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72" r:id="rId5"/>
    <p:sldId id="359" r:id="rId6"/>
    <p:sldId id="366" r:id="rId7"/>
    <p:sldId id="368" r:id="rId8"/>
    <p:sldId id="356" r:id="rId9"/>
    <p:sldId id="35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322D51D-56B4-EA48-9A60-57E9A438826E}">
          <p14:sldIdLst>
            <p14:sldId id="272"/>
            <p14:sldId id="359"/>
            <p14:sldId id="366"/>
            <p14:sldId id="368"/>
            <p14:sldId id="356"/>
            <p14:sldId id="3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A03A95"/>
    <a:srgbClr val="FFCC00"/>
    <a:srgbClr val="0066CC"/>
    <a:srgbClr val="003366"/>
    <a:srgbClr val="75C043"/>
    <a:srgbClr val="F47920"/>
    <a:srgbClr val="543094"/>
    <a:srgbClr val="F49900"/>
    <a:srgbClr val="00AE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5" autoAdjust="0"/>
    <p:restoredTop sz="94592"/>
  </p:normalViewPr>
  <p:slideViewPr>
    <p:cSldViewPr snapToGrid="0" snapToObjects="1">
      <p:cViewPr varScale="1">
        <p:scale>
          <a:sx n="86" d="100"/>
          <a:sy n="86" d="100"/>
        </p:scale>
        <p:origin x="470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14" d="100"/>
          <a:sy n="114" d="100"/>
        </p:scale>
        <p:origin x="4264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05723-D97C-E745-9478-07A6F33B2BD5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CA21D-FF2A-B646-99A7-14029F863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299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71D53B-625D-48B3-AD34-0CDC8CA70046}" type="datetimeFigureOut">
              <a:rPr lang="en-GB" smtClean="0"/>
              <a:t>30/05/2023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BB18D8-59AB-4025-B785-8A593EE04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451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B18D8-59AB-4025-B785-8A593EE04BA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473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B18D8-59AB-4025-B785-8A593EE04BA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634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/ Option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200" y="797441"/>
            <a:ext cx="9849289" cy="1882800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3720" y="2817624"/>
            <a:ext cx="4554279" cy="1095158"/>
          </a:xfrm>
        </p:spPr>
        <p:txBody>
          <a:bodyPr>
            <a:noAutofit/>
          </a:bodyPr>
          <a:lstStyle>
            <a:lvl1pPr marL="0" indent="0" algn="l">
              <a:buNone/>
              <a:defRPr sz="3200" b="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2" name="Rectangle 31"/>
          <p:cNvSpPr/>
          <p:nvPr userDrawn="1"/>
        </p:nvSpPr>
        <p:spPr>
          <a:xfrm>
            <a:off x="5928231" y="2889196"/>
            <a:ext cx="45719" cy="86829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latin typeface="Calibri" panose="020F0502020204030204" pitchFamily="34" charset="0"/>
              <a:ea typeface="Gotham Book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CDD37B-FC00-494B-B1D9-283A7235B7E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3182" y="4450214"/>
            <a:ext cx="3908690" cy="196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7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(with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6800" y="1710582"/>
            <a:ext cx="10951535" cy="4446000"/>
          </a:xfrm>
        </p:spPr>
        <p:txBody>
          <a:bodyPr/>
          <a:lstStyle>
            <a:lvl2pPr marL="539750" indent="-222250">
              <a:lnSpc>
                <a:spcPct val="95000"/>
              </a:lnSpc>
              <a:tabLst/>
              <a:defRPr b="0" i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5543" y="6356350"/>
            <a:ext cx="968626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57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&amp; Content (without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6800" y="1710582"/>
            <a:ext cx="10951535" cy="4446000"/>
          </a:xfrm>
        </p:spPr>
        <p:txBody>
          <a:bodyPr/>
          <a:lstStyle>
            <a:lvl2pPr marL="539750" indent="-222250">
              <a:lnSpc>
                <a:spcPct val="95000"/>
              </a:lnSpc>
              <a:tabLst/>
              <a:defRPr b="0" i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622407" y="0"/>
            <a:ext cx="36000" cy="1108800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latin typeface="Calibri" panose="020F0502020204030204" pitchFamily="34" charset="0"/>
              <a:ea typeface="Gotham Book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83F0CC6-7E37-49FD-9AB9-94F75941D6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35975" y="5949278"/>
            <a:ext cx="1325673" cy="66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42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543" y="372140"/>
            <a:ext cx="10951535" cy="8612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543" y="1710583"/>
            <a:ext cx="10951535" cy="4445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5543" y="6356350"/>
            <a:ext cx="96862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en-GB" noProof="0"/>
          </a:p>
        </p:txBody>
      </p:sp>
      <p:sp>
        <p:nvSpPr>
          <p:cNvPr id="6" name="Rectangle 5"/>
          <p:cNvSpPr/>
          <p:nvPr userDrawn="1"/>
        </p:nvSpPr>
        <p:spPr>
          <a:xfrm>
            <a:off x="622407" y="0"/>
            <a:ext cx="36000" cy="1108800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latin typeface="Calibri" panose="020F0502020204030204" pitchFamily="34" charset="0"/>
              <a:ea typeface="Gotham Book" charset="0"/>
              <a:cs typeface="Calibri" panose="020F0502020204030204" pitchFamily="34" charset="0"/>
            </a:endParaRPr>
          </a:p>
        </p:txBody>
      </p:sp>
      <p:sp>
        <p:nvSpPr>
          <p:cNvPr id="7" name="Freeform 6"/>
          <p:cNvSpPr>
            <a:spLocks noEditPoints="1"/>
          </p:cNvSpPr>
          <p:nvPr userDrawn="1"/>
        </p:nvSpPr>
        <p:spPr bwMode="auto">
          <a:xfrm>
            <a:off x="0" y="0"/>
            <a:ext cx="5804770" cy="6857999"/>
          </a:xfrm>
          <a:custGeom>
            <a:avLst/>
            <a:gdLst>
              <a:gd name="T0" fmla="*/ 873 w 1207"/>
              <a:gd name="T1" fmla="*/ 1354 h 1426"/>
              <a:gd name="T2" fmla="*/ 745 w 1207"/>
              <a:gd name="T3" fmla="*/ 1416 h 1426"/>
              <a:gd name="T4" fmla="*/ 581 w 1207"/>
              <a:gd name="T5" fmla="*/ 1376 h 1426"/>
              <a:gd name="T6" fmla="*/ 479 w 1207"/>
              <a:gd name="T7" fmla="*/ 1257 h 1426"/>
              <a:gd name="T8" fmla="*/ 423 w 1207"/>
              <a:gd name="T9" fmla="*/ 1087 h 1426"/>
              <a:gd name="T10" fmla="*/ 433 w 1207"/>
              <a:gd name="T11" fmla="*/ 773 h 1426"/>
              <a:gd name="T12" fmla="*/ 505 w 1207"/>
              <a:gd name="T13" fmla="*/ 599 h 1426"/>
              <a:gd name="T14" fmla="*/ 639 w 1207"/>
              <a:gd name="T15" fmla="*/ 453 h 1426"/>
              <a:gd name="T16" fmla="*/ 817 w 1207"/>
              <a:gd name="T17" fmla="*/ 364 h 1426"/>
              <a:gd name="T18" fmla="*/ 955 w 1207"/>
              <a:gd name="T19" fmla="*/ 292 h 1426"/>
              <a:gd name="T20" fmla="*/ 1069 w 1207"/>
              <a:gd name="T21" fmla="*/ 150 h 1426"/>
              <a:gd name="T22" fmla="*/ 1143 w 1207"/>
              <a:gd name="T23" fmla="*/ 54 h 1426"/>
              <a:gd name="T24" fmla="*/ 1181 w 1207"/>
              <a:gd name="T25" fmla="*/ 152 h 1426"/>
              <a:gd name="T26" fmla="*/ 1177 w 1207"/>
              <a:gd name="T27" fmla="*/ 276 h 1426"/>
              <a:gd name="T28" fmla="*/ 1135 w 1207"/>
              <a:gd name="T29" fmla="*/ 372 h 1426"/>
              <a:gd name="T30" fmla="*/ 1041 w 1207"/>
              <a:gd name="T31" fmla="*/ 455 h 1426"/>
              <a:gd name="T32" fmla="*/ 923 w 1207"/>
              <a:gd name="T33" fmla="*/ 491 h 1426"/>
              <a:gd name="T34" fmla="*/ 845 w 1207"/>
              <a:gd name="T35" fmla="*/ 491 h 1426"/>
              <a:gd name="T36" fmla="*/ 1029 w 1207"/>
              <a:gd name="T37" fmla="*/ 513 h 1426"/>
              <a:gd name="T38" fmla="*/ 1141 w 1207"/>
              <a:gd name="T39" fmla="*/ 447 h 1426"/>
              <a:gd name="T40" fmla="*/ 1201 w 1207"/>
              <a:gd name="T41" fmla="*/ 370 h 1426"/>
              <a:gd name="T42" fmla="*/ 1201 w 1207"/>
              <a:gd name="T43" fmla="*/ 473 h 1426"/>
              <a:gd name="T44" fmla="*/ 1147 w 1207"/>
              <a:gd name="T45" fmla="*/ 581 h 1426"/>
              <a:gd name="T46" fmla="*/ 1065 w 1207"/>
              <a:gd name="T47" fmla="*/ 643 h 1426"/>
              <a:gd name="T48" fmla="*/ 935 w 1207"/>
              <a:gd name="T49" fmla="*/ 665 h 1426"/>
              <a:gd name="T50" fmla="*/ 807 w 1207"/>
              <a:gd name="T51" fmla="*/ 627 h 1426"/>
              <a:gd name="T52" fmla="*/ 759 w 1207"/>
              <a:gd name="T53" fmla="*/ 597 h 1426"/>
              <a:gd name="T54" fmla="*/ 841 w 1207"/>
              <a:gd name="T55" fmla="*/ 705 h 1426"/>
              <a:gd name="T56" fmla="*/ 961 w 1207"/>
              <a:gd name="T57" fmla="*/ 751 h 1426"/>
              <a:gd name="T58" fmla="*/ 1113 w 1207"/>
              <a:gd name="T59" fmla="*/ 719 h 1426"/>
              <a:gd name="T60" fmla="*/ 1173 w 1207"/>
              <a:gd name="T61" fmla="*/ 685 h 1426"/>
              <a:gd name="T62" fmla="*/ 1147 w 1207"/>
              <a:gd name="T63" fmla="*/ 797 h 1426"/>
              <a:gd name="T64" fmla="*/ 1067 w 1207"/>
              <a:gd name="T65" fmla="*/ 899 h 1426"/>
              <a:gd name="T66" fmla="*/ 947 w 1207"/>
              <a:gd name="T67" fmla="*/ 929 h 1426"/>
              <a:gd name="T68" fmla="*/ 791 w 1207"/>
              <a:gd name="T69" fmla="*/ 887 h 1426"/>
              <a:gd name="T70" fmla="*/ 671 w 1207"/>
              <a:gd name="T71" fmla="*/ 741 h 1426"/>
              <a:gd name="T72" fmla="*/ 657 w 1207"/>
              <a:gd name="T73" fmla="*/ 751 h 1426"/>
              <a:gd name="T74" fmla="*/ 693 w 1207"/>
              <a:gd name="T75" fmla="*/ 859 h 1426"/>
              <a:gd name="T76" fmla="*/ 815 w 1207"/>
              <a:gd name="T77" fmla="*/ 985 h 1426"/>
              <a:gd name="T78" fmla="*/ 1025 w 1207"/>
              <a:gd name="T79" fmla="*/ 1035 h 1426"/>
              <a:gd name="T80" fmla="*/ 1063 w 1207"/>
              <a:gd name="T81" fmla="*/ 1077 h 1426"/>
              <a:gd name="T82" fmla="*/ 947 w 1207"/>
              <a:gd name="T83" fmla="*/ 1151 h 1426"/>
              <a:gd name="T84" fmla="*/ 807 w 1207"/>
              <a:gd name="T85" fmla="*/ 1165 h 1426"/>
              <a:gd name="T86" fmla="*/ 697 w 1207"/>
              <a:gd name="T87" fmla="*/ 1125 h 1426"/>
              <a:gd name="T88" fmla="*/ 593 w 1207"/>
              <a:gd name="T89" fmla="*/ 1027 h 1426"/>
              <a:gd name="T90" fmla="*/ 551 w 1207"/>
              <a:gd name="T91" fmla="*/ 887 h 1426"/>
              <a:gd name="T92" fmla="*/ 559 w 1207"/>
              <a:gd name="T93" fmla="*/ 1001 h 1426"/>
              <a:gd name="T94" fmla="*/ 627 w 1207"/>
              <a:gd name="T95" fmla="*/ 1163 h 1426"/>
              <a:gd name="T96" fmla="*/ 733 w 1207"/>
              <a:gd name="T97" fmla="*/ 1247 h 1426"/>
              <a:gd name="T98" fmla="*/ 863 w 1207"/>
              <a:gd name="T99" fmla="*/ 1271 h 1426"/>
              <a:gd name="T100" fmla="*/ 533 w 1207"/>
              <a:gd name="T101" fmla="*/ 1400 h 1426"/>
              <a:gd name="T102" fmla="*/ 415 w 1207"/>
              <a:gd name="T103" fmla="*/ 1227 h 1426"/>
              <a:gd name="T104" fmla="*/ 371 w 1207"/>
              <a:gd name="T105" fmla="*/ 1023 h 1426"/>
              <a:gd name="T106" fmla="*/ 362 w 1207"/>
              <a:gd name="T107" fmla="*/ 997 h 1426"/>
              <a:gd name="T108" fmla="*/ 274 w 1207"/>
              <a:gd name="T109" fmla="*/ 1223 h 1426"/>
              <a:gd name="T110" fmla="*/ 90 w 1207"/>
              <a:gd name="T111" fmla="*/ 1388 h 1426"/>
              <a:gd name="T112" fmla="*/ 136 w 1207"/>
              <a:gd name="T113" fmla="*/ 1422 h 1426"/>
              <a:gd name="T114" fmla="*/ 280 w 1207"/>
              <a:gd name="T115" fmla="*/ 1374 h 1426"/>
              <a:gd name="T116" fmla="*/ 352 w 1207"/>
              <a:gd name="T117" fmla="*/ 1243 h 1426"/>
              <a:gd name="T118" fmla="*/ 373 w 1207"/>
              <a:gd name="T119" fmla="*/ 1338 h 1426"/>
              <a:gd name="T120" fmla="*/ 451 w 1207"/>
              <a:gd name="T121" fmla="*/ 1410 h 1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207" h="1426">
                <a:moveTo>
                  <a:pt x="931" y="1255"/>
                </a:moveTo>
                <a:lnTo>
                  <a:pt x="931" y="1255"/>
                </a:lnTo>
                <a:lnTo>
                  <a:pt x="921" y="1283"/>
                </a:lnTo>
                <a:lnTo>
                  <a:pt x="909" y="1308"/>
                </a:lnTo>
                <a:lnTo>
                  <a:pt x="893" y="1332"/>
                </a:lnTo>
                <a:lnTo>
                  <a:pt x="873" y="1354"/>
                </a:lnTo>
                <a:lnTo>
                  <a:pt x="851" y="1372"/>
                </a:lnTo>
                <a:lnTo>
                  <a:pt x="827" y="1388"/>
                </a:lnTo>
                <a:lnTo>
                  <a:pt x="801" y="1400"/>
                </a:lnTo>
                <a:lnTo>
                  <a:pt x="773" y="1410"/>
                </a:lnTo>
                <a:lnTo>
                  <a:pt x="773" y="1410"/>
                </a:lnTo>
                <a:lnTo>
                  <a:pt x="745" y="1416"/>
                </a:lnTo>
                <a:lnTo>
                  <a:pt x="717" y="1418"/>
                </a:lnTo>
                <a:lnTo>
                  <a:pt x="687" y="1416"/>
                </a:lnTo>
                <a:lnTo>
                  <a:pt x="659" y="1412"/>
                </a:lnTo>
                <a:lnTo>
                  <a:pt x="633" y="1404"/>
                </a:lnTo>
                <a:lnTo>
                  <a:pt x="607" y="1390"/>
                </a:lnTo>
                <a:lnTo>
                  <a:pt x="581" y="1376"/>
                </a:lnTo>
                <a:lnTo>
                  <a:pt x="559" y="1356"/>
                </a:lnTo>
                <a:lnTo>
                  <a:pt x="559" y="1356"/>
                </a:lnTo>
                <a:lnTo>
                  <a:pt x="537" y="1334"/>
                </a:lnTo>
                <a:lnTo>
                  <a:pt x="515" y="1310"/>
                </a:lnTo>
                <a:lnTo>
                  <a:pt x="497" y="1285"/>
                </a:lnTo>
                <a:lnTo>
                  <a:pt x="479" y="1257"/>
                </a:lnTo>
                <a:lnTo>
                  <a:pt x="465" y="1229"/>
                </a:lnTo>
                <a:lnTo>
                  <a:pt x="453" y="1199"/>
                </a:lnTo>
                <a:lnTo>
                  <a:pt x="441" y="1169"/>
                </a:lnTo>
                <a:lnTo>
                  <a:pt x="433" y="1139"/>
                </a:lnTo>
                <a:lnTo>
                  <a:pt x="433" y="1139"/>
                </a:lnTo>
                <a:lnTo>
                  <a:pt x="423" y="1087"/>
                </a:lnTo>
                <a:lnTo>
                  <a:pt x="415" y="1033"/>
                </a:lnTo>
                <a:lnTo>
                  <a:pt x="411" y="981"/>
                </a:lnTo>
                <a:lnTo>
                  <a:pt x="411" y="929"/>
                </a:lnTo>
                <a:lnTo>
                  <a:pt x="415" y="877"/>
                </a:lnTo>
                <a:lnTo>
                  <a:pt x="423" y="825"/>
                </a:lnTo>
                <a:lnTo>
                  <a:pt x="433" y="773"/>
                </a:lnTo>
                <a:lnTo>
                  <a:pt x="447" y="721"/>
                </a:lnTo>
                <a:lnTo>
                  <a:pt x="447" y="721"/>
                </a:lnTo>
                <a:lnTo>
                  <a:pt x="459" y="689"/>
                </a:lnTo>
                <a:lnTo>
                  <a:pt x="473" y="659"/>
                </a:lnTo>
                <a:lnTo>
                  <a:pt x="487" y="629"/>
                </a:lnTo>
                <a:lnTo>
                  <a:pt x="505" y="599"/>
                </a:lnTo>
                <a:lnTo>
                  <a:pt x="523" y="571"/>
                </a:lnTo>
                <a:lnTo>
                  <a:pt x="543" y="545"/>
                </a:lnTo>
                <a:lnTo>
                  <a:pt x="565" y="519"/>
                </a:lnTo>
                <a:lnTo>
                  <a:pt x="587" y="495"/>
                </a:lnTo>
                <a:lnTo>
                  <a:pt x="613" y="473"/>
                </a:lnTo>
                <a:lnTo>
                  <a:pt x="639" y="453"/>
                </a:lnTo>
                <a:lnTo>
                  <a:pt x="665" y="433"/>
                </a:lnTo>
                <a:lnTo>
                  <a:pt x="693" y="416"/>
                </a:lnTo>
                <a:lnTo>
                  <a:pt x="723" y="400"/>
                </a:lnTo>
                <a:lnTo>
                  <a:pt x="753" y="386"/>
                </a:lnTo>
                <a:lnTo>
                  <a:pt x="785" y="374"/>
                </a:lnTo>
                <a:lnTo>
                  <a:pt x="817" y="364"/>
                </a:lnTo>
                <a:lnTo>
                  <a:pt x="817" y="364"/>
                </a:lnTo>
                <a:lnTo>
                  <a:pt x="847" y="354"/>
                </a:lnTo>
                <a:lnTo>
                  <a:pt x="877" y="342"/>
                </a:lnTo>
                <a:lnTo>
                  <a:pt x="905" y="328"/>
                </a:lnTo>
                <a:lnTo>
                  <a:pt x="931" y="310"/>
                </a:lnTo>
                <a:lnTo>
                  <a:pt x="955" y="292"/>
                </a:lnTo>
                <a:lnTo>
                  <a:pt x="979" y="272"/>
                </a:lnTo>
                <a:lnTo>
                  <a:pt x="1001" y="252"/>
                </a:lnTo>
                <a:lnTo>
                  <a:pt x="1021" y="228"/>
                </a:lnTo>
                <a:lnTo>
                  <a:pt x="1039" y="204"/>
                </a:lnTo>
                <a:lnTo>
                  <a:pt x="1055" y="178"/>
                </a:lnTo>
                <a:lnTo>
                  <a:pt x="1069" y="150"/>
                </a:lnTo>
                <a:lnTo>
                  <a:pt x="1081" y="122"/>
                </a:lnTo>
                <a:lnTo>
                  <a:pt x="1091" y="92"/>
                </a:lnTo>
                <a:lnTo>
                  <a:pt x="1099" y="62"/>
                </a:lnTo>
                <a:lnTo>
                  <a:pt x="1105" y="32"/>
                </a:lnTo>
                <a:lnTo>
                  <a:pt x="1109" y="0"/>
                </a:lnTo>
                <a:lnTo>
                  <a:pt x="1143" y="54"/>
                </a:lnTo>
                <a:lnTo>
                  <a:pt x="1143" y="54"/>
                </a:lnTo>
                <a:lnTo>
                  <a:pt x="1153" y="74"/>
                </a:lnTo>
                <a:lnTo>
                  <a:pt x="1163" y="92"/>
                </a:lnTo>
                <a:lnTo>
                  <a:pt x="1169" y="112"/>
                </a:lnTo>
                <a:lnTo>
                  <a:pt x="1177" y="132"/>
                </a:lnTo>
                <a:lnTo>
                  <a:pt x="1181" y="152"/>
                </a:lnTo>
                <a:lnTo>
                  <a:pt x="1183" y="172"/>
                </a:lnTo>
                <a:lnTo>
                  <a:pt x="1185" y="194"/>
                </a:lnTo>
                <a:lnTo>
                  <a:pt x="1185" y="214"/>
                </a:lnTo>
                <a:lnTo>
                  <a:pt x="1185" y="236"/>
                </a:lnTo>
                <a:lnTo>
                  <a:pt x="1181" y="256"/>
                </a:lnTo>
                <a:lnTo>
                  <a:pt x="1177" y="276"/>
                </a:lnTo>
                <a:lnTo>
                  <a:pt x="1171" y="296"/>
                </a:lnTo>
                <a:lnTo>
                  <a:pt x="1165" y="316"/>
                </a:lnTo>
                <a:lnTo>
                  <a:pt x="1155" y="334"/>
                </a:lnTo>
                <a:lnTo>
                  <a:pt x="1145" y="354"/>
                </a:lnTo>
                <a:lnTo>
                  <a:pt x="1135" y="372"/>
                </a:lnTo>
                <a:lnTo>
                  <a:pt x="1135" y="372"/>
                </a:lnTo>
                <a:lnTo>
                  <a:pt x="1121" y="388"/>
                </a:lnTo>
                <a:lnTo>
                  <a:pt x="1107" y="404"/>
                </a:lnTo>
                <a:lnTo>
                  <a:pt x="1093" y="420"/>
                </a:lnTo>
                <a:lnTo>
                  <a:pt x="1077" y="432"/>
                </a:lnTo>
                <a:lnTo>
                  <a:pt x="1059" y="443"/>
                </a:lnTo>
                <a:lnTo>
                  <a:pt x="1041" y="455"/>
                </a:lnTo>
                <a:lnTo>
                  <a:pt x="1023" y="465"/>
                </a:lnTo>
                <a:lnTo>
                  <a:pt x="1005" y="473"/>
                </a:lnTo>
                <a:lnTo>
                  <a:pt x="985" y="479"/>
                </a:lnTo>
                <a:lnTo>
                  <a:pt x="965" y="485"/>
                </a:lnTo>
                <a:lnTo>
                  <a:pt x="945" y="489"/>
                </a:lnTo>
                <a:lnTo>
                  <a:pt x="923" y="491"/>
                </a:lnTo>
                <a:lnTo>
                  <a:pt x="903" y="493"/>
                </a:lnTo>
                <a:lnTo>
                  <a:pt x="881" y="493"/>
                </a:lnTo>
                <a:lnTo>
                  <a:pt x="861" y="491"/>
                </a:lnTo>
                <a:lnTo>
                  <a:pt x="839" y="487"/>
                </a:lnTo>
                <a:lnTo>
                  <a:pt x="845" y="491"/>
                </a:lnTo>
                <a:lnTo>
                  <a:pt x="845" y="491"/>
                </a:lnTo>
                <a:lnTo>
                  <a:pt x="875" y="505"/>
                </a:lnTo>
                <a:lnTo>
                  <a:pt x="905" y="513"/>
                </a:lnTo>
                <a:lnTo>
                  <a:pt x="935" y="519"/>
                </a:lnTo>
                <a:lnTo>
                  <a:pt x="967" y="521"/>
                </a:lnTo>
                <a:lnTo>
                  <a:pt x="999" y="519"/>
                </a:lnTo>
                <a:lnTo>
                  <a:pt x="1029" y="513"/>
                </a:lnTo>
                <a:lnTo>
                  <a:pt x="1059" y="503"/>
                </a:lnTo>
                <a:lnTo>
                  <a:pt x="1087" y="489"/>
                </a:lnTo>
                <a:lnTo>
                  <a:pt x="1087" y="489"/>
                </a:lnTo>
                <a:lnTo>
                  <a:pt x="1107" y="475"/>
                </a:lnTo>
                <a:lnTo>
                  <a:pt x="1125" y="461"/>
                </a:lnTo>
                <a:lnTo>
                  <a:pt x="1141" y="447"/>
                </a:lnTo>
                <a:lnTo>
                  <a:pt x="1155" y="430"/>
                </a:lnTo>
                <a:lnTo>
                  <a:pt x="1169" y="412"/>
                </a:lnTo>
                <a:lnTo>
                  <a:pt x="1181" y="392"/>
                </a:lnTo>
                <a:lnTo>
                  <a:pt x="1191" y="372"/>
                </a:lnTo>
                <a:lnTo>
                  <a:pt x="1199" y="352"/>
                </a:lnTo>
                <a:lnTo>
                  <a:pt x="1201" y="370"/>
                </a:lnTo>
                <a:lnTo>
                  <a:pt x="1201" y="370"/>
                </a:lnTo>
                <a:lnTo>
                  <a:pt x="1205" y="390"/>
                </a:lnTo>
                <a:lnTo>
                  <a:pt x="1207" y="412"/>
                </a:lnTo>
                <a:lnTo>
                  <a:pt x="1207" y="432"/>
                </a:lnTo>
                <a:lnTo>
                  <a:pt x="1205" y="453"/>
                </a:lnTo>
                <a:lnTo>
                  <a:pt x="1201" y="473"/>
                </a:lnTo>
                <a:lnTo>
                  <a:pt x="1197" y="493"/>
                </a:lnTo>
                <a:lnTo>
                  <a:pt x="1189" y="511"/>
                </a:lnTo>
                <a:lnTo>
                  <a:pt x="1181" y="529"/>
                </a:lnTo>
                <a:lnTo>
                  <a:pt x="1171" y="547"/>
                </a:lnTo>
                <a:lnTo>
                  <a:pt x="1161" y="565"/>
                </a:lnTo>
                <a:lnTo>
                  <a:pt x="1147" y="581"/>
                </a:lnTo>
                <a:lnTo>
                  <a:pt x="1133" y="595"/>
                </a:lnTo>
                <a:lnTo>
                  <a:pt x="1119" y="609"/>
                </a:lnTo>
                <a:lnTo>
                  <a:pt x="1101" y="623"/>
                </a:lnTo>
                <a:lnTo>
                  <a:pt x="1085" y="633"/>
                </a:lnTo>
                <a:lnTo>
                  <a:pt x="1065" y="643"/>
                </a:lnTo>
                <a:lnTo>
                  <a:pt x="1065" y="643"/>
                </a:lnTo>
                <a:lnTo>
                  <a:pt x="1045" y="653"/>
                </a:lnTo>
                <a:lnTo>
                  <a:pt x="1025" y="659"/>
                </a:lnTo>
                <a:lnTo>
                  <a:pt x="1003" y="663"/>
                </a:lnTo>
                <a:lnTo>
                  <a:pt x="979" y="665"/>
                </a:lnTo>
                <a:lnTo>
                  <a:pt x="957" y="665"/>
                </a:lnTo>
                <a:lnTo>
                  <a:pt x="935" y="665"/>
                </a:lnTo>
                <a:lnTo>
                  <a:pt x="911" y="663"/>
                </a:lnTo>
                <a:lnTo>
                  <a:pt x="889" y="657"/>
                </a:lnTo>
                <a:lnTo>
                  <a:pt x="867" y="653"/>
                </a:lnTo>
                <a:lnTo>
                  <a:pt x="845" y="645"/>
                </a:lnTo>
                <a:lnTo>
                  <a:pt x="825" y="637"/>
                </a:lnTo>
                <a:lnTo>
                  <a:pt x="807" y="627"/>
                </a:lnTo>
                <a:lnTo>
                  <a:pt x="791" y="615"/>
                </a:lnTo>
                <a:lnTo>
                  <a:pt x="775" y="603"/>
                </a:lnTo>
                <a:lnTo>
                  <a:pt x="761" y="591"/>
                </a:lnTo>
                <a:lnTo>
                  <a:pt x="751" y="575"/>
                </a:lnTo>
                <a:lnTo>
                  <a:pt x="751" y="575"/>
                </a:lnTo>
                <a:lnTo>
                  <a:pt x="759" y="597"/>
                </a:lnTo>
                <a:lnTo>
                  <a:pt x="769" y="621"/>
                </a:lnTo>
                <a:lnTo>
                  <a:pt x="787" y="649"/>
                </a:lnTo>
                <a:lnTo>
                  <a:pt x="799" y="663"/>
                </a:lnTo>
                <a:lnTo>
                  <a:pt x="811" y="679"/>
                </a:lnTo>
                <a:lnTo>
                  <a:pt x="825" y="693"/>
                </a:lnTo>
                <a:lnTo>
                  <a:pt x="841" y="705"/>
                </a:lnTo>
                <a:lnTo>
                  <a:pt x="861" y="719"/>
                </a:lnTo>
                <a:lnTo>
                  <a:pt x="881" y="729"/>
                </a:lnTo>
                <a:lnTo>
                  <a:pt x="903" y="739"/>
                </a:lnTo>
                <a:lnTo>
                  <a:pt x="929" y="745"/>
                </a:lnTo>
                <a:lnTo>
                  <a:pt x="929" y="745"/>
                </a:lnTo>
                <a:lnTo>
                  <a:pt x="961" y="751"/>
                </a:lnTo>
                <a:lnTo>
                  <a:pt x="995" y="751"/>
                </a:lnTo>
                <a:lnTo>
                  <a:pt x="1031" y="747"/>
                </a:lnTo>
                <a:lnTo>
                  <a:pt x="1065" y="739"/>
                </a:lnTo>
                <a:lnTo>
                  <a:pt x="1081" y="733"/>
                </a:lnTo>
                <a:lnTo>
                  <a:pt x="1097" y="727"/>
                </a:lnTo>
                <a:lnTo>
                  <a:pt x="1113" y="719"/>
                </a:lnTo>
                <a:lnTo>
                  <a:pt x="1127" y="709"/>
                </a:lnTo>
                <a:lnTo>
                  <a:pt x="1141" y="699"/>
                </a:lnTo>
                <a:lnTo>
                  <a:pt x="1153" y="687"/>
                </a:lnTo>
                <a:lnTo>
                  <a:pt x="1163" y="673"/>
                </a:lnTo>
                <a:lnTo>
                  <a:pt x="1173" y="659"/>
                </a:lnTo>
                <a:lnTo>
                  <a:pt x="1173" y="685"/>
                </a:lnTo>
                <a:lnTo>
                  <a:pt x="1173" y="685"/>
                </a:lnTo>
                <a:lnTo>
                  <a:pt x="1171" y="705"/>
                </a:lnTo>
                <a:lnTo>
                  <a:pt x="1169" y="725"/>
                </a:lnTo>
                <a:lnTo>
                  <a:pt x="1165" y="743"/>
                </a:lnTo>
                <a:lnTo>
                  <a:pt x="1161" y="763"/>
                </a:lnTo>
                <a:lnTo>
                  <a:pt x="1147" y="797"/>
                </a:lnTo>
                <a:lnTo>
                  <a:pt x="1131" y="829"/>
                </a:lnTo>
                <a:lnTo>
                  <a:pt x="1113" y="857"/>
                </a:lnTo>
                <a:lnTo>
                  <a:pt x="1103" y="869"/>
                </a:lnTo>
                <a:lnTo>
                  <a:pt x="1091" y="879"/>
                </a:lnTo>
                <a:lnTo>
                  <a:pt x="1079" y="889"/>
                </a:lnTo>
                <a:lnTo>
                  <a:pt x="1067" y="899"/>
                </a:lnTo>
                <a:lnTo>
                  <a:pt x="1053" y="907"/>
                </a:lnTo>
                <a:lnTo>
                  <a:pt x="1039" y="913"/>
                </a:lnTo>
                <a:lnTo>
                  <a:pt x="1039" y="913"/>
                </a:lnTo>
                <a:lnTo>
                  <a:pt x="1011" y="921"/>
                </a:lnTo>
                <a:lnTo>
                  <a:pt x="979" y="927"/>
                </a:lnTo>
                <a:lnTo>
                  <a:pt x="947" y="929"/>
                </a:lnTo>
                <a:lnTo>
                  <a:pt x="913" y="927"/>
                </a:lnTo>
                <a:lnTo>
                  <a:pt x="879" y="921"/>
                </a:lnTo>
                <a:lnTo>
                  <a:pt x="847" y="913"/>
                </a:lnTo>
                <a:lnTo>
                  <a:pt x="817" y="901"/>
                </a:lnTo>
                <a:lnTo>
                  <a:pt x="791" y="887"/>
                </a:lnTo>
                <a:lnTo>
                  <a:pt x="791" y="887"/>
                </a:lnTo>
                <a:lnTo>
                  <a:pt x="761" y="865"/>
                </a:lnTo>
                <a:lnTo>
                  <a:pt x="735" y="841"/>
                </a:lnTo>
                <a:lnTo>
                  <a:pt x="715" y="817"/>
                </a:lnTo>
                <a:lnTo>
                  <a:pt x="695" y="793"/>
                </a:lnTo>
                <a:lnTo>
                  <a:pt x="681" y="767"/>
                </a:lnTo>
                <a:lnTo>
                  <a:pt x="671" y="741"/>
                </a:lnTo>
                <a:lnTo>
                  <a:pt x="663" y="715"/>
                </a:lnTo>
                <a:lnTo>
                  <a:pt x="657" y="689"/>
                </a:lnTo>
                <a:lnTo>
                  <a:pt x="657" y="713"/>
                </a:lnTo>
                <a:lnTo>
                  <a:pt x="657" y="713"/>
                </a:lnTo>
                <a:lnTo>
                  <a:pt x="657" y="731"/>
                </a:lnTo>
                <a:lnTo>
                  <a:pt x="657" y="751"/>
                </a:lnTo>
                <a:lnTo>
                  <a:pt x="661" y="771"/>
                </a:lnTo>
                <a:lnTo>
                  <a:pt x="665" y="789"/>
                </a:lnTo>
                <a:lnTo>
                  <a:pt x="669" y="807"/>
                </a:lnTo>
                <a:lnTo>
                  <a:pt x="677" y="825"/>
                </a:lnTo>
                <a:lnTo>
                  <a:pt x="683" y="843"/>
                </a:lnTo>
                <a:lnTo>
                  <a:pt x="693" y="859"/>
                </a:lnTo>
                <a:lnTo>
                  <a:pt x="713" y="891"/>
                </a:lnTo>
                <a:lnTo>
                  <a:pt x="739" y="921"/>
                </a:lnTo>
                <a:lnTo>
                  <a:pt x="767" y="949"/>
                </a:lnTo>
                <a:lnTo>
                  <a:pt x="799" y="975"/>
                </a:lnTo>
                <a:lnTo>
                  <a:pt x="799" y="975"/>
                </a:lnTo>
                <a:lnTo>
                  <a:pt x="815" y="985"/>
                </a:lnTo>
                <a:lnTo>
                  <a:pt x="831" y="995"/>
                </a:lnTo>
                <a:lnTo>
                  <a:pt x="867" y="1011"/>
                </a:lnTo>
                <a:lnTo>
                  <a:pt x="905" y="1023"/>
                </a:lnTo>
                <a:lnTo>
                  <a:pt x="945" y="1031"/>
                </a:lnTo>
                <a:lnTo>
                  <a:pt x="985" y="1035"/>
                </a:lnTo>
                <a:lnTo>
                  <a:pt x="1025" y="1035"/>
                </a:lnTo>
                <a:lnTo>
                  <a:pt x="1065" y="1031"/>
                </a:lnTo>
                <a:lnTo>
                  <a:pt x="1103" y="1021"/>
                </a:lnTo>
                <a:lnTo>
                  <a:pt x="1091" y="1039"/>
                </a:lnTo>
                <a:lnTo>
                  <a:pt x="1091" y="1039"/>
                </a:lnTo>
                <a:lnTo>
                  <a:pt x="1077" y="1059"/>
                </a:lnTo>
                <a:lnTo>
                  <a:pt x="1063" y="1077"/>
                </a:lnTo>
                <a:lnTo>
                  <a:pt x="1047" y="1093"/>
                </a:lnTo>
                <a:lnTo>
                  <a:pt x="1029" y="1107"/>
                </a:lnTo>
                <a:lnTo>
                  <a:pt x="1009" y="1121"/>
                </a:lnTo>
                <a:lnTo>
                  <a:pt x="989" y="1133"/>
                </a:lnTo>
                <a:lnTo>
                  <a:pt x="967" y="1143"/>
                </a:lnTo>
                <a:lnTo>
                  <a:pt x="947" y="1151"/>
                </a:lnTo>
                <a:lnTo>
                  <a:pt x="923" y="1157"/>
                </a:lnTo>
                <a:lnTo>
                  <a:pt x="901" y="1163"/>
                </a:lnTo>
                <a:lnTo>
                  <a:pt x="877" y="1165"/>
                </a:lnTo>
                <a:lnTo>
                  <a:pt x="853" y="1167"/>
                </a:lnTo>
                <a:lnTo>
                  <a:pt x="831" y="1167"/>
                </a:lnTo>
                <a:lnTo>
                  <a:pt x="807" y="1165"/>
                </a:lnTo>
                <a:lnTo>
                  <a:pt x="785" y="1159"/>
                </a:lnTo>
                <a:lnTo>
                  <a:pt x="761" y="1153"/>
                </a:lnTo>
                <a:lnTo>
                  <a:pt x="761" y="1153"/>
                </a:lnTo>
                <a:lnTo>
                  <a:pt x="739" y="1145"/>
                </a:lnTo>
                <a:lnTo>
                  <a:pt x="717" y="1135"/>
                </a:lnTo>
                <a:lnTo>
                  <a:pt x="697" y="1125"/>
                </a:lnTo>
                <a:lnTo>
                  <a:pt x="677" y="1111"/>
                </a:lnTo>
                <a:lnTo>
                  <a:pt x="657" y="1097"/>
                </a:lnTo>
                <a:lnTo>
                  <a:pt x="639" y="1081"/>
                </a:lnTo>
                <a:lnTo>
                  <a:pt x="623" y="1065"/>
                </a:lnTo>
                <a:lnTo>
                  <a:pt x="607" y="1047"/>
                </a:lnTo>
                <a:lnTo>
                  <a:pt x="593" y="1027"/>
                </a:lnTo>
                <a:lnTo>
                  <a:pt x="581" y="1007"/>
                </a:lnTo>
                <a:lnTo>
                  <a:pt x="571" y="985"/>
                </a:lnTo>
                <a:lnTo>
                  <a:pt x="563" y="961"/>
                </a:lnTo>
                <a:lnTo>
                  <a:pt x="557" y="937"/>
                </a:lnTo>
                <a:lnTo>
                  <a:pt x="553" y="913"/>
                </a:lnTo>
                <a:lnTo>
                  <a:pt x="551" y="887"/>
                </a:lnTo>
                <a:lnTo>
                  <a:pt x="551" y="861"/>
                </a:lnTo>
                <a:lnTo>
                  <a:pt x="551" y="861"/>
                </a:lnTo>
                <a:lnTo>
                  <a:pt x="551" y="895"/>
                </a:lnTo>
                <a:lnTo>
                  <a:pt x="551" y="929"/>
                </a:lnTo>
                <a:lnTo>
                  <a:pt x="553" y="965"/>
                </a:lnTo>
                <a:lnTo>
                  <a:pt x="559" y="1001"/>
                </a:lnTo>
                <a:lnTo>
                  <a:pt x="567" y="1039"/>
                </a:lnTo>
                <a:lnTo>
                  <a:pt x="579" y="1075"/>
                </a:lnTo>
                <a:lnTo>
                  <a:pt x="593" y="1109"/>
                </a:lnTo>
                <a:lnTo>
                  <a:pt x="613" y="1143"/>
                </a:lnTo>
                <a:lnTo>
                  <a:pt x="613" y="1143"/>
                </a:lnTo>
                <a:lnTo>
                  <a:pt x="627" y="1163"/>
                </a:lnTo>
                <a:lnTo>
                  <a:pt x="641" y="1181"/>
                </a:lnTo>
                <a:lnTo>
                  <a:pt x="657" y="1197"/>
                </a:lnTo>
                <a:lnTo>
                  <a:pt x="675" y="1211"/>
                </a:lnTo>
                <a:lnTo>
                  <a:pt x="693" y="1225"/>
                </a:lnTo>
                <a:lnTo>
                  <a:pt x="713" y="1237"/>
                </a:lnTo>
                <a:lnTo>
                  <a:pt x="733" y="1247"/>
                </a:lnTo>
                <a:lnTo>
                  <a:pt x="753" y="1257"/>
                </a:lnTo>
                <a:lnTo>
                  <a:pt x="775" y="1263"/>
                </a:lnTo>
                <a:lnTo>
                  <a:pt x="797" y="1267"/>
                </a:lnTo>
                <a:lnTo>
                  <a:pt x="819" y="1271"/>
                </a:lnTo>
                <a:lnTo>
                  <a:pt x="841" y="1273"/>
                </a:lnTo>
                <a:lnTo>
                  <a:pt x="863" y="1271"/>
                </a:lnTo>
                <a:lnTo>
                  <a:pt x="887" y="1269"/>
                </a:lnTo>
                <a:lnTo>
                  <a:pt x="909" y="1263"/>
                </a:lnTo>
                <a:lnTo>
                  <a:pt x="931" y="1255"/>
                </a:lnTo>
                <a:close/>
                <a:moveTo>
                  <a:pt x="557" y="1424"/>
                </a:moveTo>
                <a:lnTo>
                  <a:pt x="557" y="1424"/>
                </a:lnTo>
                <a:lnTo>
                  <a:pt x="533" y="1400"/>
                </a:lnTo>
                <a:lnTo>
                  <a:pt x="507" y="1374"/>
                </a:lnTo>
                <a:lnTo>
                  <a:pt x="485" y="1346"/>
                </a:lnTo>
                <a:lnTo>
                  <a:pt x="465" y="1318"/>
                </a:lnTo>
                <a:lnTo>
                  <a:pt x="447" y="1289"/>
                </a:lnTo>
                <a:lnTo>
                  <a:pt x="431" y="1257"/>
                </a:lnTo>
                <a:lnTo>
                  <a:pt x="415" y="1227"/>
                </a:lnTo>
                <a:lnTo>
                  <a:pt x="403" y="1193"/>
                </a:lnTo>
                <a:lnTo>
                  <a:pt x="393" y="1161"/>
                </a:lnTo>
                <a:lnTo>
                  <a:pt x="385" y="1127"/>
                </a:lnTo>
                <a:lnTo>
                  <a:pt x="377" y="1093"/>
                </a:lnTo>
                <a:lnTo>
                  <a:pt x="373" y="1057"/>
                </a:lnTo>
                <a:lnTo>
                  <a:pt x="371" y="1023"/>
                </a:lnTo>
                <a:lnTo>
                  <a:pt x="371" y="987"/>
                </a:lnTo>
                <a:lnTo>
                  <a:pt x="375" y="951"/>
                </a:lnTo>
                <a:lnTo>
                  <a:pt x="379" y="915"/>
                </a:lnTo>
                <a:lnTo>
                  <a:pt x="379" y="915"/>
                </a:lnTo>
                <a:lnTo>
                  <a:pt x="371" y="957"/>
                </a:lnTo>
                <a:lnTo>
                  <a:pt x="362" y="997"/>
                </a:lnTo>
                <a:lnTo>
                  <a:pt x="352" y="1037"/>
                </a:lnTo>
                <a:lnTo>
                  <a:pt x="340" y="1077"/>
                </a:lnTo>
                <a:lnTo>
                  <a:pt x="326" y="1115"/>
                </a:lnTo>
                <a:lnTo>
                  <a:pt x="312" y="1153"/>
                </a:lnTo>
                <a:lnTo>
                  <a:pt x="294" y="1189"/>
                </a:lnTo>
                <a:lnTo>
                  <a:pt x="274" y="1223"/>
                </a:lnTo>
                <a:lnTo>
                  <a:pt x="250" y="1255"/>
                </a:lnTo>
                <a:lnTo>
                  <a:pt x="224" y="1287"/>
                </a:lnTo>
                <a:lnTo>
                  <a:pt x="196" y="1314"/>
                </a:lnTo>
                <a:lnTo>
                  <a:pt x="164" y="1342"/>
                </a:lnTo>
                <a:lnTo>
                  <a:pt x="128" y="1366"/>
                </a:lnTo>
                <a:lnTo>
                  <a:pt x="90" y="1388"/>
                </a:lnTo>
                <a:lnTo>
                  <a:pt x="46" y="1408"/>
                </a:lnTo>
                <a:lnTo>
                  <a:pt x="0" y="1424"/>
                </a:lnTo>
                <a:lnTo>
                  <a:pt x="0" y="1424"/>
                </a:lnTo>
                <a:lnTo>
                  <a:pt x="72" y="1426"/>
                </a:lnTo>
                <a:lnTo>
                  <a:pt x="104" y="1426"/>
                </a:lnTo>
                <a:lnTo>
                  <a:pt x="136" y="1422"/>
                </a:lnTo>
                <a:lnTo>
                  <a:pt x="164" y="1420"/>
                </a:lnTo>
                <a:lnTo>
                  <a:pt x="192" y="1414"/>
                </a:lnTo>
                <a:lnTo>
                  <a:pt x="216" y="1406"/>
                </a:lnTo>
                <a:lnTo>
                  <a:pt x="240" y="1398"/>
                </a:lnTo>
                <a:lnTo>
                  <a:pt x="260" y="1386"/>
                </a:lnTo>
                <a:lnTo>
                  <a:pt x="280" y="1374"/>
                </a:lnTo>
                <a:lnTo>
                  <a:pt x="296" y="1358"/>
                </a:lnTo>
                <a:lnTo>
                  <a:pt x="312" y="1340"/>
                </a:lnTo>
                <a:lnTo>
                  <a:pt x="324" y="1320"/>
                </a:lnTo>
                <a:lnTo>
                  <a:pt x="336" y="1296"/>
                </a:lnTo>
                <a:lnTo>
                  <a:pt x="344" y="1271"/>
                </a:lnTo>
                <a:lnTo>
                  <a:pt x="352" y="1243"/>
                </a:lnTo>
                <a:lnTo>
                  <a:pt x="352" y="1243"/>
                </a:lnTo>
                <a:lnTo>
                  <a:pt x="352" y="1263"/>
                </a:lnTo>
                <a:lnTo>
                  <a:pt x="354" y="1285"/>
                </a:lnTo>
                <a:lnTo>
                  <a:pt x="358" y="1302"/>
                </a:lnTo>
                <a:lnTo>
                  <a:pt x="364" y="1320"/>
                </a:lnTo>
                <a:lnTo>
                  <a:pt x="373" y="1338"/>
                </a:lnTo>
                <a:lnTo>
                  <a:pt x="381" y="1354"/>
                </a:lnTo>
                <a:lnTo>
                  <a:pt x="393" y="1368"/>
                </a:lnTo>
                <a:lnTo>
                  <a:pt x="405" y="1382"/>
                </a:lnTo>
                <a:lnTo>
                  <a:pt x="419" y="1392"/>
                </a:lnTo>
                <a:lnTo>
                  <a:pt x="433" y="1402"/>
                </a:lnTo>
                <a:lnTo>
                  <a:pt x="451" y="1410"/>
                </a:lnTo>
                <a:lnTo>
                  <a:pt x="469" y="1418"/>
                </a:lnTo>
                <a:lnTo>
                  <a:pt x="489" y="1422"/>
                </a:lnTo>
                <a:lnTo>
                  <a:pt x="511" y="1424"/>
                </a:lnTo>
                <a:lnTo>
                  <a:pt x="533" y="1426"/>
                </a:lnTo>
                <a:lnTo>
                  <a:pt x="557" y="1424"/>
                </a:lnTo>
                <a:close/>
              </a:path>
            </a:pathLst>
          </a:custGeom>
          <a:solidFill>
            <a:srgbClr val="E1E2E4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9CC8316-0C1C-4A26-ABE0-D61C4DE9CE6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35975" y="5949278"/>
            <a:ext cx="1325673" cy="66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463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3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</p:titleStyle>
    <p:bodyStyle>
      <a:lvl1pPr marL="0" indent="0" algn="l" defTabSz="914400" rtl="0" eaLnBrk="1" latinLnBrk="0" hangingPunct="1">
        <a:lnSpc>
          <a:spcPct val="85000"/>
        </a:lnSpc>
        <a:spcBef>
          <a:spcPts val="1000"/>
        </a:spcBef>
        <a:buFont typeface="Arial"/>
        <a:buNone/>
        <a:defRPr sz="1800" b="1" i="0" kern="1200">
          <a:solidFill>
            <a:schemeClr val="tx2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5000"/>
        </a:lnSpc>
        <a:spcBef>
          <a:spcPts val="2500"/>
        </a:spcBef>
        <a:buFont typeface="Arial"/>
        <a:buChar char="•"/>
        <a:defRPr sz="1800" b="0" i="0" kern="1200">
          <a:solidFill>
            <a:schemeClr val="tx2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941388" indent="-222250" algn="l" defTabSz="914400" rtl="0" eaLnBrk="1" latinLnBrk="0" hangingPunct="1">
        <a:lnSpc>
          <a:spcPct val="95000"/>
        </a:lnSpc>
        <a:spcBef>
          <a:spcPts val="2500"/>
        </a:spcBef>
        <a:buFont typeface="Arial"/>
        <a:buChar char="•"/>
        <a:tabLst/>
        <a:defRPr sz="1600" b="0" i="0" kern="1200">
          <a:solidFill>
            <a:schemeClr val="tx2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1206500" indent="-222250" algn="l" defTabSz="914400" rtl="0" eaLnBrk="1" latinLnBrk="0" hangingPunct="1">
        <a:lnSpc>
          <a:spcPct val="95000"/>
        </a:lnSpc>
        <a:spcBef>
          <a:spcPts val="2500"/>
        </a:spcBef>
        <a:buFont typeface="Arial"/>
        <a:buChar char="•"/>
        <a:tabLst/>
        <a:defRPr sz="1400" b="0" i="0" kern="1200">
          <a:solidFill>
            <a:schemeClr val="tx2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1470025" indent="-222250" algn="l" defTabSz="914400" rtl="0" eaLnBrk="1" latinLnBrk="0" hangingPunct="1">
        <a:lnSpc>
          <a:spcPct val="95000"/>
        </a:lnSpc>
        <a:spcBef>
          <a:spcPts val="2500"/>
        </a:spcBef>
        <a:buFont typeface="Arial"/>
        <a:buChar char="•"/>
        <a:tabLst/>
        <a:defRPr sz="1400" b="0" i="0" kern="1200">
          <a:solidFill>
            <a:schemeClr val="tx2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200" y="797441"/>
            <a:ext cx="9849289" cy="1882800"/>
          </a:xfrm>
        </p:spPr>
        <p:txBody>
          <a:bodyPr/>
          <a:lstStyle/>
          <a:p>
            <a:r>
              <a:rPr lang="en-US"/>
              <a:t>ANGELS ONLINE EVENTS GUIDELINE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0" y="3005246"/>
            <a:ext cx="5143501" cy="1095158"/>
          </a:xfrm>
        </p:spPr>
        <p:txBody>
          <a:bodyPr/>
          <a:lstStyle/>
          <a:p>
            <a:r>
              <a:rPr lang="en-US" sz="2000" dirty="0"/>
              <a:t>Many Learnings of On-the-line Events to Make Benefit Glorious Initiative of Angels</a:t>
            </a:r>
          </a:p>
          <a:p>
            <a:r>
              <a:rPr lang="en-US" sz="2000" dirty="0"/>
              <a:t>28.5.2020 (v1.0)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7D30D5-8259-4F02-817C-A32BB4CE0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8169" y="2519362"/>
            <a:ext cx="2514600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59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of Angels Online Events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4F7CF03-5ADE-40D9-AD2F-255A9F2E2247}"/>
              </a:ext>
            </a:extLst>
          </p:cNvPr>
          <p:cNvGrpSpPr/>
          <p:nvPr/>
        </p:nvGrpSpPr>
        <p:grpSpPr>
          <a:xfrm>
            <a:off x="4417148" y="2450537"/>
            <a:ext cx="3354483" cy="2472695"/>
            <a:chOff x="3690554" y="2458869"/>
            <a:chExt cx="2142939" cy="2142939"/>
          </a:xfrm>
        </p:grpSpPr>
        <p:sp>
          <p:nvSpPr>
            <p:cNvPr id="18" name="Rechteck 7">
              <a:extLst>
                <a:ext uri="{FF2B5EF4-FFF2-40B4-BE49-F238E27FC236}">
                  <a16:creationId xmlns:a16="http://schemas.microsoft.com/office/drawing/2014/main" id="{677FC43D-0CCC-4337-8222-1FCF8FF6F210}"/>
                </a:ext>
              </a:extLst>
            </p:cNvPr>
            <p:cNvSpPr/>
            <p:nvPr/>
          </p:nvSpPr>
          <p:spPr bwMode="auto">
            <a:xfrm>
              <a:off x="3690554" y="2458869"/>
              <a:ext cx="2142939" cy="2142939"/>
            </a:xfrm>
            <a:prstGeom prst="ellipse">
              <a:avLst/>
            </a:prstGeom>
            <a:solidFill>
              <a:srgbClr val="898B8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000" dirty="0">
                <a:solidFill>
                  <a:schemeClr val="bg1"/>
                </a:solidFill>
                <a:ea typeface="Gotham Book" charset="0"/>
                <a:cs typeface="Gotham Book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D656D73-D2B8-4319-A399-2605C7FD2AFB}"/>
                </a:ext>
              </a:extLst>
            </p:cNvPr>
            <p:cNvSpPr/>
            <p:nvPr/>
          </p:nvSpPr>
          <p:spPr>
            <a:xfrm>
              <a:off x="3799888" y="2568203"/>
              <a:ext cx="1924272" cy="1924272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 dirty="0">
                <a:ea typeface="Gotham Book" charset="0"/>
                <a:cs typeface="Gotham Book" charset="0"/>
              </a:endParaRPr>
            </a:p>
          </p:txBody>
        </p:sp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3799888" y="2568203"/>
              <a:ext cx="1924272" cy="1924271"/>
            </a:xfrm>
            <a:prstGeom prst="ellipse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5F5AC5A-3F12-46EA-8652-ABE6F0912134}"/>
              </a:ext>
            </a:extLst>
          </p:cNvPr>
          <p:cNvGrpSpPr/>
          <p:nvPr/>
        </p:nvGrpSpPr>
        <p:grpSpPr>
          <a:xfrm>
            <a:off x="545402" y="2450537"/>
            <a:ext cx="3354483" cy="2472695"/>
            <a:chOff x="1143343" y="2458869"/>
            <a:chExt cx="2142939" cy="2142939"/>
          </a:xfrm>
        </p:grpSpPr>
        <p:sp>
          <p:nvSpPr>
            <p:cNvPr id="12" name="Rechteck 7">
              <a:extLst>
                <a:ext uri="{FF2B5EF4-FFF2-40B4-BE49-F238E27FC236}">
                  <a16:creationId xmlns:a16="http://schemas.microsoft.com/office/drawing/2014/main" id="{1A214745-4425-4ABB-9991-3A246BD2FF36}"/>
                </a:ext>
              </a:extLst>
            </p:cNvPr>
            <p:cNvSpPr/>
            <p:nvPr/>
          </p:nvSpPr>
          <p:spPr bwMode="auto">
            <a:xfrm>
              <a:off x="1143343" y="2458869"/>
              <a:ext cx="2142939" cy="2142939"/>
            </a:xfrm>
            <a:prstGeom prst="ellipse">
              <a:avLst/>
            </a:prstGeom>
            <a:solidFill>
              <a:srgbClr val="898B8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000" dirty="0">
                <a:solidFill>
                  <a:schemeClr val="bg1"/>
                </a:solidFill>
                <a:ea typeface="Gotham Book" charset="0"/>
                <a:cs typeface="Gotham Book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0C04F10-4303-4B57-AAE7-4762E5999079}"/>
                </a:ext>
              </a:extLst>
            </p:cNvPr>
            <p:cNvSpPr/>
            <p:nvPr/>
          </p:nvSpPr>
          <p:spPr>
            <a:xfrm>
              <a:off x="1252677" y="2568203"/>
              <a:ext cx="1924272" cy="1924272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 dirty="0">
                <a:ea typeface="Gotham Book" charset="0"/>
                <a:cs typeface="Gotham Book" charset="0"/>
              </a:endParaRPr>
            </a:p>
          </p:txBody>
        </p:sp>
        <p:pic>
          <p:nvPicPr>
            <p:cNvPr id="17410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252677" y="2568203"/>
              <a:ext cx="1924272" cy="1924272"/>
            </a:xfrm>
            <a:prstGeom prst="ellipse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F8C1553-7443-4444-BD15-EE625B059BF9}"/>
              </a:ext>
            </a:extLst>
          </p:cNvPr>
          <p:cNvGrpSpPr/>
          <p:nvPr/>
        </p:nvGrpSpPr>
        <p:grpSpPr>
          <a:xfrm>
            <a:off x="8292115" y="2450537"/>
            <a:ext cx="3354483" cy="2472695"/>
            <a:chOff x="6237765" y="2458869"/>
            <a:chExt cx="2142939" cy="2142939"/>
          </a:xfrm>
        </p:grpSpPr>
        <p:sp>
          <p:nvSpPr>
            <p:cNvPr id="24" name="Rechteck 7">
              <a:extLst>
                <a:ext uri="{FF2B5EF4-FFF2-40B4-BE49-F238E27FC236}">
                  <a16:creationId xmlns:a16="http://schemas.microsoft.com/office/drawing/2014/main" id="{8A514F90-D7B7-4E23-B974-7655DA8CC340}"/>
                </a:ext>
              </a:extLst>
            </p:cNvPr>
            <p:cNvSpPr/>
            <p:nvPr/>
          </p:nvSpPr>
          <p:spPr bwMode="auto">
            <a:xfrm>
              <a:off x="6237765" y="2458869"/>
              <a:ext cx="2142939" cy="2142939"/>
            </a:xfrm>
            <a:prstGeom prst="ellipse">
              <a:avLst/>
            </a:prstGeom>
            <a:solidFill>
              <a:srgbClr val="898B8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000" dirty="0">
                <a:solidFill>
                  <a:schemeClr val="bg1"/>
                </a:solidFill>
                <a:ea typeface="Gotham Book" charset="0"/>
                <a:cs typeface="Gotham Book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5F6BFA0-A7BE-4BF8-A9AF-74999CF1F010}"/>
                </a:ext>
              </a:extLst>
            </p:cNvPr>
            <p:cNvSpPr/>
            <p:nvPr/>
          </p:nvSpPr>
          <p:spPr>
            <a:xfrm>
              <a:off x="6347099" y="2568203"/>
              <a:ext cx="1924272" cy="1924272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 dirty="0">
                <a:ea typeface="Gotham Book" charset="0"/>
                <a:cs typeface="Gotham Book" charset="0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47099" y="2568203"/>
              <a:ext cx="1924272" cy="1924271"/>
            </a:xfrm>
            <a:prstGeom prst="ellipse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7EFD27B-3903-4181-9978-BACEFCB6D3E6}"/>
              </a:ext>
            </a:extLst>
          </p:cNvPr>
          <p:cNvGrpSpPr/>
          <p:nvPr/>
        </p:nvGrpSpPr>
        <p:grpSpPr>
          <a:xfrm>
            <a:off x="1546723" y="1838402"/>
            <a:ext cx="1224270" cy="1224270"/>
            <a:chOff x="763295" y="1854947"/>
            <a:chExt cx="1224270" cy="1224270"/>
          </a:xfrm>
          <a:solidFill>
            <a:srgbClr val="005B79"/>
          </a:solidFill>
        </p:grpSpPr>
        <p:sp>
          <p:nvSpPr>
            <p:cNvPr id="15" name="Rechteck 7">
              <a:extLst>
                <a:ext uri="{FF2B5EF4-FFF2-40B4-BE49-F238E27FC236}">
                  <a16:creationId xmlns:a16="http://schemas.microsoft.com/office/drawing/2014/main" id="{8B0090B3-DEEE-4521-B113-697C429CD5CC}"/>
                </a:ext>
              </a:extLst>
            </p:cNvPr>
            <p:cNvSpPr/>
            <p:nvPr/>
          </p:nvSpPr>
          <p:spPr bwMode="auto">
            <a:xfrm>
              <a:off x="763295" y="1854947"/>
              <a:ext cx="1224270" cy="1224270"/>
            </a:xfrm>
            <a:prstGeom prst="ellips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  <a:t>WEBINAR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1FEE35E-63D3-4830-A385-6AEF2CB615AB}"/>
                </a:ext>
              </a:extLst>
            </p:cNvPr>
            <p:cNvSpPr/>
            <p:nvPr/>
          </p:nvSpPr>
          <p:spPr>
            <a:xfrm>
              <a:off x="825758" y="1917410"/>
              <a:ext cx="1099345" cy="1099345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>
                <a:ea typeface="Gotham Book" charset="0"/>
                <a:cs typeface="Gotham Book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F4D4CB9-35CD-446F-88D9-28DD43509E07}"/>
              </a:ext>
            </a:extLst>
          </p:cNvPr>
          <p:cNvGrpSpPr/>
          <p:nvPr/>
        </p:nvGrpSpPr>
        <p:grpSpPr>
          <a:xfrm>
            <a:off x="5461478" y="1854946"/>
            <a:ext cx="1224270" cy="1224270"/>
            <a:chOff x="3310506" y="1854947"/>
            <a:chExt cx="1224270" cy="1224270"/>
          </a:xfrm>
          <a:solidFill>
            <a:srgbClr val="005B79"/>
          </a:solidFill>
        </p:grpSpPr>
        <p:sp>
          <p:nvSpPr>
            <p:cNvPr id="21" name="Rechteck 7">
              <a:extLst>
                <a:ext uri="{FF2B5EF4-FFF2-40B4-BE49-F238E27FC236}">
                  <a16:creationId xmlns:a16="http://schemas.microsoft.com/office/drawing/2014/main" id="{BA69A69E-5D8A-4730-9648-F76533532D18}"/>
                </a:ext>
              </a:extLst>
            </p:cNvPr>
            <p:cNvSpPr/>
            <p:nvPr/>
          </p:nvSpPr>
          <p:spPr bwMode="auto">
            <a:xfrm>
              <a:off x="3310506" y="1854947"/>
              <a:ext cx="1224270" cy="1224270"/>
            </a:xfrm>
            <a:prstGeom prst="ellips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GB" sz="1200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  <a:t>WORKSHOP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06A5121-91F5-4EF4-9E57-2E08882BC131}"/>
                </a:ext>
              </a:extLst>
            </p:cNvPr>
            <p:cNvSpPr/>
            <p:nvPr/>
          </p:nvSpPr>
          <p:spPr>
            <a:xfrm>
              <a:off x="3372969" y="1917410"/>
              <a:ext cx="1099345" cy="1099345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>
                <a:ea typeface="Gotham Book" charset="0"/>
                <a:cs typeface="Gotham Book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288D7F7-BDDC-4440-AFA0-2F14C3FAC683}"/>
              </a:ext>
            </a:extLst>
          </p:cNvPr>
          <p:cNvGrpSpPr/>
          <p:nvPr/>
        </p:nvGrpSpPr>
        <p:grpSpPr>
          <a:xfrm>
            <a:off x="9367038" y="1854946"/>
            <a:ext cx="1224270" cy="1224270"/>
            <a:chOff x="5857717" y="1854947"/>
            <a:chExt cx="1224270" cy="1224270"/>
          </a:xfrm>
          <a:solidFill>
            <a:srgbClr val="005B79"/>
          </a:solidFill>
        </p:grpSpPr>
        <p:sp>
          <p:nvSpPr>
            <p:cNvPr id="27" name="Rechteck 7">
              <a:extLst>
                <a:ext uri="{FF2B5EF4-FFF2-40B4-BE49-F238E27FC236}">
                  <a16:creationId xmlns:a16="http://schemas.microsoft.com/office/drawing/2014/main" id="{8DE2C1B7-1ED9-4768-93D7-536667C32717}"/>
                </a:ext>
              </a:extLst>
            </p:cNvPr>
            <p:cNvSpPr/>
            <p:nvPr/>
          </p:nvSpPr>
          <p:spPr bwMode="auto">
            <a:xfrm>
              <a:off x="5857717" y="1854947"/>
              <a:ext cx="1224270" cy="1224270"/>
            </a:xfrm>
            <a:prstGeom prst="ellips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100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  <a:t>CONSULTANCY</a:t>
              </a:r>
              <a:endParaRPr lang="en-US" sz="1050" dirty="0">
                <a:solidFill>
                  <a:schemeClr val="bg1"/>
                </a:solidFill>
                <a:ea typeface="Gotham Book" charset="0"/>
                <a:cs typeface="Gotham Book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723F647-ACEF-4A56-8010-5903F69C73AF}"/>
                </a:ext>
              </a:extLst>
            </p:cNvPr>
            <p:cNvSpPr/>
            <p:nvPr/>
          </p:nvSpPr>
          <p:spPr>
            <a:xfrm>
              <a:off x="5920180" y="1917410"/>
              <a:ext cx="1099345" cy="1099345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>
                <a:ea typeface="Gotham Book" charset="0"/>
                <a:cs typeface="Gotham Book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861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543" y="372140"/>
            <a:ext cx="10951535" cy="861236"/>
          </a:xfrm>
        </p:spPr>
        <p:txBody>
          <a:bodyPr/>
          <a:lstStyle/>
          <a:p>
            <a:r>
              <a:rPr lang="en-US" dirty="0"/>
              <a:t>Classification of Angels Online Events</a:t>
            </a:r>
          </a:p>
        </p:txBody>
      </p:sp>
      <p:sp>
        <p:nvSpPr>
          <p:cNvPr id="9" name="Triangle 13">
            <a:extLst>
              <a:ext uri="{FF2B5EF4-FFF2-40B4-BE49-F238E27FC236}">
                <a16:creationId xmlns:a16="http://schemas.microsoft.com/office/drawing/2014/main" id="{42A0A362-3116-44C6-AFE7-00E1F867AE0F}"/>
              </a:ext>
            </a:extLst>
          </p:cNvPr>
          <p:cNvSpPr/>
          <p:nvPr/>
        </p:nvSpPr>
        <p:spPr>
          <a:xfrm rot="10800000">
            <a:off x="213360" y="4333114"/>
            <a:ext cx="3459810" cy="573003"/>
          </a:xfrm>
          <a:prstGeom prst="triangle">
            <a:avLst>
              <a:gd name="adj" fmla="val 49637"/>
            </a:avLst>
          </a:prstGeom>
          <a:solidFill>
            <a:srgbClr val="005B7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5B79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10" name="Textfeld 38">
            <a:extLst>
              <a:ext uri="{FF2B5EF4-FFF2-40B4-BE49-F238E27FC236}">
                <a16:creationId xmlns:a16="http://schemas.microsoft.com/office/drawing/2014/main" id="{82EE85C3-CE70-4359-B2B7-FBE025B5B858}"/>
              </a:ext>
            </a:extLst>
          </p:cNvPr>
          <p:cNvSpPr txBox="1"/>
          <p:nvPr/>
        </p:nvSpPr>
        <p:spPr>
          <a:xfrm>
            <a:off x="217036" y="1665283"/>
            <a:ext cx="3459816" cy="2673038"/>
          </a:xfrm>
          <a:prstGeom prst="rect">
            <a:avLst/>
          </a:prstGeom>
          <a:solidFill>
            <a:schemeClr val="bg2"/>
          </a:solidFill>
        </p:spPr>
        <p:txBody>
          <a:bodyPr wrap="none" tIns="54000" bIns="0" rtlCol="0" anchor="t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US" sz="1100" dirty="0">
                <a:ea typeface="Gotham" charset="0"/>
                <a:cs typeface="Gotham" charset="0"/>
              </a:rPr>
              <a:t>WEBINAR</a:t>
            </a:r>
          </a:p>
        </p:txBody>
      </p:sp>
      <p:sp>
        <p:nvSpPr>
          <p:cNvPr id="11" name="Textfeld 38">
            <a:extLst>
              <a:ext uri="{FF2B5EF4-FFF2-40B4-BE49-F238E27FC236}">
                <a16:creationId xmlns:a16="http://schemas.microsoft.com/office/drawing/2014/main" id="{F7D7FC17-42C2-4C89-8371-D1004EBF2242}"/>
              </a:ext>
            </a:extLst>
          </p:cNvPr>
          <p:cNvSpPr txBox="1"/>
          <p:nvPr/>
        </p:nvSpPr>
        <p:spPr>
          <a:xfrm>
            <a:off x="462087" y="3336774"/>
            <a:ext cx="2962356" cy="279582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GB" sz="1100" dirty="0"/>
              <a:t>ONE-WAY COMMUNICATION</a:t>
            </a:r>
            <a:endParaRPr lang="en-US" sz="1100" dirty="0">
              <a:ea typeface="Gotham" charset="0"/>
              <a:cs typeface="Gotham" charset="0"/>
            </a:endParaRPr>
          </a:p>
        </p:txBody>
      </p:sp>
      <p:sp>
        <p:nvSpPr>
          <p:cNvPr id="13" name="Textfeld 38">
            <a:extLst>
              <a:ext uri="{FF2B5EF4-FFF2-40B4-BE49-F238E27FC236}">
                <a16:creationId xmlns:a16="http://schemas.microsoft.com/office/drawing/2014/main" id="{C8E9BE45-E281-4F94-8868-459E1DA7C34D}"/>
              </a:ext>
            </a:extLst>
          </p:cNvPr>
          <p:cNvSpPr txBox="1"/>
          <p:nvPr/>
        </p:nvSpPr>
        <p:spPr>
          <a:xfrm>
            <a:off x="462087" y="1990045"/>
            <a:ext cx="2962356" cy="410750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US" sz="1100" dirty="0">
                <a:ea typeface="Gotham" charset="0"/>
                <a:cs typeface="Gotham" charset="0"/>
              </a:rPr>
              <a:t>EQUIVALENT TO SEMINARS OR SYMPOSIUMS</a:t>
            </a:r>
          </a:p>
        </p:txBody>
      </p:sp>
      <p:sp>
        <p:nvSpPr>
          <p:cNvPr id="14" name="Textfeld 38">
            <a:extLst>
              <a:ext uri="{FF2B5EF4-FFF2-40B4-BE49-F238E27FC236}">
                <a16:creationId xmlns:a16="http://schemas.microsoft.com/office/drawing/2014/main" id="{CEB8BB8B-49F9-45D0-B408-1F52DD33296A}"/>
              </a:ext>
            </a:extLst>
          </p:cNvPr>
          <p:cNvSpPr txBox="1"/>
          <p:nvPr/>
        </p:nvSpPr>
        <p:spPr>
          <a:xfrm>
            <a:off x="462087" y="2864184"/>
            <a:ext cx="2962356" cy="378563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US" sz="1100" dirty="0">
                <a:ea typeface="Gotham" charset="0"/>
                <a:cs typeface="Gotham" charset="0"/>
              </a:rPr>
              <a:t>TOPICAL THEME OR SUBJECT</a:t>
            </a:r>
          </a:p>
          <a:p>
            <a:pPr algn="ctr">
              <a:buClr>
                <a:srgbClr val="EE1C25"/>
              </a:buClr>
              <a:buSzPct val="100000"/>
            </a:pPr>
            <a:r>
              <a:rPr lang="en-US" sz="1000" dirty="0">
                <a:ea typeface="Gotham" charset="0"/>
                <a:cs typeface="Gotham" charset="0"/>
              </a:rPr>
              <a:t>(E.G. COVID-19, GUIDELINES, COUNTRY REPORT)</a:t>
            </a:r>
            <a:endParaRPr lang="en-US" sz="800" dirty="0">
              <a:ea typeface="Gotham" charset="0"/>
              <a:cs typeface="Gotham" charset="0"/>
            </a:endParaRPr>
          </a:p>
        </p:txBody>
      </p:sp>
      <p:sp>
        <p:nvSpPr>
          <p:cNvPr id="18" name="Triangle 13">
            <a:extLst>
              <a:ext uri="{FF2B5EF4-FFF2-40B4-BE49-F238E27FC236}">
                <a16:creationId xmlns:a16="http://schemas.microsoft.com/office/drawing/2014/main" id="{A1E38B26-BC0C-4834-83A2-C1D3FFC7C8F4}"/>
              </a:ext>
            </a:extLst>
          </p:cNvPr>
          <p:cNvSpPr/>
          <p:nvPr/>
        </p:nvSpPr>
        <p:spPr>
          <a:xfrm rot="10800000">
            <a:off x="8059080" y="4333114"/>
            <a:ext cx="3926035" cy="573003"/>
          </a:xfrm>
          <a:prstGeom prst="triangle">
            <a:avLst>
              <a:gd name="adj" fmla="val 49637"/>
            </a:avLst>
          </a:prstGeom>
          <a:solidFill>
            <a:srgbClr val="005B7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5B79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19" name="Textfeld 38">
            <a:extLst>
              <a:ext uri="{FF2B5EF4-FFF2-40B4-BE49-F238E27FC236}">
                <a16:creationId xmlns:a16="http://schemas.microsoft.com/office/drawing/2014/main" id="{69899BE1-1DCE-43E7-A1D3-5E54498D7C71}"/>
              </a:ext>
            </a:extLst>
          </p:cNvPr>
          <p:cNvSpPr txBox="1"/>
          <p:nvPr/>
        </p:nvSpPr>
        <p:spPr>
          <a:xfrm>
            <a:off x="8062758" y="1665283"/>
            <a:ext cx="3926041" cy="2673038"/>
          </a:xfrm>
          <a:prstGeom prst="rect">
            <a:avLst/>
          </a:prstGeom>
          <a:solidFill>
            <a:schemeClr val="bg2"/>
          </a:solidFill>
        </p:spPr>
        <p:txBody>
          <a:bodyPr wrap="none" tIns="54000" bIns="0" rtlCol="0" anchor="t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US" sz="1100" dirty="0">
                <a:ea typeface="Gotham" charset="0"/>
                <a:cs typeface="Gotham" charset="0"/>
              </a:rPr>
              <a:t>CONSULTANCY</a:t>
            </a:r>
          </a:p>
        </p:txBody>
      </p:sp>
      <p:sp>
        <p:nvSpPr>
          <p:cNvPr id="20" name="Textfeld 38">
            <a:extLst>
              <a:ext uri="{FF2B5EF4-FFF2-40B4-BE49-F238E27FC236}">
                <a16:creationId xmlns:a16="http://schemas.microsoft.com/office/drawing/2014/main" id="{03CB5664-4EA7-43D1-A972-1F8BBF970BD8}"/>
              </a:ext>
            </a:extLst>
          </p:cNvPr>
          <p:cNvSpPr txBox="1"/>
          <p:nvPr/>
        </p:nvSpPr>
        <p:spPr>
          <a:xfrm>
            <a:off x="8365692" y="3331893"/>
            <a:ext cx="3361547" cy="279582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US" sz="1100" dirty="0">
                <a:ea typeface="Gotham" charset="0"/>
                <a:cs typeface="Gotham" charset="0"/>
              </a:rPr>
              <a:t>PERSONAL COMMUNICATION</a:t>
            </a:r>
          </a:p>
        </p:txBody>
      </p:sp>
      <p:sp>
        <p:nvSpPr>
          <p:cNvPr id="21" name="Textfeld 38">
            <a:extLst>
              <a:ext uri="{FF2B5EF4-FFF2-40B4-BE49-F238E27FC236}">
                <a16:creationId xmlns:a16="http://schemas.microsoft.com/office/drawing/2014/main" id="{6F4ADF00-8E46-417A-974A-F1E3F9415F65}"/>
              </a:ext>
            </a:extLst>
          </p:cNvPr>
          <p:cNvSpPr txBox="1"/>
          <p:nvPr/>
        </p:nvSpPr>
        <p:spPr>
          <a:xfrm>
            <a:off x="8365692" y="2864183"/>
            <a:ext cx="3361547" cy="378563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GB" sz="1100" dirty="0"/>
              <a:t>VARIOUS TOPICS</a:t>
            </a:r>
            <a:endParaRPr lang="en-US" sz="1100" dirty="0">
              <a:ea typeface="Gotham" charset="0"/>
              <a:cs typeface="Gotham" charset="0"/>
            </a:endParaRPr>
          </a:p>
        </p:txBody>
      </p:sp>
      <p:sp>
        <p:nvSpPr>
          <p:cNvPr id="22" name="Textfeld 38">
            <a:extLst>
              <a:ext uri="{FF2B5EF4-FFF2-40B4-BE49-F238E27FC236}">
                <a16:creationId xmlns:a16="http://schemas.microsoft.com/office/drawing/2014/main" id="{D3BBADA3-1EC8-439F-AD11-78FD7DB0F0FB}"/>
              </a:ext>
            </a:extLst>
          </p:cNvPr>
          <p:cNvSpPr txBox="1"/>
          <p:nvPr/>
        </p:nvSpPr>
        <p:spPr>
          <a:xfrm>
            <a:off x="8365692" y="1990045"/>
            <a:ext cx="3361547" cy="412632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GB" sz="1100" dirty="0">
                <a:ea typeface="Gotham" charset="0"/>
                <a:cs typeface="Gotham" charset="0"/>
              </a:rPr>
              <a:t>EQUIVALENT TO HOSPITAL, COORDINATION  OR COMMITTEE MEETINGS</a:t>
            </a:r>
            <a:endParaRPr lang="en-US" sz="1100" dirty="0">
              <a:ea typeface="Gotham" charset="0"/>
              <a:cs typeface="Gotham" charset="0"/>
            </a:endParaRPr>
          </a:p>
        </p:txBody>
      </p:sp>
      <p:sp>
        <p:nvSpPr>
          <p:cNvPr id="24" name="Textfeld 38">
            <a:extLst>
              <a:ext uri="{FF2B5EF4-FFF2-40B4-BE49-F238E27FC236}">
                <a16:creationId xmlns:a16="http://schemas.microsoft.com/office/drawing/2014/main" id="{EE424F0C-12C8-41AC-9DD3-37A53DA91DE5}"/>
              </a:ext>
            </a:extLst>
          </p:cNvPr>
          <p:cNvSpPr txBox="1"/>
          <p:nvPr/>
        </p:nvSpPr>
        <p:spPr>
          <a:xfrm>
            <a:off x="8365692" y="3704206"/>
            <a:ext cx="3361547" cy="279582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GB" sz="1100" dirty="0">
                <a:ea typeface="Gotham" charset="0"/>
                <a:cs typeface="Gotham" charset="0"/>
              </a:rPr>
              <a:t>SMALL AUDIENCE (1 – 15 </a:t>
            </a:r>
            <a:r>
              <a:rPr lang="en-GB" sz="1100" dirty="0" err="1">
                <a:ea typeface="Gotham" charset="0"/>
                <a:cs typeface="Gotham" charset="0"/>
              </a:rPr>
              <a:t>pax</a:t>
            </a:r>
            <a:r>
              <a:rPr lang="en-GB" sz="1100" dirty="0">
                <a:ea typeface="Gotham" charset="0"/>
                <a:cs typeface="Gotham" charset="0"/>
              </a:rPr>
              <a:t>)</a:t>
            </a:r>
            <a:endParaRPr lang="en-US" sz="1100" dirty="0">
              <a:ea typeface="Gotham" charset="0"/>
              <a:cs typeface="Gotham" charset="0"/>
            </a:endParaRPr>
          </a:p>
        </p:txBody>
      </p:sp>
      <p:sp>
        <p:nvSpPr>
          <p:cNvPr id="26" name="Triangle 13">
            <a:extLst>
              <a:ext uri="{FF2B5EF4-FFF2-40B4-BE49-F238E27FC236}">
                <a16:creationId xmlns:a16="http://schemas.microsoft.com/office/drawing/2014/main" id="{07FDDF95-81DC-4F28-A062-6CD4E3C84AB4}"/>
              </a:ext>
            </a:extLst>
          </p:cNvPr>
          <p:cNvSpPr/>
          <p:nvPr/>
        </p:nvSpPr>
        <p:spPr>
          <a:xfrm rot="10800000">
            <a:off x="4017017" y="4333113"/>
            <a:ext cx="3685263" cy="573003"/>
          </a:xfrm>
          <a:prstGeom prst="triangle">
            <a:avLst>
              <a:gd name="adj" fmla="val 49637"/>
            </a:avLst>
          </a:prstGeom>
          <a:solidFill>
            <a:srgbClr val="005B7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5B79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30" name="Textfeld 38">
            <a:extLst>
              <a:ext uri="{FF2B5EF4-FFF2-40B4-BE49-F238E27FC236}">
                <a16:creationId xmlns:a16="http://schemas.microsoft.com/office/drawing/2014/main" id="{F0C46F70-88B0-4829-A67A-8781CEF7BFAA}"/>
              </a:ext>
            </a:extLst>
          </p:cNvPr>
          <p:cNvSpPr txBox="1"/>
          <p:nvPr/>
        </p:nvSpPr>
        <p:spPr>
          <a:xfrm>
            <a:off x="4017011" y="1660075"/>
            <a:ext cx="3685269" cy="2673039"/>
          </a:xfrm>
          <a:prstGeom prst="rect">
            <a:avLst/>
          </a:prstGeom>
          <a:solidFill>
            <a:schemeClr val="bg2"/>
          </a:solidFill>
        </p:spPr>
        <p:txBody>
          <a:bodyPr wrap="none" tIns="54000" bIns="0" rtlCol="0" anchor="t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US" sz="1100" dirty="0">
                <a:ea typeface="Gotham" charset="0"/>
                <a:cs typeface="Gotham" charset="0"/>
              </a:rPr>
              <a:t>WORKSHOP</a:t>
            </a:r>
          </a:p>
        </p:txBody>
      </p:sp>
      <p:sp>
        <p:nvSpPr>
          <p:cNvPr id="31" name="Textfeld 38">
            <a:extLst>
              <a:ext uri="{FF2B5EF4-FFF2-40B4-BE49-F238E27FC236}">
                <a16:creationId xmlns:a16="http://schemas.microsoft.com/office/drawing/2014/main" id="{4EB1900B-644D-4381-8A71-E993C20BC5BA}"/>
              </a:ext>
            </a:extLst>
          </p:cNvPr>
          <p:cNvSpPr txBox="1"/>
          <p:nvPr/>
        </p:nvSpPr>
        <p:spPr>
          <a:xfrm>
            <a:off x="4281948" y="3338122"/>
            <a:ext cx="3155394" cy="279582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GB" sz="1100" dirty="0"/>
              <a:t>INTERACTIVE COMMUNICATION</a:t>
            </a:r>
            <a:endParaRPr lang="en-US" sz="1100" dirty="0">
              <a:ea typeface="Gotham" charset="0"/>
              <a:cs typeface="Gotham" charset="0"/>
            </a:endParaRPr>
          </a:p>
        </p:txBody>
      </p:sp>
      <p:sp>
        <p:nvSpPr>
          <p:cNvPr id="33" name="Textfeld 38">
            <a:extLst>
              <a:ext uri="{FF2B5EF4-FFF2-40B4-BE49-F238E27FC236}">
                <a16:creationId xmlns:a16="http://schemas.microsoft.com/office/drawing/2014/main" id="{57704FA1-A5F6-482E-9E45-61EE162E4DC1}"/>
              </a:ext>
            </a:extLst>
          </p:cNvPr>
          <p:cNvSpPr txBox="1"/>
          <p:nvPr/>
        </p:nvSpPr>
        <p:spPr>
          <a:xfrm>
            <a:off x="4281948" y="3713080"/>
            <a:ext cx="3155394" cy="270709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GB" sz="1100" dirty="0"/>
              <a:t>SMALL TO MEDIUM AUDIENCE (3 – 100 </a:t>
            </a:r>
            <a:r>
              <a:rPr lang="en-GB" sz="1100" dirty="0" err="1"/>
              <a:t>pax</a:t>
            </a:r>
            <a:r>
              <a:rPr lang="en-GB" sz="1100" dirty="0"/>
              <a:t>.)</a:t>
            </a:r>
            <a:endParaRPr lang="en-US" sz="1100" dirty="0">
              <a:ea typeface="Gotham" charset="0"/>
              <a:cs typeface="Gotham" charset="0"/>
            </a:endParaRPr>
          </a:p>
        </p:txBody>
      </p:sp>
      <p:sp>
        <p:nvSpPr>
          <p:cNvPr id="34" name="Textfeld 38">
            <a:extLst>
              <a:ext uri="{FF2B5EF4-FFF2-40B4-BE49-F238E27FC236}">
                <a16:creationId xmlns:a16="http://schemas.microsoft.com/office/drawing/2014/main" id="{86F4452B-706B-4A43-AEA0-3786DECF3FE7}"/>
              </a:ext>
            </a:extLst>
          </p:cNvPr>
          <p:cNvSpPr txBox="1"/>
          <p:nvPr/>
        </p:nvSpPr>
        <p:spPr>
          <a:xfrm>
            <a:off x="4281948" y="1990045"/>
            <a:ext cx="3155394" cy="410751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GB" sz="1100" dirty="0">
                <a:ea typeface="Gotham" charset="0"/>
                <a:cs typeface="Gotham" charset="0"/>
              </a:rPr>
              <a:t>EQUIVALENT TO ANGELS DAY, TTT, EMS </a:t>
            </a:r>
          </a:p>
          <a:p>
            <a:pPr algn="ctr">
              <a:buClr>
                <a:srgbClr val="EE1C25"/>
              </a:buClr>
              <a:buSzPct val="100000"/>
            </a:pPr>
            <a:r>
              <a:rPr lang="en-GB" sz="1100" dirty="0">
                <a:ea typeface="Gotham" charset="0"/>
                <a:cs typeface="Gotham" charset="0"/>
              </a:rPr>
              <a:t>OR NURSE WORKSHOPS</a:t>
            </a:r>
            <a:endParaRPr lang="en-US" sz="1100" dirty="0">
              <a:ea typeface="Gotham" charset="0"/>
              <a:cs typeface="Gotham" charset="0"/>
            </a:endParaRPr>
          </a:p>
        </p:txBody>
      </p:sp>
      <p:sp>
        <p:nvSpPr>
          <p:cNvPr id="35" name="Textfeld 38">
            <a:extLst>
              <a:ext uri="{FF2B5EF4-FFF2-40B4-BE49-F238E27FC236}">
                <a16:creationId xmlns:a16="http://schemas.microsoft.com/office/drawing/2014/main" id="{59D670D4-EBDD-4879-93C5-DA089787EEC3}"/>
              </a:ext>
            </a:extLst>
          </p:cNvPr>
          <p:cNvSpPr txBox="1"/>
          <p:nvPr/>
        </p:nvSpPr>
        <p:spPr>
          <a:xfrm>
            <a:off x="4281948" y="2864183"/>
            <a:ext cx="3155394" cy="378563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GB" sz="1100" dirty="0"/>
              <a:t>FRAMED WITHIN THE ANGELS 4 PRIORITY ACTIONS</a:t>
            </a:r>
            <a:endParaRPr lang="en-US" sz="1100" dirty="0">
              <a:ea typeface="Gotham" charset="0"/>
              <a:cs typeface="Gotham" charset="0"/>
            </a:endParaRPr>
          </a:p>
        </p:txBody>
      </p:sp>
      <p:sp>
        <p:nvSpPr>
          <p:cNvPr id="47" name="Textfeld 38">
            <a:extLst>
              <a:ext uri="{FF2B5EF4-FFF2-40B4-BE49-F238E27FC236}">
                <a16:creationId xmlns:a16="http://schemas.microsoft.com/office/drawing/2014/main" id="{26B91B8E-799F-4659-96A4-5DCD7D61E936}"/>
              </a:ext>
            </a:extLst>
          </p:cNvPr>
          <p:cNvSpPr txBox="1"/>
          <p:nvPr/>
        </p:nvSpPr>
        <p:spPr>
          <a:xfrm>
            <a:off x="462087" y="2490092"/>
            <a:ext cx="2962356" cy="282082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US" sz="1100" dirty="0">
                <a:ea typeface="Gotham" charset="0"/>
                <a:cs typeface="Gotham" charset="0"/>
              </a:rPr>
              <a:t>GOAL: DISSEMINATE INFORMATION</a:t>
            </a:r>
          </a:p>
        </p:txBody>
      </p:sp>
      <p:sp>
        <p:nvSpPr>
          <p:cNvPr id="49" name="Textfeld 38">
            <a:extLst>
              <a:ext uri="{FF2B5EF4-FFF2-40B4-BE49-F238E27FC236}">
                <a16:creationId xmlns:a16="http://schemas.microsoft.com/office/drawing/2014/main" id="{E6F782D4-769D-4210-9EE8-D796B33AE733}"/>
              </a:ext>
            </a:extLst>
          </p:cNvPr>
          <p:cNvSpPr txBox="1"/>
          <p:nvPr/>
        </p:nvSpPr>
        <p:spPr>
          <a:xfrm>
            <a:off x="462087" y="3713080"/>
            <a:ext cx="2962356" cy="279582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US" sz="1100" dirty="0">
                <a:ea typeface="Gotham" charset="0"/>
                <a:cs typeface="Gotham" charset="0"/>
              </a:rPr>
              <a:t>MEDIUM TO LARGE AUDIENCE (50 – 1,000 </a:t>
            </a:r>
            <a:r>
              <a:rPr lang="en-US" sz="1100" dirty="0" err="1">
                <a:ea typeface="Gotham" charset="0"/>
                <a:cs typeface="Gotham" charset="0"/>
              </a:rPr>
              <a:t>pax</a:t>
            </a:r>
            <a:r>
              <a:rPr lang="en-US" sz="1100" dirty="0">
                <a:ea typeface="Gotham" charset="0"/>
                <a:cs typeface="Gotham" charset="0"/>
              </a:rPr>
              <a:t>)</a:t>
            </a:r>
          </a:p>
        </p:txBody>
      </p:sp>
      <p:sp>
        <p:nvSpPr>
          <p:cNvPr id="50" name="Textfeld 38">
            <a:extLst>
              <a:ext uri="{FF2B5EF4-FFF2-40B4-BE49-F238E27FC236}">
                <a16:creationId xmlns:a16="http://schemas.microsoft.com/office/drawing/2014/main" id="{79A64AD9-E8D2-4CBD-8D2C-BB5B9A551066}"/>
              </a:ext>
            </a:extLst>
          </p:cNvPr>
          <p:cNvSpPr txBox="1"/>
          <p:nvPr/>
        </p:nvSpPr>
        <p:spPr>
          <a:xfrm>
            <a:off x="4281948" y="2492592"/>
            <a:ext cx="3155394" cy="279582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US" sz="1100" dirty="0">
                <a:ea typeface="Gotham" charset="0"/>
                <a:cs typeface="Gotham" charset="0"/>
              </a:rPr>
              <a:t>GOAL: CHANGE IN BEHAVIOR &amp; PRACTICE</a:t>
            </a:r>
          </a:p>
        </p:txBody>
      </p:sp>
      <p:sp>
        <p:nvSpPr>
          <p:cNvPr id="51" name="Textfeld 38">
            <a:extLst>
              <a:ext uri="{FF2B5EF4-FFF2-40B4-BE49-F238E27FC236}">
                <a16:creationId xmlns:a16="http://schemas.microsoft.com/office/drawing/2014/main" id="{183E4E7E-5E4D-454C-AB8D-E2F8CBE8CAE9}"/>
              </a:ext>
            </a:extLst>
          </p:cNvPr>
          <p:cNvSpPr txBox="1"/>
          <p:nvPr/>
        </p:nvSpPr>
        <p:spPr>
          <a:xfrm>
            <a:off x="8365692" y="2490092"/>
            <a:ext cx="3361547" cy="282082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US" sz="1100" dirty="0">
                <a:ea typeface="Gotham" charset="0"/>
                <a:cs typeface="Gotham" charset="0"/>
              </a:rPr>
              <a:t>GOAL: COORDINATE &amp; MONITOR IMPLEMENTATIONS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632298-0A01-434C-86E4-ECDDBB645B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66" t="21176" r="7991" b="14566"/>
          <a:stretch/>
        </p:blipFill>
        <p:spPr>
          <a:xfrm>
            <a:off x="8790731" y="4916843"/>
            <a:ext cx="2462732" cy="15690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A459D8-94D2-479E-BE37-EC55780C15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56" t="8750" r="18222" b="38345"/>
          <a:stretch/>
        </p:blipFill>
        <p:spPr>
          <a:xfrm>
            <a:off x="4688744" y="4906117"/>
            <a:ext cx="2341801" cy="15690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2CAC90-0966-4590-98F5-A11A497ABB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698" t="8995" r="43500" b="20127"/>
          <a:stretch/>
        </p:blipFill>
        <p:spPr>
          <a:xfrm>
            <a:off x="772364" y="4920469"/>
            <a:ext cx="2341801" cy="1579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4328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6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50" grpId="0" animBg="1"/>
      <p:bldP spid="5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62600"/>
          </a:xfrm>
        </p:spPr>
        <p:txBody>
          <a:bodyPr/>
          <a:lstStyle/>
          <a:p>
            <a:r>
              <a:rPr lang="en-US" dirty="0"/>
              <a:t>Connection Methods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CC8282-F874-40FB-8EA6-9606F8220239}"/>
              </a:ext>
            </a:extLst>
          </p:cNvPr>
          <p:cNvGrpSpPr/>
          <p:nvPr/>
        </p:nvGrpSpPr>
        <p:grpSpPr>
          <a:xfrm>
            <a:off x="441992" y="1837935"/>
            <a:ext cx="2375223" cy="3576645"/>
            <a:chOff x="451106" y="1781754"/>
            <a:chExt cx="2375223" cy="3576645"/>
          </a:xfrm>
        </p:grpSpPr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86175D41-8F50-448B-AD49-995849774352}"/>
                </a:ext>
              </a:extLst>
            </p:cNvPr>
            <p:cNvSpPr/>
            <p:nvPr/>
          </p:nvSpPr>
          <p:spPr>
            <a:xfrm>
              <a:off x="451106" y="1946573"/>
              <a:ext cx="2375223" cy="34118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CEAC31E-D059-44CF-8183-4DD8896FA267}"/>
                </a:ext>
              </a:extLst>
            </p:cNvPr>
            <p:cNvGrpSpPr/>
            <p:nvPr/>
          </p:nvGrpSpPr>
          <p:grpSpPr>
            <a:xfrm>
              <a:off x="853962" y="2930200"/>
              <a:ext cx="1439243" cy="1618497"/>
              <a:chOff x="1079362" y="2790990"/>
              <a:chExt cx="1439243" cy="1618497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0B0B3E9C-2530-4A09-A546-46FD804D39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79362" y="2790990"/>
                <a:ext cx="1439243" cy="879537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BA411C46-6A78-466D-A4BF-FBB0EE680A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13868" y="3778997"/>
                <a:ext cx="694452" cy="630490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AE3B580A-824C-44A6-87DB-991F645577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10734" y="3386707"/>
                <a:ext cx="517381" cy="517381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EBDF8596-2352-448D-A3C1-407DF53BAE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61094" y="3386707"/>
                <a:ext cx="505254" cy="517381"/>
              </a:xfrm>
              <a:prstGeom prst="rect">
                <a:avLst/>
              </a:prstGeom>
            </p:spPr>
          </p:pic>
        </p:grpSp>
        <p:sp>
          <p:nvSpPr>
            <p:cNvPr id="91" name="Rechteck 5">
              <a:extLst>
                <a:ext uri="{FF2B5EF4-FFF2-40B4-BE49-F238E27FC236}">
                  <a16:creationId xmlns:a16="http://schemas.microsoft.com/office/drawing/2014/main" id="{B202DD8E-9885-4FA2-9879-AAA191A1FEED}"/>
                </a:ext>
              </a:extLst>
            </p:cNvPr>
            <p:cNvSpPr/>
            <p:nvPr/>
          </p:nvSpPr>
          <p:spPr>
            <a:xfrm>
              <a:off x="832466" y="1781754"/>
              <a:ext cx="1652350" cy="329639"/>
            </a:xfrm>
            <a:prstGeom prst="rect">
              <a:avLst/>
            </a:prstGeom>
            <a:solidFill>
              <a:srgbClr val="0066CC"/>
            </a:solidFill>
            <a:ln w="2857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Gotham Book" charset="0"/>
                  <a:cs typeface="Gotham Book" charset="0"/>
                </a:rPr>
                <a:t>ONLINE MEETING</a:t>
              </a:r>
              <a:endParaRPr kumimoji="0" lang="en-GB" sz="160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endParaRPr>
            </a:p>
          </p:txBody>
        </p:sp>
        <p:cxnSp>
          <p:nvCxnSpPr>
            <p:cNvPr id="93" name="Connector: Elbow 92">
              <a:extLst>
                <a:ext uri="{FF2B5EF4-FFF2-40B4-BE49-F238E27FC236}">
                  <a16:creationId xmlns:a16="http://schemas.microsoft.com/office/drawing/2014/main" id="{BF657C78-9785-4399-9DBB-8D034C8EC8E7}"/>
                </a:ext>
              </a:extLst>
            </p:cNvPr>
            <p:cNvCxnSpPr>
              <a:cxnSpLocks/>
              <a:stCxn id="99" idx="2"/>
            </p:cNvCxnSpPr>
            <p:nvPr/>
          </p:nvCxnSpPr>
          <p:spPr>
            <a:xfrm rot="16200000" flipH="1">
              <a:off x="1329010" y="2930198"/>
              <a:ext cx="489143" cy="3"/>
            </a:xfrm>
            <a:prstGeom prst="bentConnector3">
              <a:avLst>
                <a:gd name="adj1" fmla="val 50000"/>
              </a:avLst>
            </a:prstGeom>
            <a:noFill/>
            <a:ln w="28575" cap="rnd" cmpd="sng" algn="ctr">
              <a:solidFill>
                <a:srgbClr val="005B79"/>
              </a:solidFill>
              <a:prstDash val="sysDot"/>
              <a:round/>
              <a:headEnd type="triangle"/>
              <a:tailEnd type="triangle"/>
            </a:ln>
            <a:effectLst/>
          </p:spPr>
        </p:cxnSp>
        <p:sp>
          <p:nvSpPr>
            <p:cNvPr id="99" name="Textfeld 38">
              <a:extLst>
                <a:ext uri="{FF2B5EF4-FFF2-40B4-BE49-F238E27FC236}">
                  <a16:creationId xmlns:a16="http://schemas.microsoft.com/office/drawing/2014/main" id="{E6496E3D-0C2E-438E-A822-C90262C667BA}"/>
                </a:ext>
              </a:extLst>
            </p:cNvPr>
            <p:cNvSpPr txBox="1"/>
            <p:nvPr/>
          </p:nvSpPr>
          <p:spPr>
            <a:xfrm>
              <a:off x="702042" y="2274879"/>
              <a:ext cx="1743075" cy="41075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0" bIns="0" rtlCol="0" anchor="ctr">
              <a:noAutofit/>
            </a:bodyPr>
            <a:lstStyle/>
            <a:p>
              <a:pPr algn="ctr">
                <a:buClr>
                  <a:srgbClr val="EE1C25"/>
                </a:buClr>
                <a:buSzPct val="100000"/>
              </a:pPr>
              <a:r>
                <a:rPr lang="en-US" sz="1400" dirty="0">
                  <a:ea typeface="Gotham" charset="0"/>
                  <a:cs typeface="Gotham" charset="0"/>
                </a:rPr>
                <a:t>PARTICIPANTS</a:t>
              </a:r>
              <a:endParaRPr lang="en-US" sz="1200" dirty="0">
                <a:ea typeface="Gotham" charset="0"/>
                <a:cs typeface="Gotham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A88CD18-97B5-4B0E-BABA-F700CF05024D}"/>
              </a:ext>
            </a:extLst>
          </p:cNvPr>
          <p:cNvGrpSpPr/>
          <p:nvPr/>
        </p:nvGrpSpPr>
        <p:grpSpPr>
          <a:xfrm>
            <a:off x="3512623" y="1367575"/>
            <a:ext cx="2375223" cy="4316683"/>
            <a:chOff x="3490866" y="1270658"/>
            <a:chExt cx="2375223" cy="4316683"/>
          </a:xfrm>
        </p:grpSpPr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255D20DE-0436-45BE-80D3-88BF569BE767}"/>
                </a:ext>
              </a:extLst>
            </p:cNvPr>
            <p:cNvSpPr/>
            <p:nvPr/>
          </p:nvSpPr>
          <p:spPr>
            <a:xfrm>
              <a:off x="3490866" y="1435476"/>
              <a:ext cx="2375223" cy="415186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32B04AD-C249-4FE7-8943-AB2568975A16}"/>
                </a:ext>
              </a:extLst>
            </p:cNvPr>
            <p:cNvGrpSpPr/>
            <p:nvPr/>
          </p:nvGrpSpPr>
          <p:grpSpPr>
            <a:xfrm>
              <a:off x="3994749" y="2800378"/>
              <a:ext cx="1439243" cy="1158256"/>
              <a:chOff x="5222803" y="2445136"/>
              <a:chExt cx="1439243" cy="1158256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6367E51E-0A39-4D2D-A59E-798D789829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22803" y="2445136"/>
                <a:ext cx="1439243" cy="879537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8791EF30-33EB-4C41-B9A9-B7639F4433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95198" y="2972902"/>
                <a:ext cx="694452" cy="630490"/>
              </a:xfrm>
              <a:prstGeom prst="rect">
                <a:avLst/>
              </a:prstGeom>
            </p:spPr>
          </p:pic>
        </p:grpSp>
        <p:sp>
          <p:nvSpPr>
            <p:cNvPr id="67" name="Rechteck 5">
              <a:extLst>
                <a:ext uri="{FF2B5EF4-FFF2-40B4-BE49-F238E27FC236}">
                  <a16:creationId xmlns:a16="http://schemas.microsoft.com/office/drawing/2014/main" id="{45DA8A2E-7CF2-4B95-8CB7-4AEE46B912A9}"/>
                </a:ext>
              </a:extLst>
            </p:cNvPr>
            <p:cNvSpPr/>
            <p:nvPr/>
          </p:nvSpPr>
          <p:spPr>
            <a:xfrm>
              <a:off x="3882681" y="1270658"/>
              <a:ext cx="1651498" cy="329640"/>
            </a:xfrm>
            <a:prstGeom prst="rect">
              <a:avLst/>
            </a:prstGeom>
            <a:solidFill>
              <a:srgbClr val="0066CC"/>
            </a:solidFill>
            <a:ln w="2857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Gotham Book" charset="0"/>
                  <a:cs typeface="Gotham Book" charset="0"/>
                </a:rPr>
                <a:t>DIRECT WEBINAR</a:t>
              </a:r>
              <a:endParaRPr kumimoji="0" lang="en-GB" sz="160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endParaRPr>
            </a:p>
          </p:txBody>
        </p:sp>
        <p:cxnSp>
          <p:nvCxnSpPr>
            <p:cNvPr id="69" name="Connector: Elbow 68">
              <a:extLst>
                <a:ext uri="{FF2B5EF4-FFF2-40B4-BE49-F238E27FC236}">
                  <a16:creationId xmlns:a16="http://schemas.microsoft.com/office/drawing/2014/main" id="{DCB2AF43-94E1-4E74-BE2A-F5282FEC8A36}"/>
                </a:ext>
              </a:extLst>
            </p:cNvPr>
            <p:cNvCxnSpPr>
              <a:cxnSpLocks/>
              <a:stCxn id="111" idx="2"/>
            </p:cNvCxnSpPr>
            <p:nvPr/>
          </p:nvCxnSpPr>
          <p:spPr>
            <a:xfrm rot="5400000">
              <a:off x="4327501" y="2530523"/>
              <a:ext cx="780091" cy="6351"/>
            </a:xfrm>
            <a:prstGeom prst="bentConnector3">
              <a:avLst>
                <a:gd name="adj1" fmla="val 50000"/>
              </a:avLst>
            </a:prstGeom>
            <a:noFill/>
            <a:ln w="28575" cap="rnd" cmpd="sng" algn="ctr">
              <a:solidFill>
                <a:srgbClr val="005B79"/>
              </a:solidFill>
              <a:prstDash val="sysDot"/>
              <a:round/>
              <a:tailEnd type="triangle"/>
            </a:ln>
            <a:effectLst/>
          </p:spPr>
        </p:cxnSp>
        <p:cxnSp>
          <p:nvCxnSpPr>
            <p:cNvPr id="71" name="Connector: Elbow 70">
              <a:extLst>
                <a:ext uri="{FF2B5EF4-FFF2-40B4-BE49-F238E27FC236}">
                  <a16:creationId xmlns:a16="http://schemas.microsoft.com/office/drawing/2014/main" id="{E3DFFACA-5A07-49AE-97D0-86251E7A1C17}"/>
                </a:ext>
              </a:extLst>
            </p:cNvPr>
            <p:cNvCxnSpPr>
              <a:cxnSpLocks/>
              <a:stCxn id="39" idx="2"/>
              <a:endCxn id="104" idx="0"/>
            </p:cNvCxnSpPr>
            <p:nvPr/>
          </p:nvCxnSpPr>
          <p:spPr>
            <a:xfrm rot="16200000" flipH="1">
              <a:off x="4389184" y="4283820"/>
              <a:ext cx="656725" cy="6352"/>
            </a:xfrm>
            <a:prstGeom prst="bentConnector3">
              <a:avLst>
                <a:gd name="adj1" fmla="val 50000"/>
              </a:avLst>
            </a:prstGeom>
            <a:noFill/>
            <a:ln w="28575" cap="rnd" cmpd="sng" algn="ctr">
              <a:solidFill>
                <a:srgbClr val="005B79"/>
              </a:solidFill>
              <a:prstDash val="sysDot"/>
              <a:round/>
              <a:tailEnd type="triangle"/>
            </a:ln>
            <a:effectLst/>
          </p:spPr>
        </p:cxnSp>
        <p:sp>
          <p:nvSpPr>
            <p:cNvPr id="104" name="Textfeld 38">
              <a:extLst>
                <a:ext uri="{FF2B5EF4-FFF2-40B4-BE49-F238E27FC236}">
                  <a16:creationId xmlns:a16="http://schemas.microsoft.com/office/drawing/2014/main" id="{0F5F9398-EDAE-4C88-913E-E2B6959F9FE0}"/>
                </a:ext>
              </a:extLst>
            </p:cNvPr>
            <p:cNvSpPr txBox="1"/>
            <p:nvPr/>
          </p:nvSpPr>
          <p:spPr>
            <a:xfrm>
              <a:off x="3849184" y="4615359"/>
              <a:ext cx="1743075" cy="40440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0" bIns="0" rtlCol="0" anchor="ctr">
              <a:noAutofit/>
            </a:bodyPr>
            <a:lstStyle/>
            <a:p>
              <a:pPr algn="ctr">
                <a:buClr>
                  <a:srgbClr val="EE1C25"/>
                </a:buClr>
                <a:buSzPct val="100000"/>
              </a:pPr>
              <a:r>
                <a:rPr lang="en-US" sz="1400" dirty="0">
                  <a:ea typeface="Gotham" charset="0"/>
                  <a:cs typeface="Gotham" charset="0"/>
                </a:rPr>
                <a:t>PARTICIPANTS</a:t>
              </a:r>
              <a:endParaRPr lang="en-US" sz="1200" dirty="0">
                <a:ea typeface="Gotham" charset="0"/>
                <a:cs typeface="Gotham" charset="0"/>
              </a:endParaRPr>
            </a:p>
          </p:txBody>
        </p:sp>
        <p:sp>
          <p:nvSpPr>
            <p:cNvPr id="111" name="Textfeld 38">
              <a:extLst>
                <a:ext uri="{FF2B5EF4-FFF2-40B4-BE49-F238E27FC236}">
                  <a16:creationId xmlns:a16="http://schemas.microsoft.com/office/drawing/2014/main" id="{88E016FA-6645-4E5D-9A39-5EC72A93F1C8}"/>
                </a:ext>
              </a:extLst>
            </p:cNvPr>
            <p:cNvSpPr txBox="1"/>
            <p:nvPr/>
          </p:nvSpPr>
          <p:spPr>
            <a:xfrm>
              <a:off x="3849183" y="1739253"/>
              <a:ext cx="1743075" cy="40440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0" bIns="0" rtlCol="0" anchor="ctr">
              <a:noAutofit/>
            </a:bodyPr>
            <a:lstStyle/>
            <a:p>
              <a:pPr algn="ctr">
                <a:buClr>
                  <a:srgbClr val="EE1C25"/>
                </a:buClr>
                <a:buSzPct val="100000"/>
              </a:pPr>
              <a:r>
                <a:rPr lang="en-US" sz="1400" dirty="0">
                  <a:ea typeface="Gotham" charset="0"/>
                  <a:cs typeface="Gotham" charset="0"/>
                </a:rPr>
                <a:t>SPEAKERS</a:t>
              </a:r>
              <a:endParaRPr lang="en-US" sz="1200" dirty="0">
                <a:ea typeface="Gotham" charset="0"/>
                <a:cs typeface="Gotham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2BC59C-1F6C-4397-88AE-F8931874E030}"/>
              </a:ext>
            </a:extLst>
          </p:cNvPr>
          <p:cNvGrpSpPr/>
          <p:nvPr/>
        </p:nvGrpSpPr>
        <p:grpSpPr>
          <a:xfrm>
            <a:off x="6479201" y="1000161"/>
            <a:ext cx="4791005" cy="5163874"/>
            <a:chOff x="6535652" y="862601"/>
            <a:chExt cx="4791005" cy="5163874"/>
          </a:xfrm>
        </p:grpSpPr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A1543F24-79E7-4F49-BC81-1EA3D1A31592}"/>
                </a:ext>
              </a:extLst>
            </p:cNvPr>
            <p:cNvSpPr/>
            <p:nvPr/>
          </p:nvSpPr>
          <p:spPr>
            <a:xfrm>
              <a:off x="6535652" y="1047698"/>
              <a:ext cx="4791005" cy="497877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  <p:sp>
          <p:nvSpPr>
            <p:cNvPr id="72" name="Rechteck 5">
              <a:extLst>
                <a:ext uri="{FF2B5EF4-FFF2-40B4-BE49-F238E27FC236}">
                  <a16:creationId xmlns:a16="http://schemas.microsoft.com/office/drawing/2014/main" id="{763BC3B6-3C68-4CBA-9EF2-CD15F6F4BFD6}"/>
                </a:ext>
              </a:extLst>
            </p:cNvPr>
            <p:cNvSpPr/>
            <p:nvPr/>
          </p:nvSpPr>
          <p:spPr>
            <a:xfrm>
              <a:off x="7957142" y="862601"/>
              <a:ext cx="1948026" cy="327887"/>
            </a:xfrm>
            <a:prstGeom prst="rect">
              <a:avLst/>
            </a:prstGeom>
            <a:solidFill>
              <a:srgbClr val="0066CC"/>
            </a:solidFill>
            <a:ln w="2857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Gotham Book" charset="0"/>
                  <a:cs typeface="Gotham Book" charset="0"/>
                </a:rPr>
                <a:t>BROADCAST WEBINAR</a:t>
              </a:r>
              <a:endParaRPr kumimoji="0" lang="en-GB" sz="160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endParaRPr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5825EE9F-EF4B-4FD7-BD4E-D0AB25CCF3B2}"/>
                </a:ext>
              </a:extLst>
            </p:cNvPr>
            <p:cNvGrpSpPr/>
            <p:nvPr/>
          </p:nvGrpSpPr>
          <p:grpSpPr>
            <a:xfrm>
              <a:off x="9313395" y="1355674"/>
              <a:ext cx="1829613" cy="1618497"/>
              <a:chOff x="8220103" y="1326214"/>
              <a:chExt cx="1829613" cy="1618497"/>
            </a:xfrm>
          </p:grpSpPr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4E4B5361-89D6-43F1-8445-6DC9D274ABEC}"/>
                  </a:ext>
                </a:extLst>
              </p:cNvPr>
              <p:cNvGrpSpPr/>
              <p:nvPr/>
            </p:nvGrpSpPr>
            <p:grpSpPr>
              <a:xfrm>
                <a:off x="8220103" y="1326214"/>
                <a:ext cx="1439243" cy="1618497"/>
                <a:chOff x="1079362" y="2790990"/>
                <a:chExt cx="1439243" cy="1618497"/>
              </a:xfrm>
            </p:grpSpPr>
            <p:pic>
              <p:nvPicPr>
                <p:cNvPr id="75" name="Picture 74">
                  <a:extLst>
                    <a:ext uri="{FF2B5EF4-FFF2-40B4-BE49-F238E27FC236}">
                      <a16:creationId xmlns:a16="http://schemas.microsoft.com/office/drawing/2014/main" id="{4CEE7F65-0969-47AD-8ACB-5489862942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79362" y="2790990"/>
                  <a:ext cx="1439243" cy="879537"/>
                </a:xfrm>
                <a:prstGeom prst="rect">
                  <a:avLst/>
                </a:prstGeom>
              </p:spPr>
            </p:pic>
            <p:pic>
              <p:nvPicPr>
                <p:cNvPr id="76" name="Picture 75">
                  <a:extLst>
                    <a:ext uri="{FF2B5EF4-FFF2-40B4-BE49-F238E27FC236}">
                      <a16:creationId xmlns:a16="http://schemas.microsoft.com/office/drawing/2014/main" id="{030AF5F5-6C4F-4756-A991-004CDDD6BF8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413868" y="3778997"/>
                  <a:ext cx="694452" cy="630490"/>
                </a:xfrm>
                <a:prstGeom prst="rect">
                  <a:avLst/>
                </a:prstGeom>
              </p:spPr>
            </p:pic>
            <p:pic>
              <p:nvPicPr>
                <p:cNvPr id="77" name="Picture 76">
                  <a:extLst>
                    <a:ext uri="{FF2B5EF4-FFF2-40B4-BE49-F238E27FC236}">
                      <a16:creationId xmlns:a16="http://schemas.microsoft.com/office/drawing/2014/main" id="{1CC61184-3EFA-4025-AB90-740EA40C7F5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310734" y="3386707"/>
                  <a:ext cx="517381" cy="517381"/>
                </a:xfrm>
                <a:prstGeom prst="rect">
                  <a:avLst/>
                </a:prstGeom>
              </p:spPr>
            </p:pic>
            <p:pic>
              <p:nvPicPr>
                <p:cNvPr id="78" name="Picture 77">
                  <a:extLst>
                    <a:ext uri="{FF2B5EF4-FFF2-40B4-BE49-F238E27FC236}">
                      <a16:creationId xmlns:a16="http://schemas.microsoft.com/office/drawing/2014/main" id="{D5568C42-412D-40C2-977B-E655BF0F35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761094" y="3386707"/>
                  <a:ext cx="505254" cy="517381"/>
                </a:xfrm>
                <a:prstGeom prst="rect">
                  <a:avLst/>
                </a:prstGeom>
              </p:spPr>
            </p:pic>
          </p:grpSp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446C0899-DE87-4041-9B4F-20280D1832A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13992" t="22892" r="14150" b="15267"/>
              <a:stretch/>
            </p:blipFill>
            <p:spPr>
              <a:xfrm>
                <a:off x="9186753" y="2481098"/>
                <a:ext cx="862963" cy="389900"/>
              </a:xfrm>
              <a:prstGeom prst="rect">
                <a:avLst/>
              </a:prstGeom>
            </p:spPr>
          </p:pic>
        </p:grp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6AA59C64-DB30-4E07-8CD3-E7512484BB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8630" t="14923" r="11242" b="6112"/>
            <a:stretch/>
          </p:blipFill>
          <p:spPr>
            <a:xfrm>
              <a:off x="7709411" y="3446169"/>
              <a:ext cx="2443487" cy="1547690"/>
            </a:xfrm>
            <a:prstGeom prst="rect">
              <a:avLst/>
            </a:prstGeom>
          </p:spPr>
        </p:pic>
        <p:cxnSp>
          <p:nvCxnSpPr>
            <p:cNvPr id="81" name="Connector: Elbow 80">
              <a:extLst>
                <a:ext uri="{FF2B5EF4-FFF2-40B4-BE49-F238E27FC236}">
                  <a16:creationId xmlns:a16="http://schemas.microsoft.com/office/drawing/2014/main" id="{86DF9F14-248F-4BB5-908E-778D5EC3C76A}"/>
                </a:ext>
              </a:extLst>
            </p:cNvPr>
            <p:cNvCxnSpPr>
              <a:cxnSpLocks/>
              <a:stCxn id="76" idx="1"/>
              <a:endCxn id="80" idx="0"/>
            </p:cNvCxnSpPr>
            <p:nvPr/>
          </p:nvCxnSpPr>
          <p:spPr>
            <a:xfrm rot="10800000" flipV="1">
              <a:off x="8931155" y="2658925"/>
              <a:ext cx="716746" cy="787243"/>
            </a:xfrm>
            <a:prstGeom prst="bentConnector2">
              <a:avLst/>
            </a:prstGeom>
            <a:noFill/>
            <a:ln w="28575" cap="rnd" cmpd="sng" algn="ctr">
              <a:solidFill>
                <a:srgbClr val="005B79"/>
              </a:solidFill>
              <a:prstDash val="sysDot"/>
              <a:round/>
              <a:tailEnd type="triangle"/>
            </a:ln>
            <a:effectLst/>
          </p:spPr>
        </p:cxnSp>
        <p:cxnSp>
          <p:nvCxnSpPr>
            <p:cNvPr id="89" name="Connector: Elbow 88">
              <a:extLst>
                <a:ext uri="{FF2B5EF4-FFF2-40B4-BE49-F238E27FC236}">
                  <a16:creationId xmlns:a16="http://schemas.microsoft.com/office/drawing/2014/main" id="{35D18371-64A5-4F34-8BF3-DCE10DD53286}"/>
                </a:ext>
              </a:extLst>
            </p:cNvPr>
            <p:cNvCxnSpPr>
              <a:cxnSpLocks/>
              <a:stCxn id="80" idx="2"/>
              <a:endCxn id="131" idx="0"/>
            </p:cNvCxnSpPr>
            <p:nvPr/>
          </p:nvCxnSpPr>
          <p:spPr>
            <a:xfrm rot="16200000" flipH="1">
              <a:off x="8691412" y="5233601"/>
              <a:ext cx="480251" cy="765"/>
            </a:xfrm>
            <a:prstGeom prst="bentConnector3">
              <a:avLst>
                <a:gd name="adj1" fmla="val 50000"/>
              </a:avLst>
            </a:prstGeom>
            <a:noFill/>
            <a:ln w="28575" cap="rnd" cmpd="sng" algn="ctr">
              <a:solidFill>
                <a:srgbClr val="005B79"/>
              </a:solidFill>
              <a:prstDash val="sysDot"/>
              <a:round/>
              <a:tailEnd type="triangle"/>
            </a:ln>
            <a:effectLst/>
          </p:spPr>
        </p:cxnSp>
        <p:sp>
          <p:nvSpPr>
            <p:cNvPr id="124" name="Textfeld 38">
              <a:extLst>
                <a:ext uri="{FF2B5EF4-FFF2-40B4-BE49-F238E27FC236}">
                  <a16:creationId xmlns:a16="http://schemas.microsoft.com/office/drawing/2014/main" id="{7F7B6C50-2660-4F35-867C-62F1DEC365EA}"/>
                </a:ext>
              </a:extLst>
            </p:cNvPr>
            <p:cNvSpPr txBox="1"/>
            <p:nvPr/>
          </p:nvSpPr>
          <p:spPr>
            <a:xfrm>
              <a:off x="6661530" y="1427870"/>
              <a:ext cx="1743075" cy="40440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0" bIns="0" rtlCol="0" anchor="ctr">
              <a:noAutofit/>
            </a:bodyPr>
            <a:lstStyle/>
            <a:p>
              <a:pPr algn="ctr">
                <a:buClr>
                  <a:srgbClr val="EE1C25"/>
                </a:buClr>
                <a:buSzPct val="100000"/>
              </a:pPr>
              <a:r>
                <a:rPr lang="en-US" sz="1400" dirty="0">
                  <a:ea typeface="Gotham" charset="0"/>
                  <a:cs typeface="Gotham" charset="0"/>
                </a:rPr>
                <a:t>SPEAKERS</a:t>
              </a:r>
              <a:endParaRPr lang="en-US" sz="1200" dirty="0">
                <a:ea typeface="Gotham" charset="0"/>
                <a:cs typeface="Gotham" charset="0"/>
              </a:endParaRPr>
            </a:p>
          </p:txBody>
        </p:sp>
        <p:cxnSp>
          <p:nvCxnSpPr>
            <p:cNvPr id="73" name="Connector: Elbow 72">
              <a:extLst>
                <a:ext uri="{FF2B5EF4-FFF2-40B4-BE49-F238E27FC236}">
                  <a16:creationId xmlns:a16="http://schemas.microsoft.com/office/drawing/2014/main" id="{69AF3B0C-4365-4180-B445-F831B106E840}"/>
                </a:ext>
              </a:extLst>
            </p:cNvPr>
            <p:cNvCxnSpPr>
              <a:cxnSpLocks/>
              <a:endCxn id="75" idx="1"/>
            </p:cNvCxnSpPr>
            <p:nvPr/>
          </p:nvCxnSpPr>
          <p:spPr>
            <a:xfrm>
              <a:off x="7957142" y="1622103"/>
              <a:ext cx="1356253" cy="173340"/>
            </a:xfrm>
            <a:prstGeom prst="bentConnector3">
              <a:avLst>
                <a:gd name="adj1" fmla="val 50000"/>
              </a:avLst>
            </a:prstGeom>
            <a:noFill/>
            <a:ln w="28575" cap="rnd" cmpd="sng" algn="ctr">
              <a:solidFill>
                <a:srgbClr val="005B79"/>
              </a:solidFill>
              <a:prstDash val="sysDot"/>
              <a:round/>
              <a:tailEnd type="triangle"/>
            </a:ln>
            <a:effectLst/>
          </p:spPr>
        </p:cxnSp>
        <p:sp>
          <p:nvSpPr>
            <p:cNvPr id="131" name="Textfeld 38">
              <a:extLst>
                <a:ext uri="{FF2B5EF4-FFF2-40B4-BE49-F238E27FC236}">
                  <a16:creationId xmlns:a16="http://schemas.microsoft.com/office/drawing/2014/main" id="{CB2FA706-75F2-420F-ADF0-74FFD67297C6}"/>
                </a:ext>
              </a:extLst>
            </p:cNvPr>
            <p:cNvSpPr txBox="1"/>
            <p:nvPr/>
          </p:nvSpPr>
          <p:spPr>
            <a:xfrm>
              <a:off x="8060382" y="5474110"/>
              <a:ext cx="1743075" cy="40440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0" bIns="0" rtlCol="0" anchor="ctr">
              <a:noAutofit/>
            </a:bodyPr>
            <a:lstStyle/>
            <a:p>
              <a:pPr algn="ctr">
                <a:buClr>
                  <a:srgbClr val="EE1C25"/>
                </a:buClr>
                <a:buSzPct val="100000"/>
              </a:pPr>
              <a:r>
                <a:rPr lang="en-US" sz="1400" dirty="0">
                  <a:ea typeface="Gotham" charset="0"/>
                  <a:cs typeface="Gotham" charset="0"/>
                </a:rPr>
                <a:t>PARTICIPANTS</a:t>
              </a:r>
              <a:endParaRPr lang="en-US" sz="1200" dirty="0">
                <a:ea typeface="Gotham" charset="0"/>
                <a:cs typeface="Gotham" charset="0"/>
              </a:endParaRPr>
            </a:p>
          </p:txBody>
        </p:sp>
        <p:sp>
          <p:nvSpPr>
            <p:cNvPr id="40" name="Textfeld 38">
              <a:extLst>
                <a:ext uri="{FF2B5EF4-FFF2-40B4-BE49-F238E27FC236}">
                  <a16:creationId xmlns:a16="http://schemas.microsoft.com/office/drawing/2014/main" id="{4070D2E5-AB4F-4198-8E6C-40E01739F99F}"/>
                </a:ext>
              </a:extLst>
            </p:cNvPr>
            <p:cNvSpPr txBox="1"/>
            <p:nvPr/>
          </p:nvSpPr>
          <p:spPr>
            <a:xfrm>
              <a:off x="6833955" y="2331498"/>
              <a:ext cx="1743075" cy="40440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0" bIns="0" rtlCol="0" anchor="ctr">
              <a:noAutofit/>
            </a:bodyPr>
            <a:lstStyle/>
            <a:p>
              <a:pPr algn="ctr">
                <a:buClr>
                  <a:srgbClr val="EE1C25"/>
                </a:buClr>
                <a:buSzPct val="100000"/>
              </a:pPr>
              <a:r>
                <a:rPr lang="en-US" sz="1400" dirty="0">
                  <a:ea typeface="Gotham" charset="0"/>
                  <a:cs typeface="Gotham" charset="0"/>
                </a:rPr>
                <a:t>TECHNICIANS</a:t>
              </a:r>
              <a:endParaRPr lang="en-US" sz="1200" dirty="0">
                <a:ea typeface="Gotham" charset="0"/>
                <a:cs typeface="Gotham" charset="0"/>
              </a:endParaRPr>
            </a:p>
          </p:txBody>
        </p:sp>
        <p:cxnSp>
          <p:nvCxnSpPr>
            <p:cNvPr id="41" name="Connector: Elbow 40">
              <a:extLst>
                <a:ext uri="{FF2B5EF4-FFF2-40B4-BE49-F238E27FC236}">
                  <a16:creationId xmlns:a16="http://schemas.microsoft.com/office/drawing/2014/main" id="{77631E34-57FE-4E88-8411-B4BB1D838991}"/>
                </a:ext>
              </a:extLst>
            </p:cNvPr>
            <p:cNvCxnSpPr>
              <a:cxnSpLocks/>
              <a:stCxn id="40" idx="2"/>
              <a:endCxn id="80" idx="0"/>
            </p:cNvCxnSpPr>
            <p:nvPr/>
          </p:nvCxnSpPr>
          <p:spPr>
            <a:xfrm rot="16200000" flipH="1">
              <a:off x="7963189" y="2478202"/>
              <a:ext cx="710271" cy="1225662"/>
            </a:xfrm>
            <a:prstGeom prst="bentConnector3">
              <a:avLst>
                <a:gd name="adj1" fmla="val 47319"/>
              </a:avLst>
            </a:prstGeom>
            <a:noFill/>
            <a:ln w="28575" cap="rnd" cmpd="sng" algn="ctr">
              <a:solidFill>
                <a:srgbClr val="005B79"/>
              </a:solidFill>
              <a:prstDash val="sysDot"/>
              <a:round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5836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62600"/>
          </a:xfrm>
        </p:spPr>
        <p:txBody>
          <a:bodyPr/>
          <a:lstStyle/>
          <a:p>
            <a:r>
              <a:rPr lang="en-US" dirty="0"/>
              <a:t>Planning an Angels Webinar &amp; Workshop</a:t>
            </a:r>
          </a:p>
        </p:txBody>
      </p:sp>
      <p:sp>
        <p:nvSpPr>
          <p:cNvPr id="42" name="Rechteck 5">
            <a:extLst>
              <a:ext uri="{FF2B5EF4-FFF2-40B4-BE49-F238E27FC236}">
                <a16:creationId xmlns:a16="http://schemas.microsoft.com/office/drawing/2014/main" id="{0ED173EF-857E-40D0-B429-54CB4CFB3020}"/>
              </a:ext>
            </a:extLst>
          </p:cNvPr>
          <p:cNvSpPr/>
          <p:nvPr/>
        </p:nvSpPr>
        <p:spPr>
          <a:xfrm>
            <a:off x="3089820" y="2122079"/>
            <a:ext cx="2521747" cy="965806"/>
          </a:xfrm>
          <a:prstGeom prst="rect">
            <a:avLst/>
          </a:prstGeom>
          <a:solidFill>
            <a:srgbClr val="00B0F0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GB" sz="1400" b="1" kern="0" dirty="0">
                <a:solidFill>
                  <a:schemeClr val="bg1"/>
                </a:solidFill>
                <a:ea typeface="Gotham Medium" charset="0"/>
                <a:cs typeface="Gotham Medium" charset="0"/>
              </a:rPr>
              <a:t>SPEAKER MANAGEMENT</a:t>
            </a: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Gotham Book" charset="0"/>
              <a:cs typeface="Gotham Book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CONTRACTS &amp; VIDEO CONSENT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CONTENT BRIEFING SESSION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kern="0" dirty="0">
                <a:solidFill>
                  <a:schemeClr val="bg1"/>
                </a:solidFill>
                <a:latin typeface="Calibri" panose="020F0502020204030204"/>
                <a:ea typeface="Gotham Book" charset="0"/>
                <a:cs typeface="Gotham Book" charset="0"/>
              </a:rPr>
              <a:t>SLIDES </a:t>
            </a:r>
            <a:r>
              <a:rPr kumimoji="0" lang="en-GB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REVIEW &amp; SUBMISSION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REMOTE PRESENTER BRIEFING GUIDE</a:t>
            </a:r>
          </a:p>
        </p:txBody>
      </p:sp>
      <p:sp>
        <p:nvSpPr>
          <p:cNvPr id="47" name="Rechteck 5">
            <a:extLst>
              <a:ext uri="{FF2B5EF4-FFF2-40B4-BE49-F238E27FC236}">
                <a16:creationId xmlns:a16="http://schemas.microsoft.com/office/drawing/2014/main" id="{4958BE81-1D8B-447C-9D2C-49BDF78CC9CC}"/>
              </a:ext>
            </a:extLst>
          </p:cNvPr>
          <p:cNvSpPr/>
          <p:nvPr/>
        </p:nvSpPr>
        <p:spPr>
          <a:xfrm>
            <a:off x="5884430" y="2150361"/>
            <a:ext cx="2521747" cy="936582"/>
          </a:xfrm>
          <a:prstGeom prst="rect">
            <a:avLst/>
          </a:prstGeom>
          <a:solidFill>
            <a:srgbClr val="A03A9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GB" sz="1400" b="1" kern="0" dirty="0">
                <a:solidFill>
                  <a:srgbClr val="FFFFFF"/>
                </a:solidFill>
                <a:ea typeface="Gotham Medium" charset="0"/>
                <a:cs typeface="Gotham Medium" charset="0"/>
              </a:rPr>
              <a:t>LOGISTICS MANAGEMENT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AGENCY BRIEFING SESSION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kern="0" dirty="0">
                <a:solidFill>
                  <a:schemeClr val="bg1"/>
                </a:solidFill>
                <a:latin typeface="Calibri" panose="020F0502020204030204"/>
                <a:ea typeface="Gotham Book" charset="0"/>
                <a:cs typeface="Gotham Book" charset="0"/>
              </a:rPr>
              <a:t>INVITATION DESIGN &amp; REVIEW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kern="0" dirty="0">
                <a:solidFill>
                  <a:schemeClr val="bg1"/>
                </a:solidFill>
                <a:latin typeface="Calibri" panose="020F0502020204030204"/>
                <a:ea typeface="Gotham Book" charset="0"/>
                <a:cs typeface="Gotham Book" charset="0"/>
              </a:rPr>
              <a:t>PLATFORM DESIGN &amp; REVIEW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PLATFORM TESTING</a:t>
            </a:r>
          </a:p>
        </p:txBody>
      </p:sp>
      <p:sp>
        <p:nvSpPr>
          <p:cNvPr id="50" name="Rechteck 5">
            <a:extLst>
              <a:ext uri="{FF2B5EF4-FFF2-40B4-BE49-F238E27FC236}">
                <a16:creationId xmlns:a16="http://schemas.microsoft.com/office/drawing/2014/main" id="{8F411E67-90E2-4EEE-ABB7-C75F9C121C17}"/>
              </a:ext>
            </a:extLst>
          </p:cNvPr>
          <p:cNvSpPr/>
          <p:nvPr/>
        </p:nvSpPr>
        <p:spPr>
          <a:xfrm>
            <a:off x="4341346" y="3511179"/>
            <a:ext cx="2803959" cy="954463"/>
          </a:xfrm>
          <a:prstGeom prst="rect">
            <a:avLst/>
          </a:prstGeom>
          <a:solidFill>
            <a:srgbClr val="FF0000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kern="0" dirty="0">
                <a:solidFill>
                  <a:srgbClr val="FFFFFF"/>
                </a:solidFill>
                <a:latin typeface="Calibri" panose="020F0502020204030204"/>
                <a:ea typeface="Gotham Book" charset="0"/>
                <a:cs typeface="Gotham Book" charset="0"/>
              </a:rPr>
              <a:t>TECHNICAL MEETING</a:t>
            </a:r>
            <a:endParaRPr kumimoji="0" lang="en-GB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Gotham Book" charset="0"/>
              <a:cs typeface="Gotham Book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PLATFORM WALKTHROUGH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kern="0" dirty="0">
                <a:solidFill>
                  <a:srgbClr val="FFFFFF"/>
                </a:solidFill>
                <a:latin typeface="Calibri" panose="020F0502020204030204"/>
                <a:ea typeface="Gotham Book" charset="0"/>
                <a:cs typeface="Gotham Book" charset="0"/>
              </a:rPr>
              <a:t>CONNECTION, AUDIO &amp; VIDEO CHECK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kern="0" dirty="0">
                <a:solidFill>
                  <a:srgbClr val="FFFFFF"/>
                </a:solidFill>
                <a:latin typeface="Calibri" panose="020F0502020204030204"/>
                <a:ea typeface="Gotham Book" charset="0"/>
                <a:cs typeface="Gotham Book" charset="0"/>
              </a:rPr>
              <a:t>MITIGATION PLANS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kern="0" dirty="0">
                <a:solidFill>
                  <a:srgbClr val="FFFFFF"/>
                </a:solidFill>
                <a:latin typeface="Calibri" panose="020F0502020204030204"/>
                <a:ea typeface="Gotham Book" charset="0"/>
                <a:cs typeface="Gotham Book" charset="0"/>
              </a:rPr>
              <a:t>TECHNICAL REHEARSAL</a:t>
            </a:r>
          </a:p>
        </p:txBody>
      </p:sp>
      <p:sp>
        <p:nvSpPr>
          <p:cNvPr id="51" name="Rechteck 5">
            <a:extLst>
              <a:ext uri="{FF2B5EF4-FFF2-40B4-BE49-F238E27FC236}">
                <a16:creationId xmlns:a16="http://schemas.microsoft.com/office/drawing/2014/main" id="{65ABD184-A426-41D8-AE94-07C3E5CF35F6}"/>
              </a:ext>
            </a:extLst>
          </p:cNvPr>
          <p:cNvSpPr/>
          <p:nvPr/>
        </p:nvSpPr>
        <p:spPr>
          <a:xfrm>
            <a:off x="4341344" y="4683500"/>
            <a:ext cx="2803959" cy="910711"/>
          </a:xfrm>
          <a:prstGeom prst="rect">
            <a:avLst/>
          </a:prstGeom>
          <a:solidFill>
            <a:srgbClr val="75C043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kern="0" dirty="0">
                <a:solidFill>
                  <a:srgbClr val="FFFFFF"/>
                </a:solidFill>
                <a:latin typeface="Calibri" panose="020F0502020204030204"/>
                <a:ea typeface="Gotham Book" charset="0"/>
                <a:cs typeface="Gotham Book" charset="0"/>
              </a:rPr>
              <a:t>LIVE EVENT</a:t>
            </a:r>
            <a:endParaRPr kumimoji="0" lang="en-GB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Gotham Book" charset="0"/>
              <a:cs typeface="Gotham Book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FINAL TECHNICAL CHECK (H-1)</a:t>
            </a:r>
          </a:p>
          <a:p>
            <a:pPr algn="ctr">
              <a:defRPr/>
            </a:pPr>
            <a:r>
              <a:rPr lang="en-GB" sz="1050" kern="0" dirty="0">
                <a:solidFill>
                  <a:srgbClr val="FFFFFF"/>
                </a:solidFill>
                <a:ea typeface="Gotham Book" charset="0"/>
                <a:cs typeface="Gotham Book" charset="0"/>
              </a:rPr>
              <a:t>HOUSEKEEPING NOTES</a:t>
            </a:r>
            <a:endParaRPr kumimoji="0" lang="en-GB" sz="105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Gotham Book" charset="0"/>
              <a:cs typeface="Gotham Book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kern="0" dirty="0">
                <a:solidFill>
                  <a:srgbClr val="FFFFFF"/>
                </a:solidFill>
                <a:latin typeface="Calibri" panose="020F0502020204030204"/>
                <a:ea typeface="Gotham Book" charset="0"/>
                <a:cs typeface="Gotham Book" charset="0"/>
              </a:rPr>
              <a:t>EVENT MANAGEMENT</a:t>
            </a:r>
            <a:endParaRPr kumimoji="0" lang="en-GB" sz="105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Gotham Book" charset="0"/>
              <a:cs typeface="Gotham Book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kern="0" dirty="0">
                <a:solidFill>
                  <a:srgbClr val="FFFFFF"/>
                </a:solidFill>
                <a:latin typeface="Calibri" panose="020F0502020204030204"/>
                <a:ea typeface="Gotham Book" charset="0"/>
                <a:cs typeface="Gotham Book" charset="0"/>
              </a:rPr>
              <a:t>TECHNICAL TROUBLESHOOTING</a:t>
            </a:r>
            <a:endParaRPr kumimoji="0" lang="en-GB" sz="105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Gotham Book" charset="0"/>
              <a:cs typeface="Gotham Book" charset="0"/>
            </a:endParaRPr>
          </a:p>
        </p:txBody>
      </p:sp>
      <p:sp>
        <p:nvSpPr>
          <p:cNvPr id="52" name="Rechteck 5">
            <a:extLst>
              <a:ext uri="{FF2B5EF4-FFF2-40B4-BE49-F238E27FC236}">
                <a16:creationId xmlns:a16="http://schemas.microsoft.com/office/drawing/2014/main" id="{E5DDDF9C-FB01-4FD7-9493-885E17ECF8E2}"/>
              </a:ext>
            </a:extLst>
          </p:cNvPr>
          <p:cNvSpPr/>
          <p:nvPr/>
        </p:nvSpPr>
        <p:spPr>
          <a:xfrm>
            <a:off x="4350690" y="1017721"/>
            <a:ext cx="2803959" cy="645084"/>
          </a:xfrm>
          <a:prstGeom prst="rect">
            <a:avLst/>
          </a:prstGeom>
          <a:solidFill>
            <a:srgbClr val="0066CC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CONTENT COORDINATION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(Define your agenda incl. dates, programmes, speakers &amp; moderators)</a:t>
            </a:r>
            <a:endParaRPr kumimoji="0" lang="en-GB" sz="160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Gotham Book" charset="0"/>
              <a:cs typeface="Gotham Book" charset="0"/>
            </a:endParaRPr>
          </a:p>
        </p:txBody>
      </p: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A6E3E6C1-4525-4F83-915D-A3F481CD89BD}"/>
              </a:ext>
            </a:extLst>
          </p:cNvPr>
          <p:cNvCxnSpPr>
            <a:cxnSpLocks/>
            <a:stCxn id="52" idx="2"/>
          </p:cNvCxnSpPr>
          <p:nvPr/>
        </p:nvCxnSpPr>
        <p:spPr>
          <a:xfrm rot="5400000">
            <a:off x="4822046" y="1191453"/>
            <a:ext cx="459273" cy="1401977"/>
          </a:xfrm>
          <a:prstGeom prst="bentConnector3">
            <a:avLst/>
          </a:prstGeom>
          <a:noFill/>
          <a:ln w="28575" cap="rnd" cmpd="sng" algn="ctr">
            <a:solidFill>
              <a:srgbClr val="005B79"/>
            </a:solidFill>
            <a:prstDash val="sysDot"/>
            <a:round/>
            <a:tailEnd type="triangle"/>
          </a:ln>
          <a:effectLst/>
        </p:spPr>
      </p:cxn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06201076-A79A-4008-8159-3FCFFDA6964B}"/>
              </a:ext>
            </a:extLst>
          </p:cNvPr>
          <p:cNvCxnSpPr>
            <a:cxnSpLocks/>
            <a:stCxn id="52" idx="2"/>
          </p:cNvCxnSpPr>
          <p:nvPr/>
        </p:nvCxnSpPr>
        <p:spPr>
          <a:xfrm rot="16200000" flipH="1">
            <a:off x="6224023" y="1191451"/>
            <a:ext cx="459272" cy="1401979"/>
          </a:xfrm>
          <a:prstGeom prst="bentConnector3">
            <a:avLst/>
          </a:prstGeom>
          <a:noFill/>
          <a:ln w="28575" cap="rnd" cmpd="sng" algn="ctr">
            <a:solidFill>
              <a:srgbClr val="005B79"/>
            </a:solidFill>
            <a:prstDash val="sysDot"/>
            <a:round/>
            <a:tailEnd type="triangle"/>
          </a:ln>
          <a:effectLst/>
        </p:spPr>
      </p:cxn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7B0EAD7D-36A8-4EBC-9381-07D778BBC610}"/>
              </a:ext>
            </a:extLst>
          </p:cNvPr>
          <p:cNvCxnSpPr>
            <a:cxnSpLocks/>
            <a:stCxn id="42" idx="2"/>
            <a:endCxn id="50" idx="0"/>
          </p:cNvCxnSpPr>
          <p:nvPr/>
        </p:nvCxnSpPr>
        <p:spPr>
          <a:xfrm rot="16200000" flipH="1">
            <a:off x="4835363" y="2603216"/>
            <a:ext cx="423294" cy="1392632"/>
          </a:xfrm>
          <a:prstGeom prst="bentConnector3">
            <a:avLst/>
          </a:prstGeom>
          <a:noFill/>
          <a:ln w="28575" cap="rnd" cmpd="sng" algn="ctr">
            <a:solidFill>
              <a:srgbClr val="005B79"/>
            </a:solidFill>
            <a:prstDash val="sysDot"/>
            <a:round/>
            <a:tailEnd type="triangle"/>
          </a:ln>
          <a:effectLst/>
        </p:spPr>
      </p:cxn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A5D52B17-4893-458E-9761-9CBE823A6A65}"/>
              </a:ext>
            </a:extLst>
          </p:cNvPr>
          <p:cNvCxnSpPr>
            <a:cxnSpLocks/>
            <a:stCxn id="47" idx="2"/>
            <a:endCxn id="50" idx="0"/>
          </p:cNvCxnSpPr>
          <p:nvPr/>
        </p:nvCxnSpPr>
        <p:spPr>
          <a:xfrm rot="5400000">
            <a:off x="6232197" y="2598072"/>
            <a:ext cx="424236" cy="1401978"/>
          </a:xfrm>
          <a:prstGeom prst="bentConnector3">
            <a:avLst/>
          </a:prstGeom>
          <a:noFill/>
          <a:ln w="28575" cap="rnd" cmpd="sng" algn="ctr">
            <a:solidFill>
              <a:srgbClr val="005B79"/>
            </a:solidFill>
            <a:prstDash val="sysDot"/>
            <a:round/>
            <a:tailEnd type="triangle"/>
          </a:ln>
          <a:effectLst/>
        </p:spPr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2AACB604-646F-4743-8166-82F565CA55EA}"/>
              </a:ext>
            </a:extLst>
          </p:cNvPr>
          <p:cNvCxnSpPr>
            <a:cxnSpLocks/>
            <a:stCxn id="50" idx="2"/>
            <a:endCxn id="51" idx="0"/>
          </p:cNvCxnSpPr>
          <p:nvPr/>
        </p:nvCxnSpPr>
        <p:spPr>
          <a:xfrm flipH="1">
            <a:off x="5743324" y="4465642"/>
            <a:ext cx="2" cy="217858"/>
          </a:xfrm>
          <a:prstGeom prst="straightConnector1">
            <a:avLst/>
          </a:prstGeom>
          <a:noFill/>
          <a:ln w="28575" cap="rnd" cmpd="sng" algn="ctr">
            <a:solidFill>
              <a:srgbClr val="005B79"/>
            </a:solidFill>
            <a:prstDash val="sysDot"/>
            <a:round/>
            <a:tailEnd type="triangle"/>
          </a:ln>
          <a:effectLst/>
        </p:spPr>
      </p:cxnSp>
      <p:sp>
        <p:nvSpPr>
          <p:cNvPr id="33" name="Rechteck 5">
            <a:extLst>
              <a:ext uri="{FF2B5EF4-FFF2-40B4-BE49-F238E27FC236}">
                <a16:creationId xmlns:a16="http://schemas.microsoft.com/office/drawing/2014/main" id="{962FC4A8-1443-4596-85D3-F91065DB6686}"/>
              </a:ext>
            </a:extLst>
          </p:cNvPr>
          <p:cNvSpPr/>
          <p:nvPr/>
        </p:nvSpPr>
        <p:spPr>
          <a:xfrm>
            <a:off x="4321854" y="5777412"/>
            <a:ext cx="2832795" cy="7948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kern="0" dirty="0">
                <a:solidFill>
                  <a:srgbClr val="FFFFFF"/>
                </a:solidFill>
                <a:latin typeface="Calibri" panose="020F0502020204030204"/>
                <a:ea typeface="Gotham Book" charset="0"/>
                <a:cs typeface="Gotham Book" charset="0"/>
              </a:rPr>
              <a:t>FOLLOW-UP</a:t>
            </a:r>
            <a:endParaRPr kumimoji="0" lang="en-GB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Gotham Book" charset="0"/>
              <a:cs typeface="Gotham Book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THANK YOU EMAIL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DEBRIEFING SESSION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PARTICIPANT ENGAGEMENT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D104C84-DAA8-4E0B-B673-5F3B4599AB75}"/>
              </a:ext>
            </a:extLst>
          </p:cNvPr>
          <p:cNvCxnSpPr>
            <a:cxnSpLocks/>
            <a:stCxn id="51" idx="2"/>
            <a:endCxn id="33" idx="0"/>
          </p:cNvCxnSpPr>
          <p:nvPr/>
        </p:nvCxnSpPr>
        <p:spPr>
          <a:xfrm flipH="1">
            <a:off x="5738252" y="5594211"/>
            <a:ext cx="5072" cy="183201"/>
          </a:xfrm>
          <a:prstGeom prst="straightConnector1">
            <a:avLst/>
          </a:prstGeom>
          <a:noFill/>
          <a:ln w="28575" cap="rnd" cmpd="sng" algn="ctr">
            <a:solidFill>
              <a:srgbClr val="005B79"/>
            </a:solidFill>
            <a:prstDash val="sysDot"/>
            <a:round/>
            <a:tailEnd type="triangle"/>
          </a:ln>
          <a:effectLst/>
        </p:spPr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61EB4917-EBD9-4B64-A59A-155D8495CC51}"/>
              </a:ext>
            </a:extLst>
          </p:cNvPr>
          <p:cNvSpPr txBox="1"/>
          <p:nvPr/>
        </p:nvSpPr>
        <p:spPr>
          <a:xfrm>
            <a:off x="6805926" y="4421890"/>
            <a:ext cx="9448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D-2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E0F0BE2-D8C4-4B33-82A9-4442AAB95C8C}"/>
              </a:ext>
            </a:extLst>
          </p:cNvPr>
          <p:cNvSpPr txBox="1"/>
          <p:nvPr/>
        </p:nvSpPr>
        <p:spPr>
          <a:xfrm>
            <a:off x="6835675" y="5516042"/>
            <a:ext cx="9448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D-0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EC944CC-7DE0-4D5C-A890-E2633C95C877}"/>
              </a:ext>
            </a:extLst>
          </p:cNvPr>
          <p:cNvSpPr txBox="1"/>
          <p:nvPr/>
        </p:nvSpPr>
        <p:spPr>
          <a:xfrm>
            <a:off x="6363235" y="6527414"/>
            <a:ext cx="9448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D+1 </a:t>
            </a:r>
            <a:r>
              <a:rPr lang="de-DE" sz="1100" dirty="0" err="1"/>
              <a:t>to</a:t>
            </a:r>
            <a:r>
              <a:rPr lang="de-DE" sz="1100" dirty="0"/>
              <a:t> D+7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E0F23D0-D6C7-4F1E-9CF9-9A8BF3C281B4}"/>
              </a:ext>
            </a:extLst>
          </p:cNvPr>
          <p:cNvSpPr txBox="1"/>
          <p:nvPr/>
        </p:nvSpPr>
        <p:spPr>
          <a:xfrm>
            <a:off x="5341438" y="3062629"/>
            <a:ext cx="9448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D-21 </a:t>
            </a:r>
            <a:r>
              <a:rPr lang="de-DE" sz="1100" dirty="0" err="1"/>
              <a:t>to</a:t>
            </a:r>
            <a:r>
              <a:rPr lang="de-DE" sz="1100" dirty="0"/>
              <a:t> D-2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82E99C3-FBBA-46A7-BA92-BD1F20E79185}"/>
              </a:ext>
            </a:extLst>
          </p:cNvPr>
          <p:cNvSpPr/>
          <p:nvPr/>
        </p:nvSpPr>
        <p:spPr>
          <a:xfrm>
            <a:off x="6719934" y="1604547"/>
            <a:ext cx="4571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200" dirty="0"/>
              <a:t>D-∞</a:t>
            </a:r>
          </a:p>
        </p:txBody>
      </p:sp>
      <p:sp>
        <p:nvSpPr>
          <p:cNvPr id="65" name="Rechteck 5">
            <a:extLst>
              <a:ext uri="{FF2B5EF4-FFF2-40B4-BE49-F238E27FC236}">
                <a16:creationId xmlns:a16="http://schemas.microsoft.com/office/drawing/2014/main" id="{83C08794-59DD-4B89-992D-653C8DFD36E9}"/>
              </a:ext>
            </a:extLst>
          </p:cNvPr>
          <p:cNvSpPr/>
          <p:nvPr/>
        </p:nvSpPr>
        <p:spPr>
          <a:xfrm>
            <a:off x="8244045" y="3324239"/>
            <a:ext cx="2803959" cy="954463"/>
          </a:xfrm>
          <a:prstGeom prst="rect">
            <a:avLst/>
          </a:prstGeom>
          <a:solidFill>
            <a:srgbClr val="FFCC00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kern="0" dirty="0">
                <a:solidFill>
                  <a:srgbClr val="FFFFFF"/>
                </a:solidFill>
                <a:latin typeface="Calibri" panose="020F0502020204030204"/>
                <a:ea typeface="Gotham Book" charset="0"/>
                <a:cs typeface="Gotham Book" charset="0"/>
              </a:rPr>
              <a:t>INVITATION &amp; REGISTRATION</a:t>
            </a:r>
            <a:endParaRPr kumimoji="0" lang="en-GB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Gotham Book" charset="0"/>
              <a:cs typeface="Gotham Book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OPEN VS CLOSED ATTENDANCE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kern="0" dirty="0">
                <a:solidFill>
                  <a:srgbClr val="FFFFFF"/>
                </a:solidFill>
                <a:latin typeface="Calibri" panose="020F0502020204030204"/>
                <a:ea typeface="Gotham Book" charset="0"/>
                <a:cs typeface="Gotham Book" charset="0"/>
              </a:rPr>
              <a:t>SENDGRID VS PERSONAL INVITE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OTHER DISSEMINATION CHANNELS</a:t>
            </a:r>
          </a:p>
        </p:txBody>
      </p:sp>
      <p:cxnSp>
        <p:nvCxnSpPr>
          <p:cNvPr id="66" name="Connector: Elbow 65">
            <a:extLst>
              <a:ext uri="{FF2B5EF4-FFF2-40B4-BE49-F238E27FC236}">
                <a16:creationId xmlns:a16="http://schemas.microsoft.com/office/drawing/2014/main" id="{3F138DB0-866C-4273-9F17-EE1FF5E3A708}"/>
              </a:ext>
            </a:extLst>
          </p:cNvPr>
          <p:cNvCxnSpPr>
            <a:cxnSpLocks/>
            <a:stCxn id="47" idx="3"/>
            <a:endCxn id="65" idx="0"/>
          </p:cNvCxnSpPr>
          <p:nvPr/>
        </p:nvCxnSpPr>
        <p:spPr>
          <a:xfrm>
            <a:off x="8406177" y="2618652"/>
            <a:ext cx="1239848" cy="705587"/>
          </a:xfrm>
          <a:prstGeom prst="bentConnector2">
            <a:avLst/>
          </a:prstGeom>
          <a:noFill/>
          <a:ln w="28575" cap="rnd" cmpd="sng" algn="ctr">
            <a:solidFill>
              <a:srgbClr val="005B79"/>
            </a:solidFill>
            <a:prstDash val="sysDot"/>
            <a:round/>
            <a:tailEnd type="triangle"/>
          </a:ln>
          <a:effectLst/>
        </p:spPr>
      </p:cxnSp>
      <p:sp>
        <p:nvSpPr>
          <p:cNvPr id="23" name="Rechteck 5">
            <a:extLst>
              <a:ext uri="{FF2B5EF4-FFF2-40B4-BE49-F238E27FC236}">
                <a16:creationId xmlns:a16="http://schemas.microsoft.com/office/drawing/2014/main" id="{7C90A9AB-DBD0-4FDB-B431-F5C1A8F0FBA5}"/>
              </a:ext>
            </a:extLst>
          </p:cNvPr>
          <p:cNvSpPr/>
          <p:nvPr/>
        </p:nvSpPr>
        <p:spPr>
          <a:xfrm>
            <a:off x="768549" y="3324239"/>
            <a:ext cx="2496543" cy="954463"/>
          </a:xfrm>
          <a:prstGeom prst="rect">
            <a:avLst/>
          </a:prstGeom>
          <a:solidFill>
            <a:srgbClr val="00336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kern="0" dirty="0">
                <a:solidFill>
                  <a:srgbClr val="FFFFFF"/>
                </a:solidFill>
                <a:latin typeface="Calibri" panose="020F0502020204030204"/>
                <a:ea typeface="Gotham Book" charset="0"/>
                <a:cs typeface="Gotham Book" charset="0"/>
              </a:rPr>
              <a:t>INTERACTIVITY</a:t>
            </a:r>
            <a:endParaRPr kumimoji="0" lang="en-GB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Gotham Book" charset="0"/>
              <a:cs typeface="Gotham Book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LIVE POLLING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kern="0" dirty="0">
                <a:solidFill>
                  <a:srgbClr val="FFFFFF"/>
                </a:solidFill>
                <a:latin typeface="Calibri" panose="020F0502020204030204"/>
                <a:ea typeface="Gotham Book" charset="0"/>
                <a:cs typeface="Gotham Book" charset="0"/>
              </a:rPr>
              <a:t>VIRTUAL TRAINING TOOLS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Q&amp;A / PANEL DISCUSSION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614E844A-2FC0-4640-A813-5499B66819C6}"/>
              </a:ext>
            </a:extLst>
          </p:cNvPr>
          <p:cNvCxnSpPr>
            <a:cxnSpLocks/>
            <a:endCxn id="23" idx="0"/>
          </p:cNvCxnSpPr>
          <p:nvPr/>
        </p:nvCxnSpPr>
        <p:spPr>
          <a:xfrm rot="10800000" flipV="1">
            <a:off x="2016821" y="2589917"/>
            <a:ext cx="1038634" cy="734322"/>
          </a:xfrm>
          <a:prstGeom prst="bentConnector2">
            <a:avLst/>
          </a:prstGeom>
          <a:noFill/>
          <a:ln w="28575" cap="rnd" cmpd="sng" algn="ctr">
            <a:solidFill>
              <a:srgbClr val="005B79"/>
            </a:solidFill>
            <a:prstDash val="sysDot"/>
            <a:round/>
            <a:tailEnd type="triangle"/>
          </a:ln>
          <a:effectLst/>
        </p:spPr>
      </p:cxnSp>
      <p:sp>
        <p:nvSpPr>
          <p:cNvPr id="26" name="Rechteck 5">
            <a:extLst>
              <a:ext uri="{FF2B5EF4-FFF2-40B4-BE49-F238E27FC236}">
                <a16:creationId xmlns:a16="http://schemas.microsoft.com/office/drawing/2014/main" id="{9C2FF222-73E3-46D2-9955-2F4047593BB2}"/>
              </a:ext>
            </a:extLst>
          </p:cNvPr>
          <p:cNvSpPr/>
          <p:nvPr/>
        </p:nvSpPr>
        <p:spPr>
          <a:xfrm>
            <a:off x="8153845" y="4782155"/>
            <a:ext cx="1485789" cy="954463"/>
          </a:xfrm>
          <a:prstGeom prst="rect">
            <a:avLst/>
          </a:prstGeom>
          <a:solidFill>
            <a:srgbClr val="FF9900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b="1" kern="0" dirty="0">
                <a:solidFill>
                  <a:srgbClr val="FFFFFF"/>
                </a:solidFill>
                <a:latin typeface="Calibri" panose="020F0502020204030204"/>
                <a:ea typeface="Gotham Book" charset="0"/>
                <a:cs typeface="Gotham Book" charset="0"/>
              </a:rPr>
              <a:t>REGISTRATION</a:t>
            </a:r>
            <a:endParaRPr kumimoji="0" lang="en-GB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Gotham Book" charset="0"/>
              <a:cs typeface="Gotham Book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OPEN ATTENDANCE</a:t>
            </a:r>
          </a:p>
          <a:p>
            <a:pPr algn="ctr"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Agencies</a:t>
            </a:r>
            <a:r>
              <a:rPr kumimoji="0" lang="en-GB" sz="1000" b="0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 must create any kind of form for viewers to </a:t>
            </a:r>
            <a:r>
              <a:rPr lang="en-GB" sz="1000" kern="0" dirty="0">
                <a:solidFill>
                  <a:srgbClr val="FFFFFF"/>
                </a:solidFill>
                <a:latin typeface="Calibri" panose="020F0502020204030204"/>
                <a:ea typeface="Gotham Book" charset="0"/>
                <a:cs typeface="Gotham Book" charset="0"/>
              </a:rPr>
              <a:t>indicate speciality</a:t>
            </a:r>
            <a:endParaRPr lang="en-GB" sz="1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Gotham Book" charset="0"/>
              <a:cs typeface="Gotham Book" charset="0"/>
            </a:endParaRPr>
          </a:p>
        </p:txBody>
      </p:sp>
      <p:sp>
        <p:nvSpPr>
          <p:cNvPr id="27" name="Rechteck 5">
            <a:extLst>
              <a:ext uri="{FF2B5EF4-FFF2-40B4-BE49-F238E27FC236}">
                <a16:creationId xmlns:a16="http://schemas.microsoft.com/office/drawing/2014/main" id="{A51C3A58-CBFF-4E9B-9A1A-8C583B9445B0}"/>
              </a:ext>
            </a:extLst>
          </p:cNvPr>
          <p:cNvSpPr/>
          <p:nvPr/>
        </p:nvSpPr>
        <p:spPr>
          <a:xfrm>
            <a:off x="9747648" y="4782156"/>
            <a:ext cx="1485789" cy="954463"/>
          </a:xfrm>
          <a:prstGeom prst="rect">
            <a:avLst/>
          </a:prstGeom>
          <a:solidFill>
            <a:srgbClr val="FF9900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b="1" kern="0" dirty="0">
                <a:solidFill>
                  <a:srgbClr val="FFFFFF"/>
                </a:solidFill>
                <a:latin typeface="Calibri" panose="020F0502020204030204"/>
                <a:ea typeface="Gotham Book" charset="0"/>
                <a:cs typeface="Gotham Book" charset="0"/>
              </a:rPr>
              <a:t>REGISTRATION</a:t>
            </a:r>
            <a:endParaRPr kumimoji="0" lang="en-GB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Gotham Book" charset="0"/>
              <a:cs typeface="Gotham Book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Gotham Book" charset="0"/>
                <a:cs typeface="Gotham Book" charset="0"/>
              </a:rPr>
              <a:t>CLOSED ATTENDANCE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kern="0" dirty="0">
                <a:solidFill>
                  <a:srgbClr val="FFFFFF"/>
                </a:solidFill>
                <a:latin typeface="Calibri" panose="020F0502020204030204"/>
                <a:ea typeface="Gotham Book" charset="0"/>
                <a:cs typeface="Gotham Book" charset="0"/>
              </a:rPr>
              <a:t>Keep invitation list and categorize the participant by speciality</a:t>
            </a:r>
            <a:endParaRPr lang="en-GB" sz="10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Gotham Book" charset="0"/>
              <a:cs typeface="Gotham Book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Gotham Book" charset="0"/>
              <a:cs typeface="Gotham Book" charset="0"/>
            </a:endParaRPr>
          </a:p>
        </p:txBody>
      </p: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EA9BCE33-9488-4673-BCB9-2FB8241D53AB}"/>
              </a:ext>
            </a:extLst>
          </p:cNvPr>
          <p:cNvCxnSpPr>
            <a:cxnSpLocks/>
          </p:cNvCxnSpPr>
          <p:nvPr/>
        </p:nvCxnSpPr>
        <p:spPr>
          <a:xfrm rot="5400000">
            <a:off x="8762311" y="3807350"/>
            <a:ext cx="459273" cy="1401977"/>
          </a:xfrm>
          <a:prstGeom prst="bentConnector3">
            <a:avLst/>
          </a:prstGeom>
          <a:noFill/>
          <a:ln w="28575" cap="rnd" cmpd="sng" algn="ctr">
            <a:solidFill>
              <a:srgbClr val="005B79"/>
            </a:solidFill>
            <a:prstDash val="sysDot"/>
            <a:round/>
            <a:tailEnd type="triangle"/>
          </a:ln>
          <a:effectLst/>
        </p:spPr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C6FEC9B0-29EE-4AB4-A117-5E706DE46441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158905" y="3816328"/>
            <a:ext cx="459272" cy="1401979"/>
          </a:xfrm>
          <a:prstGeom prst="bentConnector3">
            <a:avLst/>
          </a:prstGeom>
          <a:noFill/>
          <a:ln w="28575" cap="rnd" cmpd="sng" algn="ctr">
            <a:solidFill>
              <a:srgbClr val="005B79"/>
            </a:solidFill>
            <a:prstDash val="sysDot"/>
            <a:round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13718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7" grpId="0" animBg="1"/>
      <p:bldP spid="50" grpId="0" animBg="1"/>
      <p:bldP spid="51" grpId="0" animBg="1"/>
      <p:bldP spid="33" grpId="0" animBg="1"/>
      <p:bldP spid="36" grpId="0"/>
      <p:bldP spid="62" grpId="0"/>
      <p:bldP spid="63" grpId="0"/>
      <p:bldP spid="64" grpId="0"/>
      <p:bldP spid="65" grpId="0" animBg="1"/>
      <p:bldP spid="23" grpId="0" animBg="1"/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trike="sngStrike" dirty="0"/>
              <a:t>Helsinki</a:t>
            </a:r>
            <a:r>
              <a:rPr lang="en-US" dirty="0"/>
              <a:t> Ingelheim Measures</a:t>
            </a:r>
            <a:br>
              <a:rPr lang="en-US" dirty="0"/>
            </a:br>
            <a:r>
              <a:rPr lang="en-US" dirty="0"/>
              <a:t>12 measures to optimize online event pathways</a:t>
            </a:r>
          </a:p>
        </p:txBody>
      </p:sp>
      <p:sp>
        <p:nvSpPr>
          <p:cNvPr id="7" name="Textfeld 38">
            <a:extLst>
              <a:ext uri="{FF2B5EF4-FFF2-40B4-BE49-F238E27FC236}">
                <a16:creationId xmlns:a16="http://schemas.microsoft.com/office/drawing/2014/main" id="{3EA0BF75-2A27-4401-892F-9F6A02B92A9C}"/>
              </a:ext>
            </a:extLst>
          </p:cNvPr>
          <p:cNvSpPr txBox="1"/>
          <p:nvPr/>
        </p:nvSpPr>
        <p:spPr>
          <a:xfrm>
            <a:off x="1185865" y="1420585"/>
            <a:ext cx="4872718" cy="570260"/>
          </a:xfrm>
          <a:prstGeom prst="rect">
            <a:avLst/>
          </a:prstGeom>
          <a:solidFill>
            <a:schemeClr val="bg2"/>
          </a:solidFill>
        </p:spPr>
        <p:txBody>
          <a:bodyPr wrap="square" lIns="792000" tIns="0" rIns="216000" bIns="0" rtlCol="0" anchor="ctr">
            <a:noAutofit/>
          </a:bodyPr>
          <a:lstStyle/>
          <a:p>
            <a:pPr>
              <a:buClr>
                <a:srgbClr val="EE1C25"/>
              </a:buClr>
              <a:buSzPct val="100000"/>
            </a:pPr>
            <a:r>
              <a:rPr lang="en-US" sz="1100" b="1" dirty="0">
                <a:solidFill>
                  <a:srgbClr val="58595B"/>
                </a:solidFill>
                <a:ea typeface="Gotham" charset="0"/>
                <a:cs typeface="Gotham" charset="0"/>
              </a:rPr>
              <a:t>LESS IS MORE</a:t>
            </a:r>
          </a:p>
          <a:p>
            <a:pPr>
              <a:buClr>
                <a:srgbClr val="EE1C25"/>
              </a:buClr>
              <a:buSzPct val="100000"/>
            </a:pPr>
            <a:r>
              <a:rPr lang="en-US" sz="1050" dirty="0">
                <a:solidFill>
                  <a:srgbClr val="58595B"/>
                </a:solidFill>
                <a:ea typeface="Gotham" charset="0"/>
                <a:cs typeface="Gotham" charset="0"/>
              </a:rPr>
              <a:t>THE MORE SPEAKERS, THE MORE TECHNICAL COMPLICATIONS. FOUR SPEAKERS IS A GOOD NUMBER FOR A 2-3 HOURS SESSION. </a:t>
            </a:r>
            <a:endParaRPr lang="en-US" sz="1100" b="1" dirty="0">
              <a:solidFill>
                <a:srgbClr val="58595B"/>
              </a:solidFill>
              <a:ea typeface="Gotham" charset="0"/>
              <a:cs typeface="Gotham" charset="0"/>
            </a:endParaRPr>
          </a:p>
        </p:txBody>
      </p:sp>
      <p:sp>
        <p:nvSpPr>
          <p:cNvPr id="13" name="Pentagon 5">
            <a:extLst>
              <a:ext uri="{FF2B5EF4-FFF2-40B4-BE49-F238E27FC236}">
                <a16:creationId xmlns:a16="http://schemas.microsoft.com/office/drawing/2014/main" id="{1F54B01F-0FEC-4234-98D0-0ED44E4F3673}"/>
              </a:ext>
            </a:extLst>
          </p:cNvPr>
          <p:cNvSpPr/>
          <p:nvPr/>
        </p:nvSpPr>
        <p:spPr>
          <a:xfrm>
            <a:off x="1185865" y="1420586"/>
            <a:ext cx="758597" cy="570260"/>
          </a:xfrm>
          <a:prstGeom prst="homePlate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0" bIns="0" rtlCol="0" anchor="ctr"/>
          <a:lstStyle/>
          <a:p>
            <a:pPr algn="ctr"/>
            <a:r>
              <a:rPr lang="en-GB" b="1" dirty="0">
                <a:ea typeface="Gotham Book" charset="0"/>
                <a:cs typeface="Gotham Book" charset="0"/>
              </a:rPr>
              <a:t>1</a:t>
            </a:r>
          </a:p>
        </p:txBody>
      </p:sp>
      <p:sp>
        <p:nvSpPr>
          <p:cNvPr id="8" name="Textfeld 38">
            <a:extLst>
              <a:ext uri="{FF2B5EF4-FFF2-40B4-BE49-F238E27FC236}">
                <a16:creationId xmlns:a16="http://schemas.microsoft.com/office/drawing/2014/main" id="{E4A3FFEC-9892-4F07-8721-0B4E276C1F1B}"/>
              </a:ext>
            </a:extLst>
          </p:cNvPr>
          <p:cNvSpPr txBox="1"/>
          <p:nvPr/>
        </p:nvSpPr>
        <p:spPr>
          <a:xfrm>
            <a:off x="1185865" y="2160781"/>
            <a:ext cx="4872718" cy="570260"/>
          </a:xfrm>
          <a:prstGeom prst="rect">
            <a:avLst/>
          </a:prstGeom>
          <a:solidFill>
            <a:schemeClr val="bg2"/>
          </a:solidFill>
        </p:spPr>
        <p:txBody>
          <a:bodyPr wrap="square" lIns="792000" tIns="0" rIns="216000" bIns="0" rtlCol="0" anchor="ctr">
            <a:noAutofit/>
          </a:bodyPr>
          <a:lstStyle/>
          <a:p>
            <a:pPr>
              <a:buClr>
                <a:srgbClr val="EE1C25"/>
              </a:buClr>
              <a:buSzPct val="100000"/>
            </a:pPr>
            <a:r>
              <a:rPr lang="en-GB" sz="1100" b="1" dirty="0">
                <a:solidFill>
                  <a:srgbClr val="58595B"/>
                </a:solidFill>
                <a:ea typeface="Gotham" charset="0"/>
                <a:cs typeface="Gotham" charset="0"/>
              </a:rPr>
              <a:t>SPEAKER COORDINATION</a:t>
            </a:r>
          </a:p>
          <a:p>
            <a:pPr>
              <a:buClr>
                <a:srgbClr val="EE1C25"/>
              </a:buClr>
              <a:buSzPct val="100000"/>
            </a:pPr>
            <a:r>
              <a:rPr lang="en-GB" sz="1100" dirty="0">
                <a:solidFill>
                  <a:srgbClr val="58595B"/>
                </a:solidFill>
                <a:ea typeface="Gotham" charset="0"/>
                <a:cs typeface="Gotham" charset="0"/>
              </a:rPr>
              <a:t>ORGANIZE A MEETING WITH ALL SPEAKERS TO INTRODUCE EACH OTHER, DISCUSS CONTENT, EXPECTATIONS AND NEXT STEPS.</a:t>
            </a:r>
            <a:endParaRPr lang="en-US" sz="1100" dirty="0">
              <a:solidFill>
                <a:srgbClr val="58595B"/>
              </a:solidFill>
              <a:ea typeface="Gotham" charset="0"/>
              <a:cs typeface="Gotham" charset="0"/>
            </a:endParaRPr>
          </a:p>
        </p:txBody>
      </p:sp>
      <p:sp>
        <p:nvSpPr>
          <p:cNvPr id="14" name="Pentagon 43">
            <a:extLst>
              <a:ext uri="{FF2B5EF4-FFF2-40B4-BE49-F238E27FC236}">
                <a16:creationId xmlns:a16="http://schemas.microsoft.com/office/drawing/2014/main" id="{7A734310-7ECF-4D77-846D-5AFEE4AA37E0}"/>
              </a:ext>
            </a:extLst>
          </p:cNvPr>
          <p:cNvSpPr/>
          <p:nvPr/>
        </p:nvSpPr>
        <p:spPr>
          <a:xfrm>
            <a:off x="1185865" y="2160781"/>
            <a:ext cx="758597" cy="570260"/>
          </a:xfrm>
          <a:prstGeom prst="homePlat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0" bIns="0" rtlCol="0" anchor="ctr"/>
          <a:lstStyle/>
          <a:p>
            <a:pPr algn="ctr"/>
            <a:r>
              <a:rPr lang="en-GB" b="1" dirty="0">
                <a:ea typeface="Gotham Book" charset="0"/>
                <a:cs typeface="Gotham Book" charset="0"/>
              </a:rPr>
              <a:t>2</a:t>
            </a:r>
          </a:p>
        </p:txBody>
      </p:sp>
      <p:sp>
        <p:nvSpPr>
          <p:cNvPr id="9" name="Textfeld 38">
            <a:extLst>
              <a:ext uri="{FF2B5EF4-FFF2-40B4-BE49-F238E27FC236}">
                <a16:creationId xmlns:a16="http://schemas.microsoft.com/office/drawing/2014/main" id="{A8D8327E-0C8D-470D-ACBF-AD0499C1E038}"/>
              </a:ext>
            </a:extLst>
          </p:cNvPr>
          <p:cNvSpPr txBox="1"/>
          <p:nvPr/>
        </p:nvSpPr>
        <p:spPr>
          <a:xfrm>
            <a:off x="1185865" y="2900976"/>
            <a:ext cx="4872718" cy="570260"/>
          </a:xfrm>
          <a:prstGeom prst="rect">
            <a:avLst/>
          </a:prstGeom>
          <a:solidFill>
            <a:schemeClr val="bg2"/>
          </a:solidFill>
        </p:spPr>
        <p:txBody>
          <a:bodyPr wrap="square" lIns="792000" tIns="0" rIns="216000" bIns="0" rtlCol="0" anchor="ctr">
            <a:noAutofit/>
          </a:bodyPr>
          <a:lstStyle/>
          <a:p>
            <a:pPr>
              <a:buClr>
                <a:srgbClr val="EE1C25"/>
              </a:buClr>
              <a:buSzPct val="100000"/>
            </a:pPr>
            <a:r>
              <a:rPr lang="en-GB" sz="1100" b="1" dirty="0">
                <a:solidFill>
                  <a:srgbClr val="58595B"/>
                </a:solidFill>
                <a:ea typeface="Gotham" charset="0"/>
                <a:cs typeface="Gotham" charset="0"/>
              </a:rPr>
              <a:t>QUESTION SEEDING</a:t>
            </a:r>
          </a:p>
          <a:p>
            <a:pPr>
              <a:buClr>
                <a:srgbClr val="EE1C25"/>
              </a:buClr>
              <a:buSzPct val="100000"/>
            </a:pPr>
            <a:r>
              <a:rPr lang="en-US" sz="1100" dirty="0">
                <a:solidFill>
                  <a:srgbClr val="58595B"/>
                </a:solidFill>
                <a:ea typeface="Gotham" charset="0"/>
                <a:cs typeface="Gotham" charset="0"/>
              </a:rPr>
              <a:t>WHEN PLANNING A Q&amp;A OR PANEL DISCUSSION SESSION, PREPARE UP TO 5 MOST LIKELY ASKED QUESTIONS IN ADVANCE. </a:t>
            </a:r>
          </a:p>
        </p:txBody>
      </p:sp>
      <p:sp>
        <p:nvSpPr>
          <p:cNvPr id="15" name="Pentagon 44">
            <a:extLst>
              <a:ext uri="{FF2B5EF4-FFF2-40B4-BE49-F238E27FC236}">
                <a16:creationId xmlns:a16="http://schemas.microsoft.com/office/drawing/2014/main" id="{C30A1593-CA9E-46BD-9205-167F61FC1152}"/>
              </a:ext>
            </a:extLst>
          </p:cNvPr>
          <p:cNvSpPr/>
          <p:nvPr/>
        </p:nvSpPr>
        <p:spPr>
          <a:xfrm>
            <a:off x="1185865" y="2900977"/>
            <a:ext cx="758597" cy="570260"/>
          </a:xfrm>
          <a:prstGeom prst="homePlat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0" bIns="0" rtlCol="0" anchor="ctr"/>
          <a:lstStyle/>
          <a:p>
            <a:pPr algn="ctr"/>
            <a:r>
              <a:rPr lang="en-GB" b="1" dirty="0">
                <a:ea typeface="Gotham Book" charset="0"/>
                <a:cs typeface="Gotham Book" charset="0"/>
              </a:rPr>
              <a:t>3</a:t>
            </a:r>
          </a:p>
        </p:txBody>
      </p:sp>
      <p:sp>
        <p:nvSpPr>
          <p:cNvPr id="10" name="Textfeld 38">
            <a:extLst>
              <a:ext uri="{FF2B5EF4-FFF2-40B4-BE49-F238E27FC236}">
                <a16:creationId xmlns:a16="http://schemas.microsoft.com/office/drawing/2014/main" id="{1A64346D-3550-45B7-B8F0-59A04FF8D2BF}"/>
              </a:ext>
            </a:extLst>
          </p:cNvPr>
          <p:cNvSpPr txBox="1"/>
          <p:nvPr/>
        </p:nvSpPr>
        <p:spPr>
          <a:xfrm>
            <a:off x="1185865" y="3641172"/>
            <a:ext cx="4872718" cy="570260"/>
          </a:xfrm>
          <a:prstGeom prst="rect">
            <a:avLst/>
          </a:prstGeom>
          <a:solidFill>
            <a:schemeClr val="bg2"/>
          </a:solidFill>
        </p:spPr>
        <p:txBody>
          <a:bodyPr wrap="square" lIns="792000" tIns="0" rIns="216000" bIns="0" rtlCol="0" anchor="ctr">
            <a:noAutofit/>
          </a:bodyPr>
          <a:lstStyle/>
          <a:p>
            <a:pPr>
              <a:buClr>
                <a:srgbClr val="EE1C25"/>
              </a:buClr>
              <a:buSzPct val="100000"/>
            </a:pPr>
            <a:r>
              <a:rPr lang="en-US" sz="1100" b="1" dirty="0">
                <a:solidFill>
                  <a:srgbClr val="58595B"/>
                </a:solidFill>
                <a:ea typeface="Gotham" charset="0"/>
                <a:cs typeface="Gotham" charset="0"/>
              </a:rPr>
              <a:t>MITIGATION PLANNING </a:t>
            </a:r>
          </a:p>
          <a:p>
            <a:pPr>
              <a:buClr>
                <a:srgbClr val="EE1C25"/>
              </a:buClr>
              <a:buSzPct val="100000"/>
            </a:pPr>
            <a:r>
              <a:rPr lang="en-US" sz="1100" dirty="0">
                <a:solidFill>
                  <a:srgbClr val="58595B"/>
                </a:solidFill>
                <a:ea typeface="Gotham" charset="0"/>
                <a:cs typeface="Gotham" charset="0"/>
              </a:rPr>
              <a:t>ESTABLISH AND TEST BACKUP SOLUTIONS, E.G. ALTERNATE CONNECTION FOR SPEAKERS, BACKUP STREAMING CHANNEL.</a:t>
            </a:r>
          </a:p>
        </p:txBody>
      </p:sp>
      <p:sp>
        <p:nvSpPr>
          <p:cNvPr id="16" name="Pentagon 45">
            <a:extLst>
              <a:ext uri="{FF2B5EF4-FFF2-40B4-BE49-F238E27FC236}">
                <a16:creationId xmlns:a16="http://schemas.microsoft.com/office/drawing/2014/main" id="{8837FF34-5877-4B64-9CA5-B9ECDE9546D5}"/>
              </a:ext>
            </a:extLst>
          </p:cNvPr>
          <p:cNvSpPr/>
          <p:nvPr/>
        </p:nvSpPr>
        <p:spPr>
          <a:xfrm>
            <a:off x="1185865" y="3641172"/>
            <a:ext cx="758597" cy="570260"/>
          </a:xfrm>
          <a:prstGeom prst="homePlate">
            <a:avLst/>
          </a:prstGeom>
          <a:solidFill>
            <a:srgbClr val="A03A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0" bIns="0" rtlCol="0" anchor="ctr"/>
          <a:lstStyle/>
          <a:p>
            <a:pPr algn="ctr"/>
            <a:r>
              <a:rPr lang="en-GB" b="1" dirty="0">
                <a:ea typeface="Gotham Book" charset="0"/>
                <a:cs typeface="Gotham Book" charset="0"/>
              </a:rPr>
              <a:t>4</a:t>
            </a:r>
          </a:p>
        </p:txBody>
      </p:sp>
      <p:sp>
        <p:nvSpPr>
          <p:cNvPr id="12" name="Textfeld 38">
            <a:extLst>
              <a:ext uri="{FF2B5EF4-FFF2-40B4-BE49-F238E27FC236}">
                <a16:creationId xmlns:a16="http://schemas.microsoft.com/office/drawing/2014/main" id="{A4DADC47-61C6-455E-B81D-DCF59460A9F9}"/>
              </a:ext>
            </a:extLst>
          </p:cNvPr>
          <p:cNvSpPr txBox="1"/>
          <p:nvPr/>
        </p:nvSpPr>
        <p:spPr>
          <a:xfrm>
            <a:off x="1185865" y="4381367"/>
            <a:ext cx="4872718" cy="570260"/>
          </a:xfrm>
          <a:prstGeom prst="rect">
            <a:avLst/>
          </a:prstGeom>
          <a:solidFill>
            <a:schemeClr val="bg2"/>
          </a:solidFill>
        </p:spPr>
        <p:txBody>
          <a:bodyPr wrap="square" lIns="792000" tIns="0" rIns="216000" bIns="0" rtlCol="0" anchor="ctr">
            <a:noAutofit/>
          </a:bodyPr>
          <a:lstStyle/>
          <a:p>
            <a:pPr>
              <a:buClr>
                <a:srgbClr val="EE1C25"/>
              </a:buClr>
              <a:buSzPct val="100000"/>
            </a:pPr>
            <a:r>
              <a:rPr lang="en-GB" sz="1100" b="1" dirty="0">
                <a:solidFill>
                  <a:srgbClr val="58595B"/>
                </a:solidFill>
                <a:ea typeface="Gotham" charset="0"/>
                <a:cs typeface="Gotham" charset="0"/>
              </a:rPr>
              <a:t>FILLER CONTENT</a:t>
            </a:r>
          </a:p>
          <a:p>
            <a:pPr>
              <a:buClr>
                <a:srgbClr val="EE1C25"/>
              </a:buClr>
              <a:buSzPct val="100000"/>
            </a:pPr>
            <a:r>
              <a:rPr lang="de-DE" sz="1050" dirty="0">
                <a:solidFill>
                  <a:srgbClr val="58595B"/>
                </a:solidFill>
                <a:ea typeface="Gotham" charset="0"/>
                <a:cs typeface="Gotham" charset="0"/>
              </a:rPr>
              <a:t>PREPARE CONTENT FOR USE IN CASE OF TECHNICAL PROBLEM, E.G. ANGELS VIDEOS, „BE RIGHT BACK“ GRAPHICS, PHOTO OF SPEAKER. </a:t>
            </a:r>
            <a:endParaRPr lang="en-US" sz="1100" dirty="0">
              <a:solidFill>
                <a:srgbClr val="58595B"/>
              </a:solidFill>
              <a:ea typeface="Gotham" charset="0"/>
              <a:cs typeface="Gotham" charset="0"/>
            </a:endParaRPr>
          </a:p>
        </p:txBody>
      </p:sp>
      <p:sp>
        <p:nvSpPr>
          <p:cNvPr id="17" name="Pentagon 46">
            <a:extLst>
              <a:ext uri="{FF2B5EF4-FFF2-40B4-BE49-F238E27FC236}">
                <a16:creationId xmlns:a16="http://schemas.microsoft.com/office/drawing/2014/main" id="{E04581F3-8F50-4E73-B05D-E3F510E1D80E}"/>
              </a:ext>
            </a:extLst>
          </p:cNvPr>
          <p:cNvSpPr/>
          <p:nvPr/>
        </p:nvSpPr>
        <p:spPr>
          <a:xfrm>
            <a:off x="1185865" y="4381368"/>
            <a:ext cx="758597" cy="570260"/>
          </a:xfrm>
          <a:prstGeom prst="homePlate">
            <a:avLst/>
          </a:prstGeom>
          <a:solidFill>
            <a:srgbClr val="A03A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0" bIns="0" rtlCol="0" anchor="ctr"/>
          <a:lstStyle/>
          <a:p>
            <a:pPr algn="ctr"/>
            <a:r>
              <a:rPr lang="en-GB" b="1" dirty="0">
                <a:ea typeface="Gotham Book" charset="0"/>
                <a:cs typeface="Gotham Book" charset="0"/>
              </a:rPr>
              <a:t>5</a:t>
            </a:r>
          </a:p>
        </p:txBody>
      </p:sp>
      <p:sp>
        <p:nvSpPr>
          <p:cNvPr id="11" name="Textfeld 38">
            <a:extLst>
              <a:ext uri="{FF2B5EF4-FFF2-40B4-BE49-F238E27FC236}">
                <a16:creationId xmlns:a16="http://schemas.microsoft.com/office/drawing/2014/main" id="{599546AA-649F-4655-A620-9777B58241D0}"/>
              </a:ext>
            </a:extLst>
          </p:cNvPr>
          <p:cNvSpPr txBox="1"/>
          <p:nvPr/>
        </p:nvSpPr>
        <p:spPr>
          <a:xfrm>
            <a:off x="1185865" y="5121562"/>
            <a:ext cx="4872718" cy="570260"/>
          </a:xfrm>
          <a:prstGeom prst="rect">
            <a:avLst/>
          </a:prstGeom>
          <a:solidFill>
            <a:schemeClr val="bg2"/>
          </a:solidFill>
        </p:spPr>
        <p:txBody>
          <a:bodyPr wrap="square" lIns="792000" tIns="0" rIns="216000" bIns="0" rtlCol="0" anchor="ctr">
            <a:noAutofit/>
          </a:bodyPr>
          <a:lstStyle/>
          <a:p>
            <a:pPr>
              <a:buClr>
                <a:srgbClr val="EE1C25"/>
              </a:buClr>
              <a:buSzPct val="100000"/>
            </a:pPr>
            <a:r>
              <a:rPr lang="en-GB" sz="1050" b="1" dirty="0">
                <a:solidFill>
                  <a:srgbClr val="58595B"/>
                </a:solidFill>
                <a:ea typeface="Gotham" charset="0"/>
                <a:cs typeface="Gotham" charset="0"/>
              </a:rPr>
              <a:t>INVITATION</a:t>
            </a:r>
          </a:p>
          <a:p>
            <a:pPr>
              <a:buClr>
                <a:srgbClr val="EE1C25"/>
              </a:buClr>
              <a:buSzPct val="100000"/>
            </a:pPr>
            <a:r>
              <a:rPr lang="en-GB" sz="1000" dirty="0">
                <a:solidFill>
                  <a:srgbClr val="58595B"/>
                </a:solidFill>
                <a:ea typeface="Gotham" charset="0"/>
                <a:cs typeface="Gotham" charset="0"/>
              </a:rPr>
              <a:t>SENDGRID IS GREAT FOR MASS EMAILING BUT PERSONAL APPROACH IS MORE EFFECTIVE. TAKE ADVANTAGE OF OUR NETWORK/PARTNERS</a:t>
            </a:r>
            <a:r>
              <a:rPr lang="en-GB" sz="1050" dirty="0">
                <a:solidFill>
                  <a:srgbClr val="58595B"/>
                </a:solidFill>
                <a:ea typeface="Gotham" charset="0"/>
                <a:cs typeface="Gotham" charset="0"/>
              </a:rPr>
              <a:t>. </a:t>
            </a:r>
            <a:endParaRPr lang="en-US" sz="1050" dirty="0">
              <a:solidFill>
                <a:srgbClr val="58595B"/>
              </a:solidFill>
              <a:ea typeface="Gotham" charset="0"/>
              <a:cs typeface="Gotham" charset="0"/>
            </a:endParaRPr>
          </a:p>
        </p:txBody>
      </p:sp>
      <p:sp>
        <p:nvSpPr>
          <p:cNvPr id="18" name="Pentagon 47">
            <a:extLst>
              <a:ext uri="{FF2B5EF4-FFF2-40B4-BE49-F238E27FC236}">
                <a16:creationId xmlns:a16="http://schemas.microsoft.com/office/drawing/2014/main" id="{9FCCAD5E-AF06-4B27-8CDB-AE8628AF060D}"/>
              </a:ext>
            </a:extLst>
          </p:cNvPr>
          <p:cNvSpPr/>
          <p:nvPr/>
        </p:nvSpPr>
        <p:spPr>
          <a:xfrm>
            <a:off x="1185865" y="5121562"/>
            <a:ext cx="758597" cy="570260"/>
          </a:xfrm>
          <a:prstGeom prst="homePlate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0" bIns="0" rtlCol="0" anchor="ctr"/>
          <a:lstStyle/>
          <a:p>
            <a:pPr algn="ctr"/>
            <a:r>
              <a:rPr lang="en-GB" b="1" dirty="0">
                <a:ea typeface="Gotham Book" charset="0"/>
                <a:cs typeface="Gotham Book" charset="0"/>
              </a:rPr>
              <a:t>6</a:t>
            </a:r>
          </a:p>
        </p:txBody>
      </p:sp>
      <p:sp>
        <p:nvSpPr>
          <p:cNvPr id="27" name="Textfeld 38">
            <a:extLst>
              <a:ext uri="{FF2B5EF4-FFF2-40B4-BE49-F238E27FC236}">
                <a16:creationId xmlns:a16="http://schemas.microsoft.com/office/drawing/2014/main" id="{60F7F322-825B-4AB3-8B2B-193DF4493EB7}"/>
              </a:ext>
            </a:extLst>
          </p:cNvPr>
          <p:cNvSpPr txBox="1"/>
          <p:nvPr/>
        </p:nvSpPr>
        <p:spPr>
          <a:xfrm>
            <a:off x="6151709" y="1420586"/>
            <a:ext cx="4872718" cy="570260"/>
          </a:xfrm>
          <a:prstGeom prst="rect">
            <a:avLst/>
          </a:prstGeom>
          <a:solidFill>
            <a:schemeClr val="bg2"/>
          </a:solidFill>
        </p:spPr>
        <p:txBody>
          <a:bodyPr wrap="square" lIns="792000" tIns="0" rIns="216000" bIns="0" rtlCol="0" anchor="ctr">
            <a:noAutofit/>
          </a:bodyPr>
          <a:lstStyle/>
          <a:p>
            <a:pPr>
              <a:buClr>
                <a:srgbClr val="EE1C25"/>
              </a:buClr>
              <a:buSzPct val="100000"/>
            </a:pPr>
            <a:r>
              <a:rPr lang="en-US" sz="1100" b="1" dirty="0">
                <a:solidFill>
                  <a:srgbClr val="58595B"/>
                </a:solidFill>
                <a:ea typeface="Gotham" charset="0"/>
                <a:cs typeface="Gotham" charset="0"/>
              </a:rPr>
              <a:t>REGISTRATION &amp; ATTENDANCE</a:t>
            </a:r>
          </a:p>
          <a:p>
            <a:pPr>
              <a:buClr>
                <a:srgbClr val="EE1C25"/>
              </a:buClr>
              <a:buSzPct val="100000"/>
            </a:pPr>
            <a:r>
              <a:rPr lang="en-US" sz="1000" dirty="0">
                <a:solidFill>
                  <a:srgbClr val="58595B"/>
                </a:solidFill>
                <a:ea typeface="Gotham" charset="0"/>
                <a:cs typeface="Gotham" charset="0"/>
              </a:rPr>
              <a:t>THROUGH THE (PRE)REGISTRATION, ASK PARTICIPANT FOR AT LEAST THEIR NAME, EMAIL AND SPECIALITY AS AN ACCESS MECHANISM. </a:t>
            </a:r>
            <a:endParaRPr lang="en-US" sz="1000" dirty="0">
              <a:solidFill>
                <a:srgbClr val="58595B"/>
              </a:solidFill>
              <a:highlight>
                <a:srgbClr val="FFFF00"/>
              </a:highlight>
              <a:ea typeface="Gotham" charset="0"/>
              <a:cs typeface="Gotham" charset="0"/>
            </a:endParaRPr>
          </a:p>
        </p:txBody>
      </p:sp>
      <p:sp>
        <p:nvSpPr>
          <p:cNvPr id="28" name="Pentagon 5">
            <a:extLst>
              <a:ext uri="{FF2B5EF4-FFF2-40B4-BE49-F238E27FC236}">
                <a16:creationId xmlns:a16="http://schemas.microsoft.com/office/drawing/2014/main" id="{B3963E82-8BD8-423C-8B0B-92A0EAED514A}"/>
              </a:ext>
            </a:extLst>
          </p:cNvPr>
          <p:cNvSpPr/>
          <p:nvPr/>
        </p:nvSpPr>
        <p:spPr>
          <a:xfrm>
            <a:off x="6151709" y="1420587"/>
            <a:ext cx="758597" cy="570260"/>
          </a:xfrm>
          <a:prstGeom prst="homePlate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0" bIns="0" rtlCol="0" anchor="ctr"/>
          <a:lstStyle/>
          <a:p>
            <a:pPr algn="ctr"/>
            <a:r>
              <a:rPr lang="en-GB" b="1" dirty="0">
                <a:ea typeface="Gotham Book" charset="0"/>
                <a:cs typeface="Gotham Book" charset="0"/>
              </a:rPr>
              <a:t>7</a:t>
            </a:r>
          </a:p>
        </p:txBody>
      </p:sp>
      <p:sp>
        <p:nvSpPr>
          <p:cNvPr id="30" name="Textfeld 38">
            <a:extLst>
              <a:ext uri="{FF2B5EF4-FFF2-40B4-BE49-F238E27FC236}">
                <a16:creationId xmlns:a16="http://schemas.microsoft.com/office/drawing/2014/main" id="{8E845B7A-C467-4BE2-89BF-9FBBA4D942EE}"/>
              </a:ext>
            </a:extLst>
          </p:cNvPr>
          <p:cNvSpPr txBox="1"/>
          <p:nvPr/>
        </p:nvSpPr>
        <p:spPr>
          <a:xfrm>
            <a:off x="6151709" y="2160782"/>
            <a:ext cx="4872718" cy="570260"/>
          </a:xfrm>
          <a:prstGeom prst="rect">
            <a:avLst/>
          </a:prstGeom>
          <a:solidFill>
            <a:schemeClr val="bg2"/>
          </a:solidFill>
        </p:spPr>
        <p:txBody>
          <a:bodyPr wrap="square" lIns="792000" tIns="0" rIns="216000" bIns="0" rtlCol="0" anchor="ctr">
            <a:noAutofit/>
          </a:bodyPr>
          <a:lstStyle/>
          <a:p>
            <a:pPr>
              <a:buClr>
                <a:srgbClr val="EE1C25"/>
              </a:buClr>
              <a:buSzPct val="100000"/>
            </a:pPr>
            <a:r>
              <a:rPr lang="en-US" sz="1100" b="1" dirty="0">
                <a:solidFill>
                  <a:srgbClr val="58595B"/>
                </a:solidFill>
                <a:ea typeface="Gotham" charset="0"/>
                <a:cs typeface="Gotham" charset="0"/>
              </a:rPr>
              <a:t>TECHNICAL MEETING</a:t>
            </a:r>
          </a:p>
          <a:p>
            <a:pPr>
              <a:buClr>
                <a:srgbClr val="EE1C25"/>
              </a:buClr>
              <a:buSzPct val="100000"/>
            </a:pPr>
            <a:r>
              <a:rPr lang="en-US" sz="1050" dirty="0">
                <a:solidFill>
                  <a:srgbClr val="58595B"/>
                </a:solidFill>
                <a:ea typeface="Gotham" charset="0"/>
                <a:cs typeface="Gotham" charset="0"/>
              </a:rPr>
              <a:t>CONDUCT A THOROUGH TECHNICAL CHECK WITH ALL SPEAKERS FOLLOWED BY A SHORT REHEARSAL AT LEAST ONE DAY BEFORE. </a:t>
            </a:r>
          </a:p>
        </p:txBody>
      </p:sp>
      <p:sp>
        <p:nvSpPr>
          <p:cNvPr id="31" name="Pentagon 43">
            <a:extLst>
              <a:ext uri="{FF2B5EF4-FFF2-40B4-BE49-F238E27FC236}">
                <a16:creationId xmlns:a16="http://schemas.microsoft.com/office/drawing/2014/main" id="{3FBB1AB6-92E1-49CF-8A4B-B0862DCF4060}"/>
              </a:ext>
            </a:extLst>
          </p:cNvPr>
          <p:cNvSpPr/>
          <p:nvPr/>
        </p:nvSpPr>
        <p:spPr>
          <a:xfrm>
            <a:off x="6151709" y="2160782"/>
            <a:ext cx="758597" cy="570260"/>
          </a:xfrm>
          <a:prstGeom prst="homePlat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0" bIns="0" rtlCol="0" anchor="ctr"/>
          <a:lstStyle/>
          <a:p>
            <a:pPr algn="ctr"/>
            <a:r>
              <a:rPr lang="en-GB" b="1" dirty="0">
                <a:ea typeface="Gotham Book" charset="0"/>
                <a:cs typeface="Gotham Book" charset="0"/>
              </a:rPr>
              <a:t>8</a:t>
            </a:r>
          </a:p>
        </p:txBody>
      </p:sp>
      <p:sp>
        <p:nvSpPr>
          <p:cNvPr id="33" name="Textfeld 38">
            <a:extLst>
              <a:ext uri="{FF2B5EF4-FFF2-40B4-BE49-F238E27FC236}">
                <a16:creationId xmlns:a16="http://schemas.microsoft.com/office/drawing/2014/main" id="{7C4D8F88-E2B3-478F-94BB-E5E3225C28E1}"/>
              </a:ext>
            </a:extLst>
          </p:cNvPr>
          <p:cNvSpPr txBox="1"/>
          <p:nvPr/>
        </p:nvSpPr>
        <p:spPr>
          <a:xfrm>
            <a:off x="6151709" y="2900977"/>
            <a:ext cx="4872718" cy="570260"/>
          </a:xfrm>
          <a:prstGeom prst="rect">
            <a:avLst/>
          </a:prstGeom>
          <a:solidFill>
            <a:schemeClr val="bg2"/>
          </a:solidFill>
        </p:spPr>
        <p:txBody>
          <a:bodyPr wrap="square" lIns="792000" tIns="0" rIns="216000" bIns="0" rtlCol="0" anchor="ctr">
            <a:noAutofit/>
          </a:bodyPr>
          <a:lstStyle/>
          <a:p>
            <a:pPr>
              <a:buClr>
                <a:srgbClr val="EE1C25"/>
              </a:buClr>
              <a:buSzPct val="100000"/>
            </a:pPr>
            <a:r>
              <a:rPr lang="en-US" sz="1100" b="1" dirty="0">
                <a:solidFill>
                  <a:srgbClr val="58595B"/>
                </a:solidFill>
                <a:ea typeface="Gotham" charset="0"/>
                <a:cs typeface="Gotham" charset="0"/>
              </a:rPr>
              <a:t>BACKSTAGE COMMUNICATION</a:t>
            </a:r>
          </a:p>
          <a:p>
            <a:pPr>
              <a:buClr>
                <a:srgbClr val="EE1C25"/>
              </a:buClr>
              <a:buSzPct val="100000"/>
            </a:pPr>
            <a:r>
              <a:rPr lang="en-US" sz="1050" dirty="0">
                <a:solidFill>
                  <a:srgbClr val="58595B"/>
                </a:solidFill>
                <a:ea typeface="Gotham" charset="0"/>
                <a:cs typeface="Gotham" charset="0"/>
              </a:rPr>
              <a:t>ENSURE THERE’S A SEPARATE COMMUNICATION CHANNEL BETWEEN MODERATOR, SPEAKERS, COORDINATOR AND TECHNICAL TEAM. </a:t>
            </a:r>
          </a:p>
        </p:txBody>
      </p:sp>
      <p:sp>
        <p:nvSpPr>
          <p:cNvPr id="34" name="Pentagon 44">
            <a:extLst>
              <a:ext uri="{FF2B5EF4-FFF2-40B4-BE49-F238E27FC236}">
                <a16:creationId xmlns:a16="http://schemas.microsoft.com/office/drawing/2014/main" id="{E69F68D3-92BB-4AA5-8F28-158B01B1E82B}"/>
              </a:ext>
            </a:extLst>
          </p:cNvPr>
          <p:cNvSpPr/>
          <p:nvPr/>
        </p:nvSpPr>
        <p:spPr>
          <a:xfrm>
            <a:off x="6151709" y="2900978"/>
            <a:ext cx="758597" cy="570260"/>
          </a:xfrm>
          <a:prstGeom prst="homePlate">
            <a:avLst/>
          </a:prstGeom>
          <a:solidFill>
            <a:srgbClr val="75C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0" bIns="0" rtlCol="0" anchor="ctr"/>
          <a:lstStyle/>
          <a:p>
            <a:pPr algn="ctr"/>
            <a:r>
              <a:rPr lang="en-GB" b="1" dirty="0">
                <a:ea typeface="Gotham Book" charset="0"/>
                <a:cs typeface="Gotham Book" charset="0"/>
              </a:rPr>
              <a:t>9</a:t>
            </a:r>
          </a:p>
        </p:txBody>
      </p:sp>
      <p:sp>
        <p:nvSpPr>
          <p:cNvPr id="36" name="Textfeld 38">
            <a:extLst>
              <a:ext uri="{FF2B5EF4-FFF2-40B4-BE49-F238E27FC236}">
                <a16:creationId xmlns:a16="http://schemas.microsoft.com/office/drawing/2014/main" id="{DEE18598-F31F-4880-849E-C9EA9C62B2E3}"/>
              </a:ext>
            </a:extLst>
          </p:cNvPr>
          <p:cNvSpPr txBox="1"/>
          <p:nvPr/>
        </p:nvSpPr>
        <p:spPr>
          <a:xfrm>
            <a:off x="6151709" y="3641173"/>
            <a:ext cx="4872718" cy="570260"/>
          </a:xfrm>
          <a:prstGeom prst="rect">
            <a:avLst/>
          </a:prstGeom>
          <a:solidFill>
            <a:schemeClr val="bg2"/>
          </a:solidFill>
        </p:spPr>
        <p:txBody>
          <a:bodyPr wrap="square" lIns="792000" tIns="0" rIns="216000" bIns="0" rtlCol="0" anchor="ctr">
            <a:noAutofit/>
          </a:bodyPr>
          <a:lstStyle/>
          <a:p>
            <a:pPr>
              <a:buClr>
                <a:srgbClr val="EE1C25"/>
              </a:buClr>
              <a:buSzPct val="100000"/>
            </a:pPr>
            <a:r>
              <a:rPr lang="en-US" sz="1100" b="1" dirty="0">
                <a:solidFill>
                  <a:srgbClr val="58595B"/>
                </a:solidFill>
                <a:ea typeface="Gotham" charset="0"/>
                <a:cs typeface="Gotham" charset="0"/>
              </a:rPr>
              <a:t>EVENT COORDINATOR</a:t>
            </a:r>
          </a:p>
          <a:p>
            <a:pPr>
              <a:buClr>
                <a:srgbClr val="EE1C25"/>
              </a:buClr>
              <a:buSzPct val="100000"/>
            </a:pPr>
            <a:r>
              <a:rPr lang="en-US" sz="1050" dirty="0">
                <a:solidFill>
                  <a:srgbClr val="58595B"/>
                </a:solidFill>
                <a:ea typeface="Gotham" charset="0"/>
                <a:cs typeface="Gotham" charset="0"/>
              </a:rPr>
              <a:t>ASSIGN A FINAL DECISION MAKER FOR IF / WHEN A SITUATION CALLS FOR IT, E.G. SWAPPING AGENDA, PLAYING FILLER VIDEO, ETC.</a:t>
            </a:r>
          </a:p>
        </p:txBody>
      </p:sp>
      <p:sp>
        <p:nvSpPr>
          <p:cNvPr id="37" name="Pentagon 45">
            <a:extLst>
              <a:ext uri="{FF2B5EF4-FFF2-40B4-BE49-F238E27FC236}">
                <a16:creationId xmlns:a16="http://schemas.microsoft.com/office/drawing/2014/main" id="{D738AB7E-1443-4CF8-B556-89DCD2604B75}"/>
              </a:ext>
            </a:extLst>
          </p:cNvPr>
          <p:cNvSpPr/>
          <p:nvPr/>
        </p:nvSpPr>
        <p:spPr>
          <a:xfrm>
            <a:off x="6151709" y="3641173"/>
            <a:ext cx="758597" cy="570260"/>
          </a:xfrm>
          <a:prstGeom prst="homePlate">
            <a:avLst/>
          </a:prstGeom>
          <a:solidFill>
            <a:srgbClr val="75C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0" bIns="0" rtlCol="0" anchor="ctr"/>
          <a:lstStyle/>
          <a:p>
            <a:pPr algn="ctr"/>
            <a:r>
              <a:rPr lang="en-GB" b="1" dirty="0">
                <a:ea typeface="Gotham Book" charset="0"/>
                <a:cs typeface="Gotham Book" charset="0"/>
              </a:rPr>
              <a:t>10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A41DA952-8347-4425-909F-F8988CB8AE8A}"/>
              </a:ext>
            </a:extLst>
          </p:cNvPr>
          <p:cNvSpPr txBox="1"/>
          <p:nvPr/>
        </p:nvSpPr>
        <p:spPr>
          <a:xfrm>
            <a:off x="6151709" y="4381368"/>
            <a:ext cx="4872718" cy="570260"/>
          </a:xfrm>
          <a:prstGeom prst="rect">
            <a:avLst/>
          </a:prstGeom>
          <a:solidFill>
            <a:schemeClr val="bg2"/>
          </a:solidFill>
        </p:spPr>
        <p:txBody>
          <a:bodyPr wrap="square" lIns="792000" tIns="0" rIns="216000" bIns="0" rtlCol="0" anchor="ctr">
            <a:noAutofit/>
          </a:bodyPr>
          <a:lstStyle/>
          <a:p>
            <a:pPr>
              <a:buClr>
                <a:srgbClr val="EE1C25"/>
              </a:buClr>
              <a:buSzPct val="100000"/>
            </a:pPr>
            <a:r>
              <a:rPr lang="en-US" sz="1100" b="1" dirty="0">
                <a:solidFill>
                  <a:srgbClr val="58595B"/>
                </a:solidFill>
                <a:ea typeface="Gotham" charset="0"/>
                <a:cs typeface="Gotham" charset="0"/>
              </a:rPr>
              <a:t>SATISFACTION SURVEY</a:t>
            </a:r>
          </a:p>
          <a:p>
            <a:pPr>
              <a:buClr>
                <a:srgbClr val="EE1C25"/>
              </a:buClr>
              <a:buSzPct val="100000"/>
            </a:pPr>
            <a:r>
              <a:rPr lang="en-US" sz="1000" dirty="0">
                <a:solidFill>
                  <a:srgbClr val="58595B"/>
                </a:solidFill>
                <a:ea typeface="Gotham" charset="0"/>
                <a:cs typeface="Gotham" charset="0"/>
              </a:rPr>
              <a:t>DON’T MISS THE OPPORTUNITY OF GETTING VALUABLE PARTICIPANT FEEDBACK TO IMPROVE YOUR NEXT EVENT. </a:t>
            </a:r>
          </a:p>
        </p:txBody>
      </p:sp>
      <p:sp>
        <p:nvSpPr>
          <p:cNvPr id="40" name="Pentagon 46">
            <a:extLst>
              <a:ext uri="{FF2B5EF4-FFF2-40B4-BE49-F238E27FC236}">
                <a16:creationId xmlns:a16="http://schemas.microsoft.com/office/drawing/2014/main" id="{DEC23DB8-1A75-42B7-938A-4DFC1A6D1F6C}"/>
              </a:ext>
            </a:extLst>
          </p:cNvPr>
          <p:cNvSpPr/>
          <p:nvPr/>
        </p:nvSpPr>
        <p:spPr>
          <a:xfrm>
            <a:off x="6151709" y="4381369"/>
            <a:ext cx="758597" cy="57026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0" bIns="0" rtlCol="0" anchor="ctr"/>
          <a:lstStyle/>
          <a:p>
            <a:pPr algn="ctr"/>
            <a:r>
              <a:rPr lang="en-GB" b="1" dirty="0">
                <a:ea typeface="Gotham Book" charset="0"/>
                <a:cs typeface="Gotham Book" charset="0"/>
              </a:rPr>
              <a:t>11</a:t>
            </a:r>
          </a:p>
        </p:txBody>
      </p:sp>
      <p:sp>
        <p:nvSpPr>
          <p:cNvPr id="42" name="Textfeld 38">
            <a:extLst>
              <a:ext uri="{FF2B5EF4-FFF2-40B4-BE49-F238E27FC236}">
                <a16:creationId xmlns:a16="http://schemas.microsoft.com/office/drawing/2014/main" id="{0D98B3A3-3EA2-4E75-BEC5-0B01CE97CEA7}"/>
              </a:ext>
            </a:extLst>
          </p:cNvPr>
          <p:cNvSpPr txBox="1"/>
          <p:nvPr/>
        </p:nvSpPr>
        <p:spPr>
          <a:xfrm>
            <a:off x="6151709" y="5121563"/>
            <a:ext cx="4872718" cy="570260"/>
          </a:xfrm>
          <a:prstGeom prst="rect">
            <a:avLst/>
          </a:prstGeom>
          <a:solidFill>
            <a:schemeClr val="bg2"/>
          </a:solidFill>
        </p:spPr>
        <p:txBody>
          <a:bodyPr wrap="square" lIns="792000" tIns="0" rIns="216000" bIns="0" rtlCol="0" anchor="ctr">
            <a:noAutofit/>
          </a:bodyPr>
          <a:lstStyle/>
          <a:p>
            <a:pPr>
              <a:buClr>
                <a:srgbClr val="EE1C25"/>
              </a:buClr>
              <a:buSzPct val="100000"/>
            </a:pPr>
            <a:r>
              <a:rPr lang="en-US" sz="1400" b="1" dirty="0">
                <a:solidFill>
                  <a:srgbClr val="58595B"/>
                </a:solidFill>
                <a:ea typeface="Gotham" charset="0"/>
                <a:cs typeface="Gotham" charset="0"/>
              </a:rPr>
              <a:t>FOLLOW UP</a:t>
            </a:r>
          </a:p>
          <a:p>
            <a:pPr>
              <a:buClr>
                <a:srgbClr val="EE1C25"/>
              </a:buClr>
              <a:buSzPct val="100000"/>
            </a:pPr>
            <a:r>
              <a:rPr lang="en-US" sz="1200" dirty="0">
                <a:solidFill>
                  <a:srgbClr val="58595B"/>
                </a:solidFill>
                <a:ea typeface="Gotham" charset="0"/>
                <a:cs typeface="Gotham" charset="0"/>
              </a:rPr>
              <a:t>GREAT SUCCESS.</a:t>
            </a:r>
          </a:p>
        </p:txBody>
      </p:sp>
      <p:sp>
        <p:nvSpPr>
          <p:cNvPr id="43" name="Pentagon 47">
            <a:extLst>
              <a:ext uri="{FF2B5EF4-FFF2-40B4-BE49-F238E27FC236}">
                <a16:creationId xmlns:a16="http://schemas.microsoft.com/office/drawing/2014/main" id="{C121D854-F232-4EB3-BAE6-1D2D3316B482}"/>
              </a:ext>
            </a:extLst>
          </p:cNvPr>
          <p:cNvSpPr/>
          <p:nvPr/>
        </p:nvSpPr>
        <p:spPr>
          <a:xfrm>
            <a:off x="6151709" y="5121563"/>
            <a:ext cx="758597" cy="570260"/>
          </a:xfrm>
          <a:prstGeom prst="homePlat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0" bIns="0" rtlCol="0" anchor="ctr"/>
          <a:lstStyle/>
          <a:p>
            <a:pPr algn="ctr"/>
            <a:r>
              <a:rPr lang="en-GB" b="1" dirty="0">
                <a:ea typeface="Gotham Book" charset="0"/>
                <a:cs typeface="Gotham Book" charset="0"/>
              </a:rPr>
              <a:t>12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E308C9-4FD8-4B5F-ADC2-CF849D671E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856" r="10910" b="2474"/>
          <a:stretch/>
        </p:blipFill>
        <p:spPr>
          <a:xfrm>
            <a:off x="8338482" y="5121561"/>
            <a:ext cx="933345" cy="57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34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8" grpId="0" animBg="1"/>
      <p:bldP spid="14" grpId="0" animBg="1"/>
      <p:bldP spid="9" grpId="0" animBg="1"/>
      <p:bldP spid="15" grpId="0" animBg="1"/>
      <p:bldP spid="10" grpId="0" animBg="1"/>
      <p:bldP spid="16" grpId="0" animBg="1"/>
      <p:bldP spid="12" grpId="0" animBg="1"/>
      <p:bldP spid="17" grpId="0" animBg="1"/>
      <p:bldP spid="11" grpId="0" animBg="1"/>
      <p:bldP spid="18" grpId="0" animBg="1"/>
      <p:bldP spid="27" grpId="0" animBg="1"/>
      <p:bldP spid="28" grpId="0" animBg="1"/>
      <p:bldP spid="30" grpId="0" animBg="1"/>
      <p:bldP spid="31" grpId="0" animBg="1"/>
      <p:bldP spid="33" grpId="0" animBg="1"/>
      <p:bldP spid="34" grpId="0" animBg="1"/>
      <p:bldP spid="36" grpId="0" animBg="1"/>
      <p:bldP spid="37" grpId="0" animBg="1"/>
      <p:bldP spid="39" grpId="0" animBg="1"/>
      <p:bldP spid="40" grpId="0" animBg="1"/>
      <p:bldP spid="42" grpId="0" animBg="1"/>
      <p:bldP spid="43" grpId="0" animBg="1"/>
    </p:bldLst>
  </p:timing>
</p:sld>
</file>

<file path=ppt/theme/theme1.xml><?xml version="1.0" encoding="utf-8"?>
<a:theme xmlns:a="http://schemas.openxmlformats.org/drawingml/2006/main" name="Boehringer Ingelheim">
  <a:themeElements>
    <a:clrScheme name="Angels">
      <a:dk1>
        <a:srgbClr val="58595B"/>
      </a:dk1>
      <a:lt1>
        <a:srgbClr val="FFFFFF"/>
      </a:lt1>
      <a:dk2>
        <a:srgbClr val="898B8E"/>
      </a:dk2>
      <a:lt2>
        <a:srgbClr val="E2E3E4"/>
      </a:lt2>
      <a:accent1>
        <a:srgbClr val="ED1D24"/>
      </a:accent1>
      <a:accent2>
        <a:srgbClr val="75C043"/>
      </a:accent2>
      <a:accent3>
        <a:srgbClr val="005B79"/>
      </a:accent3>
      <a:accent4>
        <a:srgbClr val="003366"/>
      </a:accent4>
      <a:accent5>
        <a:srgbClr val="0066CC"/>
      </a:accent5>
      <a:accent6>
        <a:srgbClr val="00AEF0"/>
      </a:accent6>
      <a:hlink>
        <a:srgbClr val="FFCC00"/>
      </a:hlink>
      <a:folHlink>
        <a:srgbClr val="FF9900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78BB32"/>
        </a:solidFill>
        <a:ln>
          <a:noFill/>
        </a:ln>
      </a:spPr>
      <a:bodyPr rtlCol="0" anchor="ctr"/>
      <a:lstStyle>
        <a:defPPr algn="ctr">
          <a:defRPr sz="1400" dirty="0" smtClean="0">
            <a:latin typeface="Gotham Book" charset="0"/>
            <a:ea typeface="Gotham Book" charset="0"/>
            <a:cs typeface="Gotham Book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C75F0DF5D7F24899A587256873B114" ma:contentTypeVersion="4" ma:contentTypeDescription="Create a new document." ma:contentTypeScope="" ma:versionID="d79d08ff8007737ae6d6a5d21c32c9a4">
  <xsd:schema xmlns:xsd="http://www.w3.org/2001/XMLSchema" xmlns:xs="http://www.w3.org/2001/XMLSchema" xmlns:p="http://schemas.microsoft.com/office/2006/metadata/properties" xmlns:ns2="de2b35fe-694d-4727-ace2-6fd074a45b3a" xmlns:ns3="09904d64-6134-4e91-bb8e-beef9b4b6ddc" targetNamespace="http://schemas.microsoft.com/office/2006/metadata/properties" ma:root="true" ma:fieldsID="d9baaf28462449673588b12caa0fcd3c" ns2:_="" ns3:_="">
    <xsd:import namespace="de2b35fe-694d-4727-ace2-6fd074a45b3a"/>
    <xsd:import namespace="09904d64-6134-4e91-bb8e-beef9b4b6d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2b35fe-694d-4727-ace2-6fd074a45b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904d64-6134-4e91-bb8e-beef9b4b6dd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FA710F3-35AF-449E-9EE1-248FC1A56D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E92BFED-F108-4D2E-9975-2FE720B904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e2b35fe-694d-4727-ace2-6fd074a45b3a"/>
    <ds:schemaRef ds:uri="09904d64-6134-4e91-bb8e-beef9b4b6d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5768CAC-9687-424E-A9DA-7FC2B03C58C7}">
  <ds:schemaRefs>
    <ds:schemaRef ds:uri="fbbcf6ee-9fbd-400c-b917-9fe3efcb3dea"/>
    <ds:schemaRef ds:uri="http://purl.org/dc/elements/1.1/"/>
    <ds:schemaRef ds:uri="http://schemas.openxmlformats.org/package/2006/metadata/core-properties"/>
    <ds:schemaRef ds:uri="2ccb4199-a90d-4032-a479-17d0de707841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4a2386e6-ec5d-4053-9aff-d9327d05e6a6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5989ece0-f90e-40bf-9c79-1a7beccdb861}" enabled="0" method="" siteId="{5989ece0-f90e-40bf-9c79-1a7beccdb86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591</Words>
  <Application>Microsoft Office PowerPoint</Application>
  <PresentationFormat>Widescreen</PresentationFormat>
  <Paragraphs>123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Gotham Book</vt:lpstr>
      <vt:lpstr>Boehringer Ingelheim</vt:lpstr>
      <vt:lpstr>ANGELS ONLINE EVENTS GUIDELINE</vt:lpstr>
      <vt:lpstr>Classification of Angels Online Events</vt:lpstr>
      <vt:lpstr>Classification of Angels Online Events</vt:lpstr>
      <vt:lpstr>Connection Methods</vt:lpstr>
      <vt:lpstr>Planning an Angels Webinar &amp; Workshop</vt:lpstr>
      <vt:lpstr>Helsinki Ingelheim Measures 12 measures to optimize online event pathways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 Whitehead</dc:creator>
  <cp:lastModifiedBy>Eva Borrowdale</cp:lastModifiedBy>
  <cp:revision>168</cp:revision>
  <dcterms:created xsi:type="dcterms:W3CDTF">2016-03-24T07:27:19Z</dcterms:created>
  <dcterms:modified xsi:type="dcterms:W3CDTF">2023-05-30T12:16:36Z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0x010100EEC75F0DF5D7F24899A587256873B114</vt:lpwstr>
  </property>
</Properties>
</file>