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7"/>
  </p:notesMasterIdLst>
  <p:handoutMasterIdLst>
    <p:handoutMasterId r:id="rId8"/>
  </p:handoutMasterIdLst>
  <p:sldIdLst>
    <p:sldId id="268" r:id="rId2"/>
    <p:sldId id="271" r:id="rId3"/>
    <p:sldId id="272" r:id="rId4"/>
    <p:sldId id="274" r:id="rId5"/>
    <p:sldId id="276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ayout 1" id="{853541B7-5E59-4715-8800-A41F422D060E}">
          <p14:sldIdLst>
            <p14:sldId id="268"/>
            <p14:sldId id="271"/>
            <p14:sldId id="272"/>
            <p14:sldId id="274"/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50" userDrawn="1">
          <p15:clr>
            <a:srgbClr val="A4A3A4"/>
          </p15:clr>
        </p15:guide>
        <p15:guide id="1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77F00B-F077-8E5C-D4B0-7A6A415F5A08}" name="Nathan Greensmith" initials="NG" userId="S::nathan@ctlcomms.com::0b65efb4-4ae1-4914-8ed5-b13d1c00fc60" providerId="AD"/>
  <p188:author id="{EECD7F79-CB88-3CD7-8695-2AC1AC14DD20}" name="Bethany Coezy" initials="BC" userId="S::bethanyc@ctlcomms.com::ecb9ab4c-2af6-4e51-8787-25af75ce241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iryn Vine" initials="K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2784"/>
    <a:srgbClr val="A63089"/>
    <a:srgbClr val="003366"/>
    <a:srgbClr val="ED1D24"/>
    <a:srgbClr val="F47920"/>
    <a:srgbClr val="75C043"/>
    <a:srgbClr val="00AEF0"/>
    <a:srgbClr val="FF9900"/>
    <a:srgbClr val="005B79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79" autoAdjust="0"/>
  </p:normalViewPr>
  <p:slideViewPr>
    <p:cSldViewPr snapToGrid="0" snapToObjects="1">
      <p:cViewPr varScale="1">
        <p:scale>
          <a:sx n="93" d="100"/>
          <a:sy n="93" d="100"/>
        </p:scale>
        <p:origin x="934" y="31"/>
      </p:cViewPr>
      <p:guideLst>
        <p:guide orient="horz" pos="1250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549"/>
    </p:cViewPr>
  </p:sorterViewPr>
  <p:notesViewPr>
    <p:cSldViewPr snapToGrid="0" snapToObjects="1">
      <p:cViewPr varScale="1">
        <p:scale>
          <a:sx n="94" d="100"/>
          <a:sy n="94" d="100"/>
        </p:scale>
        <p:origin x="3481" y="7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05723-D97C-E745-9478-07A6F33B2BD5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CA21D-FF2A-B646-99A7-14029F863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995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AA763-3E23-4442-B187-AE0224A51AC2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39EEE-4C56-9044-B815-BA09ED0AB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25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svg"/><Relationship Id="rId7" Type="http://schemas.openxmlformats.org/officeDocument/2006/relationships/image" Target="../media/image31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25.svg"/><Relationship Id="rId5" Type="http://schemas.openxmlformats.org/officeDocument/2006/relationships/image" Target="../media/image18.sv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10.svg"/><Relationship Id="rId5" Type="http://schemas.openxmlformats.org/officeDocument/2006/relationships/image" Target="../media/image16.svg"/><Relationship Id="rId10" Type="http://schemas.openxmlformats.org/officeDocument/2006/relationships/image" Target="../media/image9.png"/><Relationship Id="rId4" Type="http://schemas.openxmlformats.org/officeDocument/2006/relationships/image" Target="../media/image15.png"/><Relationship Id="rId9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5.svg"/><Relationship Id="rId5" Type="http://schemas.openxmlformats.org/officeDocument/2006/relationships/image" Target="../media/image20.sv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5.svg"/><Relationship Id="rId5" Type="http://schemas.openxmlformats.org/officeDocument/2006/relationships/image" Target="../media/image20.sv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10.svg"/><Relationship Id="rId5" Type="http://schemas.openxmlformats.org/officeDocument/2006/relationships/image" Target="../media/image29.svg"/><Relationship Id="rId10" Type="http://schemas.openxmlformats.org/officeDocument/2006/relationships/image" Target="../media/image9.png"/><Relationship Id="rId4" Type="http://schemas.openxmlformats.org/officeDocument/2006/relationships/image" Target="../media/image28.png"/><Relationship Id="rId9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31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10.svg"/><Relationship Id="rId5" Type="http://schemas.openxmlformats.org/officeDocument/2006/relationships/image" Target="../media/image6.sv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3.svg"/><Relationship Id="rId7" Type="http://schemas.openxmlformats.org/officeDocument/2006/relationships/image" Target="../media/image31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10.svg"/><Relationship Id="rId5" Type="http://schemas.openxmlformats.org/officeDocument/2006/relationships/image" Target="../media/image35.svg"/><Relationship Id="rId10" Type="http://schemas.openxmlformats.org/officeDocument/2006/relationships/image" Target="../media/image9.png"/><Relationship Id="rId4" Type="http://schemas.openxmlformats.org/officeDocument/2006/relationships/image" Target="../media/image34.pn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0.svg"/><Relationship Id="rId7" Type="http://schemas.openxmlformats.org/officeDocument/2006/relationships/image" Target="../media/image31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25.svg"/><Relationship Id="rId5" Type="http://schemas.openxmlformats.org/officeDocument/2006/relationships/image" Target="../media/image22.sv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0CE489-F46A-575E-AB66-5ABAAFDD2679}"/>
              </a:ext>
            </a:extLst>
          </p:cNvPr>
          <p:cNvSpPr/>
          <p:nvPr userDrawn="1"/>
        </p:nvSpPr>
        <p:spPr>
          <a:xfrm>
            <a:off x="7" y="1"/>
            <a:ext cx="9906001" cy="1010522"/>
          </a:xfrm>
          <a:custGeom>
            <a:avLst/>
            <a:gdLst>
              <a:gd name="connsiteX0" fmla="*/ 0 w 7003397"/>
              <a:gd name="connsiteY0" fmla="*/ 0 h 1584966"/>
              <a:gd name="connsiteX1" fmla="*/ 7003398 w 7003397"/>
              <a:gd name="connsiteY1" fmla="*/ 0 h 1584966"/>
              <a:gd name="connsiteX2" fmla="*/ 7003398 w 7003397"/>
              <a:gd name="connsiteY2" fmla="*/ 1557783 h 1584966"/>
              <a:gd name="connsiteX3" fmla="*/ 6028795 w 7003397"/>
              <a:gd name="connsiteY3" fmla="*/ 1563783 h 1584966"/>
              <a:gd name="connsiteX4" fmla="*/ 1998382 w 7003397"/>
              <a:gd name="connsiteY4" fmla="*/ 525418 h 1584966"/>
              <a:gd name="connsiteX5" fmla="*/ 118 w 7003397"/>
              <a:gd name="connsiteY5" fmla="*/ 1557783 h 1584966"/>
              <a:gd name="connsiteX6" fmla="*/ 118 w 7003397"/>
              <a:gd name="connsiteY6" fmla="*/ 0 h 1584966"/>
              <a:gd name="connsiteX0" fmla="*/ 0 w 7003398"/>
              <a:gd name="connsiteY0" fmla="*/ 0 h 1584966"/>
              <a:gd name="connsiteX1" fmla="*/ 7003398 w 7003398"/>
              <a:gd name="connsiteY1" fmla="*/ 0 h 1584966"/>
              <a:gd name="connsiteX2" fmla="*/ 7003398 w 7003398"/>
              <a:gd name="connsiteY2" fmla="*/ 1557783 h 1584966"/>
              <a:gd name="connsiteX3" fmla="*/ 6028795 w 7003398"/>
              <a:gd name="connsiteY3" fmla="*/ 1563783 h 1584966"/>
              <a:gd name="connsiteX4" fmla="*/ 1998382 w 7003398"/>
              <a:gd name="connsiteY4" fmla="*/ 525418 h 1584966"/>
              <a:gd name="connsiteX5" fmla="*/ 118 w 7003398"/>
              <a:gd name="connsiteY5" fmla="*/ 1557783 h 1584966"/>
              <a:gd name="connsiteX6" fmla="*/ 118 w 7003398"/>
              <a:gd name="connsiteY6" fmla="*/ 0 h 1584966"/>
              <a:gd name="connsiteX7" fmla="*/ 0 w 7003398"/>
              <a:gd name="connsiteY7" fmla="*/ 0 h 158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8" h="1584966">
                <a:moveTo>
                  <a:pt x="0" y="0"/>
                </a:moveTo>
                <a:lnTo>
                  <a:pt x="7003398" y="0"/>
                </a:lnTo>
                <a:lnTo>
                  <a:pt x="7003398" y="1557783"/>
                </a:lnTo>
                <a:cubicBezTo>
                  <a:pt x="7003398" y="1557783"/>
                  <a:pt x="6537861" y="1614725"/>
                  <a:pt x="6028795" y="1563783"/>
                </a:cubicBezTo>
                <a:cubicBezTo>
                  <a:pt x="4662539" y="1427193"/>
                  <a:pt x="3219459" y="525418"/>
                  <a:pt x="1998382" y="525418"/>
                </a:cubicBezTo>
                <a:cubicBezTo>
                  <a:pt x="1299170" y="538369"/>
                  <a:pt x="601891" y="1557783"/>
                  <a:pt x="118" y="1557783"/>
                </a:cubicBez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rgbClr val="75C04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774FD0E-2C21-2E86-C247-9A198770A42B}"/>
              </a:ext>
            </a:extLst>
          </p:cNvPr>
          <p:cNvSpPr/>
          <p:nvPr userDrawn="1"/>
        </p:nvSpPr>
        <p:spPr>
          <a:xfrm>
            <a:off x="6" y="3"/>
            <a:ext cx="9905987" cy="1472877"/>
          </a:xfrm>
          <a:custGeom>
            <a:avLst/>
            <a:gdLst>
              <a:gd name="connsiteX0" fmla="*/ 0 w 9905987"/>
              <a:gd name="connsiteY0" fmla="*/ 0 h 1472877"/>
              <a:gd name="connsiteX1" fmla="*/ 9905987 w 9905987"/>
              <a:gd name="connsiteY1" fmla="*/ 0 h 1472877"/>
              <a:gd name="connsiteX2" fmla="*/ 9905987 w 9905987"/>
              <a:gd name="connsiteY2" fmla="*/ 416099 h 1472877"/>
              <a:gd name="connsiteX3" fmla="*/ 9247905 w 9905987"/>
              <a:gd name="connsiteY3" fmla="*/ 407067 h 1472877"/>
              <a:gd name="connsiteX4" fmla="*/ 7199161 w 9905987"/>
              <a:gd name="connsiteY4" fmla="*/ 250599 h 1472877"/>
              <a:gd name="connsiteX5" fmla="*/ 4018676 w 9905987"/>
              <a:gd name="connsiteY5" fmla="*/ 51216 h 1472877"/>
              <a:gd name="connsiteX6" fmla="*/ 689472 w 9905987"/>
              <a:gd name="connsiteY6" fmla="*/ 1053710 h 1472877"/>
              <a:gd name="connsiteX7" fmla="*/ 0 w 9905987"/>
              <a:gd name="connsiteY7" fmla="*/ 1472877 h 147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987" h="1472877">
                <a:moveTo>
                  <a:pt x="0" y="0"/>
                </a:moveTo>
                <a:lnTo>
                  <a:pt x="9905987" y="0"/>
                </a:lnTo>
                <a:lnTo>
                  <a:pt x="9905987" y="416099"/>
                </a:lnTo>
                <a:lnTo>
                  <a:pt x="9247905" y="407067"/>
                </a:lnTo>
                <a:cubicBezTo>
                  <a:pt x="8603567" y="389201"/>
                  <a:pt x="8023521" y="343474"/>
                  <a:pt x="7199161" y="250599"/>
                </a:cubicBezTo>
                <a:cubicBezTo>
                  <a:pt x="6259677" y="79603"/>
                  <a:pt x="5103623" y="-82636"/>
                  <a:pt x="4018676" y="51216"/>
                </a:cubicBezTo>
                <a:cubicBezTo>
                  <a:pt x="2933728" y="185068"/>
                  <a:pt x="2076552" y="343526"/>
                  <a:pt x="689472" y="1053710"/>
                </a:cubicBezTo>
                <a:cubicBezTo>
                  <a:pt x="256622" y="1275330"/>
                  <a:pt x="0" y="1472877"/>
                  <a:pt x="0" y="1472877"/>
                </a:cubicBezTo>
                <a:close/>
              </a:path>
            </a:pathLst>
          </a:custGeom>
          <a:solidFill>
            <a:srgbClr val="005B79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75C04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5B7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75C04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FC230E2-1DAD-EEB7-E572-8CF0C2D61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1714" y="153271"/>
            <a:ext cx="1343121" cy="67898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7C71865-5042-DA55-9749-941C64392FFE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653D74-D936-981F-4420-BB3B59BD89B7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rgbClr val="005B79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bg1"/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B36DB19-9423-8A62-200A-806D8F6929D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B6E413-9D92-6456-B979-75E4E5C4BFF6}"/>
              </a:ext>
            </a:extLst>
          </p:cNvPr>
          <p:cNvGrpSpPr/>
          <p:nvPr userDrawn="1"/>
        </p:nvGrpSpPr>
        <p:grpSpPr>
          <a:xfrm>
            <a:off x="11485" y="1442886"/>
            <a:ext cx="3151193" cy="3207260"/>
            <a:chOff x="0" y="1518647"/>
            <a:chExt cx="3151193" cy="3207260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5E8E73C7-387A-13C2-72C8-ADCAB1ECEF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2878" t="1801" r="2"/>
            <a:stretch/>
          </p:blipFill>
          <p:spPr>
            <a:xfrm>
              <a:off x="0" y="2122089"/>
              <a:ext cx="1509685" cy="260178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6D33471A-EEAF-8978-763F-E82E48781E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2841" y="1518647"/>
              <a:ext cx="2708352" cy="3207260"/>
            </a:xfrm>
            <a:prstGeom prst="rect">
              <a:avLst/>
            </a:prstGeom>
          </p:spPr>
        </p:pic>
      </p:grp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C51ED03-9D4B-2182-523E-8E99FB26A78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2589637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A6308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54278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A6308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8933BD-0C5F-3B0D-D297-DC3CDF4E77AE}"/>
              </a:ext>
            </a:extLst>
          </p:cNvPr>
          <p:cNvGrpSpPr/>
          <p:nvPr userDrawn="1"/>
        </p:nvGrpSpPr>
        <p:grpSpPr>
          <a:xfrm>
            <a:off x="0" y="1"/>
            <a:ext cx="9906000" cy="1029037"/>
            <a:chOff x="0" y="0"/>
            <a:chExt cx="6858000" cy="2259541"/>
          </a:xfrm>
          <a:solidFill>
            <a:srgbClr val="A63089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C509A3-E37D-52FE-9426-1345A4234D3F}"/>
                </a:ext>
              </a:extLst>
            </p:cNvPr>
            <p:cNvSpPr/>
            <p:nvPr userDrawn="1"/>
          </p:nvSpPr>
          <p:spPr>
            <a:xfrm>
              <a:off x="0" y="0"/>
              <a:ext cx="6858000" cy="1531206"/>
            </a:xfrm>
            <a:custGeom>
              <a:avLst/>
              <a:gdLst>
                <a:gd name="connsiteX0" fmla="*/ 0 w 5670042"/>
                <a:gd name="connsiteY0" fmla="*/ 0 h 1265967"/>
                <a:gd name="connsiteX1" fmla="*/ 5670043 w 5670042"/>
                <a:gd name="connsiteY1" fmla="*/ 0 h 1265967"/>
                <a:gd name="connsiteX2" fmla="*/ 5670043 w 5670042"/>
                <a:gd name="connsiteY2" fmla="*/ 826103 h 1265967"/>
                <a:gd name="connsiteX3" fmla="*/ 4880991 w 5670042"/>
                <a:gd name="connsiteY3" fmla="*/ 830961 h 1265967"/>
                <a:gd name="connsiteX4" fmla="*/ 1759268 w 5670042"/>
                <a:gd name="connsiteY4" fmla="*/ 356521 h 1265967"/>
                <a:gd name="connsiteX5" fmla="*/ 0 w 5670042"/>
                <a:gd name="connsiteY5" fmla="*/ 1265968 h 1265967"/>
                <a:gd name="connsiteX6" fmla="*/ 0 w 5670042"/>
                <a:gd name="connsiteY6" fmla="*/ 0 h 126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0042" h="1265967">
                  <a:moveTo>
                    <a:pt x="0" y="0"/>
                  </a:moveTo>
                  <a:lnTo>
                    <a:pt x="5670043" y="0"/>
                  </a:lnTo>
                  <a:lnTo>
                    <a:pt x="5670043" y="826103"/>
                  </a:lnTo>
                  <a:cubicBezTo>
                    <a:pt x="5670043" y="826103"/>
                    <a:pt x="5293138" y="872204"/>
                    <a:pt x="4880991" y="830961"/>
                  </a:cubicBezTo>
                  <a:cubicBezTo>
                    <a:pt x="3774853" y="720376"/>
                    <a:pt x="2702243" y="59912"/>
                    <a:pt x="1759268" y="356521"/>
                  </a:cubicBezTo>
                  <a:cubicBezTo>
                    <a:pt x="844772" y="644176"/>
                    <a:pt x="645700" y="1265968"/>
                    <a:pt x="0" y="126596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F6E6CB-35E9-2525-E7B0-C8201CE0E11B}"/>
                </a:ext>
              </a:extLst>
            </p:cNvPr>
            <p:cNvSpPr/>
            <p:nvPr userDrawn="1"/>
          </p:nvSpPr>
          <p:spPr>
            <a:xfrm>
              <a:off x="0" y="0"/>
              <a:ext cx="6857884" cy="2259541"/>
            </a:xfrm>
            <a:custGeom>
              <a:avLst/>
              <a:gdLst>
                <a:gd name="connsiteX0" fmla="*/ 5669661 w 5669946"/>
                <a:gd name="connsiteY0" fmla="*/ 0 h 1868138"/>
                <a:gd name="connsiteX1" fmla="*/ 0 w 5669946"/>
                <a:gd name="connsiteY1" fmla="*/ 0 h 1868138"/>
                <a:gd name="connsiteX2" fmla="*/ 0 w 5669946"/>
                <a:gd name="connsiteY2" fmla="*/ 1868138 h 1868138"/>
                <a:gd name="connsiteX3" fmla="*/ 328517 w 5669946"/>
                <a:gd name="connsiteY3" fmla="*/ 1409795 h 1868138"/>
                <a:gd name="connsiteX4" fmla="*/ 2297525 w 5669946"/>
                <a:gd name="connsiteY4" fmla="*/ 64961 h 1868138"/>
                <a:gd name="connsiteX5" fmla="*/ 4115848 w 5669946"/>
                <a:gd name="connsiteY5" fmla="*/ 317849 h 1868138"/>
                <a:gd name="connsiteX6" fmla="*/ 5669947 w 5669946"/>
                <a:gd name="connsiteY6" fmla="*/ 673608 h 1868138"/>
                <a:gd name="connsiteX7" fmla="*/ 5669947 w 5669946"/>
                <a:gd name="connsiteY7" fmla="*/ 0 h 1868138"/>
                <a:gd name="connsiteX8" fmla="*/ 5669661 w 5669946"/>
                <a:gd name="connsiteY8" fmla="*/ 0 h 186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9946" h="1868138">
                  <a:moveTo>
                    <a:pt x="5669661" y="0"/>
                  </a:moveTo>
                  <a:lnTo>
                    <a:pt x="0" y="0"/>
                  </a:lnTo>
                  <a:lnTo>
                    <a:pt x="0" y="1868138"/>
                  </a:lnTo>
                  <a:cubicBezTo>
                    <a:pt x="0" y="1868138"/>
                    <a:pt x="218789" y="1529715"/>
                    <a:pt x="328517" y="1409795"/>
                  </a:cubicBezTo>
                  <a:cubicBezTo>
                    <a:pt x="1046893" y="624459"/>
                    <a:pt x="1468946" y="236030"/>
                    <a:pt x="2297525" y="64961"/>
                  </a:cubicBezTo>
                  <a:cubicBezTo>
                    <a:pt x="2851880" y="-49435"/>
                    <a:pt x="3578733" y="100965"/>
                    <a:pt x="4115848" y="317849"/>
                  </a:cubicBezTo>
                  <a:cubicBezTo>
                    <a:pt x="4876038" y="624650"/>
                    <a:pt x="5669947" y="673608"/>
                    <a:pt x="5669947" y="673608"/>
                  </a:cubicBezTo>
                  <a:lnTo>
                    <a:pt x="5669947" y="0"/>
                  </a:lnTo>
                  <a:lnTo>
                    <a:pt x="5669661" y="0"/>
                  </a:lnTo>
                  <a:close/>
                </a:path>
              </a:pathLst>
            </a:custGeom>
            <a:solidFill>
              <a:srgbClr val="54278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8CF96099-ED65-8C79-DB96-095731784A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70732" y="487363"/>
            <a:ext cx="1341543" cy="6804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A81D2D8-1F4A-5EF4-0076-AD4A33939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5256"/>
          <a:stretch/>
        </p:blipFill>
        <p:spPr>
          <a:xfrm>
            <a:off x="0" y="786574"/>
            <a:ext cx="3038828" cy="424642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AD51F8C-9BC2-A697-580F-7948ACF0E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878" t="1801" r="2"/>
          <a:stretch/>
        </p:blipFill>
        <p:spPr>
          <a:xfrm>
            <a:off x="0" y="1388775"/>
            <a:ext cx="1509685" cy="2601784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E070AB7-AE13-AD5F-A95F-1B99CCEB835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B874063-5E21-28AD-2A6F-99A772AEFD6F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rgbClr val="542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A10FDD-EFCD-9326-6132-593B1444BCA1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chemeClr val="bg1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bg1"/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B13E4211-AB78-473F-86AC-6782FF43BD9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0901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0CE489-F46A-575E-AB66-5ABAAFDD2679}"/>
              </a:ext>
            </a:extLst>
          </p:cNvPr>
          <p:cNvSpPr/>
          <p:nvPr userDrawn="1"/>
        </p:nvSpPr>
        <p:spPr>
          <a:xfrm>
            <a:off x="7" y="1"/>
            <a:ext cx="9906001" cy="1010522"/>
          </a:xfrm>
          <a:custGeom>
            <a:avLst/>
            <a:gdLst>
              <a:gd name="connsiteX0" fmla="*/ 0 w 7003397"/>
              <a:gd name="connsiteY0" fmla="*/ 0 h 1584966"/>
              <a:gd name="connsiteX1" fmla="*/ 7003398 w 7003397"/>
              <a:gd name="connsiteY1" fmla="*/ 0 h 1584966"/>
              <a:gd name="connsiteX2" fmla="*/ 7003398 w 7003397"/>
              <a:gd name="connsiteY2" fmla="*/ 1557783 h 1584966"/>
              <a:gd name="connsiteX3" fmla="*/ 6028795 w 7003397"/>
              <a:gd name="connsiteY3" fmla="*/ 1563783 h 1584966"/>
              <a:gd name="connsiteX4" fmla="*/ 1998382 w 7003397"/>
              <a:gd name="connsiteY4" fmla="*/ 525418 h 1584966"/>
              <a:gd name="connsiteX5" fmla="*/ 118 w 7003397"/>
              <a:gd name="connsiteY5" fmla="*/ 1557783 h 1584966"/>
              <a:gd name="connsiteX6" fmla="*/ 118 w 7003397"/>
              <a:gd name="connsiteY6" fmla="*/ 0 h 1584966"/>
              <a:gd name="connsiteX0" fmla="*/ 0 w 7003398"/>
              <a:gd name="connsiteY0" fmla="*/ 0 h 1584966"/>
              <a:gd name="connsiteX1" fmla="*/ 7003398 w 7003398"/>
              <a:gd name="connsiteY1" fmla="*/ 0 h 1584966"/>
              <a:gd name="connsiteX2" fmla="*/ 7003398 w 7003398"/>
              <a:gd name="connsiteY2" fmla="*/ 1557783 h 1584966"/>
              <a:gd name="connsiteX3" fmla="*/ 6028795 w 7003398"/>
              <a:gd name="connsiteY3" fmla="*/ 1563783 h 1584966"/>
              <a:gd name="connsiteX4" fmla="*/ 1998382 w 7003398"/>
              <a:gd name="connsiteY4" fmla="*/ 525418 h 1584966"/>
              <a:gd name="connsiteX5" fmla="*/ 118 w 7003398"/>
              <a:gd name="connsiteY5" fmla="*/ 1557783 h 1584966"/>
              <a:gd name="connsiteX6" fmla="*/ 118 w 7003398"/>
              <a:gd name="connsiteY6" fmla="*/ 0 h 1584966"/>
              <a:gd name="connsiteX7" fmla="*/ 0 w 7003398"/>
              <a:gd name="connsiteY7" fmla="*/ 0 h 158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8" h="1584966">
                <a:moveTo>
                  <a:pt x="0" y="0"/>
                </a:moveTo>
                <a:lnTo>
                  <a:pt x="7003398" y="0"/>
                </a:lnTo>
                <a:lnTo>
                  <a:pt x="7003398" y="1557783"/>
                </a:lnTo>
                <a:cubicBezTo>
                  <a:pt x="7003398" y="1557783"/>
                  <a:pt x="6537861" y="1614725"/>
                  <a:pt x="6028795" y="1563783"/>
                </a:cubicBezTo>
                <a:cubicBezTo>
                  <a:pt x="4662539" y="1427193"/>
                  <a:pt x="3219459" y="525418"/>
                  <a:pt x="1998382" y="525418"/>
                </a:cubicBezTo>
                <a:cubicBezTo>
                  <a:pt x="1299170" y="538369"/>
                  <a:pt x="601891" y="1557783"/>
                  <a:pt x="118" y="1557783"/>
                </a:cubicBez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rgbClr val="F4792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774FD0E-2C21-2E86-C247-9A198770A42B}"/>
              </a:ext>
            </a:extLst>
          </p:cNvPr>
          <p:cNvSpPr/>
          <p:nvPr userDrawn="1"/>
        </p:nvSpPr>
        <p:spPr>
          <a:xfrm>
            <a:off x="6" y="3"/>
            <a:ext cx="9905987" cy="1472877"/>
          </a:xfrm>
          <a:custGeom>
            <a:avLst/>
            <a:gdLst>
              <a:gd name="connsiteX0" fmla="*/ 0 w 9905987"/>
              <a:gd name="connsiteY0" fmla="*/ 0 h 1472877"/>
              <a:gd name="connsiteX1" fmla="*/ 9905987 w 9905987"/>
              <a:gd name="connsiteY1" fmla="*/ 0 h 1472877"/>
              <a:gd name="connsiteX2" fmla="*/ 9905987 w 9905987"/>
              <a:gd name="connsiteY2" fmla="*/ 416099 h 1472877"/>
              <a:gd name="connsiteX3" fmla="*/ 9247905 w 9905987"/>
              <a:gd name="connsiteY3" fmla="*/ 407067 h 1472877"/>
              <a:gd name="connsiteX4" fmla="*/ 7199161 w 9905987"/>
              <a:gd name="connsiteY4" fmla="*/ 250599 h 1472877"/>
              <a:gd name="connsiteX5" fmla="*/ 4018676 w 9905987"/>
              <a:gd name="connsiteY5" fmla="*/ 51216 h 1472877"/>
              <a:gd name="connsiteX6" fmla="*/ 689472 w 9905987"/>
              <a:gd name="connsiteY6" fmla="*/ 1053710 h 1472877"/>
              <a:gd name="connsiteX7" fmla="*/ 0 w 9905987"/>
              <a:gd name="connsiteY7" fmla="*/ 1472877 h 147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987" h="1472877">
                <a:moveTo>
                  <a:pt x="0" y="0"/>
                </a:moveTo>
                <a:lnTo>
                  <a:pt x="9905987" y="0"/>
                </a:lnTo>
                <a:lnTo>
                  <a:pt x="9905987" y="416099"/>
                </a:lnTo>
                <a:lnTo>
                  <a:pt x="9247905" y="407067"/>
                </a:lnTo>
                <a:cubicBezTo>
                  <a:pt x="8603567" y="389201"/>
                  <a:pt x="8023521" y="343474"/>
                  <a:pt x="7199161" y="250599"/>
                </a:cubicBezTo>
                <a:cubicBezTo>
                  <a:pt x="6259677" y="79603"/>
                  <a:pt x="5103623" y="-82636"/>
                  <a:pt x="4018676" y="51216"/>
                </a:cubicBezTo>
                <a:cubicBezTo>
                  <a:pt x="2933728" y="185068"/>
                  <a:pt x="2076552" y="343526"/>
                  <a:pt x="689472" y="1053710"/>
                </a:cubicBezTo>
                <a:cubicBezTo>
                  <a:pt x="256622" y="1275330"/>
                  <a:pt x="0" y="1472877"/>
                  <a:pt x="0" y="1472877"/>
                </a:cubicBezTo>
                <a:close/>
              </a:path>
            </a:pathLst>
          </a:custGeom>
          <a:solidFill>
            <a:srgbClr val="005B79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F4792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5B7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F4792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FC230E2-1DAD-EEB7-E572-8CF0C2D61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1714" y="153271"/>
            <a:ext cx="1343121" cy="678987"/>
          </a:xfrm>
          <a:prstGeom prst="rect">
            <a:avLst/>
          </a:prstGeom>
        </p:spPr>
      </p:pic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B6E413-9D92-6456-B979-75E4E5C4BFF6}"/>
              </a:ext>
            </a:extLst>
          </p:cNvPr>
          <p:cNvGrpSpPr/>
          <p:nvPr userDrawn="1"/>
        </p:nvGrpSpPr>
        <p:grpSpPr>
          <a:xfrm>
            <a:off x="0" y="1404064"/>
            <a:ext cx="3151193" cy="3207260"/>
            <a:chOff x="0" y="1518647"/>
            <a:chExt cx="3151193" cy="3207260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5E8E73C7-387A-13C2-72C8-ADCAB1ECEF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2878" t="1801" r="2"/>
            <a:stretch/>
          </p:blipFill>
          <p:spPr>
            <a:xfrm>
              <a:off x="0" y="2122089"/>
              <a:ext cx="1509685" cy="260178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6D33471A-EEAF-8978-763F-E82E48781E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2841" y="1518647"/>
              <a:ext cx="2708352" cy="3207260"/>
            </a:xfrm>
            <a:prstGeom prst="rect">
              <a:avLst/>
            </a:prstGeom>
          </p:spPr>
        </p:pic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D296885-31F8-E5D7-188E-842099B79AC5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7D41AD-CA7D-57C3-E1F1-50A932EC7871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rgbClr val="005B79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bg1"/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0F8D3B-909F-EF9F-7F51-213EDB0EBF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02BF097-4105-B040-2BD0-083F6BDE5B5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385457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0CE489-F46A-575E-AB66-5ABAAFDD2679}"/>
              </a:ext>
            </a:extLst>
          </p:cNvPr>
          <p:cNvSpPr/>
          <p:nvPr userDrawn="1"/>
        </p:nvSpPr>
        <p:spPr>
          <a:xfrm>
            <a:off x="7" y="1"/>
            <a:ext cx="9906001" cy="1010522"/>
          </a:xfrm>
          <a:custGeom>
            <a:avLst/>
            <a:gdLst>
              <a:gd name="connsiteX0" fmla="*/ 0 w 7003397"/>
              <a:gd name="connsiteY0" fmla="*/ 0 h 1584966"/>
              <a:gd name="connsiteX1" fmla="*/ 7003398 w 7003397"/>
              <a:gd name="connsiteY1" fmla="*/ 0 h 1584966"/>
              <a:gd name="connsiteX2" fmla="*/ 7003398 w 7003397"/>
              <a:gd name="connsiteY2" fmla="*/ 1557783 h 1584966"/>
              <a:gd name="connsiteX3" fmla="*/ 6028795 w 7003397"/>
              <a:gd name="connsiteY3" fmla="*/ 1563783 h 1584966"/>
              <a:gd name="connsiteX4" fmla="*/ 1998382 w 7003397"/>
              <a:gd name="connsiteY4" fmla="*/ 525418 h 1584966"/>
              <a:gd name="connsiteX5" fmla="*/ 118 w 7003397"/>
              <a:gd name="connsiteY5" fmla="*/ 1557783 h 1584966"/>
              <a:gd name="connsiteX6" fmla="*/ 118 w 7003397"/>
              <a:gd name="connsiteY6" fmla="*/ 0 h 1584966"/>
              <a:gd name="connsiteX0" fmla="*/ 0 w 7003398"/>
              <a:gd name="connsiteY0" fmla="*/ 0 h 1584966"/>
              <a:gd name="connsiteX1" fmla="*/ 7003398 w 7003398"/>
              <a:gd name="connsiteY1" fmla="*/ 0 h 1584966"/>
              <a:gd name="connsiteX2" fmla="*/ 7003398 w 7003398"/>
              <a:gd name="connsiteY2" fmla="*/ 1557783 h 1584966"/>
              <a:gd name="connsiteX3" fmla="*/ 6028795 w 7003398"/>
              <a:gd name="connsiteY3" fmla="*/ 1563783 h 1584966"/>
              <a:gd name="connsiteX4" fmla="*/ 1998382 w 7003398"/>
              <a:gd name="connsiteY4" fmla="*/ 525418 h 1584966"/>
              <a:gd name="connsiteX5" fmla="*/ 118 w 7003398"/>
              <a:gd name="connsiteY5" fmla="*/ 1557783 h 1584966"/>
              <a:gd name="connsiteX6" fmla="*/ 118 w 7003398"/>
              <a:gd name="connsiteY6" fmla="*/ 0 h 1584966"/>
              <a:gd name="connsiteX7" fmla="*/ 0 w 7003398"/>
              <a:gd name="connsiteY7" fmla="*/ 0 h 158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8" h="1584966">
                <a:moveTo>
                  <a:pt x="0" y="0"/>
                </a:moveTo>
                <a:lnTo>
                  <a:pt x="7003398" y="0"/>
                </a:lnTo>
                <a:lnTo>
                  <a:pt x="7003398" y="1557783"/>
                </a:lnTo>
                <a:cubicBezTo>
                  <a:pt x="7003398" y="1557783"/>
                  <a:pt x="6537861" y="1614725"/>
                  <a:pt x="6028795" y="1563783"/>
                </a:cubicBezTo>
                <a:cubicBezTo>
                  <a:pt x="4662539" y="1427193"/>
                  <a:pt x="3219459" y="525418"/>
                  <a:pt x="1998382" y="525418"/>
                </a:cubicBezTo>
                <a:cubicBezTo>
                  <a:pt x="1299170" y="538369"/>
                  <a:pt x="601891" y="1557783"/>
                  <a:pt x="118" y="1557783"/>
                </a:cubicBez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rgbClr val="A6308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774FD0E-2C21-2E86-C247-9A198770A42B}"/>
              </a:ext>
            </a:extLst>
          </p:cNvPr>
          <p:cNvSpPr/>
          <p:nvPr userDrawn="1"/>
        </p:nvSpPr>
        <p:spPr>
          <a:xfrm>
            <a:off x="6" y="3"/>
            <a:ext cx="9905987" cy="1472877"/>
          </a:xfrm>
          <a:custGeom>
            <a:avLst/>
            <a:gdLst>
              <a:gd name="connsiteX0" fmla="*/ 0 w 9905987"/>
              <a:gd name="connsiteY0" fmla="*/ 0 h 1472877"/>
              <a:gd name="connsiteX1" fmla="*/ 9905987 w 9905987"/>
              <a:gd name="connsiteY1" fmla="*/ 0 h 1472877"/>
              <a:gd name="connsiteX2" fmla="*/ 9905987 w 9905987"/>
              <a:gd name="connsiteY2" fmla="*/ 416099 h 1472877"/>
              <a:gd name="connsiteX3" fmla="*/ 9247905 w 9905987"/>
              <a:gd name="connsiteY3" fmla="*/ 407067 h 1472877"/>
              <a:gd name="connsiteX4" fmla="*/ 7199161 w 9905987"/>
              <a:gd name="connsiteY4" fmla="*/ 250599 h 1472877"/>
              <a:gd name="connsiteX5" fmla="*/ 4018676 w 9905987"/>
              <a:gd name="connsiteY5" fmla="*/ 51216 h 1472877"/>
              <a:gd name="connsiteX6" fmla="*/ 689472 w 9905987"/>
              <a:gd name="connsiteY6" fmla="*/ 1053710 h 1472877"/>
              <a:gd name="connsiteX7" fmla="*/ 0 w 9905987"/>
              <a:gd name="connsiteY7" fmla="*/ 1472877 h 147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987" h="1472877">
                <a:moveTo>
                  <a:pt x="0" y="0"/>
                </a:moveTo>
                <a:lnTo>
                  <a:pt x="9905987" y="0"/>
                </a:lnTo>
                <a:lnTo>
                  <a:pt x="9905987" y="416099"/>
                </a:lnTo>
                <a:lnTo>
                  <a:pt x="9247905" y="407067"/>
                </a:lnTo>
                <a:cubicBezTo>
                  <a:pt x="8603567" y="389201"/>
                  <a:pt x="8023521" y="343474"/>
                  <a:pt x="7199161" y="250599"/>
                </a:cubicBezTo>
                <a:cubicBezTo>
                  <a:pt x="6259677" y="79603"/>
                  <a:pt x="5103623" y="-82636"/>
                  <a:pt x="4018676" y="51216"/>
                </a:cubicBezTo>
                <a:cubicBezTo>
                  <a:pt x="2933728" y="185068"/>
                  <a:pt x="2076552" y="343526"/>
                  <a:pt x="689472" y="1053710"/>
                </a:cubicBezTo>
                <a:cubicBezTo>
                  <a:pt x="256622" y="1275330"/>
                  <a:pt x="0" y="1472877"/>
                  <a:pt x="0" y="1472877"/>
                </a:cubicBezTo>
                <a:close/>
              </a:path>
            </a:pathLst>
          </a:custGeom>
          <a:solidFill>
            <a:srgbClr val="542784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A6308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54278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A6308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FC230E2-1DAD-EEB7-E572-8CF0C2D61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1714" y="153271"/>
            <a:ext cx="1343121" cy="678987"/>
          </a:xfrm>
          <a:prstGeom prst="rect">
            <a:avLst/>
          </a:prstGeom>
        </p:spPr>
      </p:pic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B6E413-9D92-6456-B979-75E4E5C4BFF6}"/>
              </a:ext>
            </a:extLst>
          </p:cNvPr>
          <p:cNvGrpSpPr/>
          <p:nvPr userDrawn="1"/>
        </p:nvGrpSpPr>
        <p:grpSpPr>
          <a:xfrm>
            <a:off x="0" y="1404064"/>
            <a:ext cx="3151193" cy="3207260"/>
            <a:chOff x="0" y="1518647"/>
            <a:chExt cx="3151193" cy="3207260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5E8E73C7-387A-13C2-72C8-ADCAB1ECEF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2878" t="1801" r="2"/>
            <a:stretch/>
          </p:blipFill>
          <p:spPr>
            <a:xfrm>
              <a:off x="0" y="2122089"/>
              <a:ext cx="1509685" cy="260178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6D33471A-EEAF-8978-763F-E82E48781E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2841" y="1518647"/>
              <a:ext cx="2708352" cy="3207260"/>
            </a:xfrm>
            <a:prstGeom prst="rect">
              <a:avLst/>
            </a:prstGeom>
          </p:spPr>
        </p:pic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B62A4390-0CBD-4C08-763A-007C4084005B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8E287D-4DA0-B8AC-A2CB-936720666008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rgbClr val="542784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 i="0" cap="all" baseline="0">
                <a:solidFill>
                  <a:schemeClr val="bg1"/>
                </a:solidFill>
                <a:ea typeface="Gotham Bold" charset="0"/>
                <a:cs typeface="Gotham Bold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4DB1C45-5DD1-1DD9-7F52-AB4F55C8450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1CFA164-77BF-A0BF-6F4A-CA04C256D8B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3015439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0CE489-F46A-575E-AB66-5ABAAFDD2679}"/>
              </a:ext>
            </a:extLst>
          </p:cNvPr>
          <p:cNvSpPr/>
          <p:nvPr userDrawn="1"/>
        </p:nvSpPr>
        <p:spPr>
          <a:xfrm>
            <a:off x="7" y="1"/>
            <a:ext cx="9906001" cy="1010522"/>
          </a:xfrm>
          <a:custGeom>
            <a:avLst/>
            <a:gdLst>
              <a:gd name="connsiteX0" fmla="*/ 0 w 7003397"/>
              <a:gd name="connsiteY0" fmla="*/ 0 h 1584966"/>
              <a:gd name="connsiteX1" fmla="*/ 7003398 w 7003397"/>
              <a:gd name="connsiteY1" fmla="*/ 0 h 1584966"/>
              <a:gd name="connsiteX2" fmla="*/ 7003398 w 7003397"/>
              <a:gd name="connsiteY2" fmla="*/ 1557783 h 1584966"/>
              <a:gd name="connsiteX3" fmla="*/ 6028795 w 7003397"/>
              <a:gd name="connsiteY3" fmla="*/ 1563783 h 1584966"/>
              <a:gd name="connsiteX4" fmla="*/ 1998382 w 7003397"/>
              <a:gd name="connsiteY4" fmla="*/ 525418 h 1584966"/>
              <a:gd name="connsiteX5" fmla="*/ 118 w 7003397"/>
              <a:gd name="connsiteY5" fmla="*/ 1557783 h 1584966"/>
              <a:gd name="connsiteX6" fmla="*/ 118 w 7003397"/>
              <a:gd name="connsiteY6" fmla="*/ 0 h 1584966"/>
              <a:gd name="connsiteX0" fmla="*/ 0 w 7003398"/>
              <a:gd name="connsiteY0" fmla="*/ 0 h 1584966"/>
              <a:gd name="connsiteX1" fmla="*/ 7003398 w 7003398"/>
              <a:gd name="connsiteY1" fmla="*/ 0 h 1584966"/>
              <a:gd name="connsiteX2" fmla="*/ 7003398 w 7003398"/>
              <a:gd name="connsiteY2" fmla="*/ 1557783 h 1584966"/>
              <a:gd name="connsiteX3" fmla="*/ 6028795 w 7003398"/>
              <a:gd name="connsiteY3" fmla="*/ 1563783 h 1584966"/>
              <a:gd name="connsiteX4" fmla="*/ 1998382 w 7003398"/>
              <a:gd name="connsiteY4" fmla="*/ 525418 h 1584966"/>
              <a:gd name="connsiteX5" fmla="*/ 118 w 7003398"/>
              <a:gd name="connsiteY5" fmla="*/ 1557783 h 1584966"/>
              <a:gd name="connsiteX6" fmla="*/ 118 w 7003398"/>
              <a:gd name="connsiteY6" fmla="*/ 0 h 1584966"/>
              <a:gd name="connsiteX7" fmla="*/ 0 w 7003398"/>
              <a:gd name="connsiteY7" fmla="*/ 0 h 158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8" h="1584966">
                <a:moveTo>
                  <a:pt x="0" y="0"/>
                </a:moveTo>
                <a:lnTo>
                  <a:pt x="7003398" y="0"/>
                </a:lnTo>
                <a:lnTo>
                  <a:pt x="7003398" y="1557783"/>
                </a:lnTo>
                <a:cubicBezTo>
                  <a:pt x="7003398" y="1557783"/>
                  <a:pt x="6537861" y="1614725"/>
                  <a:pt x="6028795" y="1563783"/>
                </a:cubicBezTo>
                <a:cubicBezTo>
                  <a:pt x="4662539" y="1427193"/>
                  <a:pt x="3219459" y="525418"/>
                  <a:pt x="1998382" y="525418"/>
                </a:cubicBezTo>
                <a:cubicBezTo>
                  <a:pt x="1299170" y="538369"/>
                  <a:pt x="601891" y="1557783"/>
                  <a:pt x="118" y="1557783"/>
                </a:cubicBez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774FD0E-2C21-2E86-C247-9A198770A42B}"/>
              </a:ext>
            </a:extLst>
          </p:cNvPr>
          <p:cNvSpPr/>
          <p:nvPr userDrawn="1"/>
        </p:nvSpPr>
        <p:spPr>
          <a:xfrm>
            <a:off x="6" y="3"/>
            <a:ext cx="9905987" cy="1472877"/>
          </a:xfrm>
          <a:custGeom>
            <a:avLst/>
            <a:gdLst>
              <a:gd name="connsiteX0" fmla="*/ 0 w 9905987"/>
              <a:gd name="connsiteY0" fmla="*/ 0 h 1472877"/>
              <a:gd name="connsiteX1" fmla="*/ 9905987 w 9905987"/>
              <a:gd name="connsiteY1" fmla="*/ 0 h 1472877"/>
              <a:gd name="connsiteX2" fmla="*/ 9905987 w 9905987"/>
              <a:gd name="connsiteY2" fmla="*/ 416099 h 1472877"/>
              <a:gd name="connsiteX3" fmla="*/ 9247905 w 9905987"/>
              <a:gd name="connsiteY3" fmla="*/ 407067 h 1472877"/>
              <a:gd name="connsiteX4" fmla="*/ 7199161 w 9905987"/>
              <a:gd name="connsiteY4" fmla="*/ 250599 h 1472877"/>
              <a:gd name="connsiteX5" fmla="*/ 4018676 w 9905987"/>
              <a:gd name="connsiteY5" fmla="*/ 51216 h 1472877"/>
              <a:gd name="connsiteX6" fmla="*/ 689472 w 9905987"/>
              <a:gd name="connsiteY6" fmla="*/ 1053710 h 1472877"/>
              <a:gd name="connsiteX7" fmla="*/ 0 w 9905987"/>
              <a:gd name="connsiteY7" fmla="*/ 1472877 h 147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987" h="1472877">
                <a:moveTo>
                  <a:pt x="0" y="0"/>
                </a:moveTo>
                <a:lnTo>
                  <a:pt x="9905987" y="0"/>
                </a:lnTo>
                <a:lnTo>
                  <a:pt x="9905987" y="416099"/>
                </a:lnTo>
                <a:lnTo>
                  <a:pt x="9247905" y="407067"/>
                </a:lnTo>
                <a:cubicBezTo>
                  <a:pt x="8603567" y="389201"/>
                  <a:pt x="8023521" y="343474"/>
                  <a:pt x="7199161" y="250599"/>
                </a:cubicBezTo>
                <a:cubicBezTo>
                  <a:pt x="6259677" y="79603"/>
                  <a:pt x="5103623" y="-82636"/>
                  <a:pt x="4018676" y="51216"/>
                </a:cubicBezTo>
                <a:cubicBezTo>
                  <a:pt x="2933728" y="185068"/>
                  <a:pt x="2076552" y="343526"/>
                  <a:pt x="689472" y="1053710"/>
                </a:cubicBezTo>
                <a:cubicBezTo>
                  <a:pt x="256622" y="1275330"/>
                  <a:pt x="0" y="1472877"/>
                  <a:pt x="0" y="1472877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FC230E2-1DAD-EEB7-E572-8CF0C2D61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1714" y="153271"/>
            <a:ext cx="1343121" cy="678987"/>
          </a:xfrm>
          <a:prstGeom prst="rect">
            <a:avLst/>
          </a:prstGeom>
        </p:spPr>
      </p:pic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E738D0-4E7E-6F63-E4F4-4FA7BF4751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5256"/>
          <a:stretch/>
        </p:blipFill>
        <p:spPr>
          <a:xfrm>
            <a:off x="0" y="118945"/>
            <a:ext cx="3038828" cy="424642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70F49B9-FE8B-7174-6107-3CFA97F65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878" t="1801" r="2"/>
          <a:stretch/>
        </p:blipFill>
        <p:spPr>
          <a:xfrm>
            <a:off x="0" y="721146"/>
            <a:ext cx="1509685" cy="260178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6B136CC-B78D-21D4-349F-94F88D093D25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919E45-0CDF-F810-339C-AA093CFF1D4C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rgbClr val="003366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 i="0" cap="all" baseline="0">
                <a:solidFill>
                  <a:schemeClr val="bg1"/>
                </a:solidFill>
                <a:ea typeface="Gotham Bold" charset="0"/>
                <a:cs typeface="Gotham Bold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AFA0919-C2D0-2903-2312-A630C6EA17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A197067-EE75-87E2-D803-62D584A7D3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252719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0CE489-F46A-575E-AB66-5ABAAFDD2679}"/>
              </a:ext>
            </a:extLst>
          </p:cNvPr>
          <p:cNvSpPr/>
          <p:nvPr userDrawn="1"/>
        </p:nvSpPr>
        <p:spPr>
          <a:xfrm>
            <a:off x="7" y="1"/>
            <a:ext cx="9906001" cy="1010522"/>
          </a:xfrm>
          <a:custGeom>
            <a:avLst/>
            <a:gdLst>
              <a:gd name="connsiteX0" fmla="*/ 0 w 7003397"/>
              <a:gd name="connsiteY0" fmla="*/ 0 h 1584966"/>
              <a:gd name="connsiteX1" fmla="*/ 7003398 w 7003397"/>
              <a:gd name="connsiteY1" fmla="*/ 0 h 1584966"/>
              <a:gd name="connsiteX2" fmla="*/ 7003398 w 7003397"/>
              <a:gd name="connsiteY2" fmla="*/ 1557783 h 1584966"/>
              <a:gd name="connsiteX3" fmla="*/ 6028795 w 7003397"/>
              <a:gd name="connsiteY3" fmla="*/ 1563783 h 1584966"/>
              <a:gd name="connsiteX4" fmla="*/ 1998382 w 7003397"/>
              <a:gd name="connsiteY4" fmla="*/ 525418 h 1584966"/>
              <a:gd name="connsiteX5" fmla="*/ 118 w 7003397"/>
              <a:gd name="connsiteY5" fmla="*/ 1557783 h 1584966"/>
              <a:gd name="connsiteX6" fmla="*/ 118 w 7003397"/>
              <a:gd name="connsiteY6" fmla="*/ 0 h 1584966"/>
              <a:gd name="connsiteX0" fmla="*/ 0 w 7003398"/>
              <a:gd name="connsiteY0" fmla="*/ 0 h 1584966"/>
              <a:gd name="connsiteX1" fmla="*/ 7003398 w 7003398"/>
              <a:gd name="connsiteY1" fmla="*/ 0 h 1584966"/>
              <a:gd name="connsiteX2" fmla="*/ 7003398 w 7003398"/>
              <a:gd name="connsiteY2" fmla="*/ 1557783 h 1584966"/>
              <a:gd name="connsiteX3" fmla="*/ 6028795 w 7003398"/>
              <a:gd name="connsiteY3" fmla="*/ 1563783 h 1584966"/>
              <a:gd name="connsiteX4" fmla="*/ 1998382 w 7003398"/>
              <a:gd name="connsiteY4" fmla="*/ 525418 h 1584966"/>
              <a:gd name="connsiteX5" fmla="*/ 118 w 7003398"/>
              <a:gd name="connsiteY5" fmla="*/ 1557783 h 1584966"/>
              <a:gd name="connsiteX6" fmla="*/ 118 w 7003398"/>
              <a:gd name="connsiteY6" fmla="*/ 0 h 1584966"/>
              <a:gd name="connsiteX7" fmla="*/ 0 w 7003398"/>
              <a:gd name="connsiteY7" fmla="*/ 0 h 158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8" h="1584966">
                <a:moveTo>
                  <a:pt x="0" y="0"/>
                </a:moveTo>
                <a:lnTo>
                  <a:pt x="7003398" y="0"/>
                </a:lnTo>
                <a:lnTo>
                  <a:pt x="7003398" y="1557783"/>
                </a:lnTo>
                <a:cubicBezTo>
                  <a:pt x="7003398" y="1557783"/>
                  <a:pt x="6537861" y="1614725"/>
                  <a:pt x="6028795" y="1563783"/>
                </a:cubicBezTo>
                <a:cubicBezTo>
                  <a:pt x="4662539" y="1427193"/>
                  <a:pt x="3219459" y="525418"/>
                  <a:pt x="1998382" y="525418"/>
                </a:cubicBezTo>
                <a:cubicBezTo>
                  <a:pt x="1299170" y="538369"/>
                  <a:pt x="601891" y="1557783"/>
                  <a:pt x="118" y="1557783"/>
                </a:cubicBez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774FD0E-2C21-2E86-C247-9A198770A42B}"/>
              </a:ext>
            </a:extLst>
          </p:cNvPr>
          <p:cNvSpPr/>
          <p:nvPr userDrawn="1"/>
        </p:nvSpPr>
        <p:spPr>
          <a:xfrm>
            <a:off x="6" y="3"/>
            <a:ext cx="9905987" cy="1472877"/>
          </a:xfrm>
          <a:custGeom>
            <a:avLst/>
            <a:gdLst>
              <a:gd name="connsiteX0" fmla="*/ 0 w 9905987"/>
              <a:gd name="connsiteY0" fmla="*/ 0 h 1472877"/>
              <a:gd name="connsiteX1" fmla="*/ 9905987 w 9905987"/>
              <a:gd name="connsiteY1" fmla="*/ 0 h 1472877"/>
              <a:gd name="connsiteX2" fmla="*/ 9905987 w 9905987"/>
              <a:gd name="connsiteY2" fmla="*/ 416099 h 1472877"/>
              <a:gd name="connsiteX3" fmla="*/ 9247905 w 9905987"/>
              <a:gd name="connsiteY3" fmla="*/ 407067 h 1472877"/>
              <a:gd name="connsiteX4" fmla="*/ 7199161 w 9905987"/>
              <a:gd name="connsiteY4" fmla="*/ 250599 h 1472877"/>
              <a:gd name="connsiteX5" fmla="*/ 4018676 w 9905987"/>
              <a:gd name="connsiteY5" fmla="*/ 51216 h 1472877"/>
              <a:gd name="connsiteX6" fmla="*/ 689472 w 9905987"/>
              <a:gd name="connsiteY6" fmla="*/ 1053710 h 1472877"/>
              <a:gd name="connsiteX7" fmla="*/ 0 w 9905987"/>
              <a:gd name="connsiteY7" fmla="*/ 1472877 h 1472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987" h="1472877">
                <a:moveTo>
                  <a:pt x="0" y="0"/>
                </a:moveTo>
                <a:lnTo>
                  <a:pt x="9905987" y="0"/>
                </a:lnTo>
                <a:lnTo>
                  <a:pt x="9905987" y="416099"/>
                </a:lnTo>
                <a:lnTo>
                  <a:pt x="9247905" y="407067"/>
                </a:lnTo>
                <a:cubicBezTo>
                  <a:pt x="8603567" y="389201"/>
                  <a:pt x="8023521" y="343474"/>
                  <a:pt x="7199161" y="250599"/>
                </a:cubicBezTo>
                <a:cubicBezTo>
                  <a:pt x="6259677" y="79603"/>
                  <a:pt x="5103623" y="-82636"/>
                  <a:pt x="4018676" y="51216"/>
                </a:cubicBezTo>
                <a:cubicBezTo>
                  <a:pt x="2933728" y="185068"/>
                  <a:pt x="2076552" y="343526"/>
                  <a:pt x="689472" y="1053710"/>
                </a:cubicBezTo>
                <a:cubicBezTo>
                  <a:pt x="256622" y="1275330"/>
                  <a:pt x="0" y="1472877"/>
                  <a:pt x="0" y="1472877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FC230E2-1DAD-EEB7-E572-8CF0C2D61C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41714" y="153271"/>
            <a:ext cx="1343121" cy="678987"/>
          </a:xfrm>
          <a:prstGeom prst="rect">
            <a:avLst/>
          </a:prstGeom>
        </p:spPr>
      </p:pic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E738D0-4E7E-6F63-E4F4-4FA7BF4751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5256"/>
          <a:stretch/>
        </p:blipFill>
        <p:spPr>
          <a:xfrm>
            <a:off x="0" y="118945"/>
            <a:ext cx="3038828" cy="424642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70F49B9-FE8B-7174-6107-3CFA97F65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878" t="1801" r="2"/>
          <a:stretch/>
        </p:blipFill>
        <p:spPr>
          <a:xfrm>
            <a:off x="0" y="721146"/>
            <a:ext cx="1509685" cy="260178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ED4AEE7-4A7E-7DBF-5A73-5B4E737C7F06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EE1AE6-13A2-423F-8E54-C18488B6BB41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chemeClr val="bg1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bg1"/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C629E7-A4DD-6D0E-3E43-34561ED5385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D8B500A-0C1A-834C-0BA3-FAD0F591B0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518161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00AEF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00AEF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8933BD-0C5F-3B0D-D297-DC3CDF4E77AE}"/>
              </a:ext>
            </a:extLst>
          </p:cNvPr>
          <p:cNvGrpSpPr/>
          <p:nvPr userDrawn="1"/>
        </p:nvGrpSpPr>
        <p:grpSpPr>
          <a:xfrm>
            <a:off x="0" y="1"/>
            <a:ext cx="9906000" cy="1029037"/>
            <a:chOff x="0" y="0"/>
            <a:chExt cx="6858000" cy="225954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C509A3-E37D-52FE-9426-1345A4234D3F}"/>
                </a:ext>
              </a:extLst>
            </p:cNvPr>
            <p:cNvSpPr/>
            <p:nvPr userDrawn="1"/>
          </p:nvSpPr>
          <p:spPr>
            <a:xfrm>
              <a:off x="0" y="0"/>
              <a:ext cx="6858000" cy="1531206"/>
            </a:xfrm>
            <a:custGeom>
              <a:avLst/>
              <a:gdLst>
                <a:gd name="connsiteX0" fmla="*/ 0 w 5670042"/>
                <a:gd name="connsiteY0" fmla="*/ 0 h 1265967"/>
                <a:gd name="connsiteX1" fmla="*/ 5670043 w 5670042"/>
                <a:gd name="connsiteY1" fmla="*/ 0 h 1265967"/>
                <a:gd name="connsiteX2" fmla="*/ 5670043 w 5670042"/>
                <a:gd name="connsiteY2" fmla="*/ 826103 h 1265967"/>
                <a:gd name="connsiteX3" fmla="*/ 4880991 w 5670042"/>
                <a:gd name="connsiteY3" fmla="*/ 830961 h 1265967"/>
                <a:gd name="connsiteX4" fmla="*/ 1759268 w 5670042"/>
                <a:gd name="connsiteY4" fmla="*/ 356521 h 1265967"/>
                <a:gd name="connsiteX5" fmla="*/ 0 w 5670042"/>
                <a:gd name="connsiteY5" fmla="*/ 1265968 h 1265967"/>
                <a:gd name="connsiteX6" fmla="*/ 0 w 5670042"/>
                <a:gd name="connsiteY6" fmla="*/ 0 h 126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0042" h="1265967">
                  <a:moveTo>
                    <a:pt x="0" y="0"/>
                  </a:moveTo>
                  <a:lnTo>
                    <a:pt x="5670043" y="0"/>
                  </a:lnTo>
                  <a:lnTo>
                    <a:pt x="5670043" y="826103"/>
                  </a:lnTo>
                  <a:cubicBezTo>
                    <a:pt x="5670043" y="826103"/>
                    <a:pt x="5293138" y="872204"/>
                    <a:pt x="4880991" y="830961"/>
                  </a:cubicBezTo>
                  <a:cubicBezTo>
                    <a:pt x="3774853" y="720376"/>
                    <a:pt x="2702243" y="59912"/>
                    <a:pt x="1759268" y="356521"/>
                  </a:cubicBezTo>
                  <a:cubicBezTo>
                    <a:pt x="844772" y="644176"/>
                    <a:pt x="645700" y="1265968"/>
                    <a:pt x="0" y="126596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F6E6CB-35E9-2525-E7B0-C8201CE0E11B}"/>
                </a:ext>
              </a:extLst>
            </p:cNvPr>
            <p:cNvSpPr/>
            <p:nvPr userDrawn="1"/>
          </p:nvSpPr>
          <p:spPr>
            <a:xfrm>
              <a:off x="0" y="0"/>
              <a:ext cx="6857884" cy="2259541"/>
            </a:xfrm>
            <a:custGeom>
              <a:avLst/>
              <a:gdLst>
                <a:gd name="connsiteX0" fmla="*/ 5669661 w 5669946"/>
                <a:gd name="connsiteY0" fmla="*/ 0 h 1868138"/>
                <a:gd name="connsiteX1" fmla="*/ 0 w 5669946"/>
                <a:gd name="connsiteY1" fmla="*/ 0 h 1868138"/>
                <a:gd name="connsiteX2" fmla="*/ 0 w 5669946"/>
                <a:gd name="connsiteY2" fmla="*/ 1868138 h 1868138"/>
                <a:gd name="connsiteX3" fmla="*/ 328517 w 5669946"/>
                <a:gd name="connsiteY3" fmla="*/ 1409795 h 1868138"/>
                <a:gd name="connsiteX4" fmla="*/ 2297525 w 5669946"/>
                <a:gd name="connsiteY4" fmla="*/ 64961 h 1868138"/>
                <a:gd name="connsiteX5" fmla="*/ 4115848 w 5669946"/>
                <a:gd name="connsiteY5" fmla="*/ 317849 h 1868138"/>
                <a:gd name="connsiteX6" fmla="*/ 5669947 w 5669946"/>
                <a:gd name="connsiteY6" fmla="*/ 673608 h 1868138"/>
                <a:gd name="connsiteX7" fmla="*/ 5669947 w 5669946"/>
                <a:gd name="connsiteY7" fmla="*/ 0 h 1868138"/>
                <a:gd name="connsiteX8" fmla="*/ 5669661 w 5669946"/>
                <a:gd name="connsiteY8" fmla="*/ 0 h 186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9946" h="1868138">
                  <a:moveTo>
                    <a:pt x="5669661" y="0"/>
                  </a:moveTo>
                  <a:lnTo>
                    <a:pt x="0" y="0"/>
                  </a:lnTo>
                  <a:lnTo>
                    <a:pt x="0" y="1868138"/>
                  </a:lnTo>
                  <a:cubicBezTo>
                    <a:pt x="0" y="1868138"/>
                    <a:pt x="218789" y="1529715"/>
                    <a:pt x="328517" y="1409795"/>
                  </a:cubicBezTo>
                  <a:cubicBezTo>
                    <a:pt x="1046893" y="624459"/>
                    <a:pt x="1468946" y="236030"/>
                    <a:pt x="2297525" y="64961"/>
                  </a:cubicBezTo>
                  <a:cubicBezTo>
                    <a:pt x="2851880" y="-49435"/>
                    <a:pt x="3578733" y="100965"/>
                    <a:pt x="4115848" y="317849"/>
                  </a:cubicBezTo>
                  <a:cubicBezTo>
                    <a:pt x="4876038" y="624650"/>
                    <a:pt x="5669947" y="673608"/>
                    <a:pt x="5669947" y="673608"/>
                  </a:cubicBezTo>
                  <a:lnTo>
                    <a:pt x="5669947" y="0"/>
                  </a:lnTo>
                  <a:lnTo>
                    <a:pt x="5669661" y="0"/>
                  </a:lnTo>
                  <a:close/>
                </a:path>
              </a:pathLst>
            </a:custGeom>
            <a:solidFill>
              <a:schemeClr val="accent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8CF96099-ED65-8C79-DB96-095731784A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70732" y="487363"/>
            <a:ext cx="1341543" cy="6804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80F23C6-D2E4-777E-000E-0145B00E3432}"/>
              </a:ext>
            </a:extLst>
          </p:cNvPr>
          <p:cNvGrpSpPr/>
          <p:nvPr userDrawn="1"/>
        </p:nvGrpSpPr>
        <p:grpSpPr>
          <a:xfrm>
            <a:off x="0" y="1404064"/>
            <a:ext cx="3151193" cy="3207260"/>
            <a:chOff x="0" y="1518647"/>
            <a:chExt cx="3151193" cy="3207260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5372CF16-468D-070C-CAE5-59F9050B39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2878" t="1801" r="2"/>
            <a:stretch/>
          </p:blipFill>
          <p:spPr>
            <a:xfrm>
              <a:off x="0" y="2122089"/>
              <a:ext cx="1509685" cy="2601784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CCCCF29B-5CCC-4B88-A608-EB1D3AB31C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2841" y="1518647"/>
              <a:ext cx="2708352" cy="3207260"/>
            </a:xfrm>
            <a:prstGeom prst="rect">
              <a:avLst/>
            </a:prstGeom>
          </p:spPr>
        </p:pic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61C4D4CA-8C5A-03B7-F79A-27041A44D043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FB7907-4618-E684-7609-68423CC7C6B7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rgbClr val="003366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 i="0" cap="all" baseline="0">
                <a:solidFill>
                  <a:schemeClr val="bg1"/>
                </a:solidFill>
                <a:ea typeface="Gotham Bold" charset="0"/>
                <a:cs typeface="Gotham Bold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7347C201-90CD-C280-03EA-048050B91B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0D3833F1-9EE1-762F-2F0B-A8247E9C2C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3559627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75C04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75C04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8933BD-0C5F-3B0D-D297-DC3CDF4E77AE}"/>
              </a:ext>
            </a:extLst>
          </p:cNvPr>
          <p:cNvGrpSpPr/>
          <p:nvPr userDrawn="1"/>
        </p:nvGrpSpPr>
        <p:grpSpPr>
          <a:xfrm>
            <a:off x="0" y="1"/>
            <a:ext cx="9906000" cy="1029037"/>
            <a:chOff x="0" y="0"/>
            <a:chExt cx="6858000" cy="225954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C509A3-E37D-52FE-9426-1345A4234D3F}"/>
                </a:ext>
              </a:extLst>
            </p:cNvPr>
            <p:cNvSpPr/>
            <p:nvPr userDrawn="1"/>
          </p:nvSpPr>
          <p:spPr>
            <a:xfrm>
              <a:off x="0" y="0"/>
              <a:ext cx="6858000" cy="1531206"/>
            </a:xfrm>
            <a:custGeom>
              <a:avLst/>
              <a:gdLst>
                <a:gd name="connsiteX0" fmla="*/ 0 w 5670042"/>
                <a:gd name="connsiteY0" fmla="*/ 0 h 1265967"/>
                <a:gd name="connsiteX1" fmla="*/ 5670043 w 5670042"/>
                <a:gd name="connsiteY1" fmla="*/ 0 h 1265967"/>
                <a:gd name="connsiteX2" fmla="*/ 5670043 w 5670042"/>
                <a:gd name="connsiteY2" fmla="*/ 826103 h 1265967"/>
                <a:gd name="connsiteX3" fmla="*/ 4880991 w 5670042"/>
                <a:gd name="connsiteY3" fmla="*/ 830961 h 1265967"/>
                <a:gd name="connsiteX4" fmla="*/ 1759268 w 5670042"/>
                <a:gd name="connsiteY4" fmla="*/ 356521 h 1265967"/>
                <a:gd name="connsiteX5" fmla="*/ 0 w 5670042"/>
                <a:gd name="connsiteY5" fmla="*/ 1265968 h 1265967"/>
                <a:gd name="connsiteX6" fmla="*/ 0 w 5670042"/>
                <a:gd name="connsiteY6" fmla="*/ 0 h 126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0042" h="1265967">
                  <a:moveTo>
                    <a:pt x="0" y="0"/>
                  </a:moveTo>
                  <a:lnTo>
                    <a:pt x="5670043" y="0"/>
                  </a:lnTo>
                  <a:lnTo>
                    <a:pt x="5670043" y="826103"/>
                  </a:lnTo>
                  <a:cubicBezTo>
                    <a:pt x="5670043" y="826103"/>
                    <a:pt x="5293138" y="872204"/>
                    <a:pt x="4880991" y="830961"/>
                  </a:cubicBezTo>
                  <a:cubicBezTo>
                    <a:pt x="3774853" y="720376"/>
                    <a:pt x="2702243" y="59912"/>
                    <a:pt x="1759268" y="356521"/>
                  </a:cubicBezTo>
                  <a:cubicBezTo>
                    <a:pt x="844772" y="644176"/>
                    <a:pt x="645700" y="1265968"/>
                    <a:pt x="0" y="126596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5C043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F6E6CB-35E9-2525-E7B0-C8201CE0E11B}"/>
                </a:ext>
              </a:extLst>
            </p:cNvPr>
            <p:cNvSpPr/>
            <p:nvPr userDrawn="1"/>
          </p:nvSpPr>
          <p:spPr>
            <a:xfrm>
              <a:off x="0" y="0"/>
              <a:ext cx="6857884" cy="2259541"/>
            </a:xfrm>
            <a:custGeom>
              <a:avLst/>
              <a:gdLst>
                <a:gd name="connsiteX0" fmla="*/ 5669661 w 5669946"/>
                <a:gd name="connsiteY0" fmla="*/ 0 h 1868138"/>
                <a:gd name="connsiteX1" fmla="*/ 0 w 5669946"/>
                <a:gd name="connsiteY1" fmla="*/ 0 h 1868138"/>
                <a:gd name="connsiteX2" fmla="*/ 0 w 5669946"/>
                <a:gd name="connsiteY2" fmla="*/ 1868138 h 1868138"/>
                <a:gd name="connsiteX3" fmla="*/ 328517 w 5669946"/>
                <a:gd name="connsiteY3" fmla="*/ 1409795 h 1868138"/>
                <a:gd name="connsiteX4" fmla="*/ 2297525 w 5669946"/>
                <a:gd name="connsiteY4" fmla="*/ 64961 h 1868138"/>
                <a:gd name="connsiteX5" fmla="*/ 4115848 w 5669946"/>
                <a:gd name="connsiteY5" fmla="*/ 317849 h 1868138"/>
                <a:gd name="connsiteX6" fmla="*/ 5669947 w 5669946"/>
                <a:gd name="connsiteY6" fmla="*/ 673608 h 1868138"/>
                <a:gd name="connsiteX7" fmla="*/ 5669947 w 5669946"/>
                <a:gd name="connsiteY7" fmla="*/ 0 h 1868138"/>
                <a:gd name="connsiteX8" fmla="*/ 5669661 w 5669946"/>
                <a:gd name="connsiteY8" fmla="*/ 0 h 186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9946" h="1868138">
                  <a:moveTo>
                    <a:pt x="5669661" y="0"/>
                  </a:moveTo>
                  <a:lnTo>
                    <a:pt x="0" y="0"/>
                  </a:lnTo>
                  <a:lnTo>
                    <a:pt x="0" y="1868138"/>
                  </a:lnTo>
                  <a:cubicBezTo>
                    <a:pt x="0" y="1868138"/>
                    <a:pt x="218789" y="1529715"/>
                    <a:pt x="328517" y="1409795"/>
                  </a:cubicBezTo>
                  <a:cubicBezTo>
                    <a:pt x="1046893" y="624459"/>
                    <a:pt x="1468946" y="236030"/>
                    <a:pt x="2297525" y="64961"/>
                  </a:cubicBezTo>
                  <a:cubicBezTo>
                    <a:pt x="2851880" y="-49435"/>
                    <a:pt x="3578733" y="100965"/>
                    <a:pt x="4115848" y="317849"/>
                  </a:cubicBezTo>
                  <a:cubicBezTo>
                    <a:pt x="4876038" y="624650"/>
                    <a:pt x="5669947" y="673608"/>
                    <a:pt x="5669947" y="673608"/>
                  </a:cubicBezTo>
                  <a:lnTo>
                    <a:pt x="5669947" y="0"/>
                  </a:lnTo>
                  <a:lnTo>
                    <a:pt x="5669661" y="0"/>
                  </a:lnTo>
                  <a:close/>
                </a:path>
              </a:pathLst>
            </a:custGeom>
            <a:solidFill>
              <a:schemeClr val="accent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8CF96099-ED65-8C79-DB96-095731784A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70732" y="487363"/>
            <a:ext cx="1341543" cy="6804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80F23C6-D2E4-777E-000E-0145B00E3432}"/>
              </a:ext>
            </a:extLst>
          </p:cNvPr>
          <p:cNvGrpSpPr/>
          <p:nvPr userDrawn="1"/>
        </p:nvGrpSpPr>
        <p:grpSpPr>
          <a:xfrm>
            <a:off x="0" y="1404064"/>
            <a:ext cx="3151193" cy="3207260"/>
            <a:chOff x="0" y="1518647"/>
            <a:chExt cx="3151193" cy="3207260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5372CF16-468D-070C-CAE5-59F9050B39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2878" t="1801" r="2"/>
            <a:stretch/>
          </p:blipFill>
          <p:spPr>
            <a:xfrm>
              <a:off x="0" y="2122089"/>
              <a:ext cx="1509685" cy="2601784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CCCCF29B-5CCC-4B88-A608-EB1D3AB31C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2841" y="1518647"/>
              <a:ext cx="2708352" cy="3207260"/>
            </a:xfrm>
            <a:prstGeom prst="rect">
              <a:avLst/>
            </a:prstGeom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59F0188C-C66A-40A0-4CFD-881A077D6E11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460BA2-A909-0FAC-53BB-7AAE73BFD624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rgbClr val="003366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 i="0" cap="all" baseline="0">
                <a:solidFill>
                  <a:schemeClr val="bg1"/>
                </a:solidFill>
                <a:ea typeface="Gotham Bold" charset="0"/>
                <a:cs typeface="Gotham Bold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3DAD464-EF9F-2498-D1D6-F00CF235426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E997D79-44F6-E1C0-4E93-2A92703970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3524791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F4792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F4792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8933BD-0C5F-3B0D-D297-DC3CDF4E77AE}"/>
              </a:ext>
            </a:extLst>
          </p:cNvPr>
          <p:cNvGrpSpPr/>
          <p:nvPr userDrawn="1"/>
        </p:nvGrpSpPr>
        <p:grpSpPr>
          <a:xfrm>
            <a:off x="0" y="1"/>
            <a:ext cx="9906000" cy="1029037"/>
            <a:chOff x="0" y="0"/>
            <a:chExt cx="6858000" cy="225954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C509A3-E37D-52FE-9426-1345A4234D3F}"/>
                </a:ext>
              </a:extLst>
            </p:cNvPr>
            <p:cNvSpPr/>
            <p:nvPr userDrawn="1"/>
          </p:nvSpPr>
          <p:spPr>
            <a:xfrm>
              <a:off x="0" y="0"/>
              <a:ext cx="6858000" cy="1531206"/>
            </a:xfrm>
            <a:custGeom>
              <a:avLst/>
              <a:gdLst>
                <a:gd name="connsiteX0" fmla="*/ 0 w 5670042"/>
                <a:gd name="connsiteY0" fmla="*/ 0 h 1265967"/>
                <a:gd name="connsiteX1" fmla="*/ 5670043 w 5670042"/>
                <a:gd name="connsiteY1" fmla="*/ 0 h 1265967"/>
                <a:gd name="connsiteX2" fmla="*/ 5670043 w 5670042"/>
                <a:gd name="connsiteY2" fmla="*/ 826103 h 1265967"/>
                <a:gd name="connsiteX3" fmla="*/ 4880991 w 5670042"/>
                <a:gd name="connsiteY3" fmla="*/ 830961 h 1265967"/>
                <a:gd name="connsiteX4" fmla="*/ 1759268 w 5670042"/>
                <a:gd name="connsiteY4" fmla="*/ 356521 h 1265967"/>
                <a:gd name="connsiteX5" fmla="*/ 0 w 5670042"/>
                <a:gd name="connsiteY5" fmla="*/ 1265968 h 1265967"/>
                <a:gd name="connsiteX6" fmla="*/ 0 w 5670042"/>
                <a:gd name="connsiteY6" fmla="*/ 0 h 126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0042" h="1265967">
                  <a:moveTo>
                    <a:pt x="0" y="0"/>
                  </a:moveTo>
                  <a:lnTo>
                    <a:pt x="5670043" y="0"/>
                  </a:lnTo>
                  <a:lnTo>
                    <a:pt x="5670043" y="826103"/>
                  </a:lnTo>
                  <a:cubicBezTo>
                    <a:pt x="5670043" y="826103"/>
                    <a:pt x="5293138" y="872204"/>
                    <a:pt x="4880991" y="830961"/>
                  </a:cubicBezTo>
                  <a:cubicBezTo>
                    <a:pt x="3774853" y="720376"/>
                    <a:pt x="2702243" y="59912"/>
                    <a:pt x="1759268" y="356521"/>
                  </a:cubicBezTo>
                  <a:cubicBezTo>
                    <a:pt x="844772" y="644176"/>
                    <a:pt x="645700" y="1265968"/>
                    <a:pt x="0" y="126596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479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F6E6CB-35E9-2525-E7B0-C8201CE0E11B}"/>
                </a:ext>
              </a:extLst>
            </p:cNvPr>
            <p:cNvSpPr/>
            <p:nvPr userDrawn="1"/>
          </p:nvSpPr>
          <p:spPr>
            <a:xfrm>
              <a:off x="0" y="0"/>
              <a:ext cx="6857884" cy="2259541"/>
            </a:xfrm>
            <a:custGeom>
              <a:avLst/>
              <a:gdLst>
                <a:gd name="connsiteX0" fmla="*/ 5669661 w 5669946"/>
                <a:gd name="connsiteY0" fmla="*/ 0 h 1868138"/>
                <a:gd name="connsiteX1" fmla="*/ 0 w 5669946"/>
                <a:gd name="connsiteY1" fmla="*/ 0 h 1868138"/>
                <a:gd name="connsiteX2" fmla="*/ 0 w 5669946"/>
                <a:gd name="connsiteY2" fmla="*/ 1868138 h 1868138"/>
                <a:gd name="connsiteX3" fmla="*/ 328517 w 5669946"/>
                <a:gd name="connsiteY3" fmla="*/ 1409795 h 1868138"/>
                <a:gd name="connsiteX4" fmla="*/ 2297525 w 5669946"/>
                <a:gd name="connsiteY4" fmla="*/ 64961 h 1868138"/>
                <a:gd name="connsiteX5" fmla="*/ 4115848 w 5669946"/>
                <a:gd name="connsiteY5" fmla="*/ 317849 h 1868138"/>
                <a:gd name="connsiteX6" fmla="*/ 5669947 w 5669946"/>
                <a:gd name="connsiteY6" fmla="*/ 673608 h 1868138"/>
                <a:gd name="connsiteX7" fmla="*/ 5669947 w 5669946"/>
                <a:gd name="connsiteY7" fmla="*/ 0 h 1868138"/>
                <a:gd name="connsiteX8" fmla="*/ 5669661 w 5669946"/>
                <a:gd name="connsiteY8" fmla="*/ 0 h 186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9946" h="1868138">
                  <a:moveTo>
                    <a:pt x="5669661" y="0"/>
                  </a:moveTo>
                  <a:lnTo>
                    <a:pt x="0" y="0"/>
                  </a:lnTo>
                  <a:lnTo>
                    <a:pt x="0" y="1868138"/>
                  </a:lnTo>
                  <a:cubicBezTo>
                    <a:pt x="0" y="1868138"/>
                    <a:pt x="218789" y="1529715"/>
                    <a:pt x="328517" y="1409795"/>
                  </a:cubicBezTo>
                  <a:cubicBezTo>
                    <a:pt x="1046893" y="624459"/>
                    <a:pt x="1468946" y="236030"/>
                    <a:pt x="2297525" y="64961"/>
                  </a:cubicBezTo>
                  <a:cubicBezTo>
                    <a:pt x="2851880" y="-49435"/>
                    <a:pt x="3578733" y="100965"/>
                    <a:pt x="4115848" y="317849"/>
                  </a:cubicBezTo>
                  <a:cubicBezTo>
                    <a:pt x="4876038" y="624650"/>
                    <a:pt x="5669947" y="673608"/>
                    <a:pt x="5669947" y="673608"/>
                  </a:cubicBezTo>
                  <a:lnTo>
                    <a:pt x="5669947" y="0"/>
                  </a:lnTo>
                  <a:lnTo>
                    <a:pt x="5669661" y="0"/>
                  </a:lnTo>
                  <a:close/>
                </a:path>
              </a:pathLst>
            </a:custGeom>
            <a:solidFill>
              <a:schemeClr val="accent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8CF96099-ED65-8C79-DB96-095731784A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70732" y="487363"/>
            <a:ext cx="1341543" cy="6804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80F23C6-D2E4-777E-000E-0145B00E3432}"/>
              </a:ext>
            </a:extLst>
          </p:cNvPr>
          <p:cNvGrpSpPr/>
          <p:nvPr userDrawn="1"/>
        </p:nvGrpSpPr>
        <p:grpSpPr>
          <a:xfrm>
            <a:off x="0" y="1404064"/>
            <a:ext cx="3151193" cy="3207260"/>
            <a:chOff x="0" y="1518647"/>
            <a:chExt cx="3151193" cy="3207260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5372CF16-468D-070C-CAE5-59F9050B39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32878" t="1801" r="2"/>
            <a:stretch/>
          </p:blipFill>
          <p:spPr>
            <a:xfrm>
              <a:off x="0" y="2122089"/>
              <a:ext cx="1509685" cy="2601784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CCCCF29B-5CCC-4B88-A608-EB1D3AB31C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2841" y="1518647"/>
              <a:ext cx="2708352" cy="3207260"/>
            </a:xfrm>
            <a:prstGeom prst="rect">
              <a:avLst/>
            </a:prstGeom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5BA89847-F57E-9C2D-41D5-A950540707A1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1E177-6556-B8C9-CD96-90C6FC1EA03B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rgbClr val="003366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 i="0" cap="all" baseline="0">
                <a:solidFill>
                  <a:schemeClr val="bg1"/>
                </a:solidFill>
                <a:ea typeface="Gotham Bold" charset="0"/>
                <a:cs typeface="Gotham Bold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2BF2332-57E3-3EE4-5113-B64159C68F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8D4DB52-2166-0DE9-E016-9E8BE15503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</p:spTree>
    <p:extLst>
      <p:ext uri="{BB962C8B-B14F-4D97-AF65-F5344CB8AC3E}">
        <p14:creationId xmlns:p14="http://schemas.microsoft.com/office/powerpoint/2010/main" val="2350815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v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CD3C2D0-11D9-FC3B-D706-C6C698A3D759}"/>
              </a:ext>
            </a:extLst>
          </p:cNvPr>
          <p:cNvSpPr/>
          <p:nvPr userDrawn="1"/>
        </p:nvSpPr>
        <p:spPr>
          <a:xfrm>
            <a:off x="11485" y="5292836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288945 w 7003397"/>
              <a:gd name="connsiteY3" fmla="*/ 281179 h 2307439"/>
              <a:gd name="connsiteX4" fmla="*/ 1922381 w 7003397"/>
              <a:gd name="connsiteY4" fmla="*/ 1247780 h 2307439"/>
              <a:gd name="connsiteX5" fmla="*/ 5611260 w 7003397"/>
              <a:gd name="connsiteY5" fmla="*/ 1354839 h 2307439"/>
              <a:gd name="connsiteX6" fmla="*/ 7003280 w 7003397"/>
              <a:gd name="connsiteY6" fmla="*/ 701302 h 2307439"/>
              <a:gd name="connsiteX7" fmla="*/ 7003280 w 7003397"/>
              <a:gd name="connsiteY7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81650" y="190825"/>
                  <a:pt x="288945" y="281179"/>
                </a:cubicBezTo>
                <a:cubicBezTo>
                  <a:pt x="471889" y="435299"/>
                  <a:pt x="1266607" y="986718"/>
                  <a:pt x="1922381" y="1247780"/>
                </a:cubicBezTo>
                <a:cubicBezTo>
                  <a:pt x="2986162" y="1671314"/>
                  <a:pt x="4688305" y="1652373"/>
                  <a:pt x="5611260" y="1354839"/>
                </a:cubicBezTo>
                <a:cubicBezTo>
                  <a:pt x="6490213" y="1071542"/>
                  <a:pt x="7003280" y="701302"/>
                  <a:pt x="7003280" y="701302"/>
                </a:cubicBezTo>
                <a:lnTo>
                  <a:pt x="7003280" y="2307439"/>
                </a:ln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9224916-D0F0-1C9A-77CF-E41D18E7AA31}"/>
              </a:ext>
            </a:extLst>
          </p:cNvPr>
          <p:cNvSpPr/>
          <p:nvPr userDrawn="1"/>
        </p:nvSpPr>
        <p:spPr>
          <a:xfrm>
            <a:off x="0" y="5293709"/>
            <a:ext cx="9906000" cy="1564293"/>
          </a:xfrm>
          <a:custGeom>
            <a:avLst/>
            <a:gdLst>
              <a:gd name="connsiteX0" fmla="*/ 7003398 w 7003397"/>
              <a:gd name="connsiteY0" fmla="*/ 2307439 h 2307439"/>
              <a:gd name="connsiteX1" fmla="*/ 0 w 7003397"/>
              <a:gd name="connsiteY1" fmla="*/ 2307439 h 2307439"/>
              <a:gd name="connsiteX2" fmla="*/ 0 w 7003397"/>
              <a:gd name="connsiteY2" fmla="*/ 0 h 2307439"/>
              <a:gd name="connsiteX3" fmla="*/ 3033574 w 7003397"/>
              <a:gd name="connsiteY3" fmla="*/ 1785198 h 2307439"/>
              <a:gd name="connsiteX4" fmla="*/ 7003280 w 7003397"/>
              <a:gd name="connsiteY4" fmla="*/ 2307439 h 230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3397" h="2307439">
                <a:moveTo>
                  <a:pt x="7003398" y="2307439"/>
                </a:moveTo>
                <a:lnTo>
                  <a:pt x="0" y="2307439"/>
                </a:lnTo>
                <a:lnTo>
                  <a:pt x="0" y="0"/>
                </a:lnTo>
                <a:cubicBezTo>
                  <a:pt x="0" y="0"/>
                  <a:pt x="1057074" y="1258485"/>
                  <a:pt x="3033574" y="1785198"/>
                </a:cubicBezTo>
                <a:cubicBezTo>
                  <a:pt x="4993603" y="2307557"/>
                  <a:pt x="7003280" y="2307439"/>
                  <a:pt x="7003280" y="2307439"/>
                </a:cubicBezTo>
                <a:close/>
              </a:path>
            </a:pathLst>
          </a:custGeom>
          <a:solidFill>
            <a:srgbClr val="00336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749313-05F4-2857-C3E5-6E0B95AB7BBB}"/>
              </a:ext>
            </a:extLst>
          </p:cNvPr>
          <p:cNvSpPr/>
          <p:nvPr userDrawn="1"/>
        </p:nvSpPr>
        <p:spPr>
          <a:xfrm>
            <a:off x="1937504" y="5292758"/>
            <a:ext cx="7979981" cy="921759"/>
          </a:xfrm>
          <a:custGeom>
            <a:avLst/>
            <a:gdLst>
              <a:gd name="connsiteX0" fmla="*/ 589303 w 5641730"/>
              <a:gd name="connsiteY0" fmla="*/ 976482 h 1359658"/>
              <a:gd name="connsiteX1" fmla="*/ 12471 w 5641730"/>
              <a:gd name="connsiteY1" fmla="*/ 662832 h 1359658"/>
              <a:gd name="connsiteX2" fmla="*/ 0 w 5641730"/>
              <a:gd name="connsiteY2" fmla="*/ 655184 h 1359658"/>
              <a:gd name="connsiteX3" fmla="*/ 560832 w 5641730"/>
              <a:gd name="connsiteY3" fmla="*/ 1029188 h 1359658"/>
              <a:gd name="connsiteX4" fmla="*/ 4249710 w 5641730"/>
              <a:gd name="connsiteY4" fmla="*/ 1136249 h 1359658"/>
              <a:gd name="connsiteX5" fmla="*/ 5641731 w 5641730"/>
              <a:gd name="connsiteY5" fmla="*/ 482712 h 1359658"/>
              <a:gd name="connsiteX6" fmla="*/ 5641731 w 5641730"/>
              <a:gd name="connsiteY6" fmla="*/ 0 h 1359658"/>
              <a:gd name="connsiteX7" fmla="*/ 4274651 w 5641730"/>
              <a:gd name="connsiteY7" fmla="*/ 784598 h 1359658"/>
              <a:gd name="connsiteX8" fmla="*/ 589185 w 5641730"/>
              <a:gd name="connsiteY8" fmla="*/ 976364 h 135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1730" h="1359658">
                <a:moveTo>
                  <a:pt x="589303" y="976482"/>
                </a:moveTo>
                <a:cubicBezTo>
                  <a:pt x="186473" y="814362"/>
                  <a:pt x="50118" y="700714"/>
                  <a:pt x="12471" y="662832"/>
                </a:cubicBezTo>
                <a:cubicBezTo>
                  <a:pt x="4471" y="658008"/>
                  <a:pt x="0" y="655184"/>
                  <a:pt x="0" y="655184"/>
                </a:cubicBezTo>
                <a:cubicBezTo>
                  <a:pt x="0" y="655184"/>
                  <a:pt x="79648" y="788598"/>
                  <a:pt x="560832" y="1029188"/>
                </a:cubicBezTo>
                <a:cubicBezTo>
                  <a:pt x="1618259" y="1468370"/>
                  <a:pt x="3326755" y="1433782"/>
                  <a:pt x="4249710" y="1136249"/>
                </a:cubicBezTo>
                <a:cubicBezTo>
                  <a:pt x="5128664" y="852951"/>
                  <a:pt x="5641731" y="482712"/>
                  <a:pt x="5641731" y="482712"/>
                </a:cubicBezTo>
                <a:lnTo>
                  <a:pt x="5641731" y="0"/>
                </a:lnTo>
                <a:cubicBezTo>
                  <a:pt x="5641731" y="0"/>
                  <a:pt x="5127723" y="431064"/>
                  <a:pt x="4274651" y="784598"/>
                </a:cubicBezTo>
                <a:cubicBezTo>
                  <a:pt x="3378756" y="1155896"/>
                  <a:pt x="1678731" y="1328486"/>
                  <a:pt x="589185" y="976364"/>
                </a:cubicBezTo>
                <a:close/>
              </a:path>
            </a:pathLst>
          </a:custGeom>
          <a:solidFill>
            <a:srgbClr val="ED1D2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/>
          </a:p>
        </p:txBody>
      </p:sp>
      <p:sp>
        <p:nvSpPr>
          <p:cNvPr id="17" name="Text Placeholder 35">
            <a:extLst>
              <a:ext uri="{FF2B5EF4-FFF2-40B4-BE49-F238E27FC236}">
                <a16:creationId xmlns:a16="http://schemas.microsoft.com/office/drawing/2014/main" id="{EE6FB2CB-4031-7873-D471-760651C3B8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20109" y="2278638"/>
            <a:ext cx="5292166" cy="540000"/>
          </a:xfrm>
        </p:spPr>
        <p:txBody>
          <a:bodyPr lIns="10800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Location (Online/Offline)</a:t>
            </a:r>
            <a:endParaRPr lang="en-GB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D2F7DDA-7A26-3909-FB5C-3E82D11B21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20109" y="2951678"/>
            <a:ext cx="2454946" cy="540000"/>
          </a:xfrm>
        </p:spPr>
        <p:txBody>
          <a:bodyPr lIns="10800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19" name="Text Placeholder 35">
            <a:extLst>
              <a:ext uri="{FF2B5EF4-FFF2-40B4-BE49-F238E27FC236}">
                <a16:creationId xmlns:a16="http://schemas.microsoft.com/office/drawing/2014/main" id="{150B8424-7980-32DC-3278-AFCBB20ED8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77855" y="1162078"/>
            <a:ext cx="5834420" cy="94649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629C7FC9-D4D9-C531-9C7B-017A66E7A6E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77855" y="2976224"/>
            <a:ext cx="540000" cy="490909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DEE84C9E-7B30-34E0-E48E-D0A4D79B085B}"/>
              </a:ext>
            </a:extLst>
          </p:cNvPr>
          <p:cNvSpPr txBox="1">
            <a:spLocks/>
          </p:cNvSpPr>
          <p:nvPr userDrawn="1"/>
        </p:nvSpPr>
        <p:spPr>
          <a:xfrm>
            <a:off x="3477856" y="2278638"/>
            <a:ext cx="540000" cy="540000"/>
          </a:xfrm>
          <a:prstGeom prst="rect">
            <a:avLst/>
          </a:prstGeom>
          <a:blipFill dpi="0"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Font typeface="Arial"/>
              <a:buNone/>
              <a:defRPr sz="2000" b="0" i="0" kern="1200">
                <a:solidFill>
                  <a:schemeClr val="tx2"/>
                </a:solidFill>
                <a:latin typeface="+mn-lt"/>
                <a:ea typeface="Gotham Bold" charset="0"/>
                <a:cs typeface="Gotham Bold" charset="0"/>
              </a:defRPr>
            </a:lvl1pPr>
            <a:lvl2pPr marL="539750" indent="-230188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8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2pPr>
            <a:lvl3pPr marL="896938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6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3pPr>
            <a:lvl4pPr marL="1206500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4pPr>
            <a:lvl5pPr marL="1470025" indent="-222250" algn="l" defTabSz="914400" rtl="0" eaLnBrk="1" latinLnBrk="0" hangingPunct="1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buFont typeface="Arial"/>
              <a:buChar char="•"/>
              <a:tabLst/>
              <a:defRPr sz="1400" b="0" i="0" kern="1200">
                <a:solidFill>
                  <a:schemeClr val="tx2"/>
                </a:solidFill>
                <a:latin typeface="+mn-lt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8933BD-0C5F-3B0D-D297-DC3CDF4E77AE}"/>
              </a:ext>
            </a:extLst>
          </p:cNvPr>
          <p:cNvGrpSpPr/>
          <p:nvPr userDrawn="1"/>
        </p:nvGrpSpPr>
        <p:grpSpPr>
          <a:xfrm>
            <a:off x="0" y="1"/>
            <a:ext cx="9906000" cy="1029037"/>
            <a:chOff x="0" y="0"/>
            <a:chExt cx="6858000" cy="2259541"/>
          </a:xfrm>
          <a:solidFill>
            <a:srgbClr val="ED1D24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C509A3-E37D-52FE-9426-1345A4234D3F}"/>
                </a:ext>
              </a:extLst>
            </p:cNvPr>
            <p:cNvSpPr/>
            <p:nvPr userDrawn="1"/>
          </p:nvSpPr>
          <p:spPr>
            <a:xfrm>
              <a:off x="0" y="0"/>
              <a:ext cx="6858000" cy="1531206"/>
            </a:xfrm>
            <a:custGeom>
              <a:avLst/>
              <a:gdLst>
                <a:gd name="connsiteX0" fmla="*/ 0 w 5670042"/>
                <a:gd name="connsiteY0" fmla="*/ 0 h 1265967"/>
                <a:gd name="connsiteX1" fmla="*/ 5670043 w 5670042"/>
                <a:gd name="connsiteY1" fmla="*/ 0 h 1265967"/>
                <a:gd name="connsiteX2" fmla="*/ 5670043 w 5670042"/>
                <a:gd name="connsiteY2" fmla="*/ 826103 h 1265967"/>
                <a:gd name="connsiteX3" fmla="*/ 4880991 w 5670042"/>
                <a:gd name="connsiteY3" fmla="*/ 830961 h 1265967"/>
                <a:gd name="connsiteX4" fmla="*/ 1759268 w 5670042"/>
                <a:gd name="connsiteY4" fmla="*/ 356521 h 1265967"/>
                <a:gd name="connsiteX5" fmla="*/ 0 w 5670042"/>
                <a:gd name="connsiteY5" fmla="*/ 1265968 h 1265967"/>
                <a:gd name="connsiteX6" fmla="*/ 0 w 5670042"/>
                <a:gd name="connsiteY6" fmla="*/ 0 h 126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0042" h="1265967">
                  <a:moveTo>
                    <a:pt x="0" y="0"/>
                  </a:moveTo>
                  <a:lnTo>
                    <a:pt x="5670043" y="0"/>
                  </a:lnTo>
                  <a:lnTo>
                    <a:pt x="5670043" y="826103"/>
                  </a:lnTo>
                  <a:cubicBezTo>
                    <a:pt x="5670043" y="826103"/>
                    <a:pt x="5293138" y="872204"/>
                    <a:pt x="4880991" y="830961"/>
                  </a:cubicBezTo>
                  <a:cubicBezTo>
                    <a:pt x="3774853" y="720376"/>
                    <a:pt x="2702243" y="59912"/>
                    <a:pt x="1759268" y="356521"/>
                  </a:cubicBezTo>
                  <a:cubicBezTo>
                    <a:pt x="844772" y="644176"/>
                    <a:pt x="645700" y="1265968"/>
                    <a:pt x="0" y="126596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F6E6CB-35E9-2525-E7B0-C8201CE0E11B}"/>
                </a:ext>
              </a:extLst>
            </p:cNvPr>
            <p:cNvSpPr/>
            <p:nvPr userDrawn="1"/>
          </p:nvSpPr>
          <p:spPr>
            <a:xfrm>
              <a:off x="0" y="0"/>
              <a:ext cx="6857884" cy="2259541"/>
            </a:xfrm>
            <a:custGeom>
              <a:avLst/>
              <a:gdLst>
                <a:gd name="connsiteX0" fmla="*/ 5669661 w 5669946"/>
                <a:gd name="connsiteY0" fmla="*/ 0 h 1868138"/>
                <a:gd name="connsiteX1" fmla="*/ 0 w 5669946"/>
                <a:gd name="connsiteY1" fmla="*/ 0 h 1868138"/>
                <a:gd name="connsiteX2" fmla="*/ 0 w 5669946"/>
                <a:gd name="connsiteY2" fmla="*/ 1868138 h 1868138"/>
                <a:gd name="connsiteX3" fmla="*/ 328517 w 5669946"/>
                <a:gd name="connsiteY3" fmla="*/ 1409795 h 1868138"/>
                <a:gd name="connsiteX4" fmla="*/ 2297525 w 5669946"/>
                <a:gd name="connsiteY4" fmla="*/ 64961 h 1868138"/>
                <a:gd name="connsiteX5" fmla="*/ 4115848 w 5669946"/>
                <a:gd name="connsiteY5" fmla="*/ 317849 h 1868138"/>
                <a:gd name="connsiteX6" fmla="*/ 5669947 w 5669946"/>
                <a:gd name="connsiteY6" fmla="*/ 673608 h 1868138"/>
                <a:gd name="connsiteX7" fmla="*/ 5669947 w 5669946"/>
                <a:gd name="connsiteY7" fmla="*/ 0 h 1868138"/>
                <a:gd name="connsiteX8" fmla="*/ 5669661 w 5669946"/>
                <a:gd name="connsiteY8" fmla="*/ 0 h 186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9946" h="1868138">
                  <a:moveTo>
                    <a:pt x="5669661" y="0"/>
                  </a:moveTo>
                  <a:lnTo>
                    <a:pt x="0" y="0"/>
                  </a:lnTo>
                  <a:lnTo>
                    <a:pt x="0" y="1868138"/>
                  </a:lnTo>
                  <a:cubicBezTo>
                    <a:pt x="0" y="1868138"/>
                    <a:pt x="218789" y="1529715"/>
                    <a:pt x="328517" y="1409795"/>
                  </a:cubicBezTo>
                  <a:cubicBezTo>
                    <a:pt x="1046893" y="624459"/>
                    <a:pt x="1468946" y="236030"/>
                    <a:pt x="2297525" y="64961"/>
                  </a:cubicBezTo>
                  <a:cubicBezTo>
                    <a:pt x="2851880" y="-49435"/>
                    <a:pt x="3578733" y="100965"/>
                    <a:pt x="4115848" y="317849"/>
                  </a:cubicBezTo>
                  <a:cubicBezTo>
                    <a:pt x="4876038" y="624650"/>
                    <a:pt x="5669947" y="673608"/>
                    <a:pt x="5669947" y="673608"/>
                  </a:cubicBezTo>
                  <a:lnTo>
                    <a:pt x="5669947" y="0"/>
                  </a:lnTo>
                  <a:lnTo>
                    <a:pt x="5669661" y="0"/>
                  </a:lnTo>
                  <a:close/>
                </a:path>
              </a:pathLst>
            </a:custGeom>
            <a:solidFill>
              <a:srgbClr val="00336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8CF96099-ED65-8C79-DB96-095731784A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70732" y="487363"/>
            <a:ext cx="1341543" cy="6804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8171CAE7-D92D-1DF6-9378-7198243C02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5256"/>
          <a:stretch/>
        </p:blipFill>
        <p:spPr>
          <a:xfrm>
            <a:off x="0" y="786574"/>
            <a:ext cx="3038828" cy="424642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6DE8DED-1723-56A2-D032-B513426961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878" t="1801" r="2"/>
          <a:stretch/>
        </p:blipFill>
        <p:spPr>
          <a:xfrm>
            <a:off x="0" y="1388775"/>
            <a:ext cx="1509685" cy="2601784"/>
          </a:xfrm>
          <a:prstGeom prst="rect">
            <a:avLst/>
          </a:prstGeom>
        </p:spPr>
      </p:pic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B1C69631-588B-1CCB-5202-31DAED7B234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77856" y="3636963"/>
            <a:ext cx="3044712" cy="2118152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z="180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Event summary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ADA66ED-32F7-9074-F297-A32676938D31}"/>
              </a:ext>
            </a:extLst>
          </p:cNvPr>
          <p:cNvSpPr>
            <a:spLocks/>
          </p:cNvSpPr>
          <p:nvPr userDrawn="1"/>
        </p:nvSpPr>
        <p:spPr>
          <a:xfrm>
            <a:off x="6681574" y="3491678"/>
            <a:ext cx="2656328" cy="2656676"/>
          </a:xfrm>
          <a:prstGeom prst="ellipse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DDEEE3-18B6-B5E8-A001-2549A60F7D5A}"/>
              </a:ext>
            </a:extLst>
          </p:cNvPr>
          <p:cNvSpPr txBox="1">
            <a:spLocks/>
          </p:cNvSpPr>
          <p:nvPr userDrawn="1"/>
        </p:nvSpPr>
        <p:spPr>
          <a:xfrm>
            <a:off x="6757999" y="3567837"/>
            <a:ext cx="2503479" cy="2504358"/>
          </a:xfrm>
          <a:prstGeom prst="ellipse">
            <a:avLst/>
          </a:prstGeom>
          <a:noFill/>
          <a:ln w="22225">
            <a:solidFill>
              <a:schemeClr val="bg1"/>
            </a:solidFill>
            <a:prstDash val="sysDot"/>
          </a:ln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 baseline="0">
                <a:solidFill>
                  <a:schemeClr val="bg1"/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01FF931E-098D-E0D9-4DEA-91BCD65D155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811265" y="3621908"/>
            <a:ext cx="2396947" cy="2396216"/>
          </a:xfrm>
          <a:prstGeom prst="ellipse">
            <a:avLst/>
          </a:prstGeom>
          <a:noFill/>
          <a:ln w="342900">
            <a:noFill/>
          </a:ln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6921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307" userDrawn="1">
          <p15:clr>
            <a:srgbClr val="F26B43"/>
          </p15:clr>
        </p15:guide>
        <p15:guide id="3" pos="5866" userDrawn="1">
          <p15:clr>
            <a:srgbClr val="F26B43"/>
          </p15:clr>
        </p15:guide>
        <p15:guide id="4" pos="393" userDrawn="1">
          <p15:clr>
            <a:srgbClr val="F26B43"/>
          </p15:clr>
        </p15:guide>
        <p15:guide id="5" orient="horz" pos="401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and person in blue scrubs&#10;&#10;Description automatically generated">
            <a:extLst>
              <a:ext uri="{FF2B5EF4-FFF2-40B4-BE49-F238E27FC236}">
                <a16:creationId xmlns:a16="http://schemas.microsoft.com/office/drawing/2014/main" id="{04691252-7A2F-FFC0-749D-48A5876202B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912" r="1912"/>
          <a:stretch/>
        </p:blipFill>
        <p:spPr>
          <a:xfrm>
            <a:off x="6823828" y="3634524"/>
            <a:ext cx="2396947" cy="2396216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CB0C73-B1B0-0E57-317B-0258BD35AE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20109" y="2278638"/>
            <a:ext cx="5292166" cy="540000"/>
          </a:xfrm>
        </p:spPr>
        <p:txBody>
          <a:bodyPr/>
          <a:lstStyle/>
          <a:p>
            <a:r>
              <a:rPr lang="en-GB" dirty="0"/>
              <a:t>Location (online/offline)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39F89-A5F4-163A-427A-AEC0F79718C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019550" y="2951163"/>
            <a:ext cx="2503488" cy="539750"/>
          </a:xfrm>
        </p:spPr>
        <p:txBody>
          <a:bodyPr/>
          <a:lstStyle/>
          <a:p>
            <a:r>
              <a:rPr lang="en-GB" dirty="0"/>
              <a:t>12/12/2027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50C51F6-967D-6263-3AE0-F6ACDAAAE5F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77855" y="1162078"/>
            <a:ext cx="5834420" cy="946490"/>
          </a:xfrm>
        </p:spPr>
        <p:txBody>
          <a:bodyPr/>
          <a:lstStyle/>
          <a:p>
            <a:r>
              <a:rPr lang="en-GB" dirty="0"/>
              <a:t>EVENT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5317CA-108A-300C-BF36-947DAE2F68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77856" y="3636963"/>
            <a:ext cx="3044712" cy="211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Event summary…</a:t>
            </a:r>
          </a:p>
        </p:txBody>
      </p:sp>
    </p:spTree>
    <p:extLst>
      <p:ext uri="{BB962C8B-B14F-4D97-AF65-F5344CB8AC3E}">
        <p14:creationId xmlns:p14="http://schemas.microsoft.com/office/powerpoint/2010/main" val="355389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AAED63-F718-5ECA-F6AE-8968AFC39E9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20109" y="2278638"/>
            <a:ext cx="5292166" cy="540000"/>
          </a:xfrm>
        </p:spPr>
        <p:txBody>
          <a:bodyPr/>
          <a:lstStyle/>
          <a:p>
            <a:r>
              <a:rPr lang="en-GB" dirty="0"/>
              <a:t>Location (online/offline)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8092C9F-7893-B9A3-44D2-67BFACEF266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020109" y="2951678"/>
            <a:ext cx="2454946" cy="540000"/>
          </a:xfrm>
        </p:spPr>
        <p:txBody>
          <a:bodyPr/>
          <a:lstStyle/>
          <a:p>
            <a:r>
              <a:rPr lang="en-GB" dirty="0"/>
              <a:t>12/12/2027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A0CF226-5363-4AD6-C9D4-A98F242D95C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77855" y="1162078"/>
            <a:ext cx="5834420" cy="946490"/>
          </a:xfrm>
        </p:spPr>
        <p:txBody>
          <a:bodyPr/>
          <a:lstStyle/>
          <a:p>
            <a:r>
              <a:rPr lang="en-GB" dirty="0"/>
              <a:t>EVENT TITLE</a:t>
            </a:r>
          </a:p>
        </p:txBody>
      </p:sp>
      <p:pic>
        <p:nvPicPr>
          <p:cNvPr id="11" name="Picture Placeholder 11" descr="A person and person in blue scrubs&#10;&#10;Description automatically generated">
            <a:extLst>
              <a:ext uri="{FF2B5EF4-FFF2-40B4-BE49-F238E27FC236}">
                <a16:creationId xmlns:a16="http://schemas.microsoft.com/office/drawing/2014/main" id="{87E93E7E-3530-3A30-E4AC-7070D08447A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912" r="1912"/>
          <a:stretch/>
        </p:blipFill>
        <p:spPr>
          <a:xfrm>
            <a:off x="6811963" y="3622675"/>
            <a:ext cx="2395537" cy="2395538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30ED53-61F1-B665-1097-97D0B7076E1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78213" y="3636963"/>
            <a:ext cx="3044825" cy="211772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Event summary…</a:t>
            </a:r>
          </a:p>
        </p:txBody>
      </p:sp>
    </p:spTree>
    <p:extLst>
      <p:ext uri="{BB962C8B-B14F-4D97-AF65-F5344CB8AC3E}">
        <p14:creationId xmlns:p14="http://schemas.microsoft.com/office/powerpoint/2010/main" val="3570303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1C6397-E602-94EF-A1AE-28B25501D93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20109" y="2278638"/>
            <a:ext cx="5292166" cy="540000"/>
          </a:xfrm>
        </p:spPr>
        <p:txBody>
          <a:bodyPr/>
          <a:lstStyle/>
          <a:p>
            <a:r>
              <a:rPr lang="en-GB" dirty="0"/>
              <a:t>Location (online/offline)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13F53-AEDE-D220-1399-141351D137D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020109" y="2951678"/>
            <a:ext cx="2454946" cy="540000"/>
          </a:xfrm>
        </p:spPr>
        <p:txBody>
          <a:bodyPr/>
          <a:lstStyle/>
          <a:p>
            <a:r>
              <a:rPr lang="en-GB" dirty="0"/>
              <a:t>12/12/2027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CB493-88B5-8A20-2C41-B2EBCD23D13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77855" y="1162078"/>
            <a:ext cx="5834420" cy="946490"/>
          </a:xfrm>
        </p:spPr>
        <p:txBody>
          <a:bodyPr/>
          <a:lstStyle/>
          <a:p>
            <a:r>
              <a:rPr lang="en-GB" dirty="0"/>
              <a:t>EVENT TITLE</a:t>
            </a:r>
          </a:p>
        </p:txBody>
      </p:sp>
      <p:pic>
        <p:nvPicPr>
          <p:cNvPr id="11" name="Picture Placeholder 11" descr="A person and person in blue scrubs&#10;&#10;Description automatically generated">
            <a:extLst>
              <a:ext uri="{FF2B5EF4-FFF2-40B4-BE49-F238E27FC236}">
                <a16:creationId xmlns:a16="http://schemas.microsoft.com/office/drawing/2014/main" id="{87E93E7E-3530-3A30-E4AC-7070D08447AC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1912" r="1912"/>
          <a:stretch/>
        </p:blipFill>
        <p:spPr>
          <a:xfrm>
            <a:off x="6811963" y="3622675"/>
            <a:ext cx="2395537" cy="2395538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0BBFD81-2E2B-BDBC-938E-5300B4C652C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78213" y="3636963"/>
            <a:ext cx="3044825" cy="211772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Event summary…</a:t>
            </a:r>
          </a:p>
        </p:txBody>
      </p:sp>
    </p:spTree>
    <p:extLst>
      <p:ext uri="{BB962C8B-B14F-4D97-AF65-F5344CB8AC3E}">
        <p14:creationId xmlns:p14="http://schemas.microsoft.com/office/powerpoint/2010/main" val="1443614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7B8D73-EF91-CF56-C842-65C861AC02C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20109" y="2278638"/>
            <a:ext cx="5292166" cy="540000"/>
          </a:xfrm>
        </p:spPr>
        <p:txBody>
          <a:bodyPr/>
          <a:lstStyle/>
          <a:p>
            <a:r>
              <a:rPr lang="en-GB" dirty="0"/>
              <a:t>Location (online/offline)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1E008-04F8-83FD-36B0-62F318C945B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020109" y="2951678"/>
            <a:ext cx="2454946" cy="540000"/>
          </a:xfrm>
        </p:spPr>
        <p:txBody>
          <a:bodyPr/>
          <a:lstStyle/>
          <a:p>
            <a:r>
              <a:rPr lang="en-GB" dirty="0"/>
              <a:t>12/12/2027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36FAF-74CC-D834-DAD3-48B72E6C240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77855" y="1162078"/>
            <a:ext cx="5834420" cy="946490"/>
          </a:xfrm>
        </p:spPr>
        <p:txBody>
          <a:bodyPr/>
          <a:lstStyle/>
          <a:p>
            <a:r>
              <a:rPr lang="en-GB" dirty="0"/>
              <a:t>EVENT TITLE</a:t>
            </a:r>
          </a:p>
        </p:txBody>
      </p:sp>
      <p:pic>
        <p:nvPicPr>
          <p:cNvPr id="11" name="Picture Placeholder 11" descr="A person and person in blue scrubs&#10;&#10;Description automatically generated">
            <a:extLst>
              <a:ext uri="{FF2B5EF4-FFF2-40B4-BE49-F238E27FC236}">
                <a16:creationId xmlns:a16="http://schemas.microsoft.com/office/drawing/2014/main" id="{87E93E7E-3530-3A30-E4AC-7070D08447A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912" r="1912"/>
          <a:stretch/>
        </p:blipFill>
        <p:spPr>
          <a:xfrm>
            <a:off x="6811963" y="3622675"/>
            <a:ext cx="2395537" cy="2395538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89C799-DB60-36F9-FB46-AB828CFC4ED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78213" y="3636963"/>
            <a:ext cx="3044825" cy="211772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Event summary…</a:t>
            </a:r>
          </a:p>
        </p:txBody>
      </p:sp>
    </p:spTree>
    <p:extLst>
      <p:ext uri="{BB962C8B-B14F-4D97-AF65-F5344CB8AC3E}">
        <p14:creationId xmlns:p14="http://schemas.microsoft.com/office/powerpoint/2010/main" val="377396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A7C928-E2CF-2E64-5DEF-8E4E43881C7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20109" y="2278638"/>
            <a:ext cx="5292166" cy="540000"/>
          </a:xfrm>
        </p:spPr>
        <p:txBody>
          <a:bodyPr/>
          <a:lstStyle/>
          <a:p>
            <a:r>
              <a:rPr lang="en-GB" dirty="0"/>
              <a:t>Location (online/offline)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AC6E31-B71E-8D9E-00AE-3FCE6016959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020109" y="2951678"/>
            <a:ext cx="2454946" cy="540000"/>
          </a:xfrm>
        </p:spPr>
        <p:txBody>
          <a:bodyPr/>
          <a:lstStyle/>
          <a:p>
            <a:r>
              <a:rPr lang="en-GB" dirty="0"/>
              <a:t>12/12/2027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299E15-E871-9A48-DE97-5B85AA54B8F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77855" y="1162078"/>
            <a:ext cx="5834420" cy="946490"/>
          </a:xfrm>
        </p:spPr>
        <p:txBody>
          <a:bodyPr/>
          <a:lstStyle/>
          <a:p>
            <a:r>
              <a:rPr lang="en-GB" dirty="0"/>
              <a:t>EVENT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499B139-E650-33CF-F6A5-F6621498669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78213" y="3636963"/>
            <a:ext cx="3044825" cy="211772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Event summary…</a:t>
            </a:r>
          </a:p>
        </p:txBody>
      </p:sp>
      <p:pic>
        <p:nvPicPr>
          <p:cNvPr id="11" name="Picture Placeholder 11" descr="A person and person in blue scrubs&#10;&#10;Description automatically generated">
            <a:extLst>
              <a:ext uri="{FF2B5EF4-FFF2-40B4-BE49-F238E27FC236}">
                <a16:creationId xmlns:a16="http://schemas.microsoft.com/office/drawing/2014/main" id="{87E93E7E-3530-3A30-E4AC-7070D08447AC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1912" r="1912"/>
          <a:stretch/>
        </p:blipFill>
        <p:spPr>
          <a:xfrm>
            <a:off x="6811963" y="3622675"/>
            <a:ext cx="2395537" cy="2395538"/>
          </a:xfrm>
        </p:spPr>
      </p:pic>
    </p:spTree>
    <p:extLst>
      <p:ext uri="{BB962C8B-B14F-4D97-AF65-F5344CB8AC3E}">
        <p14:creationId xmlns:p14="http://schemas.microsoft.com/office/powerpoint/2010/main" val="2420671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Angels">
      <a:dk1>
        <a:srgbClr val="58595B"/>
      </a:dk1>
      <a:lt1>
        <a:srgbClr val="FFFFFF"/>
      </a:lt1>
      <a:dk2>
        <a:srgbClr val="898B8E"/>
      </a:dk2>
      <a:lt2>
        <a:srgbClr val="E2E3E4"/>
      </a:lt2>
      <a:accent1>
        <a:srgbClr val="ED1D24"/>
      </a:accent1>
      <a:accent2>
        <a:srgbClr val="75C043"/>
      </a:accent2>
      <a:accent3>
        <a:srgbClr val="005B79"/>
      </a:accent3>
      <a:accent4>
        <a:srgbClr val="003366"/>
      </a:accent4>
      <a:accent5>
        <a:srgbClr val="0066CC"/>
      </a:accent5>
      <a:accent6>
        <a:srgbClr val="00AEF0"/>
      </a:accent6>
      <a:hlink>
        <a:srgbClr val="75C043"/>
      </a:hlink>
      <a:folHlink>
        <a:srgbClr val="FF9900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8242</TotalTime>
  <Words>60</Words>
  <Application>Microsoft Office PowerPoint</Application>
  <PresentationFormat>A4 Paper (210x297 mm)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Gotham Book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Whitehead</dc:creator>
  <cp:lastModifiedBy>Bethany Coezy</cp:lastModifiedBy>
  <cp:revision>700</cp:revision>
  <dcterms:created xsi:type="dcterms:W3CDTF">2016-03-24T07:27:19Z</dcterms:created>
  <dcterms:modified xsi:type="dcterms:W3CDTF">2024-07-15T10:41:59Z</dcterms:modified>
</cp:coreProperties>
</file>