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charts/chart3.xml" ContentType="application/vnd.openxmlformats-officedocument.drawingml.char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71" r:id="rId2"/>
    <p:sldId id="272" r:id="rId3"/>
    <p:sldId id="273" r:id="rId4"/>
    <p:sldId id="275" r:id="rId5"/>
    <p:sldId id="277" r:id="rId6"/>
    <p:sldId id="279" r:id="rId7"/>
    <p:sldId id="281" r:id="rId8"/>
    <p:sldId id="283" r:id="rId9"/>
    <p:sldId id="285" r:id="rId10"/>
    <p:sldId id="287" r:id="rId11"/>
    <p:sldId id="289"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22D51D-56B4-EA48-9A60-57E9A438826E}">
          <p14:sldIdLst>
            <p14:sldId id="271"/>
            <p14:sldId id="272"/>
            <p14:sldId id="273"/>
            <p14:sldId id="275"/>
            <p14:sldId id="277"/>
            <p14:sldId id="279"/>
            <p14:sldId id="281"/>
            <p14:sldId id="283"/>
            <p14:sldId id="285"/>
            <p14:sldId id="287"/>
            <p14:sldId id="289"/>
          </p14:sldIdLst>
        </p14:section>
        <p14:section name="Useful Layouts" id="{4C395276-90FA-5F40-9EA1-FA84896D50A4}">
          <p14:sldIdLst>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920"/>
    <a:srgbClr val="A03A95"/>
    <a:srgbClr val="543094"/>
    <a:srgbClr val="FF9900"/>
    <a:srgbClr val="FFCC00"/>
    <a:srgbClr val="F49900"/>
    <a:srgbClr val="00AEF0"/>
    <a:srgbClr val="0066CC"/>
    <a:srgbClr val="003366"/>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42"/>
    <p:restoredTop sz="94592"/>
  </p:normalViewPr>
  <p:slideViewPr>
    <p:cSldViewPr snapToGrid="0" snapToObjects="1">
      <p:cViewPr varScale="1">
        <p:scale>
          <a:sx n="104" d="100"/>
          <a:sy n="104" d="100"/>
        </p:scale>
        <p:origin x="978"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14" d="100"/>
          <a:sy n="114" d="100"/>
        </p:scale>
        <p:origin x="4264"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766-41B0-B93C-BF7E036D4D68}"/>
            </c:ext>
          </c:extLst>
        </c:ser>
        <c:ser>
          <c:idx val="1"/>
          <c:order val="1"/>
          <c:tx>
            <c:strRef>
              <c:f>Sheet1!$C$1</c:f>
              <c:strCache>
                <c:ptCount val="1"/>
                <c:pt idx="0">
                  <c:v>Series 2</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766-41B0-B93C-BF7E036D4D68}"/>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766-41B0-B93C-BF7E036D4D68}"/>
            </c:ext>
          </c:extLst>
        </c:ser>
        <c:dLbls>
          <c:showLegendKey val="0"/>
          <c:showVal val="0"/>
          <c:showCatName val="0"/>
          <c:showSerName val="0"/>
          <c:showPercent val="0"/>
          <c:showBubbleSize val="0"/>
        </c:dLbls>
        <c:gapWidth val="219"/>
        <c:overlap val="-27"/>
        <c:axId val="1221787232"/>
        <c:axId val="1221783312"/>
      </c:barChart>
      <c:catAx>
        <c:axId val="12217872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1221783312"/>
        <c:crosses val="autoZero"/>
        <c:auto val="1"/>
        <c:lblAlgn val="ctr"/>
        <c:lblOffset val="100"/>
        <c:noMultiLvlLbl val="0"/>
      </c:catAx>
      <c:valAx>
        <c:axId val="1221783312"/>
        <c:scaling>
          <c:orientation val="minMax"/>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1221787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legend>
    <c:plotVisOnly val="1"/>
    <c:dispBlanksAs val="gap"/>
    <c:showDLblsOverMax val="0"/>
  </c:chart>
  <c:spPr>
    <a:noFill/>
    <a:ln>
      <a:noFill/>
    </a:ln>
    <a:effectLst/>
  </c:spPr>
  <c:txPr>
    <a:bodyPr/>
    <a:lstStyle/>
    <a:p>
      <a:pPr>
        <a:defRPr>
          <a:latin typeface="Calibri" charset="0"/>
          <a:ea typeface="Calibri" charset="0"/>
          <a:cs typeface="Calibri"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57150" cap="rnd">
              <a:solidFill>
                <a:srgbClr val="00577C"/>
              </a:solidFill>
              <a:round/>
            </a:ln>
            <a:effectLst/>
          </c:spPr>
          <c:marker>
            <c:symbol val="none"/>
          </c:marker>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6</c:v>
                </c:pt>
                <c:pt idx="1">
                  <c:v>3</c:v>
                </c:pt>
                <c:pt idx="2">
                  <c:v>10</c:v>
                </c:pt>
                <c:pt idx="3">
                  <c:v>5</c:v>
                </c:pt>
                <c:pt idx="4">
                  <c:v>3</c:v>
                </c:pt>
              </c:numCache>
            </c:numRef>
          </c:val>
          <c:smooth val="0"/>
          <c:extLst>
            <c:ext xmlns:c16="http://schemas.microsoft.com/office/drawing/2014/chart" uri="{C3380CC4-5D6E-409C-BE32-E72D297353CC}">
              <c16:uniqueId val="{00000000-E6B6-44B3-8D07-B26912AE884B}"/>
            </c:ext>
          </c:extLst>
        </c:ser>
        <c:ser>
          <c:idx val="1"/>
          <c:order val="1"/>
          <c:tx>
            <c:strRef>
              <c:f>Sheet1!$C$1</c:f>
              <c:strCache>
                <c:ptCount val="1"/>
                <c:pt idx="0">
                  <c:v>Series 2</c:v>
                </c:pt>
              </c:strCache>
            </c:strRef>
          </c:tx>
          <c:spPr>
            <a:ln w="57150" cap="rnd">
              <a:solidFill>
                <a:srgbClr val="DF2927"/>
              </a:solidFill>
              <a:round/>
            </a:ln>
            <a:effectLst/>
          </c:spPr>
          <c:marker>
            <c:symbol val="none"/>
          </c:marker>
          <c:cat>
            <c:strRef>
              <c:f>Sheet1!$A$2:$A$6</c:f>
              <c:strCache>
                <c:ptCount val="5"/>
                <c:pt idx="0">
                  <c:v>Category 1</c:v>
                </c:pt>
                <c:pt idx="1">
                  <c:v>Category 2</c:v>
                </c:pt>
                <c:pt idx="2">
                  <c:v>Category 3</c:v>
                </c:pt>
                <c:pt idx="3">
                  <c:v>Category 4</c:v>
                </c:pt>
                <c:pt idx="4">
                  <c:v>Category 5</c:v>
                </c:pt>
              </c:strCache>
            </c:strRef>
          </c:cat>
          <c:val>
            <c:numRef>
              <c:f>Sheet1!$C$2:$C$6</c:f>
              <c:numCache>
                <c:formatCode>General</c:formatCode>
                <c:ptCount val="5"/>
                <c:pt idx="0">
                  <c:v>14</c:v>
                </c:pt>
                <c:pt idx="1">
                  <c:v>6</c:v>
                </c:pt>
                <c:pt idx="2">
                  <c:v>5</c:v>
                </c:pt>
                <c:pt idx="3">
                  <c:v>7</c:v>
                </c:pt>
                <c:pt idx="4">
                  <c:v>6</c:v>
                </c:pt>
              </c:numCache>
            </c:numRef>
          </c:val>
          <c:smooth val="0"/>
          <c:extLst>
            <c:ext xmlns:c16="http://schemas.microsoft.com/office/drawing/2014/chart" uri="{C3380CC4-5D6E-409C-BE32-E72D297353CC}">
              <c16:uniqueId val="{00000001-E6B6-44B3-8D07-B26912AE884B}"/>
            </c:ext>
          </c:extLst>
        </c:ser>
        <c:ser>
          <c:idx val="2"/>
          <c:order val="2"/>
          <c:tx>
            <c:strRef>
              <c:f>Sheet1!$D$1</c:f>
              <c:strCache>
                <c:ptCount val="1"/>
                <c:pt idx="0">
                  <c:v>Series 3</c:v>
                </c:pt>
              </c:strCache>
            </c:strRef>
          </c:tx>
          <c:spPr>
            <a:ln w="57150" cap="rnd">
              <a:solidFill>
                <a:srgbClr val="78BB32"/>
              </a:solidFill>
              <a:round/>
            </a:ln>
            <a:effectLst/>
          </c:spPr>
          <c:marker>
            <c:symbol val="none"/>
          </c:marker>
          <c:cat>
            <c:strRef>
              <c:f>Sheet1!$A$2:$A$6</c:f>
              <c:strCache>
                <c:ptCount val="5"/>
                <c:pt idx="0">
                  <c:v>Category 1</c:v>
                </c:pt>
                <c:pt idx="1">
                  <c:v>Category 2</c:v>
                </c:pt>
                <c:pt idx="2">
                  <c:v>Category 3</c:v>
                </c:pt>
                <c:pt idx="3">
                  <c:v>Category 4</c:v>
                </c:pt>
                <c:pt idx="4">
                  <c:v>Category 5</c:v>
                </c:pt>
              </c:strCache>
            </c:strRef>
          </c:cat>
          <c:val>
            <c:numRef>
              <c:f>Sheet1!$D$2:$D$6</c:f>
              <c:numCache>
                <c:formatCode>General</c:formatCode>
                <c:ptCount val="5"/>
                <c:pt idx="0">
                  <c:v>10</c:v>
                </c:pt>
                <c:pt idx="1">
                  <c:v>9</c:v>
                </c:pt>
                <c:pt idx="2">
                  <c:v>15</c:v>
                </c:pt>
                <c:pt idx="3">
                  <c:v>6</c:v>
                </c:pt>
                <c:pt idx="4">
                  <c:v>3</c:v>
                </c:pt>
              </c:numCache>
            </c:numRef>
          </c:val>
          <c:smooth val="0"/>
          <c:extLst>
            <c:ext xmlns:c16="http://schemas.microsoft.com/office/drawing/2014/chart" uri="{C3380CC4-5D6E-409C-BE32-E72D297353CC}">
              <c16:uniqueId val="{00000002-E6B6-44B3-8D07-B26912AE884B}"/>
            </c:ext>
          </c:extLst>
        </c:ser>
        <c:dLbls>
          <c:showLegendKey val="0"/>
          <c:showVal val="0"/>
          <c:showCatName val="0"/>
          <c:showSerName val="0"/>
          <c:showPercent val="0"/>
          <c:showBubbleSize val="0"/>
        </c:dLbls>
        <c:smooth val="0"/>
        <c:axId val="1151053520"/>
        <c:axId val="1151051840"/>
      </c:lineChart>
      <c:catAx>
        <c:axId val="11510535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charset="0"/>
                <a:ea typeface="Calibri" charset="0"/>
                <a:cs typeface="Calibri" charset="0"/>
              </a:defRPr>
            </a:pPr>
            <a:endParaRPr lang="en-US"/>
          </a:p>
        </c:txPr>
        <c:crossAx val="1151051840"/>
        <c:crosses val="autoZero"/>
        <c:auto val="1"/>
        <c:lblAlgn val="ctr"/>
        <c:lblOffset val="100"/>
        <c:noMultiLvlLbl val="0"/>
      </c:catAx>
      <c:valAx>
        <c:axId val="1151051840"/>
        <c:scaling>
          <c:orientation val="minMax"/>
          <c:max val="20"/>
        </c:scaling>
        <c:delete val="0"/>
        <c:axPos val="l"/>
        <c:majorGridlines>
          <c:spPr>
            <a:ln w="9525" cap="flat" cmpd="sng" algn="ctr">
              <a:solidFill>
                <a:schemeClr val="tx1">
                  <a:lumMod val="15000"/>
                  <a:lumOff val="85000"/>
                </a:schemeClr>
              </a:solidFill>
              <a:prstDash val="sysDot"/>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Calibri" charset="0"/>
                <a:ea typeface="Calibri" charset="0"/>
                <a:cs typeface="Calibri" charset="0"/>
              </a:defRPr>
            </a:pPr>
            <a:endParaRPr lang="en-US"/>
          </a:p>
        </c:txPr>
        <c:crossAx val="1151053520"/>
        <c:crosses val="autoZero"/>
        <c:crossBetween val="between"/>
        <c:majorUnit val="2"/>
      </c:valAx>
      <c:spPr>
        <a:noFill/>
        <a:ln w="5715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charset="0"/>
              <a:ea typeface="Calibri" charset="0"/>
              <a:cs typeface="Calibri" charset="0"/>
            </a:defRPr>
          </a:pPr>
          <a:endParaRPr lang="en-US"/>
        </a:p>
      </c:txPr>
    </c:legend>
    <c:plotVisOnly val="1"/>
    <c:dispBlanksAs val="gap"/>
    <c:showDLblsOverMax val="0"/>
  </c:chart>
  <c:spPr>
    <a:noFill/>
    <a:ln>
      <a:noFill/>
    </a:ln>
    <a:effectLst/>
  </c:spPr>
  <c:txPr>
    <a:bodyPr/>
    <a:lstStyle/>
    <a:p>
      <a:pPr>
        <a:defRPr>
          <a:solidFill>
            <a:schemeClr val="tx1"/>
          </a:solidFill>
          <a:latin typeface="Calibri" charset="0"/>
          <a:ea typeface="Calibri" charset="0"/>
          <a:cs typeface="Calibri"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43685949860901"/>
          <c:y val="0.02"/>
          <c:w val="0.38962170208950497"/>
          <c:h val="0.96"/>
        </c:manualLayout>
      </c:layout>
      <c:pieChart>
        <c:varyColors val="1"/>
        <c:ser>
          <c:idx val="0"/>
          <c:order val="0"/>
          <c:tx>
            <c:strRef>
              <c:f>Sheet1!$B$1</c:f>
              <c:strCache>
                <c:ptCount val="1"/>
                <c:pt idx="0">
                  <c:v>Series 1</c:v>
                </c:pt>
              </c:strCache>
            </c:strRef>
          </c:tx>
          <c:spPr>
            <a:solidFill>
              <a:srgbClr val="78BB32"/>
            </a:solidFill>
          </c:spPr>
          <c:dPt>
            <c:idx val="0"/>
            <c:bubble3D val="0"/>
            <c:spPr>
              <a:solidFill>
                <a:schemeClr val="accent2"/>
              </a:solidFill>
              <a:ln>
                <a:noFill/>
              </a:ln>
              <a:effectLst/>
            </c:spPr>
            <c:extLst>
              <c:ext xmlns:c16="http://schemas.microsoft.com/office/drawing/2014/chart" uri="{C3380CC4-5D6E-409C-BE32-E72D297353CC}">
                <c16:uniqueId val="{00000001-E818-4858-8DC2-070B09E488B3}"/>
              </c:ext>
            </c:extLst>
          </c:dPt>
          <c:dPt>
            <c:idx val="1"/>
            <c:bubble3D val="0"/>
            <c:spPr>
              <a:solidFill>
                <a:schemeClr val="accent1"/>
              </a:solidFill>
              <a:ln>
                <a:noFill/>
              </a:ln>
              <a:effectLst/>
            </c:spPr>
            <c:extLst>
              <c:ext xmlns:c16="http://schemas.microsoft.com/office/drawing/2014/chart" uri="{C3380CC4-5D6E-409C-BE32-E72D297353CC}">
                <c16:uniqueId val="{00000003-E818-4858-8DC2-070B09E488B3}"/>
              </c:ext>
            </c:extLst>
          </c:dPt>
          <c:dPt>
            <c:idx val="2"/>
            <c:bubble3D val="0"/>
            <c:spPr>
              <a:solidFill>
                <a:schemeClr val="tx1"/>
              </a:solidFill>
              <a:ln>
                <a:noFill/>
              </a:ln>
              <a:effectLst/>
            </c:spPr>
            <c:extLst>
              <c:ext xmlns:c16="http://schemas.microsoft.com/office/drawing/2014/chart" uri="{C3380CC4-5D6E-409C-BE32-E72D297353CC}">
                <c16:uniqueId val="{00000005-E818-4858-8DC2-070B09E488B3}"/>
              </c:ext>
            </c:extLst>
          </c:dPt>
          <c:dPt>
            <c:idx val="3"/>
            <c:bubble3D val="0"/>
            <c:spPr>
              <a:solidFill>
                <a:schemeClr val="tx2"/>
              </a:solidFill>
              <a:ln>
                <a:noFill/>
              </a:ln>
              <a:effectLst/>
            </c:spPr>
            <c:extLst>
              <c:ext xmlns:c16="http://schemas.microsoft.com/office/drawing/2014/chart" uri="{C3380CC4-5D6E-409C-BE32-E72D297353CC}">
                <c16:uniqueId val="{00000007-E818-4858-8DC2-070B09E488B3}"/>
              </c:ext>
            </c:extLst>
          </c:dPt>
          <c:dPt>
            <c:idx val="4"/>
            <c:bubble3D val="0"/>
            <c:spPr>
              <a:solidFill>
                <a:schemeClr val="bg2"/>
              </a:solidFill>
              <a:ln>
                <a:noFill/>
              </a:ln>
              <a:effectLst/>
            </c:spPr>
            <c:extLst>
              <c:ext xmlns:c16="http://schemas.microsoft.com/office/drawing/2014/chart" uri="{C3380CC4-5D6E-409C-BE32-E72D297353CC}">
                <c16:uniqueId val="{00000009-E818-4858-8DC2-070B09E488B3}"/>
              </c:ext>
            </c:extLst>
          </c:dPt>
          <c:dPt>
            <c:idx val="5"/>
            <c:bubble3D val="0"/>
            <c:spPr>
              <a:solidFill>
                <a:schemeClr val="accent3"/>
              </a:solidFill>
              <a:ln>
                <a:noFill/>
              </a:ln>
              <a:effectLst/>
            </c:spPr>
            <c:extLst>
              <c:ext xmlns:c16="http://schemas.microsoft.com/office/drawing/2014/chart" uri="{C3380CC4-5D6E-409C-BE32-E72D297353CC}">
                <c16:uniqueId val="{0000000B-E818-4858-8DC2-070B09E488B3}"/>
              </c:ext>
            </c:extLst>
          </c:dPt>
          <c:dPt>
            <c:idx val="6"/>
            <c:bubble3D val="0"/>
            <c:spPr>
              <a:solidFill>
                <a:schemeClr val="accent4"/>
              </a:solidFill>
              <a:ln>
                <a:noFill/>
              </a:ln>
              <a:effectLst/>
            </c:spPr>
            <c:extLst>
              <c:ext xmlns:c16="http://schemas.microsoft.com/office/drawing/2014/chart" uri="{C3380CC4-5D6E-409C-BE32-E72D297353CC}">
                <c16:uniqueId val="{0000000D-E818-4858-8DC2-070B09E488B3}"/>
              </c:ext>
            </c:extLst>
          </c:dPt>
          <c:dPt>
            <c:idx val="7"/>
            <c:bubble3D val="0"/>
            <c:spPr>
              <a:solidFill>
                <a:schemeClr val="accent5"/>
              </a:solidFill>
              <a:ln>
                <a:noFill/>
              </a:ln>
              <a:effectLst/>
            </c:spPr>
            <c:extLst>
              <c:ext xmlns:c16="http://schemas.microsoft.com/office/drawing/2014/chart" uri="{C3380CC4-5D6E-409C-BE32-E72D297353CC}">
                <c16:uniqueId val="{0000000F-E818-4858-8DC2-070B09E488B3}"/>
              </c:ext>
            </c:extLst>
          </c:dPt>
          <c:dPt>
            <c:idx val="8"/>
            <c:bubble3D val="0"/>
            <c:spPr>
              <a:solidFill>
                <a:schemeClr val="accent6"/>
              </a:solidFill>
              <a:ln>
                <a:noFill/>
              </a:ln>
              <a:effectLst/>
            </c:spPr>
            <c:extLst>
              <c:ext xmlns:c16="http://schemas.microsoft.com/office/drawing/2014/chart" uri="{C3380CC4-5D6E-409C-BE32-E72D297353CC}">
                <c16:uniqueId val="{00000011-E818-4858-8DC2-070B09E488B3}"/>
              </c:ext>
            </c:extLst>
          </c:dPt>
          <c:dPt>
            <c:idx val="9"/>
            <c:bubble3D val="0"/>
            <c:spPr>
              <a:solidFill>
                <a:srgbClr val="FFCC00"/>
              </a:solidFill>
              <a:ln>
                <a:noFill/>
              </a:ln>
              <a:effectLst/>
            </c:spPr>
            <c:extLst>
              <c:ext xmlns:c16="http://schemas.microsoft.com/office/drawing/2014/chart" uri="{C3380CC4-5D6E-409C-BE32-E72D297353CC}">
                <c16:uniqueId val="{00000013-E818-4858-8DC2-070B09E488B3}"/>
              </c:ext>
            </c:extLst>
          </c:dPt>
          <c:dPt>
            <c:idx val="10"/>
            <c:bubble3D val="0"/>
            <c:spPr>
              <a:solidFill>
                <a:srgbClr val="FF9900"/>
              </a:solidFill>
              <a:ln>
                <a:noFill/>
              </a:ln>
              <a:effectLst/>
            </c:spPr>
            <c:extLst>
              <c:ext xmlns:c16="http://schemas.microsoft.com/office/drawing/2014/chart" uri="{C3380CC4-5D6E-409C-BE32-E72D297353CC}">
                <c16:uniqueId val="{00000015-E818-4858-8DC2-070B09E488B3}"/>
              </c:ext>
            </c:extLst>
          </c:dPt>
          <c:dPt>
            <c:idx val="11"/>
            <c:bubble3D val="0"/>
            <c:spPr>
              <a:solidFill>
                <a:srgbClr val="F47920"/>
              </a:solidFill>
              <a:ln>
                <a:noFill/>
              </a:ln>
              <a:effectLst/>
            </c:spPr>
            <c:extLst>
              <c:ext xmlns:c16="http://schemas.microsoft.com/office/drawing/2014/chart" uri="{C3380CC4-5D6E-409C-BE32-E72D297353CC}">
                <c16:uniqueId val="{00000017-E818-4858-8DC2-070B09E488B3}"/>
              </c:ext>
            </c:extLst>
          </c:dPt>
          <c:dPt>
            <c:idx val="12"/>
            <c:bubble3D val="0"/>
            <c:spPr>
              <a:solidFill>
                <a:srgbClr val="543094"/>
              </a:solidFill>
              <a:ln>
                <a:noFill/>
              </a:ln>
              <a:effectLst/>
            </c:spPr>
            <c:extLst>
              <c:ext xmlns:c16="http://schemas.microsoft.com/office/drawing/2014/chart" uri="{C3380CC4-5D6E-409C-BE32-E72D297353CC}">
                <c16:uniqueId val="{00000019-E818-4858-8DC2-070B09E488B3}"/>
              </c:ext>
            </c:extLst>
          </c:dPt>
          <c:dPt>
            <c:idx val="13"/>
            <c:bubble3D val="0"/>
            <c:spPr>
              <a:solidFill>
                <a:srgbClr val="A03A95"/>
              </a:solidFill>
              <a:ln>
                <a:noFill/>
              </a:ln>
              <a:effectLst/>
            </c:spPr>
            <c:extLst>
              <c:ext xmlns:c16="http://schemas.microsoft.com/office/drawing/2014/chart" uri="{C3380CC4-5D6E-409C-BE32-E72D297353CC}">
                <c16:uniqueId val="{0000001B-E818-4858-8DC2-070B09E488B3}"/>
              </c:ext>
            </c:extLst>
          </c:dPt>
          <c:dLbls>
            <c:dLbl>
              <c:idx val="4"/>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charset="0"/>
                      <a:ea typeface="Calibri" charset="0"/>
                      <a:cs typeface="Calibri"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9-E818-4858-8DC2-070B09E488B3}"/>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alibri" charset="0"/>
                    <a:ea typeface="Calibri" charset="0"/>
                    <a:cs typeface="Calibri"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Sheet1!$A$2:$A$15</c:f>
              <c:strCache>
                <c:ptCount val="14"/>
                <c:pt idx="0">
                  <c:v>Category 1</c:v>
                </c:pt>
                <c:pt idx="1">
                  <c:v>Category 2</c:v>
                </c:pt>
                <c:pt idx="2">
                  <c:v>Category 3</c:v>
                </c:pt>
                <c:pt idx="3">
                  <c:v>Category 4</c:v>
                </c:pt>
                <c:pt idx="4">
                  <c:v>Category 5</c:v>
                </c:pt>
                <c:pt idx="5">
                  <c:v>Category 6</c:v>
                </c:pt>
                <c:pt idx="6">
                  <c:v>Category 7</c:v>
                </c:pt>
                <c:pt idx="7">
                  <c:v>Category 8</c:v>
                </c:pt>
                <c:pt idx="8">
                  <c:v>Category 9</c:v>
                </c:pt>
                <c:pt idx="9">
                  <c:v>Category 10</c:v>
                </c:pt>
                <c:pt idx="10">
                  <c:v>Category 11</c:v>
                </c:pt>
                <c:pt idx="11">
                  <c:v>Category 12</c:v>
                </c:pt>
                <c:pt idx="12">
                  <c:v>Category 13</c:v>
                </c:pt>
                <c:pt idx="13">
                  <c:v>Category 14</c:v>
                </c:pt>
              </c:strCache>
            </c:strRef>
          </c:cat>
          <c:val>
            <c:numRef>
              <c:f>Sheet1!$B$2:$B$15</c:f>
              <c:numCache>
                <c:formatCode>General</c:formatCode>
                <c:ptCount val="14"/>
                <c:pt idx="0">
                  <c:v>7.14</c:v>
                </c:pt>
                <c:pt idx="1">
                  <c:v>7.14</c:v>
                </c:pt>
                <c:pt idx="2">
                  <c:v>7.14</c:v>
                </c:pt>
                <c:pt idx="3">
                  <c:v>7.14</c:v>
                </c:pt>
                <c:pt idx="4">
                  <c:v>7.14</c:v>
                </c:pt>
                <c:pt idx="5">
                  <c:v>7.14</c:v>
                </c:pt>
                <c:pt idx="6">
                  <c:v>7.14</c:v>
                </c:pt>
                <c:pt idx="7">
                  <c:v>7.14</c:v>
                </c:pt>
                <c:pt idx="8">
                  <c:v>7.14</c:v>
                </c:pt>
                <c:pt idx="9">
                  <c:v>7.14</c:v>
                </c:pt>
                <c:pt idx="10">
                  <c:v>7.14</c:v>
                </c:pt>
                <c:pt idx="11">
                  <c:v>7.14</c:v>
                </c:pt>
                <c:pt idx="12">
                  <c:v>7.14</c:v>
                </c:pt>
                <c:pt idx="13">
                  <c:v>7.14</c:v>
                </c:pt>
              </c:numCache>
            </c:numRef>
          </c:val>
          <c:extLst>
            <c:ext xmlns:c16="http://schemas.microsoft.com/office/drawing/2014/chart" uri="{C3380CC4-5D6E-409C-BE32-E72D297353CC}">
              <c16:uniqueId val="{0000001C-E818-4858-8DC2-070B09E488B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3219506796922795"/>
          <c:y val="3.7998200224971898E-2"/>
          <c:w val="0.24991622658613"/>
          <c:h val="0.436287514060742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charset="0"/>
              <a:ea typeface="Calibri" charset="0"/>
              <a:cs typeface="Calibri" charset="0"/>
            </a:defRPr>
          </a:pPr>
          <a:endParaRPr lang="en-US"/>
        </a:p>
      </c:txPr>
    </c:legend>
    <c:plotVisOnly val="1"/>
    <c:dispBlanksAs val="gap"/>
    <c:showDLblsOverMax val="0"/>
  </c:chart>
  <c:spPr>
    <a:noFill/>
    <a:ln>
      <a:noFill/>
    </a:ln>
    <a:effectLst/>
  </c:spPr>
  <c:txPr>
    <a:bodyPr/>
    <a:lstStyle/>
    <a:p>
      <a:pPr>
        <a:defRPr>
          <a:solidFill>
            <a:schemeClr val="tx1"/>
          </a:solidFill>
          <a:latin typeface="Calibri" charset="0"/>
          <a:ea typeface="Calibri" charset="0"/>
          <a:cs typeface="Calibri"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D05723-D97C-E745-9478-07A6F33B2BD5}" type="datetimeFigureOut">
              <a:rPr lang="en-US" smtClean="0"/>
              <a:t>2/4/2019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CA21D-FF2A-B646-99A7-14029F8634CB}" type="slidenum">
              <a:rPr lang="en-US" smtClean="0"/>
              <a:t>‹#›</a:t>
            </a:fld>
            <a:endParaRPr lang="en-US"/>
          </a:p>
        </p:txBody>
      </p:sp>
    </p:spTree>
    <p:extLst>
      <p:ext uri="{BB962C8B-B14F-4D97-AF65-F5344CB8AC3E}">
        <p14:creationId xmlns:p14="http://schemas.microsoft.com/office/powerpoint/2010/main" val="55729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1D53B-625D-48B3-AD34-0CDC8CA70046}" type="datetimeFigureOut">
              <a:rPr lang="en-GB" smtClean="0"/>
              <a:t>04/02/2019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B18D8-59AB-4025-B785-8A593EE04BA9}" type="slidenum">
              <a:rPr lang="en-GB" smtClean="0"/>
              <a:t>‹#›</a:t>
            </a:fld>
            <a:endParaRPr lang="en-GB"/>
          </a:p>
        </p:txBody>
      </p:sp>
    </p:spTree>
    <p:extLst>
      <p:ext uri="{BB962C8B-B14F-4D97-AF65-F5344CB8AC3E}">
        <p14:creationId xmlns:p14="http://schemas.microsoft.com/office/powerpoint/2010/main" val="3887451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8F4793-C5C3-AE4B-A29D-1926D5A14FC2}" type="slidenum">
              <a:rPr lang="de-DE" smtClean="0"/>
              <a:t>12</a:t>
            </a:fld>
            <a:endParaRPr lang="de-DE"/>
          </a:p>
        </p:txBody>
      </p:sp>
    </p:spTree>
    <p:extLst>
      <p:ext uri="{BB962C8B-B14F-4D97-AF65-F5344CB8AC3E}">
        <p14:creationId xmlns:p14="http://schemas.microsoft.com/office/powerpoint/2010/main" val="2023093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33CBF4-E399-F64A-8FAA-79873EA03458}" type="slidenum">
              <a:rPr lang="en-GB" smtClean="0"/>
              <a:t>21</a:t>
            </a:fld>
            <a:endParaRPr lang="en-GB"/>
          </a:p>
        </p:txBody>
      </p:sp>
    </p:spTree>
    <p:extLst>
      <p:ext uri="{BB962C8B-B14F-4D97-AF65-F5344CB8AC3E}">
        <p14:creationId xmlns:p14="http://schemas.microsoft.com/office/powerpoint/2010/main" val="1080491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effectLst/>
                <a:latin typeface="+mn-lt"/>
                <a:ea typeface="+mn-ea"/>
                <a:cs typeface="+mn-cs"/>
              </a:rPr>
              <a:t>*The European </a:t>
            </a:r>
            <a:r>
              <a:rPr lang="de-DE" sz="1200" b="0" kern="1200" dirty="0" err="1">
                <a:solidFill>
                  <a:schemeClr val="tx1"/>
                </a:solidFill>
                <a:effectLst/>
                <a:latin typeface="+mn-lt"/>
                <a:ea typeface="+mn-ea"/>
                <a:cs typeface="+mn-cs"/>
              </a:rPr>
              <a:t>Stroke</a:t>
            </a:r>
            <a:r>
              <a:rPr lang="de-DE" sz="1200" b="0" kern="1200" dirty="0">
                <a:solidFill>
                  <a:schemeClr val="tx1"/>
                </a:solidFill>
                <a:effectLst/>
                <a:latin typeface="+mn-lt"/>
                <a:ea typeface="+mn-ea"/>
                <a:cs typeface="+mn-cs"/>
              </a:rPr>
              <a:t> Organisation (ESO) </a:t>
            </a:r>
            <a:r>
              <a:rPr lang="de-DE" sz="1200" b="0" kern="1200" dirty="0" err="1">
                <a:solidFill>
                  <a:schemeClr val="tx1"/>
                </a:solidFill>
                <a:effectLst/>
                <a:latin typeface="+mn-lt"/>
                <a:ea typeface="+mn-ea"/>
                <a:cs typeface="+mn-cs"/>
              </a:rPr>
              <a:t>guidelines</a:t>
            </a:r>
            <a:r>
              <a:rPr lang="de-DE" sz="1200" b="0" kern="1200" dirty="0">
                <a:solidFill>
                  <a:schemeClr val="tx1"/>
                </a:solidFill>
                <a:effectLst/>
                <a:latin typeface="+mn-lt"/>
                <a:ea typeface="+mn-ea"/>
                <a:cs typeface="+mn-cs"/>
              </a:rPr>
              <a:t> 2008/update 2009 </a:t>
            </a:r>
            <a:r>
              <a:rPr lang="de-DE" sz="1200" b="0" kern="1200" dirty="0" err="1">
                <a:solidFill>
                  <a:schemeClr val="tx1"/>
                </a:solidFill>
                <a:effectLst/>
                <a:latin typeface="+mn-lt"/>
                <a:ea typeface="+mn-ea"/>
                <a:cs typeface="+mn-cs"/>
              </a:rPr>
              <a:t>recommend</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the</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use</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of</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intravenous</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rt</a:t>
            </a:r>
            <a:r>
              <a:rPr lang="de-DE" sz="1200" b="0" kern="1200" dirty="0">
                <a:solidFill>
                  <a:schemeClr val="tx1"/>
                </a:solidFill>
                <a:effectLst/>
                <a:latin typeface="+mn-lt"/>
                <a:ea typeface="+mn-ea"/>
                <a:cs typeface="+mn-cs"/>
              </a:rPr>
              <a:t>-PA </a:t>
            </a:r>
            <a:r>
              <a:rPr lang="de-DE" sz="1200" b="0" kern="1200" dirty="0" err="1">
                <a:solidFill>
                  <a:schemeClr val="tx1"/>
                </a:solidFill>
                <a:effectLst/>
                <a:latin typeface="+mn-lt"/>
                <a:ea typeface="+mn-ea"/>
                <a:cs typeface="+mn-cs"/>
              </a:rPr>
              <a:t>for</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the</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thrombolysis</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of</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acute</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ischaemic</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stroke</a:t>
            </a:r>
            <a:r>
              <a:rPr lang="de-DE" sz="1200" b="0" kern="1200" dirty="0">
                <a:solidFill>
                  <a:schemeClr val="tx1"/>
                </a:solidFill>
                <a:effectLst/>
                <a:latin typeface="+mn-lt"/>
                <a:ea typeface="+mn-ea"/>
                <a:cs typeface="+mn-cs"/>
              </a:rPr>
              <a:t> in </a:t>
            </a:r>
            <a:r>
              <a:rPr lang="de-DE" sz="1200" b="0" kern="1200" dirty="0" err="1">
                <a:solidFill>
                  <a:schemeClr val="tx1"/>
                </a:solidFill>
                <a:effectLst/>
                <a:latin typeface="+mn-lt"/>
                <a:ea typeface="+mn-ea"/>
                <a:cs typeface="+mn-cs"/>
              </a:rPr>
              <a:t>eligible</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patients</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within</a:t>
            </a:r>
            <a:r>
              <a:rPr lang="de-DE" sz="1200" b="0" kern="1200" dirty="0">
                <a:solidFill>
                  <a:schemeClr val="tx1"/>
                </a:solidFill>
                <a:effectLst/>
                <a:latin typeface="+mn-lt"/>
                <a:ea typeface="+mn-ea"/>
                <a:cs typeface="+mn-cs"/>
              </a:rPr>
              <a:t> 4.5 </a:t>
            </a:r>
            <a:r>
              <a:rPr lang="de-DE" sz="1200" b="0" kern="1200" dirty="0" err="1">
                <a:solidFill>
                  <a:schemeClr val="tx1"/>
                </a:solidFill>
                <a:effectLst/>
                <a:latin typeface="+mn-lt"/>
                <a:ea typeface="+mn-ea"/>
                <a:cs typeface="+mn-cs"/>
              </a:rPr>
              <a:t>hours</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of</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the</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onset</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of</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stroke</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symptoms</a:t>
            </a:r>
            <a:r>
              <a:rPr lang="de-DE" sz="1200" b="0" kern="1200" dirty="0">
                <a:solidFill>
                  <a:schemeClr val="tx1"/>
                </a:solidFill>
                <a:effectLst/>
                <a:latin typeface="+mn-lt"/>
                <a:ea typeface="+mn-ea"/>
                <a:cs typeface="+mn-cs"/>
              </a:rPr>
              <a:t>. (Class 1, Level A). </a:t>
            </a:r>
            <a:r>
              <a:rPr lang="de-DE" sz="1200" b="0" kern="1200" dirty="0" err="1">
                <a:solidFill>
                  <a:schemeClr val="tx1"/>
                </a:solidFill>
                <a:effectLst/>
                <a:latin typeface="+mn-lt"/>
                <a:ea typeface="+mn-ea"/>
                <a:cs typeface="+mn-cs"/>
              </a:rPr>
              <a:t>Please</a:t>
            </a:r>
            <a:r>
              <a:rPr lang="de-DE" sz="1200" b="0" kern="1200" dirty="0">
                <a:solidFill>
                  <a:schemeClr val="tx1"/>
                </a:solidFill>
                <a:effectLst/>
                <a:latin typeface="+mn-lt"/>
                <a:ea typeface="+mn-ea"/>
                <a:cs typeface="+mn-cs"/>
              </a:rPr>
              <a:t> check </a:t>
            </a:r>
            <a:r>
              <a:rPr lang="de-DE" sz="1200" b="0" kern="1200" dirty="0" err="1">
                <a:solidFill>
                  <a:schemeClr val="tx1"/>
                </a:solidFill>
                <a:effectLst/>
                <a:latin typeface="+mn-lt"/>
                <a:ea typeface="+mn-ea"/>
                <a:cs typeface="+mn-cs"/>
              </a:rPr>
              <a:t>your</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local</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regulations</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and</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prescribing</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information</a:t>
            </a:r>
            <a:r>
              <a:rPr lang="de-DE" sz="1200" b="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898989"/>
                </a:solidFill>
              </a:rPr>
              <a:t>European Stroke </a:t>
            </a:r>
            <a:r>
              <a:rPr lang="en-US" sz="1200" dirty="0" err="1">
                <a:solidFill>
                  <a:srgbClr val="898989"/>
                </a:solidFill>
              </a:rPr>
              <a:t>Organisation</a:t>
            </a:r>
            <a:r>
              <a:rPr lang="en-US" sz="1200" dirty="0">
                <a:solidFill>
                  <a:srgbClr val="898989"/>
                </a:solidFill>
              </a:rPr>
              <a:t> (ESO). </a:t>
            </a:r>
            <a:r>
              <a:rPr lang="en-US" sz="1200" i="1" dirty="0" err="1">
                <a:solidFill>
                  <a:srgbClr val="898989"/>
                </a:solidFill>
              </a:rPr>
              <a:t>Cerebrovasc</a:t>
            </a:r>
            <a:r>
              <a:rPr lang="en-US" sz="1200" i="1" dirty="0">
                <a:solidFill>
                  <a:srgbClr val="898989"/>
                </a:solidFill>
              </a:rPr>
              <a:t> Dis </a:t>
            </a:r>
            <a:r>
              <a:rPr lang="en-US" sz="1200" dirty="0">
                <a:solidFill>
                  <a:srgbClr val="898989"/>
                </a:solidFill>
              </a:rPr>
              <a:t>2008;25(5):457-507. Update 2009.</a:t>
            </a:r>
            <a:endParaRPr lang="de-DE" dirty="0"/>
          </a:p>
          <a:p>
            <a:endParaRPr lang="de-DE" dirty="0"/>
          </a:p>
        </p:txBody>
      </p:sp>
      <p:sp>
        <p:nvSpPr>
          <p:cNvPr id="4" name="Foliennummernplatzhalter 3"/>
          <p:cNvSpPr>
            <a:spLocks noGrp="1"/>
          </p:cNvSpPr>
          <p:nvPr>
            <p:ph type="sldNum" sz="quarter" idx="10"/>
          </p:nvPr>
        </p:nvSpPr>
        <p:spPr/>
        <p:txBody>
          <a:bodyPr/>
          <a:lstStyle/>
          <a:p>
            <a:fld id="{7A81F749-165B-4342-AF85-C28CE984129E}" type="slidenum">
              <a:rPr lang="en-US" smtClean="0"/>
              <a:t>22</a:t>
            </a:fld>
            <a:endParaRPr lang="en-US"/>
          </a:p>
        </p:txBody>
      </p:sp>
    </p:spTree>
    <p:extLst>
      <p:ext uri="{BB962C8B-B14F-4D97-AF65-F5344CB8AC3E}">
        <p14:creationId xmlns:p14="http://schemas.microsoft.com/office/powerpoint/2010/main" val="296168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Burgess N et al. NZMJ 2012;125:37-46; </a:t>
            </a:r>
            <a:r>
              <a:rPr lang="en-US" dirty="0"/>
              <a:t>Chen K et al. Arch </a:t>
            </a:r>
            <a:r>
              <a:rPr lang="en-US" dirty="0" err="1"/>
              <a:t>Gerontol</a:t>
            </a:r>
            <a:r>
              <a:rPr lang="en-US" dirty="0"/>
              <a:t> </a:t>
            </a:r>
            <a:r>
              <a:rPr lang="en-US" dirty="0" err="1"/>
              <a:t>Geriatr</a:t>
            </a:r>
            <a:r>
              <a:rPr lang="en-US" dirty="0"/>
              <a:t> 2009;49:e12-5; </a:t>
            </a:r>
            <a:r>
              <a:rPr lang="cs-CZ" sz="1200" b="0" i="0" u="none" strike="noStrike" kern="1200" baseline="0" dirty="0">
                <a:solidFill>
                  <a:schemeClr val="tx1"/>
                </a:solidFill>
                <a:latin typeface="+mn-lt"/>
                <a:ea typeface="+mn-ea"/>
                <a:cs typeface="+mn-cs"/>
              </a:rPr>
              <a:t>Di Matteo M et al. N Z Med J. 2004 Mar 12;117(1190):U798; </a:t>
            </a:r>
          </a:p>
          <a:p>
            <a:r>
              <a:rPr lang="en-US" dirty="0" err="1"/>
              <a:t>Kapral</a:t>
            </a:r>
            <a:r>
              <a:rPr lang="en-US" dirty="0"/>
              <a:t> MK et al. </a:t>
            </a:r>
            <a:r>
              <a:rPr lang="en-US" sz="1200" b="0" i="0" u="none" strike="noStrike" kern="1200" baseline="0" dirty="0">
                <a:solidFill>
                  <a:schemeClr val="tx1"/>
                </a:solidFill>
                <a:latin typeface="+mn-lt"/>
                <a:ea typeface="+mn-ea"/>
                <a:cs typeface="+mn-cs"/>
              </a:rPr>
              <a:t>CMAJ 2013. DOI:10.1503</a:t>
            </a:r>
            <a:r>
              <a:rPr lang="cs-CZ" sz="1200" b="0" i="0" u="none" strike="noStrike" kern="1200" baseline="0" dirty="0">
                <a:solidFill>
                  <a:schemeClr val="tx1"/>
                </a:solidFill>
                <a:latin typeface="+mn-lt"/>
                <a:ea typeface="+mn-ea"/>
                <a:cs typeface="+mn-cs"/>
              </a:rPr>
              <a:t>/cmaj.121418; </a:t>
            </a:r>
            <a:r>
              <a:rPr lang="en-US" dirty="0"/>
              <a:t>. </a:t>
            </a:r>
            <a:r>
              <a:rPr lang="en-US" dirty="0" err="1"/>
              <a:t>Lannon</a:t>
            </a:r>
            <a:r>
              <a:rPr lang="en-US" dirty="0"/>
              <a:t> R</a:t>
            </a:r>
            <a:r>
              <a:rPr lang="en-US" baseline="30000" dirty="0"/>
              <a:t> </a:t>
            </a:r>
            <a:r>
              <a:rPr lang="en-US" dirty="0"/>
              <a:t>et al. </a:t>
            </a:r>
            <a:r>
              <a:rPr lang="en-US" dirty="0" err="1"/>
              <a:t>Ir</a:t>
            </a:r>
            <a:r>
              <a:rPr lang="en-US" dirty="0"/>
              <a:t> J Med </a:t>
            </a:r>
            <a:r>
              <a:rPr lang="en-US" dirty="0" err="1"/>
              <a:t>Sci</a:t>
            </a:r>
            <a:r>
              <a:rPr lang="en-US" dirty="0"/>
              <a:t> 2011 Mar;180:37-40; </a:t>
            </a:r>
            <a:r>
              <a:rPr lang="en-US" dirty="0" err="1"/>
              <a:t>Tistad</a:t>
            </a:r>
            <a:r>
              <a:rPr lang="en-US" dirty="0"/>
              <a:t> M et al. Top Stroke </a:t>
            </a:r>
            <a:r>
              <a:rPr lang="en-US" dirty="0" err="1"/>
              <a:t>Rehabil</a:t>
            </a:r>
            <a:r>
              <a:rPr lang="en-US" dirty="0"/>
              <a:t> 2012;19:172-81;</a:t>
            </a:r>
            <a:r>
              <a:rPr lang="en-US" baseline="0" dirty="0"/>
              <a:t> </a:t>
            </a:r>
            <a:r>
              <a:rPr lang="en-US" dirty="0"/>
              <a:t>Zhu HF et al. Stroke 2009;40:18-23.</a:t>
            </a:r>
          </a:p>
        </p:txBody>
      </p:sp>
      <p:sp>
        <p:nvSpPr>
          <p:cNvPr id="4" name="Foliennummernplatzhalter 3"/>
          <p:cNvSpPr>
            <a:spLocks noGrp="1"/>
          </p:cNvSpPr>
          <p:nvPr>
            <p:ph type="sldNum" sz="quarter" idx="10"/>
          </p:nvPr>
        </p:nvSpPr>
        <p:spPr/>
        <p:txBody>
          <a:bodyPr/>
          <a:lstStyle/>
          <a:p>
            <a:fld id="{78DDF6BE-C978-437B-88A3-47A01C8545AA}"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278728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a:lstStyle/>
          <a:p>
            <a:pPr eaLnBrk="0" hangingPunct="0"/>
            <a:fld id="{EBA19CB7-45BD-473B-8B20-10D0364F8B15}" type="slidenum">
              <a:rPr lang="de-DE">
                <a:solidFill>
                  <a:srgbClr val="000000"/>
                </a:solidFill>
                <a:latin typeface="Calibri"/>
              </a:rPr>
              <a:pPr eaLnBrk="0" hangingPunct="0"/>
              <a:t>26</a:t>
            </a:fld>
            <a:endParaRPr lang="de-DE">
              <a:solidFill>
                <a:srgbClr val="000000"/>
              </a:solidFill>
              <a:latin typeface="Calibri"/>
            </a:endParaRPr>
          </a:p>
        </p:txBody>
      </p:sp>
      <p:sp>
        <p:nvSpPr>
          <p:cNvPr id="27650" name="Rectangle 2"/>
          <p:cNvSpPr>
            <a:spLocks noGrp="1" noRot="1" noChangeAspect="1" noChangeArrowheads="1" noTextEdit="1"/>
          </p:cNvSpPr>
          <p:nvPr>
            <p:ph type="sldImg"/>
          </p:nvPr>
        </p:nvSpPr>
        <p:spPr bwMode="auto">
          <a:xfrm>
            <a:off x="685800" y="1143000"/>
            <a:ext cx="5486400" cy="3086100"/>
          </a:xfr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ea typeface="ＭＳ Ｐゴシック" charset="-128"/>
            </a:endParaRPr>
          </a:p>
        </p:txBody>
      </p:sp>
    </p:spTree>
    <p:extLst>
      <p:ext uri="{BB962C8B-B14F-4D97-AF65-F5344CB8AC3E}">
        <p14:creationId xmlns:p14="http://schemas.microsoft.com/office/powerpoint/2010/main" val="778936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a:t>1. Jauch EC, </a:t>
            </a:r>
            <a:r>
              <a:rPr lang="de-DE" sz="1200" dirty="0" err="1"/>
              <a:t>Cucchiara</a:t>
            </a:r>
            <a:r>
              <a:rPr lang="de-DE" sz="1200" dirty="0"/>
              <a:t> B, </a:t>
            </a:r>
            <a:r>
              <a:rPr lang="de-DE" sz="1200" dirty="0" err="1"/>
              <a:t>Adeoye</a:t>
            </a:r>
            <a:r>
              <a:rPr lang="de-DE" sz="1200" dirty="0"/>
              <a:t> O, Meurer W, Brice J, Chan YY, Gentile N, </a:t>
            </a:r>
            <a:r>
              <a:rPr lang="de-DE" sz="1200" dirty="0" err="1"/>
              <a:t>Hazinski</a:t>
            </a:r>
            <a:r>
              <a:rPr lang="de-DE" sz="1200" dirty="0"/>
              <a:t> MF. Part 11: adult </a:t>
            </a:r>
            <a:r>
              <a:rPr lang="de-DE" sz="1200" dirty="0" err="1"/>
              <a:t>stroke</a:t>
            </a:r>
            <a:r>
              <a:rPr lang="de-DE" sz="1200" dirty="0"/>
              <a:t>: 2010 American Heart </a:t>
            </a:r>
            <a:r>
              <a:rPr lang="de-DE" sz="1200" dirty="0" err="1"/>
              <a:t>Association</a:t>
            </a:r>
            <a:r>
              <a:rPr lang="de-DE" sz="1200" dirty="0"/>
              <a:t> </a:t>
            </a:r>
            <a:r>
              <a:rPr lang="de-DE" sz="1200" dirty="0" err="1"/>
              <a:t>guidelines</a:t>
            </a:r>
            <a:r>
              <a:rPr lang="de-DE" sz="1200" dirty="0"/>
              <a:t> </a:t>
            </a:r>
            <a:r>
              <a:rPr lang="de-DE" sz="1200" dirty="0" err="1"/>
              <a:t>for</a:t>
            </a:r>
            <a:r>
              <a:rPr lang="de-DE" sz="1200" dirty="0"/>
              <a:t> </a:t>
            </a:r>
            <a:r>
              <a:rPr lang="de-DE" sz="1200" dirty="0" err="1"/>
              <a:t>cardiopulmonary</a:t>
            </a:r>
            <a:r>
              <a:rPr lang="de-DE" sz="1200" dirty="0"/>
              <a:t> </a:t>
            </a:r>
            <a:r>
              <a:rPr lang="de-DE" sz="1200" dirty="0" err="1"/>
              <a:t>resuscitation</a:t>
            </a:r>
            <a:r>
              <a:rPr lang="de-DE" sz="1200" dirty="0"/>
              <a:t> </a:t>
            </a:r>
            <a:r>
              <a:rPr lang="de-DE" sz="1200" dirty="0" err="1"/>
              <a:t>and</a:t>
            </a:r>
            <a:r>
              <a:rPr lang="de-DE" sz="1200" dirty="0"/>
              <a:t> </a:t>
            </a:r>
            <a:r>
              <a:rPr lang="de-DE" sz="1200" dirty="0" err="1"/>
              <a:t>emergency</a:t>
            </a:r>
            <a:r>
              <a:rPr lang="de-DE" sz="1200" dirty="0"/>
              <a:t> </a:t>
            </a:r>
            <a:r>
              <a:rPr lang="de-DE" sz="1200" dirty="0" err="1"/>
              <a:t>cardiovas</a:t>
            </a:r>
            <a:r>
              <a:rPr lang="de-DE" sz="1200" dirty="0"/>
              <a:t>- </a:t>
            </a:r>
            <a:r>
              <a:rPr lang="de-DE" sz="1200" dirty="0" err="1"/>
              <a:t>cular</a:t>
            </a:r>
            <a:r>
              <a:rPr lang="de-DE" sz="1200" dirty="0"/>
              <a:t> </a:t>
            </a:r>
            <a:r>
              <a:rPr lang="de-DE" sz="1200" dirty="0" err="1"/>
              <a:t>care</a:t>
            </a:r>
            <a:r>
              <a:rPr lang="de-DE" sz="1200" dirty="0"/>
              <a:t> [</a:t>
            </a:r>
            <a:r>
              <a:rPr lang="de-DE" sz="1200" dirty="0" err="1"/>
              <a:t>published</a:t>
            </a:r>
            <a:r>
              <a:rPr lang="de-DE" sz="1200" dirty="0"/>
              <a:t> </a:t>
            </a:r>
            <a:r>
              <a:rPr lang="de-DE" sz="1200" dirty="0" err="1"/>
              <a:t>correction</a:t>
            </a:r>
            <a:r>
              <a:rPr lang="de-DE" sz="1200" dirty="0"/>
              <a:t> </a:t>
            </a:r>
            <a:r>
              <a:rPr lang="de-DE" sz="1200" dirty="0" err="1"/>
              <a:t>appears</a:t>
            </a:r>
            <a:r>
              <a:rPr lang="de-DE" sz="1200" dirty="0"/>
              <a:t> in </a:t>
            </a:r>
            <a:r>
              <a:rPr lang="de-DE" sz="1200" i="1" dirty="0" err="1"/>
              <a:t>Circulation</a:t>
            </a:r>
            <a:r>
              <a:rPr lang="de-DE" sz="1200" dirty="0"/>
              <a:t>. 2011;124:e404]. </a:t>
            </a:r>
            <a:r>
              <a:rPr lang="de-DE" sz="1200" i="1" dirty="0" err="1"/>
              <a:t>Circulation</a:t>
            </a:r>
            <a:r>
              <a:rPr lang="de-DE" sz="1200" dirty="0"/>
              <a:t>. 2010;122(</a:t>
            </a:r>
            <a:r>
              <a:rPr lang="de-DE" sz="1200" dirty="0" err="1"/>
              <a:t>suppl</a:t>
            </a:r>
            <a:r>
              <a:rPr lang="de-DE" sz="1200" dirty="0"/>
              <a:t> 3):S818–S828. </a:t>
            </a:r>
          </a:p>
          <a:p>
            <a:endParaRPr lang="de-DE" dirty="0"/>
          </a:p>
        </p:txBody>
      </p:sp>
      <p:sp>
        <p:nvSpPr>
          <p:cNvPr id="4" name="Foliennummernplatzhalter 3"/>
          <p:cNvSpPr>
            <a:spLocks noGrp="1"/>
          </p:cNvSpPr>
          <p:nvPr>
            <p:ph type="sldNum" sz="quarter" idx="10"/>
          </p:nvPr>
        </p:nvSpPr>
        <p:spPr/>
        <p:txBody>
          <a:bodyPr/>
          <a:lstStyle/>
          <a:p>
            <a:fld id="{B6A9253B-99B3-4044-9792-D76E77BA8ED0}" type="slidenum">
              <a:rPr lang="de-DE" smtClean="0"/>
              <a:t>28</a:t>
            </a:fld>
            <a:endParaRPr lang="de-DE"/>
          </a:p>
        </p:txBody>
      </p:sp>
    </p:spTree>
    <p:extLst>
      <p:ext uri="{BB962C8B-B14F-4D97-AF65-F5344CB8AC3E}">
        <p14:creationId xmlns:p14="http://schemas.microsoft.com/office/powerpoint/2010/main" val="2051469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a:t>CADASIL, </a:t>
            </a:r>
            <a:r>
              <a:rPr lang="de-DE" sz="1200" b="0" kern="1200" dirty="0" err="1">
                <a:solidFill>
                  <a:schemeClr val="tx1"/>
                </a:solidFill>
                <a:latin typeface="+mn-lt"/>
                <a:ea typeface="+mn-ea"/>
                <a:cs typeface="+mn-cs"/>
              </a:rPr>
              <a:t>Cerebral</a:t>
            </a:r>
            <a:r>
              <a:rPr lang="de-DE" sz="1200" b="0" kern="1200" dirty="0">
                <a:solidFill>
                  <a:schemeClr val="tx1"/>
                </a:solidFill>
                <a:latin typeface="+mn-lt"/>
                <a:ea typeface="+mn-ea"/>
                <a:cs typeface="+mn-cs"/>
              </a:rPr>
              <a:t> Autosomal-Dominant </a:t>
            </a:r>
            <a:r>
              <a:rPr lang="de-DE" sz="1200" b="0" kern="1200" dirty="0" err="1">
                <a:solidFill>
                  <a:schemeClr val="tx1"/>
                </a:solidFill>
                <a:latin typeface="+mn-lt"/>
                <a:ea typeface="+mn-ea"/>
                <a:cs typeface="+mn-cs"/>
              </a:rPr>
              <a:t>Arteriopathy</a:t>
            </a:r>
            <a:r>
              <a:rPr lang="de-DE" sz="1200" b="0" kern="1200" dirty="0">
                <a:solidFill>
                  <a:schemeClr val="tx1"/>
                </a:solidFill>
                <a:latin typeface="+mn-lt"/>
                <a:ea typeface="+mn-ea"/>
                <a:cs typeface="+mn-cs"/>
              </a:rPr>
              <a:t> </a:t>
            </a:r>
            <a:r>
              <a:rPr lang="de-DE" sz="1200" b="0" kern="1200" dirty="0" err="1">
                <a:solidFill>
                  <a:schemeClr val="tx1"/>
                </a:solidFill>
                <a:latin typeface="+mn-lt"/>
                <a:ea typeface="+mn-ea"/>
                <a:cs typeface="+mn-cs"/>
              </a:rPr>
              <a:t>with</a:t>
            </a:r>
            <a:r>
              <a:rPr lang="de-DE" sz="1200" b="0" kern="1200" dirty="0">
                <a:solidFill>
                  <a:schemeClr val="tx1"/>
                </a:solidFill>
                <a:latin typeface="+mn-lt"/>
                <a:ea typeface="+mn-ea"/>
                <a:cs typeface="+mn-cs"/>
              </a:rPr>
              <a:t> </a:t>
            </a:r>
            <a:r>
              <a:rPr lang="de-DE" sz="1200" b="0" kern="1200" dirty="0" err="1">
                <a:solidFill>
                  <a:schemeClr val="tx1"/>
                </a:solidFill>
                <a:latin typeface="+mn-lt"/>
                <a:ea typeface="+mn-ea"/>
                <a:cs typeface="+mn-cs"/>
              </a:rPr>
              <a:t>Subcortical</a:t>
            </a:r>
            <a:r>
              <a:rPr lang="de-DE" sz="1200" b="0" kern="1200" dirty="0">
                <a:solidFill>
                  <a:schemeClr val="tx1"/>
                </a:solidFill>
                <a:latin typeface="+mn-lt"/>
                <a:ea typeface="+mn-ea"/>
                <a:cs typeface="+mn-cs"/>
              </a:rPr>
              <a:t> </a:t>
            </a:r>
            <a:r>
              <a:rPr lang="de-DE" sz="1200" b="0" kern="1200" dirty="0" err="1">
                <a:solidFill>
                  <a:schemeClr val="tx1"/>
                </a:solidFill>
                <a:latin typeface="+mn-lt"/>
                <a:ea typeface="+mn-ea"/>
                <a:cs typeface="+mn-cs"/>
              </a:rPr>
              <a:t>Infarcts</a:t>
            </a:r>
            <a:r>
              <a:rPr lang="de-DE" sz="1200" b="0" kern="1200" dirty="0">
                <a:solidFill>
                  <a:schemeClr val="tx1"/>
                </a:solidFill>
                <a:latin typeface="+mn-lt"/>
                <a:ea typeface="+mn-ea"/>
                <a:cs typeface="+mn-cs"/>
              </a:rPr>
              <a:t> </a:t>
            </a:r>
            <a:r>
              <a:rPr lang="de-DE" sz="1200" b="0" kern="1200" dirty="0" err="1">
                <a:solidFill>
                  <a:schemeClr val="tx1"/>
                </a:solidFill>
                <a:latin typeface="+mn-lt"/>
                <a:ea typeface="+mn-ea"/>
                <a:cs typeface="+mn-cs"/>
              </a:rPr>
              <a:t>and</a:t>
            </a:r>
            <a:r>
              <a:rPr lang="de-DE" sz="1200" b="0" kern="1200" dirty="0">
                <a:solidFill>
                  <a:schemeClr val="tx1"/>
                </a:solidFill>
                <a:latin typeface="+mn-lt"/>
                <a:ea typeface="+mn-ea"/>
                <a:cs typeface="+mn-cs"/>
              </a:rPr>
              <a:t> </a:t>
            </a:r>
            <a:r>
              <a:rPr lang="de-DE" sz="1200" b="0" kern="1200" dirty="0" err="1">
                <a:solidFill>
                  <a:schemeClr val="tx1"/>
                </a:solidFill>
                <a:latin typeface="+mn-lt"/>
                <a:ea typeface="+mn-ea"/>
                <a:cs typeface="+mn-cs"/>
              </a:rPr>
              <a:t>Leukoencephalopathy</a:t>
            </a:r>
            <a:r>
              <a:rPr lang="de-DE" sz="1200" b="0" kern="1200" dirty="0">
                <a:solidFill>
                  <a:schemeClr val="tx1"/>
                </a:solidFill>
                <a:latin typeface="+mn-lt"/>
                <a:ea typeface="+mn-ea"/>
                <a:cs typeface="+mn-cs"/>
              </a:rPr>
              <a:t>, </a:t>
            </a:r>
            <a:r>
              <a:rPr lang="de-DE" sz="1200" b="0" kern="1200" dirty="0" err="1">
                <a:solidFill>
                  <a:schemeClr val="tx1"/>
                </a:solidFill>
                <a:latin typeface="+mn-lt"/>
                <a:ea typeface="+mn-ea"/>
                <a:cs typeface="+mn-cs"/>
              </a:rPr>
              <a:t>is</a:t>
            </a:r>
            <a:r>
              <a:rPr lang="de-DE" sz="1200" b="0" kern="1200" dirty="0">
                <a:solidFill>
                  <a:schemeClr val="tx1"/>
                </a:solidFill>
                <a:latin typeface="+mn-lt"/>
                <a:ea typeface="+mn-ea"/>
                <a:cs typeface="+mn-cs"/>
              </a:rPr>
              <a:t> </a:t>
            </a:r>
            <a:r>
              <a:rPr lang="de-DE" sz="1200" b="0" kern="1200" dirty="0" err="1">
                <a:solidFill>
                  <a:schemeClr val="tx1"/>
                </a:solidFill>
                <a:latin typeface="+mn-lt"/>
                <a:ea typeface="+mn-ea"/>
                <a:cs typeface="+mn-cs"/>
              </a:rPr>
              <a:t>characterised</a:t>
            </a:r>
            <a:r>
              <a:rPr lang="de-DE" sz="1200" b="0" kern="1200" dirty="0">
                <a:solidFill>
                  <a:schemeClr val="tx1"/>
                </a:solidFill>
                <a:latin typeface="+mn-lt"/>
                <a:ea typeface="+mn-ea"/>
                <a:cs typeface="+mn-cs"/>
              </a:rPr>
              <a:t> </a:t>
            </a:r>
            <a:r>
              <a:rPr lang="de-DE" sz="1200" b="0" kern="1200" dirty="0" err="1">
                <a:solidFill>
                  <a:schemeClr val="tx1"/>
                </a:solidFill>
                <a:latin typeface="+mn-lt"/>
                <a:ea typeface="+mn-ea"/>
                <a:cs typeface="+mn-cs"/>
              </a:rPr>
              <a:t>by</a:t>
            </a:r>
            <a:r>
              <a:rPr lang="de-DE" sz="1200" b="0" kern="1200" dirty="0">
                <a:solidFill>
                  <a:schemeClr val="tx1"/>
                </a:solidFill>
                <a:latin typeface="+mn-lt"/>
                <a:ea typeface="+mn-ea"/>
                <a:cs typeface="+mn-cs"/>
              </a:rPr>
              <a:t> </a:t>
            </a:r>
            <a:r>
              <a:rPr lang="de-DE" sz="1200" b="0" kern="1200" dirty="0" err="1">
                <a:solidFill>
                  <a:schemeClr val="tx1"/>
                </a:solidFill>
                <a:latin typeface="+mn-lt"/>
                <a:ea typeface="+mn-ea"/>
                <a:cs typeface="+mn-cs"/>
              </a:rPr>
              <a:t>migraines</a:t>
            </a:r>
            <a:r>
              <a:rPr lang="de-DE" sz="1200" b="0" kern="1200" dirty="0">
                <a:solidFill>
                  <a:schemeClr val="tx1"/>
                </a:solidFill>
                <a:latin typeface="+mn-lt"/>
                <a:ea typeface="+mn-ea"/>
                <a:cs typeface="+mn-cs"/>
              </a:rPr>
              <a:t>, transient </a:t>
            </a:r>
            <a:r>
              <a:rPr lang="de-DE" sz="1200" b="0" kern="1200" dirty="0" err="1">
                <a:solidFill>
                  <a:schemeClr val="tx1"/>
                </a:solidFill>
                <a:latin typeface="+mn-lt"/>
                <a:ea typeface="+mn-ea"/>
                <a:cs typeface="+mn-cs"/>
              </a:rPr>
              <a:t>ischaemic</a:t>
            </a:r>
            <a:r>
              <a:rPr lang="de-DE" sz="1200" b="0" kern="1200" dirty="0">
                <a:solidFill>
                  <a:schemeClr val="tx1"/>
                </a:solidFill>
                <a:latin typeface="+mn-lt"/>
                <a:ea typeface="+mn-ea"/>
                <a:cs typeface="+mn-cs"/>
              </a:rPr>
              <a:t> </a:t>
            </a:r>
            <a:r>
              <a:rPr lang="de-DE" sz="1200" b="0" kern="1200" dirty="0" err="1">
                <a:solidFill>
                  <a:schemeClr val="tx1"/>
                </a:solidFill>
                <a:latin typeface="+mn-lt"/>
                <a:ea typeface="+mn-ea"/>
                <a:cs typeface="+mn-cs"/>
              </a:rPr>
              <a:t>attacks</a:t>
            </a:r>
            <a:r>
              <a:rPr lang="de-DE" sz="1200" b="0" kern="1200" dirty="0">
                <a:solidFill>
                  <a:schemeClr val="tx1"/>
                </a:solidFill>
                <a:latin typeface="+mn-lt"/>
                <a:ea typeface="+mn-ea"/>
                <a:cs typeface="+mn-cs"/>
              </a:rPr>
              <a:t>, </a:t>
            </a:r>
            <a:r>
              <a:rPr lang="de-DE" sz="1200" b="0" kern="1200" dirty="0" err="1">
                <a:solidFill>
                  <a:schemeClr val="tx1"/>
                </a:solidFill>
                <a:latin typeface="+mn-lt"/>
                <a:ea typeface="+mn-ea"/>
                <a:cs typeface="+mn-cs"/>
              </a:rPr>
              <a:t>and</a:t>
            </a:r>
            <a:r>
              <a:rPr lang="de-DE" sz="1200" b="0" kern="1200" dirty="0">
                <a:solidFill>
                  <a:schemeClr val="tx1"/>
                </a:solidFill>
                <a:latin typeface="+mn-lt"/>
                <a:ea typeface="+mn-ea"/>
                <a:cs typeface="+mn-cs"/>
              </a:rPr>
              <a:t> </a:t>
            </a:r>
            <a:r>
              <a:rPr lang="de-DE" sz="1200" b="0" kern="1200" dirty="0" err="1">
                <a:solidFill>
                  <a:schemeClr val="tx1"/>
                </a:solidFill>
                <a:latin typeface="+mn-lt"/>
                <a:ea typeface="+mn-ea"/>
                <a:cs typeface="+mn-cs"/>
              </a:rPr>
              <a:t>repeated</a:t>
            </a:r>
            <a:r>
              <a:rPr lang="de-DE" sz="1200" b="0" kern="1200" dirty="0">
                <a:solidFill>
                  <a:schemeClr val="tx1"/>
                </a:solidFill>
                <a:latin typeface="+mn-lt"/>
                <a:ea typeface="+mn-ea"/>
                <a:cs typeface="+mn-cs"/>
              </a:rPr>
              <a:t> </a:t>
            </a:r>
            <a:r>
              <a:rPr lang="de-DE" sz="1200" b="0" kern="1200" dirty="0" err="1">
                <a:solidFill>
                  <a:schemeClr val="tx1"/>
                </a:solidFill>
                <a:latin typeface="+mn-lt"/>
                <a:ea typeface="+mn-ea"/>
                <a:cs typeface="+mn-cs"/>
              </a:rPr>
              <a:t>strokes</a:t>
            </a:r>
            <a:endParaRPr lang="de-DE" b="0" dirty="0"/>
          </a:p>
        </p:txBody>
      </p:sp>
      <p:sp>
        <p:nvSpPr>
          <p:cNvPr id="4" name="Foliennummernplatzhalter 3"/>
          <p:cNvSpPr>
            <a:spLocks noGrp="1"/>
          </p:cNvSpPr>
          <p:nvPr>
            <p:ph type="sldNum" sz="quarter" idx="10"/>
          </p:nvPr>
        </p:nvSpPr>
        <p:spPr/>
        <p:txBody>
          <a:bodyPr/>
          <a:lstStyle/>
          <a:p>
            <a:fld id="{7A81F749-165B-4342-AF85-C28CE984129E}" type="slidenum">
              <a:rPr lang="en-US" smtClean="0"/>
              <a:t>31</a:t>
            </a:fld>
            <a:endParaRPr lang="en-US"/>
          </a:p>
        </p:txBody>
      </p:sp>
    </p:spTree>
    <p:extLst>
      <p:ext uri="{BB962C8B-B14F-4D97-AF65-F5344CB8AC3E}">
        <p14:creationId xmlns:p14="http://schemas.microsoft.com/office/powerpoint/2010/main" val="2061958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81F749-165B-4342-AF85-C28CE984129E}" type="slidenum">
              <a:rPr lang="en-US" smtClean="0"/>
              <a:t>32</a:t>
            </a:fld>
            <a:endParaRPr lang="en-US"/>
          </a:p>
        </p:txBody>
      </p:sp>
    </p:spTree>
    <p:extLst>
      <p:ext uri="{BB962C8B-B14F-4D97-AF65-F5344CB8AC3E}">
        <p14:creationId xmlns:p14="http://schemas.microsoft.com/office/powerpoint/2010/main" val="74814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8F4793-C5C3-AE4B-A29D-1926D5A14FC2}" type="slidenum">
              <a:rPr lang="de-DE" smtClean="0"/>
              <a:t>13</a:t>
            </a:fld>
            <a:endParaRPr lang="de-DE"/>
          </a:p>
        </p:txBody>
      </p:sp>
    </p:spTree>
    <p:extLst>
      <p:ext uri="{BB962C8B-B14F-4D97-AF65-F5344CB8AC3E}">
        <p14:creationId xmlns:p14="http://schemas.microsoft.com/office/powerpoint/2010/main" val="2952954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8F4793-C5C3-AE4B-A29D-1926D5A14FC2}" type="slidenum">
              <a:rPr lang="de-DE" smtClean="0"/>
              <a:t>14</a:t>
            </a:fld>
            <a:endParaRPr lang="de-DE"/>
          </a:p>
        </p:txBody>
      </p:sp>
    </p:spTree>
    <p:extLst>
      <p:ext uri="{BB962C8B-B14F-4D97-AF65-F5344CB8AC3E}">
        <p14:creationId xmlns:p14="http://schemas.microsoft.com/office/powerpoint/2010/main" val="32106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8F4793-C5C3-AE4B-A29D-1926D5A14FC2}" type="slidenum">
              <a:rPr lang="de-DE" smtClean="0"/>
              <a:t>15</a:t>
            </a:fld>
            <a:endParaRPr lang="de-DE"/>
          </a:p>
        </p:txBody>
      </p:sp>
    </p:spTree>
    <p:extLst>
      <p:ext uri="{BB962C8B-B14F-4D97-AF65-F5344CB8AC3E}">
        <p14:creationId xmlns:p14="http://schemas.microsoft.com/office/powerpoint/2010/main" val="885704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8F4793-C5C3-AE4B-A29D-1926D5A14FC2}" type="slidenum">
              <a:rPr lang="de-DE" smtClean="0"/>
              <a:t>16</a:t>
            </a:fld>
            <a:endParaRPr lang="de-DE"/>
          </a:p>
        </p:txBody>
      </p:sp>
    </p:spTree>
    <p:extLst>
      <p:ext uri="{BB962C8B-B14F-4D97-AF65-F5344CB8AC3E}">
        <p14:creationId xmlns:p14="http://schemas.microsoft.com/office/powerpoint/2010/main" val="93015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8F4793-C5C3-AE4B-A29D-1926D5A14FC2}" type="slidenum">
              <a:rPr lang="de-DE" smtClean="0"/>
              <a:t>17</a:t>
            </a:fld>
            <a:endParaRPr lang="de-DE"/>
          </a:p>
        </p:txBody>
      </p:sp>
    </p:spTree>
    <p:extLst>
      <p:ext uri="{BB962C8B-B14F-4D97-AF65-F5344CB8AC3E}">
        <p14:creationId xmlns:p14="http://schemas.microsoft.com/office/powerpoint/2010/main" val="3060470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4" name="Foliennummernplatzhalter 3"/>
          <p:cNvSpPr>
            <a:spLocks noGrp="1"/>
          </p:cNvSpPr>
          <p:nvPr>
            <p:ph type="sldNum" sz="quarter" idx="10"/>
          </p:nvPr>
        </p:nvSpPr>
        <p:spPr/>
        <p:txBody>
          <a:bodyPr/>
          <a:lstStyle/>
          <a:p>
            <a:fld id="{EC8F4793-C5C3-AE4B-A29D-1926D5A14FC2}" type="slidenum">
              <a:rPr lang="de-DE" smtClean="0"/>
              <a:t>18</a:t>
            </a:fld>
            <a:endParaRPr lang="de-DE"/>
          </a:p>
        </p:txBody>
      </p:sp>
      <p:sp>
        <p:nvSpPr>
          <p:cNvPr id="5" name="Notizenplatzhalter 4"/>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2323884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4" name="Foliennummernplatzhalter 3"/>
          <p:cNvSpPr>
            <a:spLocks noGrp="1"/>
          </p:cNvSpPr>
          <p:nvPr>
            <p:ph type="sldNum" sz="quarter" idx="10"/>
          </p:nvPr>
        </p:nvSpPr>
        <p:spPr/>
        <p:txBody>
          <a:bodyPr/>
          <a:lstStyle/>
          <a:p>
            <a:fld id="{EC8F4793-C5C3-AE4B-A29D-1926D5A14FC2}" type="slidenum">
              <a:rPr lang="de-DE" smtClean="0"/>
              <a:t>19</a:t>
            </a:fld>
            <a:endParaRPr lang="de-DE"/>
          </a:p>
        </p:txBody>
      </p:sp>
      <p:sp>
        <p:nvSpPr>
          <p:cNvPr id="5" name="Notizenplatzhalter 4"/>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161045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8DDF6BE-C978-437B-88A3-47A01C8545AA}"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595914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 Optio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7200" y="797441"/>
            <a:ext cx="9849289" cy="1882800"/>
          </a:xfrm>
        </p:spPr>
        <p:txBody>
          <a:bodyPr anchor="t">
            <a:normAutofit/>
          </a:bodyPr>
          <a:lstStyle>
            <a:lvl1pPr algn="l">
              <a:defRPr sz="40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113720" y="2817624"/>
            <a:ext cx="4554279" cy="1095158"/>
          </a:xfrm>
        </p:spPr>
        <p:txBody>
          <a:bodyPr>
            <a:noAutofit/>
          </a:bodyPr>
          <a:lstStyle>
            <a:lvl1pPr marL="0" indent="0" algn="l">
              <a:buNone/>
              <a:defRPr sz="32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2" name="Rectangle 31"/>
          <p:cNvSpPr/>
          <p:nvPr userDrawn="1"/>
        </p:nvSpPr>
        <p:spPr>
          <a:xfrm>
            <a:off x="5928231" y="2889196"/>
            <a:ext cx="45719" cy="868296"/>
          </a:xfrm>
          <a:prstGeom prst="rect">
            <a:avLst/>
          </a:prstGeom>
          <a:solidFill>
            <a:srgbClr val="78B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Calibri" panose="020F0502020204030204" pitchFamily="34" charset="0"/>
              <a:ea typeface="Gotham Book" charset="0"/>
              <a:cs typeface="Calibri" panose="020F0502020204030204" pitchFamily="34" charset="0"/>
            </a:endParaRPr>
          </a:p>
        </p:txBody>
      </p:sp>
      <p:pic>
        <p:nvPicPr>
          <p:cNvPr id="11" name="Picture 10">
            <a:extLst>
              <a:ext uri="{FF2B5EF4-FFF2-40B4-BE49-F238E27FC236}">
                <a16:creationId xmlns:a16="http://schemas.microsoft.com/office/drawing/2014/main" id="{3533B76C-73F8-41E4-B8A9-3AB5EBA7D52D}"/>
              </a:ext>
            </a:extLst>
          </p:cNvPr>
          <p:cNvPicPr>
            <a:picLocks noChangeAspect="1"/>
          </p:cNvPicPr>
          <p:nvPr userDrawn="1"/>
        </p:nvPicPr>
        <p:blipFill>
          <a:blip r:embed="rId3"/>
          <a:stretch>
            <a:fillRect/>
          </a:stretch>
        </p:blipFill>
        <p:spPr>
          <a:xfrm>
            <a:off x="7793182" y="4450214"/>
            <a:ext cx="3908690" cy="1963309"/>
          </a:xfrm>
          <a:prstGeom prst="rect">
            <a:avLst/>
          </a:prstGeom>
        </p:spPr>
      </p:pic>
    </p:spTree>
    <p:extLst>
      <p:ext uri="{BB962C8B-B14F-4D97-AF65-F5344CB8AC3E}">
        <p14:creationId xmlns:p14="http://schemas.microsoft.com/office/powerpoint/2010/main" val="184877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with WIN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3"/>
                </a:solidFill>
              </a:defRPr>
            </a:lvl1pPr>
          </a:lstStyle>
          <a:p>
            <a:r>
              <a:rPr lang="en-US" dirty="0"/>
              <a:t>CLICK TO EDIT MASTER TITLE STYLE</a:t>
            </a:r>
          </a:p>
        </p:txBody>
      </p:sp>
      <p:sp>
        <p:nvSpPr>
          <p:cNvPr id="3" name="Content Placeholder 2"/>
          <p:cNvSpPr>
            <a:spLocks noGrp="1"/>
          </p:cNvSpPr>
          <p:nvPr>
            <p:ph idx="1"/>
          </p:nvPr>
        </p:nvSpPr>
        <p:spPr>
          <a:xfrm>
            <a:off x="766800" y="1710582"/>
            <a:ext cx="10951535" cy="4446000"/>
          </a:xfrm>
        </p:spPr>
        <p:txBody>
          <a:bodyPr/>
          <a:lstStyle>
            <a:lvl2pPr marL="539750" indent="-222250">
              <a:lnSpc>
                <a:spcPct val="95000"/>
              </a:lnSpc>
              <a:tabLst/>
              <a:defRPr b="0" i="0">
                <a:latin typeface="Calibri" panose="020F0502020204030204" pitchFamily="34" charset="0"/>
                <a:ea typeface="Calibri" panose="020F0502020204030204" pitchFamily="34" charset="0"/>
                <a:cs typeface="Calibri" panose="020F0502020204030204" pitchFamily="34" charset="0"/>
              </a:defRPr>
            </a:lvl2pPr>
            <a:lvl3pPr>
              <a:defRPr b="0" i="0">
                <a:latin typeface="Calibri" panose="020F0502020204030204" pitchFamily="34" charset="0"/>
                <a:ea typeface="Calibri" panose="020F0502020204030204" pitchFamily="34" charset="0"/>
                <a:cs typeface="Calibri" panose="020F0502020204030204" pitchFamily="34" charset="0"/>
              </a:defRPr>
            </a:lvl3pPr>
            <a:lvl4pPr>
              <a:defRPr b="0" i="0">
                <a:latin typeface="Calibri" panose="020F0502020204030204" pitchFamily="34" charset="0"/>
                <a:ea typeface="Calibri" panose="020F0502020204030204" pitchFamily="34" charset="0"/>
                <a:cs typeface="Calibri" panose="020F0502020204030204" pitchFamily="34" charset="0"/>
              </a:defRPr>
            </a:lvl4pPr>
            <a:lvl5pPr>
              <a:defRPr b="0" i="0">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765543" y="6356350"/>
            <a:ext cx="9686263" cy="365125"/>
          </a:xfrm>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136457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mp; Content (without WIN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3"/>
                </a:solidFill>
              </a:defRPr>
            </a:lvl1pPr>
          </a:lstStyle>
          <a:p>
            <a:r>
              <a:rPr lang="en-US" dirty="0"/>
              <a:t>CLICK TO EDIT MASTER TITLE STYLE</a:t>
            </a:r>
          </a:p>
        </p:txBody>
      </p:sp>
      <p:sp>
        <p:nvSpPr>
          <p:cNvPr id="3" name="Content Placeholder 2"/>
          <p:cNvSpPr>
            <a:spLocks noGrp="1"/>
          </p:cNvSpPr>
          <p:nvPr>
            <p:ph idx="1"/>
          </p:nvPr>
        </p:nvSpPr>
        <p:spPr>
          <a:xfrm>
            <a:off x="766800" y="1710582"/>
            <a:ext cx="10951535" cy="4446000"/>
          </a:xfrm>
        </p:spPr>
        <p:txBody>
          <a:bodyPr/>
          <a:lstStyle>
            <a:lvl2pPr marL="539750" indent="-222250">
              <a:lnSpc>
                <a:spcPct val="95000"/>
              </a:lnSpc>
              <a:tabLst/>
              <a:defRPr b="0" i="0">
                <a:latin typeface="Calibri" panose="020F0502020204030204" pitchFamily="34" charset="0"/>
                <a:ea typeface="Calibri" panose="020F0502020204030204" pitchFamily="34" charset="0"/>
                <a:cs typeface="Calibri" panose="020F0502020204030204" pitchFamily="34" charset="0"/>
              </a:defRPr>
            </a:lvl2pPr>
            <a:lvl3pPr>
              <a:defRPr b="0" i="0">
                <a:latin typeface="Calibri" panose="020F0502020204030204" pitchFamily="34" charset="0"/>
                <a:ea typeface="Calibri" panose="020F0502020204030204" pitchFamily="34" charset="0"/>
                <a:cs typeface="Calibri" panose="020F0502020204030204" pitchFamily="34" charset="0"/>
              </a:defRPr>
            </a:lvl3pPr>
            <a:lvl4pPr>
              <a:defRPr b="0" i="0">
                <a:latin typeface="Calibri" panose="020F0502020204030204" pitchFamily="34" charset="0"/>
                <a:ea typeface="Calibri" panose="020F0502020204030204" pitchFamily="34" charset="0"/>
                <a:cs typeface="Calibri" panose="020F0502020204030204" pitchFamily="34" charset="0"/>
              </a:defRPr>
            </a:lvl4pPr>
            <a:lvl5pPr>
              <a:defRPr b="0" i="0">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Rectangle 5"/>
          <p:cNvSpPr/>
          <p:nvPr userDrawn="1"/>
        </p:nvSpPr>
        <p:spPr>
          <a:xfrm>
            <a:off x="622407" y="0"/>
            <a:ext cx="36000" cy="1108800"/>
          </a:xfrm>
          <a:prstGeom prst="rect">
            <a:avLst/>
          </a:prstGeom>
          <a:solidFill>
            <a:srgbClr val="78B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Calibri" panose="020F0502020204030204" pitchFamily="34" charset="0"/>
              <a:ea typeface="Gotham Book" charset="0"/>
              <a:cs typeface="Calibri" panose="020F0502020204030204" pitchFamily="34" charset="0"/>
            </a:endParaRPr>
          </a:p>
        </p:txBody>
      </p:sp>
      <p:pic>
        <p:nvPicPr>
          <p:cNvPr id="13" name="Picture 12">
            <a:extLst>
              <a:ext uri="{FF2B5EF4-FFF2-40B4-BE49-F238E27FC236}">
                <a16:creationId xmlns:a16="http://schemas.microsoft.com/office/drawing/2014/main" id="{F70810F8-30EF-4B62-A86B-E4BB21075BC9}"/>
              </a:ext>
            </a:extLst>
          </p:cNvPr>
          <p:cNvPicPr>
            <a:picLocks noChangeAspect="1"/>
          </p:cNvPicPr>
          <p:nvPr userDrawn="1"/>
        </p:nvPicPr>
        <p:blipFill>
          <a:blip r:embed="rId2"/>
          <a:stretch>
            <a:fillRect/>
          </a:stretch>
        </p:blipFill>
        <p:spPr>
          <a:xfrm>
            <a:off x="10635975" y="5949278"/>
            <a:ext cx="1325673" cy="665877"/>
          </a:xfrm>
          <a:prstGeom prst="rect">
            <a:avLst/>
          </a:prstGeom>
        </p:spPr>
      </p:pic>
    </p:spTree>
    <p:extLst>
      <p:ext uri="{BB962C8B-B14F-4D97-AF65-F5344CB8AC3E}">
        <p14:creationId xmlns:p14="http://schemas.microsoft.com/office/powerpoint/2010/main" val="194642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Hol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928688" y="-1"/>
            <a:ext cx="757238" cy="75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otham Book" charset="0"/>
                <a:ea typeface="Gotham Book" charset="0"/>
                <a:cs typeface="Gotham Book" charset="0"/>
              </a:rPr>
              <a:t>117</a:t>
            </a:r>
          </a:p>
          <a:p>
            <a:pPr algn="ctr"/>
            <a:r>
              <a:rPr lang="en-US" sz="1400" dirty="0">
                <a:latin typeface="Gotham Book" charset="0"/>
                <a:ea typeface="Gotham Book" charset="0"/>
                <a:cs typeface="Gotham Book" charset="0"/>
              </a:rPr>
              <a:t>192</a:t>
            </a:r>
          </a:p>
          <a:p>
            <a:pPr algn="ctr"/>
            <a:r>
              <a:rPr lang="en-US" sz="1400" dirty="0">
                <a:latin typeface="Gotham Book" charset="0"/>
                <a:ea typeface="Gotham Book" charset="0"/>
                <a:cs typeface="Gotham Book" charset="0"/>
              </a:rPr>
              <a:t>67</a:t>
            </a:r>
          </a:p>
        </p:txBody>
      </p:sp>
      <p:sp>
        <p:nvSpPr>
          <p:cNvPr id="3" name="Rectangle 2"/>
          <p:cNvSpPr/>
          <p:nvPr userDrawn="1"/>
        </p:nvSpPr>
        <p:spPr>
          <a:xfrm>
            <a:off x="-928688" y="869495"/>
            <a:ext cx="757238" cy="75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237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36</a:t>
            </a:r>
          </a:p>
        </p:txBody>
      </p:sp>
      <p:sp>
        <p:nvSpPr>
          <p:cNvPr id="4" name="Rectangle 3"/>
          <p:cNvSpPr/>
          <p:nvPr userDrawn="1"/>
        </p:nvSpPr>
        <p:spPr>
          <a:xfrm>
            <a:off x="-928688" y="1738991"/>
            <a:ext cx="757238" cy="7572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91</a:t>
            </a:r>
          </a:p>
        </p:txBody>
      </p:sp>
      <p:sp>
        <p:nvSpPr>
          <p:cNvPr id="5" name="Rectangle 4"/>
          <p:cNvSpPr/>
          <p:nvPr userDrawn="1"/>
        </p:nvSpPr>
        <p:spPr>
          <a:xfrm>
            <a:off x="-928688" y="2608487"/>
            <a:ext cx="757238" cy="7572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 137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139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142</a:t>
            </a:r>
          </a:p>
        </p:txBody>
      </p:sp>
      <p:sp>
        <p:nvSpPr>
          <p:cNvPr id="6" name="Rectangle 5"/>
          <p:cNvSpPr/>
          <p:nvPr userDrawn="1"/>
        </p:nvSpPr>
        <p:spPr>
          <a:xfrm>
            <a:off x="-928688" y="3477983"/>
            <a:ext cx="757238" cy="757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7585B"/>
                </a:solidFill>
                <a:effectLst/>
                <a:uLnTx/>
                <a:uFillTx/>
                <a:latin typeface="Gotham Book" charset="0"/>
                <a:ea typeface="Gotham Book" charset="0"/>
                <a:cs typeface="Gotham Book" charset="0"/>
              </a:rPr>
              <a:t>226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7585B"/>
                </a:solidFill>
                <a:effectLst/>
                <a:uLnTx/>
                <a:uFillTx/>
                <a:latin typeface="Gotham Book" charset="0"/>
                <a:ea typeface="Gotham Book" charset="0"/>
                <a:cs typeface="Gotham Book" charset="0"/>
              </a:rPr>
              <a:t>227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7585B"/>
                </a:solidFill>
                <a:effectLst/>
                <a:uLnTx/>
                <a:uFillTx/>
                <a:latin typeface="Gotham Book" charset="0"/>
                <a:ea typeface="Gotham Book" charset="0"/>
                <a:cs typeface="Gotham Book" charset="0"/>
              </a:rPr>
              <a:t>228</a:t>
            </a:r>
          </a:p>
        </p:txBody>
      </p:sp>
      <p:sp>
        <p:nvSpPr>
          <p:cNvPr id="7" name="Rectangle 6"/>
          <p:cNvSpPr/>
          <p:nvPr userDrawn="1"/>
        </p:nvSpPr>
        <p:spPr>
          <a:xfrm>
            <a:off x="-928688" y="5209834"/>
            <a:ext cx="757238" cy="7572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91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121</a:t>
            </a:r>
          </a:p>
        </p:txBody>
      </p:sp>
      <p:sp>
        <p:nvSpPr>
          <p:cNvPr id="8" name="Rectangle 7"/>
          <p:cNvSpPr/>
          <p:nvPr userDrawn="1"/>
        </p:nvSpPr>
        <p:spPr>
          <a:xfrm>
            <a:off x="12382500" y="-7142"/>
            <a:ext cx="757238" cy="757238"/>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102</a:t>
            </a:r>
          </a:p>
        </p:txBody>
      </p:sp>
      <p:sp>
        <p:nvSpPr>
          <p:cNvPr id="9" name="Rectangle 8"/>
          <p:cNvSpPr/>
          <p:nvPr userDrawn="1"/>
        </p:nvSpPr>
        <p:spPr>
          <a:xfrm>
            <a:off x="12382500" y="862354"/>
            <a:ext cx="757238" cy="75723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102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204</a:t>
            </a:r>
          </a:p>
        </p:txBody>
      </p:sp>
      <p:sp>
        <p:nvSpPr>
          <p:cNvPr id="10" name="Rectangle 9"/>
          <p:cNvSpPr/>
          <p:nvPr userDrawn="1"/>
        </p:nvSpPr>
        <p:spPr>
          <a:xfrm>
            <a:off x="12382500" y="1731850"/>
            <a:ext cx="757238" cy="757238"/>
          </a:xfrm>
          <a:prstGeom prst="rect">
            <a:avLst/>
          </a:prstGeom>
          <a:solidFill>
            <a:srgbClr val="00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174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240</a:t>
            </a:r>
          </a:p>
        </p:txBody>
      </p:sp>
      <p:sp>
        <p:nvSpPr>
          <p:cNvPr id="11" name="Rectangle 10"/>
          <p:cNvSpPr/>
          <p:nvPr userDrawn="1"/>
        </p:nvSpPr>
        <p:spPr>
          <a:xfrm>
            <a:off x="12382500" y="2601346"/>
            <a:ext cx="757238" cy="757238"/>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Gotham Book" charset="0"/>
                <a:ea typeface="Gotham Book" charset="0"/>
                <a:cs typeface="Gotham Book" charset="0"/>
              </a:rPr>
              <a:t>255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Gotham Book" charset="0"/>
                <a:ea typeface="Gotham Book" charset="0"/>
                <a:cs typeface="Gotham Book" charset="0"/>
              </a:rPr>
              <a:t>204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Gotham Book" charset="0"/>
                <a:ea typeface="Gotham Book" charset="0"/>
                <a:cs typeface="Gotham Book" charset="0"/>
              </a:rPr>
              <a:t>0</a:t>
            </a:r>
          </a:p>
        </p:txBody>
      </p:sp>
      <p:sp>
        <p:nvSpPr>
          <p:cNvPr id="12" name="Rectangle 11"/>
          <p:cNvSpPr/>
          <p:nvPr userDrawn="1"/>
        </p:nvSpPr>
        <p:spPr>
          <a:xfrm>
            <a:off x="12382500" y="3470842"/>
            <a:ext cx="757238" cy="75723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255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153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0</a:t>
            </a:r>
          </a:p>
        </p:txBody>
      </p:sp>
      <p:sp>
        <p:nvSpPr>
          <p:cNvPr id="13" name="Rectangle 12"/>
          <p:cNvSpPr/>
          <p:nvPr userDrawn="1"/>
        </p:nvSpPr>
        <p:spPr>
          <a:xfrm>
            <a:off x="12382500" y="6079330"/>
            <a:ext cx="757238" cy="757238"/>
          </a:xfrm>
          <a:prstGeom prst="rect">
            <a:avLst/>
          </a:prstGeom>
          <a:solidFill>
            <a:srgbClr val="A03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160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58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149</a:t>
            </a:r>
          </a:p>
        </p:txBody>
      </p:sp>
      <p:sp>
        <p:nvSpPr>
          <p:cNvPr id="14" name="Rectangle 13"/>
          <p:cNvSpPr/>
          <p:nvPr userDrawn="1"/>
        </p:nvSpPr>
        <p:spPr>
          <a:xfrm>
            <a:off x="12382500" y="4340338"/>
            <a:ext cx="757238" cy="757238"/>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244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121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32</a:t>
            </a:r>
          </a:p>
        </p:txBody>
      </p:sp>
      <p:sp>
        <p:nvSpPr>
          <p:cNvPr id="15" name="Rectangle 14"/>
          <p:cNvSpPr/>
          <p:nvPr userDrawn="1"/>
        </p:nvSpPr>
        <p:spPr>
          <a:xfrm>
            <a:off x="12382500" y="5209834"/>
            <a:ext cx="757238" cy="757238"/>
          </a:xfrm>
          <a:prstGeom prst="rect">
            <a:avLst/>
          </a:prstGeom>
          <a:solidFill>
            <a:srgbClr val="543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148</a:t>
            </a:r>
          </a:p>
        </p:txBody>
      </p:sp>
      <p:sp>
        <p:nvSpPr>
          <p:cNvPr id="16" name="TextBox 15"/>
          <p:cNvSpPr txBox="1"/>
          <p:nvPr userDrawn="1"/>
        </p:nvSpPr>
        <p:spPr>
          <a:xfrm rot="16200000">
            <a:off x="-3425503" y="1956580"/>
            <a:ext cx="4235225" cy="307777"/>
          </a:xfrm>
          <a:prstGeom prst="rect">
            <a:avLst/>
          </a:prstGeom>
          <a:noFill/>
        </p:spPr>
        <p:txBody>
          <a:bodyPr wrap="square" rtlCol="0">
            <a:spAutoFit/>
          </a:bodyPr>
          <a:lstStyle/>
          <a:p>
            <a:pPr algn="ctr"/>
            <a:r>
              <a:rPr lang="en-US" sz="1400" dirty="0">
                <a:solidFill>
                  <a:srgbClr val="898B8E"/>
                </a:solidFill>
                <a:latin typeface="Gotham Book" charset="0"/>
                <a:ea typeface="Gotham Book" charset="0"/>
                <a:cs typeface="Gotham Book" charset="0"/>
              </a:rPr>
              <a:t>Primary</a:t>
            </a:r>
          </a:p>
        </p:txBody>
      </p:sp>
      <p:sp>
        <p:nvSpPr>
          <p:cNvPr id="17" name="TextBox 16"/>
          <p:cNvSpPr txBox="1"/>
          <p:nvPr userDrawn="1"/>
        </p:nvSpPr>
        <p:spPr>
          <a:xfrm rot="16200000">
            <a:off x="-1874167" y="5434563"/>
            <a:ext cx="1132554" cy="307777"/>
          </a:xfrm>
          <a:prstGeom prst="rect">
            <a:avLst/>
          </a:prstGeom>
          <a:noFill/>
        </p:spPr>
        <p:txBody>
          <a:bodyPr wrap="none" rtlCol="0">
            <a:spAutoFit/>
          </a:bodyPr>
          <a:lstStyle/>
          <a:p>
            <a:r>
              <a:rPr lang="en-US" sz="1400" dirty="0">
                <a:solidFill>
                  <a:srgbClr val="898B8E"/>
                </a:solidFill>
                <a:latin typeface="Gotham Book" charset="0"/>
                <a:ea typeface="Gotham Book" charset="0"/>
                <a:cs typeface="Gotham Book" charset="0"/>
              </a:rPr>
              <a:t>Secondary</a:t>
            </a:r>
          </a:p>
        </p:txBody>
      </p:sp>
      <p:sp>
        <p:nvSpPr>
          <p:cNvPr id="18" name="TextBox 17"/>
          <p:cNvSpPr txBox="1"/>
          <p:nvPr userDrawn="1"/>
        </p:nvSpPr>
        <p:spPr>
          <a:xfrm rot="5400000">
            <a:off x="10044169" y="3260823"/>
            <a:ext cx="6843712" cy="307777"/>
          </a:xfrm>
          <a:prstGeom prst="rect">
            <a:avLst/>
          </a:prstGeom>
          <a:noFill/>
        </p:spPr>
        <p:txBody>
          <a:bodyPr wrap="square" rtlCol="0">
            <a:spAutoFit/>
          </a:bodyPr>
          <a:lstStyle/>
          <a:p>
            <a:pPr algn="ctr"/>
            <a:r>
              <a:rPr lang="en-US" sz="1400" dirty="0">
                <a:solidFill>
                  <a:srgbClr val="898B8E"/>
                </a:solidFill>
                <a:latin typeface="Gotham Book" charset="0"/>
                <a:ea typeface="Gotham Book" charset="0"/>
                <a:cs typeface="Gotham Book" charset="0"/>
              </a:rPr>
              <a:t>Tertiary</a:t>
            </a:r>
          </a:p>
        </p:txBody>
      </p:sp>
      <p:cxnSp>
        <p:nvCxnSpPr>
          <p:cNvPr id="19" name="Straight Connector 18"/>
          <p:cNvCxnSpPr/>
          <p:nvPr userDrawn="1"/>
        </p:nvCxnSpPr>
        <p:spPr>
          <a:xfrm>
            <a:off x="-1300162" y="0"/>
            <a:ext cx="0" cy="1626733"/>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300162" y="2601346"/>
            <a:ext cx="0" cy="1626733"/>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3439776" y="0"/>
            <a:ext cx="0" cy="3014663"/>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3439776" y="3843337"/>
            <a:ext cx="0" cy="3014663"/>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204EEBFA-B4E9-485B-9773-561DF7E3F90E}"/>
              </a:ext>
            </a:extLst>
          </p:cNvPr>
          <p:cNvPicPr>
            <a:picLocks noChangeAspect="1"/>
          </p:cNvPicPr>
          <p:nvPr userDrawn="1"/>
        </p:nvPicPr>
        <p:blipFill>
          <a:blip r:embed="rId3"/>
          <a:stretch>
            <a:fillRect/>
          </a:stretch>
        </p:blipFill>
        <p:spPr>
          <a:xfrm>
            <a:off x="5798128" y="2970401"/>
            <a:ext cx="5874302" cy="2950624"/>
          </a:xfrm>
          <a:prstGeom prst="rect">
            <a:avLst/>
          </a:prstGeom>
        </p:spPr>
      </p:pic>
    </p:spTree>
    <p:extLst>
      <p:ext uri="{BB962C8B-B14F-4D97-AF65-F5344CB8AC3E}">
        <p14:creationId xmlns:p14="http://schemas.microsoft.com/office/powerpoint/2010/main" val="150384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itle &amp; Two Content (with W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5543" y="372140"/>
            <a:ext cx="10694619" cy="860400"/>
          </a:xfrm>
        </p:spPr>
        <p:txBody>
          <a:bodyPr/>
          <a:lstStyle>
            <a:lvl1pPr>
              <a:defRPr>
                <a:solidFill>
                  <a:schemeClr val="accent3"/>
                </a:solidFill>
              </a:defRPr>
            </a:lvl1pPr>
          </a:lstStyle>
          <a:p>
            <a:r>
              <a:rPr lang="en-US" dirty="0"/>
              <a:t>Click to edit master title style</a:t>
            </a:r>
          </a:p>
        </p:txBody>
      </p:sp>
      <p:sp>
        <p:nvSpPr>
          <p:cNvPr id="3" name="Content Placeholder 2"/>
          <p:cNvSpPr>
            <a:spLocks noGrp="1"/>
          </p:cNvSpPr>
          <p:nvPr>
            <p:ph sz="half" idx="1"/>
          </p:nvPr>
        </p:nvSpPr>
        <p:spPr>
          <a:xfrm>
            <a:off x="765542" y="1376363"/>
            <a:ext cx="5287963" cy="4779637"/>
          </a:xfrm>
        </p:spPr>
        <p:txBody>
          <a:bodyPr lIns="90000"/>
          <a:lstStyle>
            <a:lvl1pPr>
              <a:spcBef>
                <a:spcPts val="500"/>
              </a:spcBef>
              <a:spcAft>
                <a:spcPts val="500"/>
              </a:spcAft>
              <a:defRPr>
                <a:solidFill>
                  <a:schemeClr val="tx2"/>
                </a:solidFill>
              </a:defRPr>
            </a:lvl1pPr>
            <a:lvl2pPr marL="539750" indent="-222250">
              <a:spcBef>
                <a:spcPts val="500"/>
              </a:spcBef>
              <a:spcAft>
                <a:spcPts val="500"/>
              </a:spcAft>
              <a:tabLst/>
              <a:defRPr>
                <a:solidFill>
                  <a:schemeClr val="tx2"/>
                </a:solidFill>
              </a:defRPr>
            </a:lvl2pPr>
            <a:lvl3pPr>
              <a:spcBef>
                <a:spcPts val="500"/>
              </a:spcBef>
              <a:spcAft>
                <a:spcPts val="500"/>
              </a:spcAft>
              <a:defRPr>
                <a:solidFill>
                  <a:schemeClr val="tx2"/>
                </a:solidFill>
              </a:defRPr>
            </a:lvl3pPr>
            <a:lvl4pPr>
              <a:spcBef>
                <a:spcPts val="500"/>
              </a:spcBef>
              <a:spcAft>
                <a:spcPts val="500"/>
              </a:spcAft>
              <a:defRPr>
                <a:solidFill>
                  <a:schemeClr val="tx2"/>
                </a:solidFill>
              </a:defRPr>
            </a:lvl4pPr>
            <a:lvl5pPr>
              <a:spcBef>
                <a:spcPts val="500"/>
              </a:spcBef>
              <a:spcAft>
                <a:spcPts val="500"/>
              </a:spcAf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376363"/>
            <a:ext cx="5287963" cy="4779637"/>
          </a:xfrm>
        </p:spPr>
        <p:txBody>
          <a:bodyPr lIns="90000"/>
          <a:lstStyle>
            <a:lvl1pPr>
              <a:spcBef>
                <a:spcPts val="500"/>
              </a:spcBef>
              <a:spcAft>
                <a:spcPts val="500"/>
              </a:spcAft>
              <a:defRPr>
                <a:solidFill>
                  <a:schemeClr val="tx2"/>
                </a:solidFill>
              </a:defRPr>
            </a:lvl1pPr>
            <a:lvl2pPr marL="539750" indent="-222250">
              <a:spcBef>
                <a:spcPts val="500"/>
              </a:spcBef>
              <a:spcAft>
                <a:spcPts val="500"/>
              </a:spcAft>
              <a:tabLst/>
              <a:defRPr>
                <a:solidFill>
                  <a:schemeClr val="tx2"/>
                </a:solidFill>
              </a:defRPr>
            </a:lvl2pPr>
            <a:lvl3pPr>
              <a:spcBef>
                <a:spcPts val="500"/>
              </a:spcBef>
              <a:spcAft>
                <a:spcPts val="500"/>
              </a:spcAft>
              <a:defRPr>
                <a:solidFill>
                  <a:schemeClr val="tx2"/>
                </a:solidFill>
              </a:defRPr>
            </a:lvl3pPr>
            <a:lvl4pPr>
              <a:spcBef>
                <a:spcPts val="500"/>
              </a:spcBef>
              <a:spcAft>
                <a:spcPts val="500"/>
              </a:spcAft>
              <a:defRPr>
                <a:solidFill>
                  <a:schemeClr val="tx2"/>
                </a:solidFill>
              </a:defRPr>
            </a:lvl4pPr>
            <a:lvl5pPr>
              <a:spcBef>
                <a:spcPts val="500"/>
              </a:spcBef>
              <a:spcAft>
                <a:spcPts val="500"/>
              </a:spcAf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79835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TItle &amp; Two Comparison (with W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6800" y="370800"/>
            <a:ext cx="10693362" cy="860400"/>
          </a:xfrm>
        </p:spPr>
        <p:txBody>
          <a:bodyPr lIns="90000"/>
          <a:lstStyle>
            <a:lvl1pPr>
              <a:defRPr>
                <a:solidFill>
                  <a:schemeClr val="accent3"/>
                </a:solidFill>
              </a:defRPr>
            </a:lvl1pPr>
          </a:lstStyle>
          <a:p>
            <a:r>
              <a:rPr lang="en-US" dirty="0"/>
              <a:t>Click to edit master title style</a:t>
            </a:r>
          </a:p>
        </p:txBody>
      </p:sp>
      <p:sp>
        <p:nvSpPr>
          <p:cNvPr id="3" name="Text Placeholder 2"/>
          <p:cNvSpPr>
            <a:spLocks noGrp="1"/>
          </p:cNvSpPr>
          <p:nvPr>
            <p:ph type="body" idx="1" hasCustomPrompt="1"/>
          </p:nvPr>
        </p:nvSpPr>
        <p:spPr>
          <a:xfrm>
            <a:off x="766800" y="1376363"/>
            <a:ext cx="5262049" cy="714223"/>
          </a:xfrm>
        </p:spPr>
        <p:txBody>
          <a:bodyPr lIns="90000" anchor="b">
            <a:normAutofit/>
          </a:bodyPr>
          <a:lstStyle>
            <a:lvl1pPr marL="0" indent="0">
              <a:buNone/>
              <a:defRPr sz="2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66800" y="2090586"/>
            <a:ext cx="5262049" cy="4099077"/>
          </a:xfrm>
        </p:spPr>
        <p:txBody>
          <a:bodyPr/>
          <a:lstStyle>
            <a:lvl1pPr>
              <a:spcBef>
                <a:spcPts val="500"/>
              </a:spcBef>
              <a:spcAft>
                <a:spcPts val="500"/>
              </a:spcAft>
              <a:defRPr>
                <a:solidFill>
                  <a:schemeClr val="tx2"/>
                </a:solidFill>
              </a:defRPr>
            </a:lvl1pPr>
            <a:lvl2pPr marL="539750" indent="-222250">
              <a:spcBef>
                <a:spcPts val="500"/>
              </a:spcBef>
              <a:spcAft>
                <a:spcPts val="500"/>
              </a:spcAft>
              <a:tabLst/>
              <a:defRPr>
                <a:solidFill>
                  <a:schemeClr val="tx2"/>
                </a:solidFill>
              </a:defRPr>
            </a:lvl2pPr>
            <a:lvl3pPr>
              <a:spcBef>
                <a:spcPts val="500"/>
              </a:spcBef>
              <a:spcAft>
                <a:spcPts val="500"/>
              </a:spcAft>
              <a:defRPr>
                <a:solidFill>
                  <a:schemeClr val="tx2"/>
                </a:solidFill>
              </a:defRPr>
            </a:lvl3pPr>
            <a:lvl4pPr>
              <a:spcBef>
                <a:spcPts val="500"/>
              </a:spcBef>
              <a:spcAft>
                <a:spcPts val="500"/>
              </a:spcAft>
              <a:defRPr>
                <a:solidFill>
                  <a:schemeClr val="tx2"/>
                </a:solidFill>
              </a:defRPr>
            </a:lvl4pPr>
            <a:lvl5pPr>
              <a:spcBef>
                <a:spcPts val="500"/>
              </a:spcBef>
              <a:spcAft>
                <a:spcPts val="500"/>
              </a:spcAf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199" y="1376363"/>
            <a:ext cx="5287963" cy="714223"/>
          </a:xfrm>
        </p:spPr>
        <p:txBody>
          <a:bodyPr lIns="90000" anchor="b">
            <a:normAutofit/>
          </a:bodyPr>
          <a:lstStyle>
            <a:lvl1pPr marL="0" indent="0">
              <a:buNone/>
              <a:defRPr sz="2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199" y="2090586"/>
            <a:ext cx="5287963" cy="4099077"/>
          </a:xfrm>
        </p:spPr>
        <p:txBody>
          <a:bodyPr/>
          <a:lstStyle>
            <a:lvl1pPr>
              <a:spcBef>
                <a:spcPts val="500"/>
              </a:spcBef>
              <a:spcAft>
                <a:spcPts val="500"/>
              </a:spcAft>
              <a:defRPr>
                <a:solidFill>
                  <a:schemeClr val="tx2"/>
                </a:solidFill>
              </a:defRPr>
            </a:lvl1pPr>
            <a:lvl2pPr marL="539750" indent="-222250">
              <a:spcBef>
                <a:spcPts val="500"/>
              </a:spcBef>
              <a:spcAft>
                <a:spcPts val="500"/>
              </a:spcAft>
              <a:tabLst/>
              <a:defRPr>
                <a:solidFill>
                  <a:schemeClr val="tx2"/>
                </a:solidFill>
              </a:defRPr>
            </a:lvl2pPr>
            <a:lvl3pPr>
              <a:spcBef>
                <a:spcPts val="500"/>
              </a:spcBef>
              <a:spcAft>
                <a:spcPts val="500"/>
              </a:spcAft>
              <a:defRPr>
                <a:solidFill>
                  <a:schemeClr val="tx2"/>
                </a:solidFill>
              </a:defRPr>
            </a:lvl3pPr>
            <a:lvl4pPr>
              <a:spcBef>
                <a:spcPts val="500"/>
              </a:spcBef>
              <a:spcAft>
                <a:spcPts val="500"/>
              </a:spcAft>
              <a:defRPr>
                <a:solidFill>
                  <a:schemeClr val="tx2"/>
                </a:solidFill>
              </a:defRPr>
            </a:lvl4pPr>
            <a:lvl5pPr>
              <a:spcBef>
                <a:spcPts val="500"/>
              </a:spcBef>
              <a:spcAft>
                <a:spcPts val="500"/>
              </a:spcAf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212905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with W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5544" y="370800"/>
            <a:ext cx="10694620" cy="861236"/>
          </a:xfrm>
        </p:spPr>
        <p:txBody>
          <a:bodyPr/>
          <a:lstStyle>
            <a:lvl1pPr>
              <a:defRPr>
                <a:solidFill>
                  <a:schemeClr val="accent3"/>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6204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with Line (with WIN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28313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543" y="372140"/>
            <a:ext cx="10951535" cy="861236"/>
          </a:xfrm>
          <a:prstGeom prst="rect">
            <a:avLst/>
          </a:prstGeom>
        </p:spPr>
        <p:txBody>
          <a:bodyPr vert="horz" lIns="91440" tIns="45720" rIns="91440" bIns="45720" rtlCol="0" anchor="b">
            <a:normAutofit/>
          </a:bodyPr>
          <a:lstStyle/>
          <a:p>
            <a:r>
              <a:rPr lang="en-GB" noProof="0" dirty="0"/>
              <a:t>CLICK TO EDIT MASTER TITLE STYLE</a:t>
            </a:r>
          </a:p>
        </p:txBody>
      </p:sp>
      <p:sp>
        <p:nvSpPr>
          <p:cNvPr id="3" name="Text Placeholder 2"/>
          <p:cNvSpPr>
            <a:spLocks noGrp="1"/>
          </p:cNvSpPr>
          <p:nvPr>
            <p:ph type="body" idx="1"/>
          </p:nvPr>
        </p:nvSpPr>
        <p:spPr>
          <a:xfrm>
            <a:off x="765543" y="1710583"/>
            <a:ext cx="10951535" cy="444511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3"/>
          </p:nvPr>
        </p:nvSpPr>
        <p:spPr>
          <a:xfrm>
            <a:off x="765543" y="6356350"/>
            <a:ext cx="9686263"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en-GB" noProof="0"/>
          </a:p>
        </p:txBody>
      </p:sp>
      <p:sp>
        <p:nvSpPr>
          <p:cNvPr id="6" name="Rectangle 5"/>
          <p:cNvSpPr/>
          <p:nvPr userDrawn="1"/>
        </p:nvSpPr>
        <p:spPr>
          <a:xfrm>
            <a:off x="622407" y="0"/>
            <a:ext cx="36000" cy="1108800"/>
          </a:xfrm>
          <a:prstGeom prst="rect">
            <a:avLst/>
          </a:prstGeom>
          <a:solidFill>
            <a:srgbClr val="78B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Calibri" panose="020F0502020204030204" pitchFamily="34" charset="0"/>
              <a:ea typeface="Gotham Book" charset="0"/>
              <a:cs typeface="Calibri" panose="020F0502020204030204" pitchFamily="34" charset="0"/>
            </a:endParaRPr>
          </a:p>
        </p:txBody>
      </p:sp>
      <p:sp>
        <p:nvSpPr>
          <p:cNvPr id="7" name="Freeform 6"/>
          <p:cNvSpPr>
            <a:spLocks noEditPoints="1"/>
          </p:cNvSpPr>
          <p:nvPr userDrawn="1"/>
        </p:nvSpPr>
        <p:spPr bwMode="auto">
          <a:xfrm>
            <a:off x="0" y="0"/>
            <a:ext cx="5804770" cy="6857999"/>
          </a:xfrm>
          <a:custGeom>
            <a:avLst/>
            <a:gdLst>
              <a:gd name="T0" fmla="*/ 873 w 1207"/>
              <a:gd name="T1" fmla="*/ 1354 h 1426"/>
              <a:gd name="T2" fmla="*/ 745 w 1207"/>
              <a:gd name="T3" fmla="*/ 1416 h 1426"/>
              <a:gd name="T4" fmla="*/ 581 w 1207"/>
              <a:gd name="T5" fmla="*/ 1376 h 1426"/>
              <a:gd name="T6" fmla="*/ 479 w 1207"/>
              <a:gd name="T7" fmla="*/ 1257 h 1426"/>
              <a:gd name="T8" fmla="*/ 423 w 1207"/>
              <a:gd name="T9" fmla="*/ 1087 h 1426"/>
              <a:gd name="T10" fmla="*/ 433 w 1207"/>
              <a:gd name="T11" fmla="*/ 773 h 1426"/>
              <a:gd name="T12" fmla="*/ 505 w 1207"/>
              <a:gd name="T13" fmla="*/ 599 h 1426"/>
              <a:gd name="T14" fmla="*/ 639 w 1207"/>
              <a:gd name="T15" fmla="*/ 453 h 1426"/>
              <a:gd name="T16" fmla="*/ 817 w 1207"/>
              <a:gd name="T17" fmla="*/ 364 h 1426"/>
              <a:gd name="T18" fmla="*/ 955 w 1207"/>
              <a:gd name="T19" fmla="*/ 292 h 1426"/>
              <a:gd name="T20" fmla="*/ 1069 w 1207"/>
              <a:gd name="T21" fmla="*/ 150 h 1426"/>
              <a:gd name="T22" fmla="*/ 1143 w 1207"/>
              <a:gd name="T23" fmla="*/ 54 h 1426"/>
              <a:gd name="T24" fmla="*/ 1181 w 1207"/>
              <a:gd name="T25" fmla="*/ 152 h 1426"/>
              <a:gd name="T26" fmla="*/ 1177 w 1207"/>
              <a:gd name="T27" fmla="*/ 276 h 1426"/>
              <a:gd name="T28" fmla="*/ 1135 w 1207"/>
              <a:gd name="T29" fmla="*/ 372 h 1426"/>
              <a:gd name="T30" fmla="*/ 1041 w 1207"/>
              <a:gd name="T31" fmla="*/ 455 h 1426"/>
              <a:gd name="T32" fmla="*/ 923 w 1207"/>
              <a:gd name="T33" fmla="*/ 491 h 1426"/>
              <a:gd name="T34" fmla="*/ 845 w 1207"/>
              <a:gd name="T35" fmla="*/ 491 h 1426"/>
              <a:gd name="T36" fmla="*/ 1029 w 1207"/>
              <a:gd name="T37" fmla="*/ 513 h 1426"/>
              <a:gd name="T38" fmla="*/ 1141 w 1207"/>
              <a:gd name="T39" fmla="*/ 447 h 1426"/>
              <a:gd name="T40" fmla="*/ 1201 w 1207"/>
              <a:gd name="T41" fmla="*/ 370 h 1426"/>
              <a:gd name="T42" fmla="*/ 1201 w 1207"/>
              <a:gd name="T43" fmla="*/ 473 h 1426"/>
              <a:gd name="T44" fmla="*/ 1147 w 1207"/>
              <a:gd name="T45" fmla="*/ 581 h 1426"/>
              <a:gd name="T46" fmla="*/ 1065 w 1207"/>
              <a:gd name="T47" fmla="*/ 643 h 1426"/>
              <a:gd name="T48" fmla="*/ 935 w 1207"/>
              <a:gd name="T49" fmla="*/ 665 h 1426"/>
              <a:gd name="T50" fmla="*/ 807 w 1207"/>
              <a:gd name="T51" fmla="*/ 627 h 1426"/>
              <a:gd name="T52" fmla="*/ 759 w 1207"/>
              <a:gd name="T53" fmla="*/ 597 h 1426"/>
              <a:gd name="T54" fmla="*/ 841 w 1207"/>
              <a:gd name="T55" fmla="*/ 705 h 1426"/>
              <a:gd name="T56" fmla="*/ 961 w 1207"/>
              <a:gd name="T57" fmla="*/ 751 h 1426"/>
              <a:gd name="T58" fmla="*/ 1113 w 1207"/>
              <a:gd name="T59" fmla="*/ 719 h 1426"/>
              <a:gd name="T60" fmla="*/ 1173 w 1207"/>
              <a:gd name="T61" fmla="*/ 685 h 1426"/>
              <a:gd name="T62" fmla="*/ 1147 w 1207"/>
              <a:gd name="T63" fmla="*/ 797 h 1426"/>
              <a:gd name="T64" fmla="*/ 1067 w 1207"/>
              <a:gd name="T65" fmla="*/ 899 h 1426"/>
              <a:gd name="T66" fmla="*/ 947 w 1207"/>
              <a:gd name="T67" fmla="*/ 929 h 1426"/>
              <a:gd name="T68" fmla="*/ 791 w 1207"/>
              <a:gd name="T69" fmla="*/ 887 h 1426"/>
              <a:gd name="T70" fmla="*/ 671 w 1207"/>
              <a:gd name="T71" fmla="*/ 741 h 1426"/>
              <a:gd name="T72" fmla="*/ 657 w 1207"/>
              <a:gd name="T73" fmla="*/ 751 h 1426"/>
              <a:gd name="T74" fmla="*/ 693 w 1207"/>
              <a:gd name="T75" fmla="*/ 859 h 1426"/>
              <a:gd name="T76" fmla="*/ 815 w 1207"/>
              <a:gd name="T77" fmla="*/ 985 h 1426"/>
              <a:gd name="T78" fmla="*/ 1025 w 1207"/>
              <a:gd name="T79" fmla="*/ 1035 h 1426"/>
              <a:gd name="T80" fmla="*/ 1063 w 1207"/>
              <a:gd name="T81" fmla="*/ 1077 h 1426"/>
              <a:gd name="T82" fmla="*/ 947 w 1207"/>
              <a:gd name="T83" fmla="*/ 1151 h 1426"/>
              <a:gd name="T84" fmla="*/ 807 w 1207"/>
              <a:gd name="T85" fmla="*/ 1165 h 1426"/>
              <a:gd name="T86" fmla="*/ 697 w 1207"/>
              <a:gd name="T87" fmla="*/ 1125 h 1426"/>
              <a:gd name="T88" fmla="*/ 593 w 1207"/>
              <a:gd name="T89" fmla="*/ 1027 h 1426"/>
              <a:gd name="T90" fmla="*/ 551 w 1207"/>
              <a:gd name="T91" fmla="*/ 887 h 1426"/>
              <a:gd name="T92" fmla="*/ 559 w 1207"/>
              <a:gd name="T93" fmla="*/ 1001 h 1426"/>
              <a:gd name="T94" fmla="*/ 627 w 1207"/>
              <a:gd name="T95" fmla="*/ 1163 h 1426"/>
              <a:gd name="T96" fmla="*/ 733 w 1207"/>
              <a:gd name="T97" fmla="*/ 1247 h 1426"/>
              <a:gd name="T98" fmla="*/ 863 w 1207"/>
              <a:gd name="T99" fmla="*/ 1271 h 1426"/>
              <a:gd name="T100" fmla="*/ 533 w 1207"/>
              <a:gd name="T101" fmla="*/ 1400 h 1426"/>
              <a:gd name="T102" fmla="*/ 415 w 1207"/>
              <a:gd name="T103" fmla="*/ 1227 h 1426"/>
              <a:gd name="T104" fmla="*/ 371 w 1207"/>
              <a:gd name="T105" fmla="*/ 1023 h 1426"/>
              <a:gd name="T106" fmla="*/ 362 w 1207"/>
              <a:gd name="T107" fmla="*/ 997 h 1426"/>
              <a:gd name="T108" fmla="*/ 274 w 1207"/>
              <a:gd name="T109" fmla="*/ 1223 h 1426"/>
              <a:gd name="T110" fmla="*/ 90 w 1207"/>
              <a:gd name="T111" fmla="*/ 1388 h 1426"/>
              <a:gd name="T112" fmla="*/ 136 w 1207"/>
              <a:gd name="T113" fmla="*/ 1422 h 1426"/>
              <a:gd name="T114" fmla="*/ 280 w 1207"/>
              <a:gd name="T115" fmla="*/ 1374 h 1426"/>
              <a:gd name="T116" fmla="*/ 352 w 1207"/>
              <a:gd name="T117" fmla="*/ 1243 h 1426"/>
              <a:gd name="T118" fmla="*/ 373 w 1207"/>
              <a:gd name="T119" fmla="*/ 1338 h 1426"/>
              <a:gd name="T120" fmla="*/ 451 w 1207"/>
              <a:gd name="T121" fmla="*/ 141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7" h="1426">
                <a:moveTo>
                  <a:pt x="931" y="1255"/>
                </a:moveTo>
                <a:lnTo>
                  <a:pt x="931" y="1255"/>
                </a:lnTo>
                <a:lnTo>
                  <a:pt x="921" y="1283"/>
                </a:lnTo>
                <a:lnTo>
                  <a:pt x="909" y="1308"/>
                </a:lnTo>
                <a:lnTo>
                  <a:pt x="893" y="1332"/>
                </a:lnTo>
                <a:lnTo>
                  <a:pt x="873" y="1354"/>
                </a:lnTo>
                <a:lnTo>
                  <a:pt x="851" y="1372"/>
                </a:lnTo>
                <a:lnTo>
                  <a:pt x="827" y="1388"/>
                </a:lnTo>
                <a:lnTo>
                  <a:pt x="801" y="1400"/>
                </a:lnTo>
                <a:lnTo>
                  <a:pt x="773" y="1410"/>
                </a:lnTo>
                <a:lnTo>
                  <a:pt x="773" y="1410"/>
                </a:lnTo>
                <a:lnTo>
                  <a:pt x="745" y="1416"/>
                </a:lnTo>
                <a:lnTo>
                  <a:pt x="717" y="1418"/>
                </a:lnTo>
                <a:lnTo>
                  <a:pt x="687" y="1416"/>
                </a:lnTo>
                <a:lnTo>
                  <a:pt x="659" y="1412"/>
                </a:lnTo>
                <a:lnTo>
                  <a:pt x="633" y="1404"/>
                </a:lnTo>
                <a:lnTo>
                  <a:pt x="607" y="1390"/>
                </a:lnTo>
                <a:lnTo>
                  <a:pt x="581" y="1376"/>
                </a:lnTo>
                <a:lnTo>
                  <a:pt x="559" y="1356"/>
                </a:lnTo>
                <a:lnTo>
                  <a:pt x="559" y="1356"/>
                </a:lnTo>
                <a:lnTo>
                  <a:pt x="537" y="1334"/>
                </a:lnTo>
                <a:lnTo>
                  <a:pt x="515" y="1310"/>
                </a:lnTo>
                <a:lnTo>
                  <a:pt x="497" y="1285"/>
                </a:lnTo>
                <a:lnTo>
                  <a:pt x="479" y="1257"/>
                </a:lnTo>
                <a:lnTo>
                  <a:pt x="465" y="1229"/>
                </a:lnTo>
                <a:lnTo>
                  <a:pt x="453" y="1199"/>
                </a:lnTo>
                <a:lnTo>
                  <a:pt x="441" y="1169"/>
                </a:lnTo>
                <a:lnTo>
                  <a:pt x="433" y="1139"/>
                </a:lnTo>
                <a:lnTo>
                  <a:pt x="433" y="1139"/>
                </a:lnTo>
                <a:lnTo>
                  <a:pt x="423" y="1087"/>
                </a:lnTo>
                <a:lnTo>
                  <a:pt x="415" y="1033"/>
                </a:lnTo>
                <a:lnTo>
                  <a:pt x="411" y="981"/>
                </a:lnTo>
                <a:lnTo>
                  <a:pt x="411" y="929"/>
                </a:lnTo>
                <a:lnTo>
                  <a:pt x="415" y="877"/>
                </a:lnTo>
                <a:lnTo>
                  <a:pt x="423" y="825"/>
                </a:lnTo>
                <a:lnTo>
                  <a:pt x="433" y="773"/>
                </a:lnTo>
                <a:lnTo>
                  <a:pt x="447" y="721"/>
                </a:lnTo>
                <a:lnTo>
                  <a:pt x="447" y="721"/>
                </a:lnTo>
                <a:lnTo>
                  <a:pt x="459" y="689"/>
                </a:lnTo>
                <a:lnTo>
                  <a:pt x="473" y="659"/>
                </a:lnTo>
                <a:lnTo>
                  <a:pt x="487" y="629"/>
                </a:lnTo>
                <a:lnTo>
                  <a:pt x="505" y="599"/>
                </a:lnTo>
                <a:lnTo>
                  <a:pt x="523" y="571"/>
                </a:lnTo>
                <a:lnTo>
                  <a:pt x="543" y="545"/>
                </a:lnTo>
                <a:lnTo>
                  <a:pt x="565" y="519"/>
                </a:lnTo>
                <a:lnTo>
                  <a:pt x="587" y="495"/>
                </a:lnTo>
                <a:lnTo>
                  <a:pt x="613" y="473"/>
                </a:lnTo>
                <a:lnTo>
                  <a:pt x="639" y="453"/>
                </a:lnTo>
                <a:lnTo>
                  <a:pt x="665" y="433"/>
                </a:lnTo>
                <a:lnTo>
                  <a:pt x="693" y="416"/>
                </a:lnTo>
                <a:lnTo>
                  <a:pt x="723" y="400"/>
                </a:lnTo>
                <a:lnTo>
                  <a:pt x="753" y="386"/>
                </a:lnTo>
                <a:lnTo>
                  <a:pt x="785" y="374"/>
                </a:lnTo>
                <a:lnTo>
                  <a:pt x="817" y="364"/>
                </a:lnTo>
                <a:lnTo>
                  <a:pt x="817" y="364"/>
                </a:lnTo>
                <a:lnTo>
                  <a:pt x="847" y="354"/>
                </a:lnTo>
                <a:lnTo>
                  <a:pt x="877" y="342"/>
                </a:lnTo>
                <a:lnTo>
                  <a:pt x="905" y="328"/>
                </a:lnTo>
                <a:lnTo>
                  <a:pt x="931" y="310"/>
                </a:lnTo>
                <a:lnTo>
                  <a:pt x="955" y="292"/>
                </a:lnTo>
                <a:lnTo>
                  <a:pt x="979" y="272"/>
                </a:lnTo>
                <a:lnTo>
                  <a:pt x="1001" y="252"/>
                </a:lnTo>
                <a:lnTo>
                  <a:pt x="1021" y="228"/>
                </a:lnTo>
                <a:lnTo>
                  <a:pt x="1039" y="204"/>
                </a:lnTo>
                <a:lnTo>
                  <a:pt x="1055" y="178"/>
                </a:lnTo>
                <a:lnTo>
                  <a:pt x="1069" y="150"/>
                </a:lnTo>
                <a:lnTo>
                  <a:pt x="1081" y="122"/>
                </a:lnTo>
                <a:lnTo>
                  <a:pt x="1091" y="92"/>
                </a:lnTo>
                <a:lnTo>
                  <a:pt x="1099" y="62"/>
                </a:lnTo>
                <a:lnTo>
                  <a:pt x="1105" y="32"/>
                </a:lnTo>
                <a:lnTo>
                  <a:pt x="1109" y="0"/>
                </a:lnTo>
                <a:lnTo>
                  <a:pt x="1143" y="54"/>
                </a:lnTo>
                <a:lnTo>
                  <a:pt x="1143" y="54"/>
                </a:lnTo>
                <a:lnTo>
                  <a:pt x="1153" y="74"/>
                </a:lnTo>
                <a:lnTo>
                  <a:pt x="1163" y="92"/>
                </a:lnTo>
                <a:lnTo>
                  <a:pt x="1169" y="112"/>
                </a:lnTo>
                <a:lnTo>
                  <a:pt x="1177" y="132"/>
                </a:lnTo>
                <a:lnTo>
                  <a:pt x="1181" y="152"/>
                </a:lnTo>
                <a:lnTo>
                  <a:pt x="1183" y="172"/>
                </a:lnTo>
                <a:lnTo>
                  <a:pt x="1185" y="194"/>
                </a:lnTo>
                <a:lnTo>
                  <a:pt x="1185" y="214"/>
                </a:lnTo>
                <a:lnTo>
                  <a:pt x="1185" y="236"/>
                </a:lnTo>
                <a:lnTo>
                  <a:pt x="1181" y="256"/>
                </a:lnTo>
                <a:lnTo>
                  <a:pt x="1177" y="276"/>
                </a:lnTo>
                <a:lnTo>
                  <a:pt x="1171" y="296"/>
                </a:lnTo>
                <a:lnTo>
                  <a:pt x="1165" y="316"/>
                </a:lnTo>
                <a:lnTo>
                  <a:pt x="1155" y="334"/>
                </a:lnTo>
                <a:lnTo>
                  <a:pt x="1145" y="354"/>
                </a:lnTo>
                <a:lnTo>
                  <a:pt x="1135" y="372"/>
                </a:lnTo>
                <a:lnTo>
                  <a:pt x="1135" y="372"/>
                </a:lnTo>
                <a:lnTo>
                  <a:pt x="1121" y="388"/>
                </a:lnTo>
                <a:lnTo>
                  <a:pt x="1107" y="404"/>
                </a:lnTo>
                <a:lnTo>
                  <a:pt x="1093" y="420"/>
                </a:lnTo>
                <a:lnTo>
                  <a:pt x="1077" y="432"/>
                </a:lnTo>
                <a:lnTo>
                  <a:pt x="1059" y="443"/>
                </a:lnTo>
                <a:lnTo>
                  <a:pt x="1041" y="455"/>
                </a:lnTo>
                <a:lnTo>
                  <a:pt x="1023" y="465"/>
                </a:lnTo>
                <a:lnTo>
                  <a:pt x="1005" y="473"/>
                </a:lnTo>
                <a:lnTo>
                  <a:pt x="985" y="479"/>
                </a:lnTo>
                <a:lnTo>
                  <a:pt x="965" y="485"/>
                </a:lnTo>
                <a:lnTo>
                  <a:pt x="945" y="489"/>
                </a:lnTo>
                <a:lnTo>
                  <a:pt x="923" y="491"/>
                </a:lnTo>
                <a:lnTo>
                  <a:pt x="903" y="493"/>
                </a:lnTo>
                <a:lnTo>
                  <a:pt x="881" y="493"/>
                </a:lnTo>
                <a:lnTo>
                  <a:pt x="861" y="491"/>
                </a:lnTo>
                <a:lnTo>
                  <a:pt x="839" y="487"/>
                </a:lnTo>
                <a:lnTo>
                  <a:pt x="845" y="491"/>
                </a:lnTo>
                <a:lnTo>
                  <a:pt x="845" y="491"/>
                </a:lnTo>
                <a:lnTo>
                  <a:pt x="875" y="505"/>
                </a:lnTo>
                <a:lnTo>
                  <a:pt x="905" y="513"/>
                </a:lnTo>
                <a:lnTo>
                  <a:pt x="935" y="519"/>
                </a:lnTo>
                <a:lnTo>
                  <a:pt x="967" y="521"/>
                </a:lnTo>
                <a:lnTo>
                  <a:pt x="999" y="519"/>
                </a:lnTo>
                <a:lnTo>
                  <a:pt x="1029" y="513"/>
                </a:lnTo>
                <a:lnTo>
                  <a:pt x="1059" y="503"/>
                </a:lnTo>
                <a:lnTo>
                  <a:pt x="1087" y="489"/>
                </a:lnTo>
                <a:lnTo>
                  <a:pt x="1087" y="489"/>
                </a:lnTo>
                <a:lnTo>
                  <a:pt x="1107" y="475"/>
                </a:lnTo>
                <a:lnTo>
                  <a:pt x="1125" y="461"/>
                </a:lnTo>
                <a:lnTo>
                  <a:pt x="1141" y="447"/>
                </a:lnTo>
                <a:lnTo>
                  <a:pt x="1155" y="430"/>
                </a:lnTo>
                <a:lnTo>
                  <a:pt x="1169" y="412"/>
                </a:lnTo>
                <a:lnTo>
                  <a:pt x="1181" y="392"/>
                </a:lnTo>
                <a:lnTo>
                  <a:pt x="1191" y="372"/>
                </a:lnTo>
                <a:lnTo>
                  <a:pt x="1199" y="352"/>
                </a:lnTo>
                <a:lnTo>
                  <a:pt x="1201" y="370"/>
                </a:lnTo>
                <a:lnTo>
                  <a:pt x="1201" y="370"/>
                </a:lnTo>
                <a:lnTo>
                  <a:pt x="1205" y="390"/>
                </a:lnTo>
                <a:lnTo>
                  <a:pt x="1207" y="412"/>
                </a:lnTo>
                <a:lnTo>
                  <a:pt x="1207" y="432"/>
                </a:lnTo>
                <a:lnTo>
                  <a:pt x="1205" y="453"/>
                </a:lnTo>
                <a:lnTo>
                  <a:pt x="1201" y="473"/>
                </a:lnTo>
                <a:lnTo>
                  <a:pt x="1197" y="493"/>
                </a:lnTo>
                <a:lnTo>
                  <a:pt x="1189" y="511"/>
                </a:lnTo>
                <a:lnTo>
                  <a:pt x="1181" y="529"/>
                </a:lnTo>
                <a:lnTo>
                  <a:pt x="1171" y="547"/>
                </a:lnTo>
                <a:lnTo>
                  <a:pt x="1161" y="565"/>
                </a:lnTo>
                <a:lnTo>
                  <a:pt x="1147" y="581"/>
                </a:lnTo>
                <a:lnTo>
                  <a:pt x="1133" y="595"/>
                </a:lnTo>
                <a:lnTo>
                  <a:pt x="1119" y="609"/>
                </a:lnTo>
                <a:lnTo>
                  <a:pt x="1101" y="623"/>
                </a:lnTo>
                <a:lnTo>
                  <a:pt x="1085" y="633"/>
                </a:lnTo>
                <a:lnTo>
                  <a:pt x="1065" y="643"/>
                </a:lnTo>
                <a:lnTo>
                  <a:pt x="1065" y="643"/>
                </a:lnTo>
                <a:lnTo>
                  <a:pt x="1045" y="653"/>
                </a:lnTo>
                <a:lnTo>
                  <a:pt x="1025" y="659"/>
                </a:lnTo>
                <a:lnTo>
                  <a:pt x="1003" y="663"/>
                </a:lnTo>
                <a:lnTo>
                  <a:pt x="979" y="665"/>
                </a:lnTo>
                <a:lnTo>
                  <a:pt x="957" y="665"/>
                </a:lnTo>
                <a:lnTo>
                  <a:pt x="935" y="665"/>
                </a:lnTo>
                <a:lnTo>
                  <a:pt x="911" y="663"/>
                </a:lnTo>
                <a:lnTo>
                  <a:pt x="889" y="657"/>
                </a:lnTo>
                <a:lnTo>
                  <a:pt x="867" y="653"/>
                </a:lnTo>
                <a:lnTo>
                  <a:pt x="845" y="645"/>
                </a:lnTo>
                <a:lnTo>
                  <a:pt x="825" y="637"/>
                </a:lnTo>
                <a:lnTo>
                  <a:pt x="807" y="627"/>
                </a:lnTo>
                <a:lnTo>
                  <a:pt x="791" y="615"/>
                </a:lnTo>
                <a:lnTo>
                  <a:pt x="775" y="603"/>
                </a:lnTo>
                <a:lnTo>
                  <a:pt x="761" y="591"/>
                </a:lnTo>
                <a:lnTo>
                  <a:pt x="751" y="575"/>
                </a:lnTo>
                <a:lnTo>
                  <a:pt x="751" y="575"/>
                </a:lnTo>
                <a:lnTo>
                  <a:pt x="759" y="597"/>
                </a:lnTo>
                <a:lnTo>
                  <a:pt x="769" y="621"/>
                </a:lnTo>
                <a:lnTo>
                  <a:pt x="787" y="649"/>
                </a:lnTo>
                <a:lnTo>
                  <a:pt x="799" y="663"/>
                </a:lnTo>
                <a:lnTo>
                  <a:pt x="811" y="679"/>
                </a:lnTo>
                <a:lnTo>
                  <a:pt x="825" y="693"/>
                </a:lnTo>
                <a:lnTo>
                  <a:pt x="841" y="705"/>
                </a:lnTo>
                <a:lnTo>
                  <a:pt x="861" y="719"/>
                </a:lnTo>
                <a:lnTo>
                  <a:pt x="881" y="729"/>
                </a:lnTo>
                <a:lnTo>
                  <a:pt x="903" y="739"/>
                </a:lnTo>
                <a:lnTo>
                  <a:pt x="929" y="745"/>
                </a:lnTo>
                <a:lnTo>
                  <a:pt x="929" y="745"/>
                </a:lnTo>
                <a:lnTo>
                  <a:pt x="961" y="751"/>
                </a:lnTo>
                <a:lnTo>
                  <a:pt x="995" y="751"/>
                </a:lnTo>
                <a:lnTo>
                  <a:pt x="1031" y="747"/>
                </a:lnTo>
                <a:lnTo>
                  <a:pt x="1065" y="739"/>
                </a:lnTo>
                <a:lnTo>
                  <a:pt x="1081" y="733"/>
                </a:lnTo>
                <a:lnTo>
                  <a:pt x="1097" y="727"/>
                </a:lnTo>
                <a:lnTo>
                  <a:pt x="1113" y="719"/>
                </a:lnTo>
                <a:lnTo>
                  <a:pt x="1127" y="709"/>
                </a:lnTo>
                <a:lnTo>
                  <a:pt x="1141" y="699"/>
                </a:lnTo>
                <a:lnTo>
                  <a:pt x="1153" y="687"/>
                </a:lnTo>
                <a:lnTo>
                  <a:pt x="1163" y="673"/>
                </a:lnTo>
                <a:lnTo>
                  <a:pt x="1173" y="659"/>
                </a:lnTo>
                <a:lnTo>
                  <a:pt x="1173" y="685"/>
                </a:lnTo>
                <a:lnTo>
                  <a:pt x="1173" y="685"/>
                </a:lnTo>
                <a:lnTo>
                  <a:pt x="1171" y="705"/>
                </a:lnTo>
                <a:lnTo>
                  <a:pt x="1169" y="725"/>
                </a:lnTo>
                <a:lnTo>
                  <a:pt x="1165" y="743"/>
                </a:lnTo>
                <a:lnTo>
                  <a:pt x="1161" y="763"/>
                </a:lnTo>
                <a:lnTo>
                  <a:pt x="1147" y="797"/>
                </a:lnTo>
                <a:lnTo>
                  <a:pt x="1131" y="829"/>
                </a:lnTo>
                <a:lnTo>
                  <a:pt x="1113" y="857"/>
                </a:lnTo>
                <a:lnTo>
                  <a:pt x="1103" y="869"/>
                </a:lnTo>
                <a:lnTo>
                  <a:pt x="1091" y="879"/>
                </a:lnTo>
                <a:lnTo>
                  <a:pt x="1079" y="889"/>
                </a:lnTo>
                <a:lnTo>
                  <a:pt x="1067" y="899"/>
                </a:lnTo>
                <a:lnTo>
                  <a:pt x="1053" y="907"/>
                </a:lnTo>
                <a:lnTo>
                  <a:pt x="1039" y="913"/>
                </a:lnTo>
                <a:lnTo>
                  <a:pt x="1039" y="913"/>
                </a:lnTo>
                <a:lnTo>
                  <a:pt x="1011" y="921"/>
                </a:lnTo>
                <a:lnTo>
                  <a:pt x="979" y="927"/>
                </a:lnTo>
                <a:lnTo>
                  <a:pt x="947" y="929"/>
                </a:lnTo>
                <a:lnTo>
                  <a:pt x="913" y="927"/>
                </a:lnTo>
                <a:lnTo>
                  <a:pt x="879" y="921"/>
                </a:lnTo>
                <a:lnTo>
                  <a:pt x="847" y="913"/>
                </a:lnTo>
                <a:lnTo>
                  <a:pt x="817" y="901"/>
                </a:lnTo>
                <a:lnTo>
                  <a:pt x="791" y="887"/>
                </a:lnTo>
                <a:lnTo>
                  <a:pt x="791" y="887"/>
                </a:lnTo>
                <a:lnTo>
                  <a:pt x="761" y="865"/>
                </a:lnTo>
                <a:lnTo>
                  <a:pt x="735" y="841"/>
                </a:lnTo>
                <a:lnTo>
                  <a:pt x="715" y="817"/>
                </a:lnTo>
                <a:lnTo>
                  <a:pt x="695" y="793"/>
                </a:lnTo>
                <a:lnTo>
                  <a:pt x="681" y="767"/>
                </a:lnTo>
                <a:lnTo>
                  <a:pt x="671" y="741"/>
                </a:lnTo>
                <a:lnTo>
                  <a:pt x="663" y="715"/>
                </a:lnTo>
                <a:lnTo>
                  <a:pt x="657" y="689"/>
                </a:lnTo>
                <a:lnTo>
                  <a:pt x="657" y="713"/>
                </a:lnTo>
                <a:lnTo>
                  <a:pt x="657" y="713"/>
                </a:lnTo>
                <a:lnTo>
                  <a:pt x="657" y="731"/>
                </a:lnTo>
                <a:lnTo>
                  <a:pt x="657" y="751"/>
                </a:lnTo>
                <a:lnTo>
                  <a:pt x="661" y="771"/>
                </a:lnTo>
                <a:lnTo>
                  <a:pt x="665" y="789"/>
                </a:lnTo>
                <a:lnTo>
                  <a:pt x="669" y="807"/>
                </a:lnTo>
                <a:lnTo>
                  <a:pt x="677" y="825"/>
                </a:lnTo>
                <a:lnTo>
                  <a:pt x="683" y="843"/>
                </a:lnTo>
                <a:lnTo>
                  <a:pt x="693" y="859"/>
                </a:lnTo>
                <a:lnTo>
                  <a:pt x="713" y="891"/>
                </a:lnTo>
                <a:lnTo>
                  <a:pt x="739" y="921"/>
                </a:lnTo>
                <a:lnTo>
                  <a:pt x="767" y="949"/>
                </a:lnTo>
                <a:lnTo>
                  <a:pt x="799" y="975"/>
                </a:lnTo>
                <a:lnTo>
                  <a:pt x="799" y="975"/>
                </a:lnTo>
                <a:lnTo>
                  <a:pt x="815" y="985"/>
                </a:lnTo>
                <a:lnTo>
                  <a:pt x="831" y="995"/>
                </a:lnTo>
                <a:lnTo>
                  <a:pt x="867" y="1011"/>
                </a:lnTo>
                <a:lnTo>
                  <a:pt x="905" y="1023"/>
                </a:lnTo>
                <a:lnTo>
                  <a:pt x="945" y="1031"/>
                </a:lnTo>
                <a:lnTo>
                  <a:pt x="985" y="1035"/>
                </a:lnTo>
                <a:lnTo>
                  <a:pt x="1025" y="1035"/>
                </a:lnTo>
                <a:lnTo>
                  <a:pt x="1065" y="1031"/>
                </a:lnTo>
                <a:lnTo>
                  <a:pt x="1103" y="1021"/>
                </a:lnTo>
                <a:lnTo>
                  <a:pt x="1091" y="1039"/>
                </a:lnTo>
                <a:lnTo>
                  <a:pt x="1091" y="1039"/>
                </a:lnTo>
                <a:lnTo>
                  <a:pt x="1077" y="1059"/>
                </a:lnTo>
                <a:lnTo>
                  <a:pt x="1063" y="1077"/>
                </a:lnTo>
                <a:lnTo>
                  <a:pt x="1047" y="1093"/>
                </a:lnTo>
                <a:lnTo>
                  <a:pt x="1029" y="1107"/>
                </a:lnTo>
                <a:lnTo>
                  <a:pt x="1009" y="1121"/>
                </a:lnTo>
                <a:lnTo>
                  <a:pt x="989" y="1133"/>
                </a:lnTo>
                <a:lnTo>
                  <a:pt x="967" y="1143"/>
                </a:lnTo>
                <a:lnTo>
                  <a:pt x="947" y="1151"/>
                </a:lnTo>
                <a:lnTo>
                  <a:pt x="923" y="1157"/>
                </a:lnTo>
                <a:lnTo>
                  <a:pt x="901" y="1163"/>
                </a:lnTo>
                <a:lnTo>
                  <a:pt x="877" y="1165"/>
                </a:lnTo>
                <a:lnTo>
                  <a:pt x="853" y="1167"/>
                </a:lnTo>
                <a:lnTo>
                  <a:pt x="831" y="1167"/>
                </a:lnTo>
                <a:lnTo>
                  <a:pt x="807" y="1165"/>
                </a:lnTo>
                <a:lnTo>
                  <a:pt x="785" y="1159"/>
                </a:lnTo>
                <a:lnTo>
                  <a:pt x="761" y="1153"/>
                </a:lnTo>
                <a:lnTo>
                  <a:pt x="761" y="1153"/>
                </a:lnTo>
                <a:lnTo>
                  <a:pt x="739" y="1145"/>
                </a:lnTo>
                <a:lnTo>
                  <a:pt x="717" y="1135"/>
                </a:lnTo>
                <a:lnTo>
                  <a:pt x="697" y="1125"/>
                </a:lnTo>
                <a:lnTo>
                  <a:pt x="677" y="1111"/>
                </a:lnTo>
                <a:lnTo>
                  <a:pt x="657" y="1097"/>
                </a:lnTo>
                <a:lnTo>
                  <a:pt x="639" y="1081"/>
                </a:lnTo>
                <a:lnTo>
                  <a:pt x="623" y="1065"/>
                </a:lnTo>
                <a:lnTo>
                  <a:pt x="607" y="1047"/>
                </a:lnTo>
                <a:lnTo>
                  <a:pt x="593" y="1027"/>
                </a:lnTo>
                <a:lnTo>
                  <a:pt x="581" y="1007"/>
                </a:lnTo>
                <a:lnTo>
                  <a:pt x="571" y="985"/>
                </a:lnTo>
                <a:lnTo>
                  <a:pt x="563" y="961"/>
                </a:lnTo>
                <a:lnTo>
                  <a:pt x="557" y="937"/>
                </a:lnTo>
                <a:lnTo>
                  <a:pt x="553" y="913"/>
                </a:lnTo>
                <a:lnTo>
                  <a:pt x="551" y="887"/>
                </a:lnTo>
                <a:lnTo>
                  <a:pt x="551" y="861"/>
                </a:lnTo>
                <a:lnTo>
                  <a:pt x="551" y="861"/>
                </a:lnTo>
                <a:lnTo>
                  <a:pt x="551" y="895"/>
                </a:lnTo>
                <a:lnTo>
                  <a:pt x="551" y="929"/>
                </a:lnTo>
                <a:lnTo>
                  <a:pt x="553" y="965"/>
                </a:lnTo>
                <a:lnTo>
                  <a:pt x="559" y="1001"/>
                </a:lnTo>
                <a:lnTo>
                  <a:pt x="567" y="1039"/>
                </a:lnTo>
                <a:lnTo>
                  <a:pt x="579" y="1075"/>
                </a:lnTo>
                <a:lnTo>
                  <a:pt x="593" y="1109"/>
                </a:lnTo>
                <a:lnTo>
                  <a:pt x="613" y="1143"/>
                </a:lnTo>
                <a:lnTo>
                  <a:pt x="613" y="1143"/>
                </a:lnTo>
                <a:lnTo>
                  <a:pt x="627" y="1163"/>
                </a:lnTo>
                <a:lnTo>
                  <a:pt x="641" y="1181"/>
                </a:lnTo>
                <a:lnTo>
                  <a:pt x="657" y="1197"/>
                </a:lnTo>
                <a:lnTo>
                  <a:pt x="675" y="1211"/>
                </a:lnTo>
                <a:lnTo>
                  <a:pt x="693" y="1225"/>
                </a:lnTo>
                <a:lnTo>
                  <a:pt x="713" y="1237"/>
                </a:lnTo>
                <a:lnTo>
                  <a:pt x="733" y="1247"/>
                </a:lnTo>
                <a:lnTo>
                  <a:pt x="753" y="1257"/>
                </a:lnTo>
                <a:lnTo>
                  <a:pt x="775" y="1263"/>
                </a:lnTo>
                <a:lnTo>
                  <a:pt x="797" y="1267"/>
                </a:lnTo>
                <a:lnTo>
                  <a:pt x="819" y="1271"/>
                </a:lnTo>
                <a:lnTo>
                  <a:pt x="841" y="1273"/>
                </a:lnTo>
                <a:lnTo>
                  <a:pt x="863" y="1271"/>
                </a:lnTo>
                <a:lnTo>
                  <a:pt x="887" y="1269"/>
                </a:lnTo>
                <a:lnTo>
                  <a:pt x="909" y="1263"/>
                </a:lnTo>
                <a:lnTo>
                  <a:pt x="931" y="1255"/>
                </a:lnTo>
                <a:close/>
                <a:moveTo>
                  <a:pt x="557" y="1424"/>
                </a:moveTo>
                <a:lnTo>
                  <a:pt x="557" y="1424"/>
                </a:lnTo>
                <a:lnTo>
                  <a:pt x="533" y="1400"/>
                </a:lnTo>
                <a:lnTo>
                  <a:pt x="507" y="1374"/>
                </a:lnTo>
                <a:lnTo>
                  <a:pt x="485" y="1346"/>
                </a:lnTo>
                <a:lnTo>
                  <a:pt x="465" y="1318"/>
                </a:lnTo>
                <a:lnTo>
                  <a:pt x="447" y="1289"/>
                </a:lnTo>
                <a:lnTo>
                  <a:pt x="431" y="1257"/>
                </a:lnTo>
                <a:lnTo>
                  <a:pt x="415" y="1227"/>
                </a:lnTo>
                <a:lnTo>
                  <a:pt x="403" y="1193"/>
                </a:lnTo>
                <a:lnTo>
                  <a:pt x="393" y="1161"/>
                </a:lnTo>
                <a:lnTo>
                  <a:pt x="385" y="1127"/>
                </a:lnTo>
                <a:lnTo>
                  <a:pt x="377" y="1093"/>
                </a:lnTo>
                <a:lnTo>
                  <a:pt x="373" y="1057"/>
                </a:lnTo>
                <a:lnTo>
                  <a:pt x="371" y="1023"/>
                </a:lnTo>
                <a:lnTo>
                  <a:pt x="371" y="987"/>
                </a:lnTo>
                <a:lnTo>
                  <a:pt x="375" y="951"/>
                </a:lnTo>
                <a:lnTo>
                  <a:pt x="379" y="915"/>
                </a:lnTo>
                <a:lnTo>
                  <a:pt x="379" y="915"/>
                </a:lnTo>
                <a:lnTo>
                  <a:pt x="371" y="957"/>
                </a:lnTo>
                <a:lnTo>
                  <a:pt x="362" y="997"/>
                </a:lnTo>
                <a:lnTo>
                  <a:pt x="352" y="1037"/>
                </a:lnTo>
                <a:lnTo>
                  <a:pt x="340" y="1077"/>
                </a:lnTo>
                <a:lnTo>
                  <a:pt x="326" y="1115"/>
                </a:lnTo>
                <a:lnTo>
                  <a:pt x="312" y="1153"/>
                </a:lnTo>
                <a:lnTo>
                  <a:pt x="294" y="1189"/>
                </a:lnTo>
                <a:lnTo>
                  <a:pt x="274" y="1223"/>
                </a:lnTo>
                <a:lnTo>
                  <a:pt x="250" y="1255"/>
                </a:lnTo>
                <a:lnTo>
                  <a:pt x="224" y="1287"/>
                </a:lnTo>
                <a:lnTo>
                  <a:pt x="196" y="1314"/>
                </a:lnTo>
                <a:lnTo>
                  <a:pt x="164" y="1342"/>
                </a:lnTo>
                <a:lnTo>
                  <a:pt x="128" y="1366"/>
                </a:lnTo>
                <a:lnTo>
                  <a:pt x="90" y="1388"/>
                </a:lnTo>
                <a:lnTo>
                  <a:pt x="46" y="1408"/>
                </a:lnTo>
                <a:lnTo>
                  <a:pt x="0" y="1424"/>
                </a:lnTo>
                <a:lnTo>
                  <a:pt x="0" y="1424"/>
                </a:lnTo>
                <a:lnTo>
                  <a:pt x="72" y="1426"/>
                </a:lnTo>
                <a:lnTo>
                  <a:pt x="104" y="1426"/>
                </a:lnTo>
                <a:lnTo>
                  <a:pt x="136" y="1422"/>
                </a:lnTo>
                <a:lnTo>
                  <a:pt x="164" y="1420"/>
                </a:lnTo>
                <a:lnTo>
                  <a:pt x="192" y="1414"/>
                </a:lnTo>
                <a:lnTo>
                  <a:pt x="216" y="1406"/>
                </a:lnTo>
                <a:lnTo>
                  <a:pt x="240" y="1398"/>
                </a:lnTo>
                <a:lnTo>
                  <a:pt x="260" y="1386"/>
                </a:lnTo>
                <a:lnTo>
                  <a:pt x="280" y="1374"/>
                </a:lnTo>
                <a:lnTo>
                  <a:pt x="296" y="1358"/>
                </a:lnTo>
                <a:lnTo>
                  <a:pt x="312" y="1340"/>
                </a:lnTo>
                <a:lnTo>
                  <a:pt x="324" y="1320"/>
                </a:lnTo>
                <a:lnTo>
                  <a:pt x="336" y="1296"/>
                </a:lnTo>
                <a:lnTo>
                  <a:pt x="344" y="1271"/>
                </a:lnTo>
                <a:lnTo>
                  <a:pt x="352" y="1243"/>
                </a:lnTo>
                <a:lnTo>
                  <a:pt x="352" y="1243"/>
                </a:lnTo>
                <a:lnTo>
                  <a:pt x="352" y="1263"/>
                </a:lnTo>
                <a:lnTo>
                  <a:pt x="354" y="1285"/>
                </a:lnTo>
                <a:lnTo>
                  <a:pt x="358" y="1302"/>
                </a:lnTo>
                <a:lnTo>
                  <a:pt x="364" y="1320"/>
                </a:lnTo>
                <a:lnTo>
                  <a:pt x="373" y="1338"/>
                </a:lnTo>
                <a:lnTo>
                  <a:pt x="381" y="1354"/>
                </a:lnTo>
                <a:lnTo>
                  <a:pt x="393" y="1368"/>
                </a:lnTo>
                <a:lnTo>
                  <a:pt x="405" y="1382"/>
                </a:lnTo>
                <a:lnTo>
                  <a:pt x="419" y="1392"/>
                </a:lnTo>
                <a:lnTo>
                  <a:pt x="433" y="1402"/>
                </a:lnTo>
                <a:lnTo>
                  <a:pt x="451" y="1410"/>
                </a:lnTo>
                <a:lnTo>
                  <a:pt x="469" y="1418"/>
                </a:lnTo>
                <a:lnTo>
                  <a:pt x="489" y="1422"/>
                </a:lnTo>
                <a:lnTo>
                  <a:pt x="511" y="1424"/>
                </a:lnTo>
                <a:lnTo>
                  <a:pt x="533" y="1426"/>
                </a:lnTo>
                <a:lnTo>
                  <a:pt x="557" y="1424"/>
                </a:lnTo>
                <a:close/>
              </a:path>
            </a:pathLst>
          </a:custGeom>
          <a:solidFill>
            <a:srgbClr val="E1E2E4">
              <a:alpha val="20000"/>
            </a:srgbClr>
          </a:solidFill>
          <a:ln>
            <a:noFill/>
          </a:ln>
          <a:extLst/>
        </p:spPr>
        <p:txBody>
          <a:bodyPr vert="horz" wrap="square" lIns="91440" tIns="45720" rIns="91440" bIns="45720" numCol="1" anchor="t" anchorCtr="0" compatLnSpc="1">
            <a:prstTxWarp prst="textNoShape">
              <a:avLst/>
            </a:prstTxWarp>
          </a:bodyPr>
          <a:lstStyle/>
          <a:p>
            <a:endParaRPr lang="en-GB"/>
          </a:p>
        </p:txBody>
      </p:sp>
      <p:pic>
        <p:nvPicPr>
          <p:cNvPr id="14" name="Picture 13">
            <a:extLst>
              <a:ext uri="{FF2B5EF4-FFF2-40B4-BE49-F238E27FC236}">
                <a16:creationId xmlns:a16="http://schemas.microsoft.com/office/drawing/2014/main" id="{AD7E6F53-9FE9-4280-85B9-886EEB8BA213}"/>
              </a:ext>
            </a:extLst>
          </p:cNvPr>
          <p:cNvPicPr>
            <a:picLocks noChangeAspect="1"/>
          </p:cNvPicPr>
          <p:nvPr userDrawn="1"/>
        </p:nvPicPr>
        <p:blipFill>
          <a:blip r:embed="rId10"/>
          <a:stretch>
            <a:fillRect/>
          </a:stretch>
        </p:blipFill>
        <p:spPr>
          <a:xfrm>
            <a:off x="10635975" y="5949278"/>
            <a:ext cx="1325673" cy="665877"/>
          </a:xfrm>
          <a:prstGeom prst="rect">
            <a:avLst/>
          </a:prstGeom>
        </p:spPr>
      </p:pic>
    </p:spTree>
    <p:extLst>
      <p:ext uri="{BB962C8B-B14F-4D97-AF65-F5344CB8AC3E}">
        <p14:creationId xmlns:p14="http://schemas.microsoft.com/office/powerpoint/2010/main" val="684463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6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b="1" i="0" kern="1200">
          <a:solidFill>
            <a:schemeClr val="accent3"/>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0" algn="l" defTabSz="914400" rtl="0" eaLnBrk="1" latinLnBrk="0" hangingPunct="1">
        <a:lnSpc>
          <a:spcPct val="85000"/>
        </a:lnSpc>
        <a:spcBef>
          <a:spcPts val="1000"/>
        </a:spcBef>
        <a:buFont typeface="Arial"/>
        <a:buNone/>
        <a:defRPr sz="1800" b="1" i="0" kern="120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5000"/>
        </a:lnSpc>
        <a:spcBef>
          <a:spcPts val="2500"/>
        </a:spcBef>
        <a:buFont typeface="Arial"/>
        <a:buChar char="•"/>
        <a:defRPr sz="1800" b="0" i="0" kern="1200">
          <a:solidFill>
            <a:schemeClr val="tx2"/>
          </a:solidFill>
          <a:latin typeface="Calibri" panose="020F0502020204030204" pitchFamily="34" charset="0"/>
          <a:ea typeface="Calibri" panose="020F0502020204030204" pitchFamily="34" charset="0"/>
          <a:cs typeface="Calibri" panose="020F0502020204030204" pitchFamily="34" charset="0"/>
        </a:defRPr>
      </a:lvl2pPr>
      <a:lvl3pPr marL="941388" indent="-222250" algn="l" defTabSz="914400" rtl="0" eaLnBrk="1" latinLnBrk="0" hangingPunct="1">
        <a:lnSpc>
          <a:spcPct val="95000"/>
        </a:lnSpc>
        <a:spcBef>
          <a:spcPts val="2500"/>
        </a:spcBef>
        <a:buFont typeface="Arial"/>
        <a:buChar char="•"/>
        <a:tabLst/>
        <a:defRPr sz="1600" b="0" i="0" kern="1200">
          <a:solidFill>
            <a:schemeClr val="tx2"/>
          </a:solidFill>
          <a:latin typeface="Calibri" panose="020F0502020204030204" pitchFamily="34" charset="0"/>
          <a:ea typeface="Calibri" panose="020F0502020204030204" pitchFamily="34" charset="0"/>
          <a:cs typeface="Calibri" panose="020F0502020204030204" pitchFamily="34" charset="0"/>
        </a:defRPr>
      </a:lvl3pPr>
      <a:lvl4pPr marL="1206500" indent="-222250" algn="l" defTabSz="914400" rtl="0" eaLnBrk="1" latinLnBrk="0" hangingPunct="1">
        <a:lnSpc>
          <a:spcPct val="95000"/>
        </a:lnSpc>
        <a:spcBef>
          <a:spcPts val="2500"/>
        </a:spcBef>
        <a:buFont typeface="Arial"/>
        <a:buChar char="•"/>
        <a:tabLst/>
        <a:defRPr sz="1400" b="0" i="0" kern="1200">
          <a:solidFill>
            <a:schemeClr val="tx2"/>
          </a:solidFill>
          <a:latin typeface="Calibri" panose="020F0502020204030204" pitchFamily="34" charset="0"/>
          <a:ea typeface="Calibri" panose="020F0502020204030204" pitchFamily="34" charset="0"/>
          <a:cs typeface="Calibri" panose="020F0502020204030204" pitchFamily="34" charset="0"/>
        </a:defRPr>
      </a:lvl4pPr>
      <a:lvl5pPr marL="1470025" indent="-222250" algn="l" defTabSz="914400" rtl="0" eaLnBrk="1" latinLnBrk="0" hangingPunct="1">
        <a:lnSpc>
          <a:spcPct val="95000"/>
        </a:lnSpc>
        <a:spcBef>
          <a:spcPts val="2500"/>
        </a:spcBef>
        <a:buFont typeface="Arial"/>
        <a:buChar char="•"/>
        <a:tabLst/>
        <a:defRPr sz="1400" b="0" i="0" kern="1200">
          <a:solidFill>
            <a:schemeClr val="tx2"/>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50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Sample pie chart layout (with wing)</a:t>
            </a:r>
          </a:p>
        </p:txBody>
      </p:sp>
      <p:graphicFrame>
        <p:nvGraphicFramePr>
          <p:cNvPr id="6" name="Content Placeholder 5"/>
          <p:cNvGraphicFramePr>
            <a:graphicFrameLocks noGrp="1"/>
          </p:cNvGraphicFramePr>
          <p:nvPr>
            <p:ph idx="1"/>
            <p:extLst/>
          </p:nvPr>
        </p:nvGraphicFramePr>
        <p:xfrm>
          <a:off x="766763" y="1916223"/>
          <a:ext cx="10693400" cy="4240101"/>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23"/>
          <p:cNvSpPr/>
          <p:nvPr/>
        </p:nvSpPr>
        <p:spPr>
          <a:xfrm>
            <a:off x="765543" y="1376362"/>
            <a:ext cx="10694619" cy="396875"/>
          </a:xfrm>
          <a:prstGeom prst="rect">
            <a:avLst/>
          </a:prstGeom>
          <a:solidFill>
            <a:schemeClr val="tx2"/>
          </a:solidFill>
        </p:spPr>
        <p:txBody>
          <a:bodyPr wrap="square" lIns="90000" tIns="46800" rIns="90000" anchor="ctr">
            <a:noAutofit/>
          </a:bodyPr>
          <a:lstStyle/>
          <a:p>
            <a:pPr algn="ctr"/>
            <a:r>
              <a:rPr lang="en-US" dirty="0">
                <a:solidFill>
                  <a:schemeClr val="bg1"/>
                </a:solidFill>
                <a:ea typeface="Gotham Book" charset="0"/>
                <a:cs typeface="Gotham Book" charset="0"/>
              </a:rPr>
              <a:t>SAMPLE PIE CHART</a:t>
            </a:r>
          </a:p>
        </p:txBody>
      </p:sp>
    </p:spTree>
    <p:extLst>
      <p:ext uri="{BB962C8B-B14F-4D97-AF65-F5344CB8AC3E}">
        <p14:creationId xmlns:p14="http://schemas.microsoft.com/office/powerpoint/2010/main" val="10949113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heading with wing (with wing)</a:t>
            </a:r>
          </a:p>
        </p:txBody>
      </p:sp>
      <p:sp>
        <p:nvSpPr>
          <p:cNvPr id="3" name="Content Placeholder 2"/>
          <p:cNvSpPr>
            <a:spLocks noGrp="1"/>
          </p:cNvSpPr>
          <p:nvPr>
            <p:ph idx="1"/>
          </p:nvPr>
        </p:nvSpPr>
        <p:spPr/>
        <p:txBody>
          <a:bodyPr/>
          <a:lstStyle/>
          <a:p>
            <a:r>
              <a:rPr lang="en-US"/>
              <a:t>Lorem ipsum dolor sit amet, consect etuer adipiscing elit, sed diam nonum my nibh euismod tin cidunt ut laoreet dolore magna ali quam erat volupat. Ut wisi enim ad minim veniam. </a:t>
            </a:r>
          </a:p>
          <a:p>
            <a:pPr lvl="1"/>
            <a:r>
              <a:rPr lang="en-US"/>
              <a:t>Duis autem vel eum iriure dolor in hendrerit in vulputate enim ad minim veniam, quis nostrud velit esse vero eros odio dignissim.</a:t>
            </a:r>
          </a:p>
          <a:p>
            <a:pPr lvl="1"/>
            <a:r>
              <a:rPr lang="en-US"/>
              <a:t>Blandit praesent luptatum zzril delenit augue duis dolore hendrerit in vulputate velit esse vero eros et accumusan te fuegait nulla facilisi.</a:t>
            </a:r>
          </a:p>
          <a:p>
            <a:pPr lvl="1"/>
            <a:r>
              <a:rPr lang="en-US"/>
              <a:t>Ut wisi enim ad minim veniam, quis nostrud exerci tation praesent luptatum zzril delenit augue duis dolore ullamcorper suscipit lobortis nisl con sequat</a:t>
            </a:r>
            <a:endParaRPr lang="en-US" dirty="0"/>
          </a:p>
        </p:txBody>
      </p:sp>
    </p:spTree>
    <p:extLst>
      <p:ext uri="{BB962C8B-B14F-4D97-AF65-F5344CB8AC3E}">
        <p14:creationId xmlns:p14="http://schemas.microsoft.com/office/powerpoint/2010/main" val="927061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Useful Layouts</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521723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a:t>Lorem ipsum dolor sit amet</a:t>
            </a:r>
            <a:endParaRPr lang="en-GB" dirty="0"/>
          </a:p>
        </p:txBody>
      </p:sp>
      <p:grpSp>
        <p:nvGrpSpPr>
          <p:cNvPr id="11" name="Group 10"/>
          <p:cNvGrpSpPr/>
          <p:nvPr/>
        </p:nvGrpSpPr>
        <p:grpSpPr>
          <a:xfrm>
            <a:off x="1519055" y="2580832"/>
            <a:ext cx="2865605" cy="2865606"/>
            <a:chOff x="569914" y="2122848"/>
            <a:chExt cx="1864980" cy="1864980"/>
          </a:xfrm>
        </p:grpSpPr>
        <p:sp>
          <p:nvSpPr>
            <p:cNvPr id="12" name="Rechteck 7"/>
            <p:cNvSpPr/>
            <p:nvPr/>
          </p:nvSpPr>
          <p:spPr bwMode="auto">
            <a:xfrm>
              <a:off x="569914" y="2122848"/>
              <a:ext cx="1864980" cy="1864980"/>
            </a:xfrm>
            <a:prstGeom prst="ellipse">
              <a:avLst/>
            </a:prstGeom>
            <a:solidFill>
              <a:srgbClr val="898B8E"/>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400" dirty="0">
                  <a:solidFill>
                    <a:schemeClr val="bg1"/>
                  </a:solidFill>
                  <a:ea typeface="Gotham Book" charset="0"/>
                  <a:cs typeface="Gotham Book" charset="0"/>
                </a:rPr>
                <a:t>LOREM IPSUM DOLOR SIT AMET, CONSECTETUR ADIPISCING ELIT. NAM NEC FINIBUS PURUS. PHASELLUS INTERDUM PORTA MALESUADA.</a:t>
              </a:r>
            </a:p>
          </p:txBody>
        </p:sp>
        <p:sp>
          <p:nvSpPr>
            <p:cNvPr id="13" name="Oval 12"/>
            <p:cNvSpPr/>
            <p:nvPr/>
          </p:nvSpPr>
          <p:spPr>
            <a:xfrm>
              <a:off x="665066" y="2218000"/>
              <a:ext cx="1674676" cy="16746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ea typeface="Gotham Book" charset="0"/>
                <a:cs typeface="Gotham Book" charset="0"/>
              </a:endParaRPr>
            </a:p>
          </p:txBody>
        </p:sp>
      </p:grpSp>
      <p:grpSp>
        <p:nvGrpSpPr>
          <p:cNvPr id="14" name="Group 13"/>
          <p:cNvGrpSpPr/>
          <p:nvPr/>
        </p:nvGrpSpPr>
        <p:grpSpPr>
          <a:xfrm>
            <a:off x="1010831" y="1773238"/>
            <a:ext cx="1637133" cy="1637134"/>
            <a:chOff x="569914" y="2122848"/>
            <a:chExt cx="1864980" cy="1864980"/>
          </a:xfrm>
        </p:grpSpPr>
        <p:sp>
          <p:nvSpPr>
            <p:cNvPr id="19" name="Rechteck 7"/>
            <p:cNvSpPr/>
            <p:nvPr/>
          </p:nvSpPr>
          <p:spPr bwMode="auto">
            <a:xfrm>
              <a:off x="569914" y="2122848"/>
              <a:ext cx="1864980" cy="18649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400" dirty="0">
                  <a:solidFill>
                    <a:schemeClr val="bg1"/>
                  </a:solidFill>
                  <a:ea typeface="Gotham Book" charset="0"/>
                  <a:cs typeface="Gotham Book" charset="0"/>
                </a:rPr>
                <a:t>LOREM IPSUM DOLOR SIT AMET</a:t>
              </a:r>
            </a:p>
          </p:txBody>
        </p:sp>
        <p:sp>
          <p:nvSpPr>
            <p:cNvPr id="20" name="Oval 19"/>
            <p:cNvSpPr/>
            <p:nvPr/>
          </p:nvSpPr>
          <p:spPr>
            <a:xfrm>
              <a:off x="665066" y="2218000"/>
              <a:ext cx="1674676" cy="16746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ea typeface="Gotham Book" charset="0"/>
                <a:cs typeface="Gotham Book" charset="0"/>
              </a:endParaRPr>
            </a:p>
          </p:txBody>
        </p:sp>
      </p:grpSp>
      <p:grpSp>
        <p:nvGrpSpPr>
          <p:cNvPr id="23" name="Group 22"/>
          <p:cNvGrpSpPr/>
          <p:nvPr/>
        </p:nvGrpSpPr>
        <p:grpSpPr>
          <a:xfrm>
            <a:off x="4925265" y="2580832"/>
            <a:ext cx="2865605" cy="2865606"/>
            <a:chOff x="569914" y="2122848"/>
            <a:chExt cx="1864980" cy="1864980"/>
          </a:xfrm>
        </p:grpSpPr>
        <p:sp>
          <p:nvSpPr>
            <p:cNvPr id="24" name="Rechteck 7"/>
            <p:cNvSpPr/>
            <p:nvPr/>
          </p:nvSpPr>
          <p:spPr bwMode="auto">
            <a:xfrm>
              <a:off x="569914" y="2122848"/>
              <a:ext cx="1864980" cy="1864980"/>
            </a:xfrm>
            <a:prstGeom prst="ellipse">
              <a:avLst/>
            </a:prstGeom>
            <a:solidFill>
              <a:srgbClr val="898B8E"/>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400" dirty="0">
                  <a:solidFill>
                    <a:schemeClr val="bg1"/>
                  </a:solidFill>
                  <a:ea typeface="Gotham Book" charset="0"/>
                  <a:cs typeface="Gotham Book" charset="0"/>
                </a:rPr>
                <a:t>LOREM IPSUM DOLOR SIT AMET, CONSECTETUR ADIPISCING ELIT. NAM NEC FINIBUS PURUS. PHASELLUS INTERDUM PORTA MALESUADA.</a:t>
              </a:r>
            </a:p>
          </p:txBody>
        </p:sp>
        <p:sp>
          <p:nvSpPr>
            <p:cNvPr id="25" name="Oval 24"/>
            <p:cNvSpPr/>
            <p:nvPr/>
          </p:nvSpPr>
          <p:spPr>
            <a:xfrm>
              <a:off x="665066" y="2218000"/>
              <a:ext cx="1674676" cy="16746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ea typeface="Gotham Book" charset="0"/>
                <a:cs typeface="Gotham Book" charset="0"/>
              </a:endParaRPr>
            </a:p>
          </p:txBody>
        </p:sp>
      </p:grpSp>
      <p:grpSp>
        <p:nvGrpSpPr>
          <p:cNvPr id="26" name="Group 25"/>
          <p:cNvGrpSpPr/>
          <p:nvPr/>
        </p:nvGrpSpPr>
        <p:grpSpPr>
          <a:xfrm>
            <a:off x="4417041" y="1773238"/>
            <a:ext cx="1637133" cy="1637134"/>
            <a:chOff x="569914" y="2122848"/>
            <a:chExt cx="1864980" cy="1864980"/>
          </a:xfrm>
        </p:grpSpPr>
        <p:sp>
          <p:nvSpPr>
            <p:cNvPr id="27" name="Rechteck 7"/>
            <p:cNvSpPr/>
            <p:nvPr/>
          </p:nvSpPr>
          <p:spPr bwMode="auto">
            <a:xfrm>
              <a:off x="569914" y="2122848"/>
              <a:ext cx="1864980" cy="18649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400" dirty="0">
                  <a:solidFill>
                    <a:schemeClr val="bg1"/>
                  </a:solidFill>
                  <a:ea typeface="Gotham Book" charset="0"/>
                  <a:cs typeface="Gotham Book" charset="0"/>
                </a:rPr>
                <a:t>LOREM IPSUM DOLOR SIT AMET</a:t>
              </a:r>
            </a:p>
          </p:txBody>
        </p:sp>
        <p:sp>
          <p:nvSpPr>
            <p:cNvPr id="28" name="Oval 27"/>
            <p:cNvSpPr/>
            <p:nvPr/>
          </p:nvSpPr>
          <p:spPr>
            <a:xfrm>
              <a:off x="665066" y="2218000"/>
              <a:ext cx="1674676" cy="16746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ea typeface="Gotham Book" charset="0"/>
                <a:cs typeface="Gotham Book" charset="0"/>
              </a:endParaRPr>
            </a:p>
          </p:txBody>
        </p:sp>
      </p:grpSp>
      <p:grpSp>
        <p:nvGrpSpPr>
          <p:cNvPr id="29" name="Group 28"/>
          <p:cNvGrpSpPr/>
          <p:nvPr/>
        </p:nvGrpSpPr>
        <p:grpSpPr>
          <a:xfrm>
            <a:off x="8331474" y="2580832"/>
            <a:ext cx="2865605" cy="2865606"/>
            <a:chOff x="569914" y="2122848"/>
            <a:chExt cx="1864980" cy="1864980"/>
          </a:xfrm>
        </p:grpSpPr>
        <p:sp>
          <p:nvSpPr>
            <p:cNvPr id="30" name="Rechteck 7"/>
            <p:cNvSpPr/>
            <p:nvPr/>
          </p:nvSpPr>
          <p:spPr bwMode="auto">
            <a:xfrm>
              <a:off x="569914" y="2122848"/>
              <a:ext cx="1864980" cy="1864980"/>
            </a:xfrm>
            <a:prstGeom prst="ellipse">
              <a:avLst/>
            </a:prstGeom>
            <a:solidFill>
              <a:srgbClr val="898B8E"/>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400" dirty="0">
                  <a:solidFill>
                    <a:schemeClr val="bg1"/>
                  </a:solidFill>
                  <a:ea typeface="Gotham Book" charset="0"/>
                  <a:cs typeface="Gotham Book" charset="0"/>
                </a:rPr>
                <a:t>LOREM IPSUM DOLOR SIT AMET, CONSECTETUR ADIPISCING ELIT. NAM NEC FINIBUS PURUS. PHASELLUS INTERDUM PORTA MALESUADA.</a:t>
              </a:r>
            </a:p>
          </p:txBody>
        </p:sp>
        <p:sp>
          <p:nvSpPr>
            <p:cNvPr id="31" name="Oval 30"/>
            <p:cNvSpPr/>
            <p:nvPr/>
          </p:nvSpPr>
          <p:spPr>
            <a:xfrm>
              <a:off x="665066" y="2218000"/>
              <a:ext cx="1674676" cy="16746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ea typeface="Gotham Book" charset="0"/>
                <a:cs typeface="Gotham Book" charset="0"/>
              </a:endParaRPr>
            </a:p>
          </p:txBody>
        </p:sp>
      </p:grpSp>
      <p:grpSp>
        <p:nvGrpSpPr>
          <p:cNvPr id="32" name="Group 31"/>
          <p:cNvGrpSpPr/>
          <p:nvPr/>
        </p:nvGrpSpPr>
        <p:grpSpPr>
          <a:xfrm>
            <a:off x="7823253" y="1773238"/>
            <a:ext cx="1637133" cy="1637134"/>
            <a:chOff x="569914" y="2122848"/>
            <a:chExt cx="1864980" cy="1864980"/>
          </a:xfrm>
        </p:grpSpPr>
        <p:sp>
          <p:nvSpPr>
            <p:cNvPr id="33" name="Rechteck 7"/>
            <p:cNvSpPr/>
            <p:nvPr/>
          </p:nvSpPr>
          <p:spPr bwMode="auto">
            <a:xfrm>
              <a:off x="569914" y="2122848"/>
              <a:ext cx="1864980" cy="18649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400" dirty="0">
                  <a:solidFill>
                    <a:schemeClr val="bg1"/>
                  </a:solidFill>
                  <a:ea typeface="Gotham Book" charset="0"/>
                  <a:cs typeface="Gotham Book" charset="0"/>
                </a:rPr>
                <a:t>LOREM IPSUM DOLOR SIT AMET</a:t>
              </a:r>
            </a:p>
          </p:txBody>
        </p:sp>
        <p:sp>
          <p:nvSpPr>
            <p:cNvPr id="34" name="Oval 33"/>
            <p:cNvSpPr/>
            <p:nvPr/>
          </p:nvSpPr>
          <p:spPr>
            <a:xfrm>
              <a:off x="665066" y="2218000"/>
              <a:ext cx="1674676" cy="16746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ea typeface="Gotham Book" charset="0"/>
                <a:cs typeface="Gotham Book" charset="0"/>
              </a:endParaRPr>
            </a:p>
          </p:txBody>
        </p:sp>
      </p:grpSp>
    </p:spTree>
    <p:extLst>
      <p:ext uri="{BB962C8B-B14F-4D97-AF65-F5344CB8AC3E}">
        <p14:creationId xmlns:p14="http://schemas.microsoft.com/office/powerpoint/2010/main" val="1791040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en-GB" dirty="0" err="1"/>
              <a:t>Lorem</a:t>
            </a:r>
            <a:r>
              <a:rPr lang="en-GB" dirty="0"/>
              <a:t> </a:t>
            </a:r>
            <a:r>
              <a:rPr lang="en-GB" dirty="0" err="1"/>
              <a:t>ipsum</a:t>
            </a:r>
            <a:r>
              <a:rPr lang="en-GB" dirty="0"/>
              <a:t> </a:t>
            </a:r>
            <a:r>
              <a:rPr lang="en-GB" dirty="0" err="1"/>
              <a:t>dolor</a:t>
            </a:r>
            <a:r>
              <a:rPr lang="en-GB" dirty="0"/>
              <a:t> sit </a:t>
            </a:r>
            <a:r>
              <a:rPr lang="en-GB" dirty="0" err="1"/>
              <a:t>amet</a:t>
            </a:r>
            <a:endParaRPr lang="en-GB" dirty="0"/>
          </a:p>
        </p:txBody>
      </p:sp>
      <p:grpSp>
        <p:nvGrpSpPr>
          <p:cNvPr id="29" name="Group 28"/>
          <p:cNvGrpSpPr/>
          <p:nvPr/>
        </p:nvGrpSpPr>
        <p:grpSpPr>
          <a:xfrm>
            <a:off x="5488819" y="3627251"/>
            <a:ext cx="1224271" cy="1224271"/>
            <a:chOff x="569914" y="2122848"/>
            <a:chExt cx="1864980" cy="1864980"/>
          </a:xfrm>
        </p:grpSpPr>
        <p:sp>
          <p:nvSpPr>
            <p:cNvPr id="33" name="Rechteck 7"/>
            <p:cNvSpPr/>
            <p:nvPr/>
          </p:nvSpPr>
          <p:spPr bwMode="auto">
            <a:xfrm>
              <a:off x="569914" y="2122848"/>
              <a:ext cx="1864980" cy="18649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dirty="0">
                  <a:solidFill>
                    <a:schemeClr val="bg1"/>
                  </a:solidFill>
                  <a:ea typeface="Gotham Book" charset="0"/>
                  <a:cs typeface="Gotham Book" charset="0"/>
                </a:rPr>
                <a:t>LOREM</a:t>
              </a:r>
            </a:p>
          </p:txBody>
        </p:sp>
        <p:sp>
          <p:nvSpPr>
            <p:cNvPr id="34" name="Oval 33"/>
            <p:cNvSpPr/>
            <p:nvPr/>
          </p:nvSpPr>
          <p:spPr>
            <a:xfrm>
              <a:off x="665066" y="2218000"/>
              <a:ext cx="1674676" cy="16746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ea typeface="Gotham Book" charset="0"/>
                <a:cs typeface="Gotham Book" charset="0"/>
              </a:endParaRPr>
            </a:p>
          </p:txBody>
        </p:sp>
      </p:grpSp>
      <p:grpSp>
        <p:nvGrpSpPr>
          <p:cNvPr id="37" name="Group 36"/>
          <p:cNvGrpSpPr/>
          <p:nvPr/>
        </p:nvGrpSpPr>
        <p:grpSpPr>
          <a:xfrm>
            <a:off x="5483866" y="1989535"/>
            <a:ext cx="1224271" cy="1224271"/>
            <a:chOff x="569914" y="2122848"/>
            <a:chExt cx="1864980" cy="1864980"/>
          </a:xfrm>
        </p:grpSpPr>
        <p:sp>
          <p:nvSpPr>
            <p:cNvPr id="39" name="Rechteck 7"/>
            <p:cNvSpPr/>
            <p:nvPr/>
          </p:nvSpPr>
          <p:spPr bwMode="auto">
            <a:xfrm>
              <a:off x="569914" y="2122848"/>
              <a:ext cx="1864980" cy="1864980"/>
            </a:xfrm>
            <a:prstGeom prst="ellipse">
              <a:avLst/>
            </a:prstGeom>
            <a:solidFill>
              <a:srgbClr val="005B79">
                <a:alpha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400" dirty="0">
                  <a:solidFill>
                    <a:schemeClr val="bg1"/>
                  </a:solidFill>
                  <a:ea typeface="Gotham Book" charset="0"/>
                  <a:cs typeface="Gotham Book" charset="0"/>
                </a:rPr>
                <a:t>LOREM</a:t>
              </a:r>
            </a:p>
          </p:txBody>
        </p:sp>
        <p:sp>
          <p:nvSpPr>
            <p:cNvPr id="41" name="Oval 40"/>
            <p:cNvSpPr/>
            <p:nvPr/>
          </p:nvSpPr>
          <p:spPr>
            <a:xfrm>
              <a:off x="665066" y="2218000"/>
              <a:ext cx="1674676" cy="16746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ea typeface="Gotham Book" charset="0"/>
                <a:cs typeface="Gotham Book" charset="0"/>
              </a:endParaRPr>
            </a:p>
          </p:txBody>
        </p:sp>
      </p:grpSp>
      <p:grpSp>
        <p:nvGrpSpPr>
          <p:cNvPr id="42" name="Group 41"/>
          <p:cNvGrpSpPr/>
          <p:nvPr/>
        </p:nvGrpSpPr>
        <p:grpSpPr>
          <a:xfrm>
            <a:off x="7070481" y="2492181"/>
            <a:ext cx="1224271" cy="1224271"/>
            <a:chOff x="569914" y="2122848"/>
            <a:chExt cx="1864980" cy="1864980"/>
          </a:xfrm>
        </p:grpSpPr>
        <p:sp>
          <p:nvSpPr>
            <p:cNvPr id="45" name="Rechteck 7"/>
            <p:cNvSpPr/>
            <p:nvPr/>
          </p:nvSpPr>
          <p:spPr bwMode="auto">
            <a:xfrm>
              <a:off x="569914" y="2122848"/>
              <a:ext cx="1864980" cy="1864980"/>
            </a:xfrm>
            <a:prstGeom prst="ellipse">
              <a:avLst/>
            </a:prstGeom>
            <a:solidFill>
              <a:srgbClr val="005B79">
                <a:alpha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400" dirty="0">
                  <a:solidFill>
                    <a:schemeClr val="bg1"/>
                  </a:solidFill>
                  <a:ea typeface="Gotham Book" charset="0"/>
                  <a:cs typeface="Gotham Book" charset="0"/>
                </a:rPr>
                <a:t>LOREM</a:t>
              </a:r>
            </a:p>
          </p:txBody>
        </p:sp>
        <p:sp>
          <p:nvSpPr>
            <p:cNvPr id="46" name="Oval 45"/>
            <p:cNvSpPr/>
            <p:nvPr/>
          </p:nvSpPr>
          <p:spPr>
            <a:xfrm>
              <a:off x="665066" y="2218000"/>
              <a:ext cx="1674676" cy="16746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ea typeface="Gotham Book" charset="0"/>
                <a:cs typeface="Gotham Book" charset="0"/>
              </a:endParaRPr>
            </a:p>
          </p:txBody>
        </p:sp>
      </p:grpSp>
      <p:grpSp>
        <p:nvGrpSpPr>
          <p:cNvPr id="49" name="Group 48"/>
          <p:cNvGrpSpPr/>
          <p:nvPr/>
        </p:nvGrpSpPr>
        <p:grpSpPr>
          <a:xfrm>
            <a:off x="7354537" y="4129897"/>
            <a:ext cx="1224271" cy="1224271"/>
            <a:chOff x="569914" y="2122848"/>
            <a:chExt cx="1864980" cy="1864980"/>
          </a:xfrm>
        </p:grpSpPr>
        <p:sp>
          <p:nvSpPr>
            <p:cNvPr id="52" name="Rechteck 7"/>
            <p:cNvSpPr/>
            <p:nvPr/>
          </p:nvSpPr>
          <p:spPr bwMode="auto">
            <a:xfrm>
              <a:off x="569914" y="2122848"/>
              <a:ext cx="1864980" cy="1864980"/>
            </a:xfrm>
            <a:prstGeom prst="ellipse">
              <a:avLst/>
            </a:prstGeom>
            <a:solidFill>
              <a:srgbClr val="005B79">
                <a:alpha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400" dirty="0">
                  <a:solidFill>
                    <a:schemeClr val="bg1"/>
                  </a:solidFill>
                  <a:ea typeface="Gotham Book" charset="0"/>
                  <a:cs typeface="Gotham Book" charset="0"/>
                </a:rPr>
                <a:t>LOREM</a:t>
              </a:r>
            </a:p>
          </p:txBody>
        </p:sp>
        <p:sp>
          <p:nvSpPr>
            <p:cNvPr id="55" name="Oval 54"/>
            <p:cNvSpPr/>
            <p:nvPr/>
          </p:nvSpPr>
          <p:spPr>
            <a:xfrm>
              <a:off x="665066" y="2218000"/>
              <a:ext cx="1674676" cy="16746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ea typeface="Gotham Book" charset="0"/>
                <a:cs typeface="Gotham Book" charset="0"/>
              </a:endParaRPr>
            </a:p>
          </p:txBody>
        </p:sp>
      </p:grpSp>
      <p:grpSp>
        <p:nvGrpSpPr>
          <p:cNvPr id="58" name="Group 57"/>
          <p:cNvGrpSpPr/>
          <p:nvPr/>
        </p:nvGrpSpPr>
        <p:grpSpPr>
          <a:xfrm>
            <a:off x="3897250" y="2492181"/>
            <a:ext cx="1224271" cy="1224271"/>
            <a:chOff x="569914" y="2122848"/>
            <a:chExt cx="1864980" cy="1864980"/>
          </a:xfrm>
        </p:grpSpPr>
        <p:sp>
          <p:nvSpPr>
            <p:cNvPr id="59" name="Rechteck 7"/>
            <p:cNvSpPr/>
            <p:nvPr/>
          </p:nvSpPr>
          <p:spPr bwMode="auto">
            <a:xfrm>
              <a:off x="569914" y="2122848"/>
              <a:ext cx="1864980" cy="1864980"/>
            </a:xfrm>
            <a:prstGeom prst="ellipse">
              <a:avLst/>
            </a:prstGeom>
            <a:solidFill>
              <a:srgbClr val="005B79">
                <a:alpha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400" dirty="0">
                  <a:solidFill>
                    <a:schemeClr val="bg1"/>
                  </a:solidFill>
                  <a:ea typeface="Gotham Book" charset="0"/>
                  <a:cs typeface="Gotham Book" charset="0"/>
                </a:rPr>
                <a:t>LOREM</a:t>
              </a:r>
            </a:p>
          </p:txBody>
        </p:sp>
        <p:sp>
          <p:nvSpPr>
            <p:cNvPr id="61" name="Oval 60"/>
            <p:cNvSpPr/>
            <p:nvPr/>
          </p:nvSpPr>
          <p:spPr>
            <a:xfrm>
              <a:off x="665066" y="2218000"/>
              <a:ext cx="1674676" cy="16746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ea typeface="Gotham Book" charset="0"/>
                <a:cs typeface="Gotham Book" charset="0"/>
              </a:endParaRPr>
            </a:p>
          </p:txBody>
        </p:sp>
      </p:grpSp>
      <p:grpSp>
        <p:nvGrpSpPr>
          <p:cNvPr id="62" name="Group 61"/>
          <p:cNvGrpSpPr/>
          <p:nvPr/>
        </p:nvGrpSpPr>
        <p:grpSpPr>
          <a:xfrm>
            <a:off x="3607277" y="4129897"/>
            <a:ext cx="1224271" cy="1224271"/>
            <a:chOff x="569914" y="2122848"/>
            <a:chExt cx="1864980" cy="1864980"/>
          </a:xfrm>
        </p:grpSpPr>
        <p:sp>
          <p:nvSpPr>
            <p:cNvPr id="63" name="Rechteck 7"/>
            <p:cNvSpPr/>
            <p:nvPr/>
          </p:nvSpPr>
          <p:spPr bwMode="auto">
            <a:xfrm>
              <a:off x="569914" y="2122848"/>
              <a:ext cx="1864980" cy="1864980"/>
            </a:xfrm>
            <a:prstGeom prst="ellipse">
              <a:avLst/>
            </a:prstGeom>
            <a:solidFill>
              <a:srgbClr val="005B79">
                <a:alpha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400" dirty="0">
                  <a:solidFill>
                    <a:schemeClr val="bg1"/>
                  </a:solidFill>
                  <a:ea typeface="Gotham Book" charset="0"/>
                  <a:cs typeface="Gotham Book" charset="0"/>
                </a:rPr>
                <a:t>LOREM</a:t>
              </a:r>
            </a:p>
          </p:txBody>
        </p:sp>
        <p:sp>
          <p:nvSpPr>
            <p:cNvPr id="64" name="Oval 63"/>
            <p:cNvSpPr/>
            <p:nvPr/>
          </p:nvSpPr>
          <p:spPr>
            <a:xfrm>
              <a:off x="665066" y="2218000"/>
              <a:ext cx="1674676" cy="16746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ea typeface="Gotham Book" charset="0"/>
                <a:cs typeface="Gotham Book" charset="0"/>
              </a:endParaRPr>
            </a:p>
          </p:txBody>
        </p:sp>
      </p:grpSp>
      <p:grpSp>
        <p:nvGrpSpPr>
          <p:cNvPr id="65" name="Group 64"/>
          <p:cNvGrpSpPr/>
          <p:nvPr/>
        </p:nvGrpSpPr>
        <p:grpSpPr>
          <a:xfrm>
            <a:off x="6364217" y="5264967"/>
            <a:ext cx="1224271" cy="1224271"/>
            <a:chOff x="569914" y="2122848"/>
            <a:chExt cx="1864980" cy="1864980"/>
          </a:xfrm>
        </p:grpSpPr>
        <p:sp>
          <p:nvSpPr>
            <p:cNvPr id="66" name="Rechteck 7"/>
            <p:cNvSpPr/>
            <p:nvPr/>
          </p:nvSpPr>
          <p:spPr bwMode="auto">
            <a:xfrm>
              <a:off x="569914" y="2122848"/>
              <a:ext cx="1864980" cy="1864980"/>
            </a:xfrm>
            <a:prstGeom prst="ellipse">
              <a:avLst/>
            </a:prstGeom>
            <a:solidFill>
              <a:srgbClr val="005B79">
                <a:alpha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400" dirty="0">
                  <a:solidFill>
                    <a:schemeClr val="bg1"/>
                  </a:solidFill>
                  <a:ea typeface="Gotham Book" charset="0"/>
                  <a:cs typeface="Gotham Book" charset="0"/>
                </a:rPr>
                <a:t>LOREM</a:t>
              </a:r>
            </a:p>
          </p:txBody>
        </p:sp>
        <p:sp>
          <p:nvSpPr>
            <p:cNvPr id="67" name="Oval 66"/>
            <p:cNvSpPr/>
            <p:nvPr/>
          </p:nvSpPr>
          <p:spPr>
            <a:xfrm>
              <a:off x="665066" y="2218000"/>
              <a:ext cx="1674676" cy="16746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ea typeface="Gotham Book" charset="0"/>
                <a:cs typeface="Gotham Book" charset="0"/>
              </a:endParaRPr>
            </a:p>
          </p:txBody>
        </p:sp>
      </p:grpSp>
      <p:grpSp>
        <p:nvGrpSpPr>
          <p:cNvPr id="68" name="Group 67"/>
          <p:cNvGrpSpPr/>
          <p:nvPr/>
        </p:nvGrpSpPr>
        <p:grpSpPr>
          <a:xfrm>
            <a:off x="4597598" y="5264967"/>
            <a:ext cx="1224271" cy="1224271"/>
            <a:chOff x="569914" y="2122848"/>
            <a:chExt cx="1864980" cy="1864980"/>
          </a:xfrm>
        </p:grpSpPr>
        <p:sp>
          <p:nvSpPr>
            <p:cNvPr id="69" name="Rechteck 7"/>
            <p:cNvSpPr/>
            <p:nvPr/>
          </p:nvSpPr>
          <p:spPr bwMode="auto">
            <a:xfrm>
              <a:off x="569914" y="2122848"/>
              <a:ext cx="1864980" cy="1864980"/>
            </a:xfrm>
            <a:prstGeom prst="ellipse">
              <a:avLst/>
            </a:prstGeom>
            <a:solidFill>
              <a:srgbClr val="005B79">
                <a:alpha val="8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400" dirty="0">
                  <a:solidFill>
                    <a:schemeClr val="bg1"/>
                  </a:solidFill>
                  <a:ea typeface="Gotham Book" charset="0"/>
                  <a:cs typeface="Gotham Book" charset="0"/>
                </a:rPr>
                <a:t>LOREM</a:t>
              </a:r>
            </a:p>
          </p:txBody>
        </p:sp>
        <p:sp>
          <p:nvSpPr>
            <p:cNvPr id="70" name="Oval 69"/>
            <p:cNvSpPr/>
            <p:nvPr/>
          </p:nvSpPr>
          <p:spPr>
            <a:xfrm>
              <a:off x="665066" y="2218000"/>
              <a:ext cx="1674676" cy="16746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ea typeface="Gotham Book" charset="0"/>
                <a:cs typeface="Gotham Book" charset="0"/>
              </a:endParaRPr>
            </a:p>
          </p:txBody>
        </p:sp>
      </p:grpSp>
      <p:cxnSp>
        <p:nvCxnSpPr>
          <p:cNvPr id="71" name="Straight Connector 70"/>
          <p:cNvCxnSpPr>
            <a:stCxn id="33" idx="0"/>
            <a:endCxn id="39" idx="4"/>
          </p:cNvCxnSpPr>
          <p:nvPr/>
        </p:nvCxnSpPr>
        <p:spPr>
          <a:xfrm flipH="1" flipV="1">
            <a:off x="6096000" y="3213806"/>
            <a:ext cx="4955" cy="413447"/>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33" idx="7"/>
            <a:endCxn id="45" idx="3"/>
          </p:cNvCxnSpPr>
          <p:nvPr/>
        </p:nvCxnSpPr>
        <p:spPr>
          <a:xfrm flipV="1">
            <a:off x="6533808" y="3537168"/>
            <a:ext cx="715971" cy="269381"/>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33" idx="1"/>
            <a:endCxn id="59" idx="5"/>
          </p:cNvCxnSpPr>
          <p:nvPr/>
        </p:nvCxnSpPr>
        <p:spPr>
          <a:xfrm flipH="1" flipV="1">
            <a:off x="4942239" y="3537168"/>
            <a:ext cx="725879" cy="269381"/>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63" idx="6"/>
          </p:cNvCxnSpPr>
          <p:nvPr/>
        </p:nvCxnSpPr>
        <p:spPr>
          <a:xfrm flipH="1">
            <a:off x="4831546" y="4493277"/>
            <a:ext cx="714783" cy="248755"/>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endCxn id="52" idx="2"/>
          </p:cNvCxnSpPr>
          <p:nvPr/>
        </p:nvCxnSpPr>
        <p:spPr>
          <a:xfrm>
            <a:off x="6655589" y="4493277"/>
            <a:ext cx="698955" cy="248755"/>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5460246" y="4799213"/>
            <a:ext cx="386693" cy="528227"/>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6364215" y="4801849"/>
            <a:ext cx="343920" cy="510147"/>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65543" y="1376362"/>
            <a:ext cx="10694619" cy="396875"/>
          </a:xfrm>
          <a:prstGeom prst="rect">
            <a:avLst/>
          </a:prstGeom>
          <a:solidFill>
            <a:schemeClr val="tx2"/>
          </a:solidFill>
        </p:spPr>
        <p:txBody>
          <a:bodyPr wrap="square" lIns="90000" tIns="46800" rIns="90000" anchor="ctr">
            <a:noAutofit/>
          </a:bodyPr>
          <a:lstStyle/>
          <a:p>
            <a:pPr algn="ctr"/>
            <a:r>
              <a:rPr lang="en-US" dirty="0">
                <a:solidFill>
                  <a:schemeClr val="bg1"/>
                </a:solidFill>
                <a:ea typeface="Gotham Book" charset="0"/>
                <a:cs typeface="Gotham Book" charset="0"/>
              </a:rPr>
              <a:t>LOREM IPSUM DOLOR SIT AMET</a:t>
            </a:r>
          </a:p>
        </p:txBody>
      </p:sp>
    </p:spTree>
    <p:extLst>
      <p:ext uri="{BB962C8B-B14F-4D97-AF65-F5344CB8AC3E}">
        <p14:creationId xmlns:p14="http://schemas.microsoft.com/office/powerpoint/2010/main" val="1944111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en-GB" dirty="0" err="1"/>
              <a:t>Lorem</a:t>
            </a:r>
            <a:r>
              <a:rPr lang="en-GB" dirty="0"/>
              <a:t> </a:t>
            </a:r>
            <a:r>
              <a:rPr lang="en-GB" dirty="0" err="1"/>
              <a:t>ipsum</a:t>
            </a:r>
            <a:r>
              <a:rPr lang="en-GB" dirty="0"/>
              <a:t> </a:t>
            </a:r>
            <a:r>
              <a:rPr lang="en-GB" dirty="0" err="1"/>
              <a:t>dolor</a:t>
            </a:r>
            <a:r>
              <a:rPr lang="en-GB" dirty="0"/>
              <a:t> sit </a:t>
            </a:r>
            <a:r>
              <a:rPr lang="en-GB" dirty="0" err="1"/>
              <a:t>amet</a:t>
            </a:r>
            <a:endParaRPr lang="en-GB" dirty="0"/>
          </a:p>
        </p:txBody>
      </p:sp>
      <p:sp>
        <p:nvSpPr>
          <p:cNvPr id="14" name="Triangle 13"/>
          <p:cNvSpPr/>
          <p:nvPr/>
        </p:nvSpPr>
        <p:spPr>
          <a:xfrm rot="10800000">
            <a:off x="770109" y="1767457"/>
            <a:ext cx="5220123" cy="4044946"/>
          </a:xfrm>
          <a:prstGeom prst="triangle">
            <a:avLst>
              <a:gd name="adj" fmla="val 49637"/>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Gotham Book" charset="0"/>
              <a:ea typeface="Gotham Book" charset="0"/>
              <a:cs typeface="Gotham Book" charset="0"/>
            </a:endParaRPr>
          </a:p>
        </p:txBody>
      </p:sp>
      <p:sp>
        <p:nvSpPr>
          <p:cNvPr id="15" name="Textfeld 38"/>
          <p:cNvSpPr txBox="1"/>
          <p:nvPr/>
        </p:nvSpPr>
        <p:spPr>
          <a:xfrm>
            <a:off x="773438" y="1376363"/>
            <a:ext cx="5220129" cy="403013"/>
          </a:xfrm>
          <a:prstGeom prst="rect">
            <a:avLst/>
          </a:prstGeom>
          <a:solidFill>
            <a:srgbClr val="005B79"/>
          </a:solidFill>
        </p:spPr>
        <p:txBody>
          <a:bodyPr wrap="none" rtlCol="0" anchor="t">
            <a:noAutofit/>
          </a:bodyPr>
          <a:lstStyle/>
          <a:p>
            <a:pPr algn="ctr">
              <a:buClr>
                <a:srgbClr val="EE1C25"/>
              </a:buClr>
              <a:buSzPct val="100000"/>
            </a:pPr>
            <a:r>
              <a:rPr lang="en-US" dirty="0">
                <a:solidFill>
                  <a:schemeClr val="bg1"/>
                </a:solidFill>
                <a:ea typeface="Gotham" charset="0"/>
                <a:cs typeface="Gotham" charset="0"/>
              </a:rPr>
              <a:t>LOREM IPSUM DOLOR SIT AMET</a:t>
            </a:r>
          </a:p>
        </p:txBody>
      </p:sp>
      <p:sp>
        <p:nvSpPr>
          <p:cNvPr id="16" name="Textfeld 38"/>
          <p:cNvSpPr txBox="1"/>
          <p:nvPr/>
        </p:nvSpPr>
        <p:spPr>
          <a:xfrm>
            <a:off x="6240034" y="1376363"/>
            <a:ext cx="5220129" cy="403013"/>
          </a:xfrm>
          <a:prstGeom prst="rect">
            <a:avLst/>
          </a:prstGeom>
          <a:solidFill>
            <a:srgbClr val="005B79"/>
          </a:solidFill>
        </p:spPr>
        <p:txBody>
          <a:bodyPr wrap="none" rtlCol="0" anchor="t">
            <a:noAutofit/>
          </a:bodyPr>
          <a:lstStyle/>
          <a:p>
            <a:pPr algn="ctr">
              <a:buClr>
                <a:srgbClr val="EE1C25"/>
              </a:buClr>
              <a:buSzPct val="100000"/>
            </a:pPr>
            <a:r>
              <a:rPr lang="en-US" dirty="0">
                <a:solidFill>
                  <a:schemeClr val="bg1"/>
                </a:solidFill>
                <a:ea typeface="Gotham" charset="0"/>
                <a:cs typeface="Gotham" charset="0"/>
              </a:rPr>
              <a:t>LOREM IPSUM DOLOR SIT AMET</a:t>
            </a:r>
          </a:p>
        </p:txBody>
      </p:sp>
      <p:sp>
        <p:nvSpPr>
          <p:cNvPr id="21" name="Triangle 20"/>
          <p:cNvSpPr/>
          <p:nvPr/>
        </p:nvSpPr>
        <p:spPr>
          <a:xfrm rot="10800000">
            <a:off x="6240042" y="1779381"/>
            <a:ext cx="5220112" cy="3002023"/>
          </a:xfrm>
          <a:prstGeom prst="triangle">
            <a:avLst>
              <a:gd name="adj" fmla="val 48967"/>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Gotham Book" charset="0"/>
              <a:ea typeface="Gotham Book" charset="0"/>
              <a:cs typeface="Gotham Book" charset="0"/>
            </a:endParaRPr>
          </a:p>
        </p:txBody>
      </p:sp>
      <p:sp>
        <p:nvSpPr>
          <p:cNvPr id="22" name="Textfeld 38"/>
          <p:cNvSpPr txBox="1"/>
          <p:nvPr/>
        </p:nvSpPr>
        <p:spPr>
          <a:xfrm>
            <a:off x="6238366" y="1853154"/>
            <a:ext cx="5220129" cy="1833137"/>
          </a:xfrm>
          <a:prstGeom prst="rect">
            <a:avLst/>
          </a:prstGeom>
          <a:solidFill>
            <a:schemeClr val="bg2"/>
          </a:solidFill>
        </p:spPr>
        <p:txBody>
          <a:bodyPr wrap="none" tIns="54000" bIns="0" rtlCol="0" anchor="t">
            <a:noAutofit/>
          </a:bodyPr>
          <a:lstStyle/>
          <a:p>
            <a:pPr algn="ctr">
              <a:buClr>
                <a:srgbClr val="EE1C25"/>
              </a:buClr>
              <a:buSzPct val="100000"/>
            </a:pPr>
            <a:r>
              <a:rPr lang="en-GB" sz="1200" dirty="0"/>
              <a:t>LOREM IPSUM DOLOR SIT AMET</a:t>
            </a:r>
            <a:endParaRPr lang="en-US" sz="1200" dirty="0">
              <a:ea typeface="Gotham" charset="0"/>
              <a:cs typeface="Gotham" charset="0"/>
            </a:endParaRPr>
          </a:p>
        </p:txBody>
      </p:sp>
      <p:sp>
        <p:nvSpPr>
          <p:cNvPr id="23" name="Textfeld 38"/>
          <p:cNvSpPr txBox="1"/>
          <p:nvPr/>
        </p:nvSpPr>
        <p:spPr>
          <a:xfrm>
            <a:off x="6874825" y="2448707"/>
            <a:ext cx="3947213" cy="252304"/>
          </a:xfrm>
          <a:prstGeom prst="rect">
            <a:avLst/>
          </a:prstGeom>
          <a:solidFill>
            <a:schemeClr val="bg1"/>
          </a:solidFill>
        </p:spPr>
        <p:txBody>
          <a:bodyPr wrap="none" tIns="0" bIns="0" rtlCol="0" anchor="ctr">
            <a:noAutofit/>
          </a:bodyPr>
          <a:lstStyle/>
          <a:p>
            <a:pPr algn="ctr">
              <a:buClr>
                <a:srgbClr val="EE1C25"/>
              </a:buClr>
              <a:buSzPct val="100000"/>
            </a:pPr>
            <a:r>
              <a:rPr lang="en-GB" sz="1200" dirty="0"/>
              <a:t>LOREM IPSUM DOLOR SIT AMET</a:t>
            </a:r>
            <a:endParaRPr lang="en-US" sz="1200" dirty="0">
              <a:ea typeface="Gotham" charset="0"/>
              <a:cs typeface="Gotham" charset="0"/>
            </a:endParaRPr>
          </a:p>
        </p:txBody>
      </p:sp>
      <p:sp>
        <p:nvSpPr>
          <p:cNvPr id="24" name="Textfeld 38"/>
          <p:cNvSpPr txBox="1"/>
          <p:nvPr/>
        </p:nvSpPr>
        <p:spPr>
          <a:xfrm>
            <a:off x="6874825" y="3044260"/>
            <a:ext cx="3947213" cy="252304"/>
          </a:xfrm>
          <a:prstGeom prst="rect">
            <a:avLst/>
          </a:prstGeom>
          <a:solidFill>
            <a:schemeClr val="bg1"/>
          </a:solidFill>
        </p:spPr>
        <p:txBody>
          <a:bodyPr wrap="none" tIns="0" bIns="0" rtlCol="0" anchor="ctr">
            <a:noAutofit/>
          </a:bodyPr>
          <a:lstStyle/>
          <a:p>
            <a:pPr algn="ctr">
              <a:buClr>
                <a:srgbClr val="EE1C25"/>
              </a:buClr>
              <a:buSzPct val="100000"/>
            </a:pPr>
            <a:r>
              <a:rPr lang="en-GB" sz="1200" dirty="0"/>
              <a:t>LOREM IPSUM DOLOR SIT AMET</a:t>
            </a:r>
            <a:endParaRPr lang="en-US" sz="1200" dirty="0">
              <a:ea typeface="Gotham" charset="0"/>
              <a:cs typeface="Gotham" charset="0"/>
            </a:endParaRPr>
          </a:p>
        </p:txBody>
      </p:sp>
      <p:sp>
        <p:nvSpPr>
          <p:cNvPr id="25" name="Textfeld 38"/>
          <p:cNvSpPr txBox="1"/>
          <p:nvPr/>
        </p:nvSpPr>
        <p:spPr>
          <a:xfrm>
            <a:off x="6238366" y="3731763"/>
            <a:ext cx="5220129" cy="252304"/>
          </a:xfrm>
          <a:prstGeom prst="rect">
            <a:avLst/>
          </a:prstGeom>
          <a:solidFill>
            <a:schemeClr val="bg2"/>
          </a:solidFill>
        </p:spPr>
        <p:txBody>
          <a:bodyPr wrap="none" tIns="0" bIns="0" rtlCol="0" anchor="ctr">
            <a:noAutofit/>
          </a:bodyPr>
          <a:lstStyle/>
          <a:p>
            <a:pPr algn="ctr">
              <a:buClr>
                <a:srgbClr val="EE1C25"/>
              </a:buClr>
              <a:buSzPct val="100000"/>
            </a:pPr>
            <a:r>
              <a:rPr lang="en-GB" sz="1200" dirty="0"/>
              <a:t>LOREM IPSUM DOLOR SIT AMET</a:t>
            </a:r>
            <a:endParaRPr lang="en-US" sz="1200" dirty="0">
              <a:ea typeface="Gotham" charset="0"/>
              <a:cs typeface="Gotham" charset="0"/>
            </a:endParaRPr>
          </a:p>
        </p:txBody>
      </p:sp>
      <p:sp>
        <p:nvSpPr>
          <p:cNvPr id="29" name="Textfeld 38"/>
          <p:cNvSpPr txBox="1"/>
          <p:nvPr/>
        </p:nvSpPr>
        <p:spPr>
          <a:xfrm>
            <a:off x="6874825" y="2150930"/>
            <a:ext cx="3947213" cy="252304"/>
          </a:xfrm>
          <a:prstGeom prst="rect">
            <a:avLst/>
          </a:prstGeom>
          <a:solidFill>
            <a:schemeClr val="bg1"/>
          </a:solidFill>
        </p:spPr>
        <p:txBody>
          <a:bodyPr wrap="none" tIns="0" bIns="0" rtlCol="0" anchor="ctr">
            <a:noAutofit/>
          </a:bodyPr>
          <a:lstStyle/>
          <a:p>
            <a:pPr algn="ctr">
              <a:buClr>
                <a:srgbClr val="EE1C25"/>
              </a:buClr>
              <a:buSzPct val="100000"/>
            </a:pPr>
            <a:r>
              <a:rPr lang="en-GB" sz="1200" dirty="0"/>
              <a:t>LOREM IPSUM DOLOR SIT AMET</a:t>
            </a:r>
            <a:endParaRPr lang="en-US" sz="1200" dirty="0">
              <a:ea typeface="Gotham" charset="0"/>
              <a:cs typeface="Gotham" charset="0"/>
            </a:endParaRPr>
          </a:p>
        </p:txBody>
      </p:sp>
      <p:sp>
        <p:nvSpPr>
          <p:cNvPr id="30" name="Textfeld 38"/>
          <p:cNvSpPr txBox="1"/>
          <p:nvPr/>
        </p:nvSpPr>
        <p:spPr>
          <a:xfrm>
            <a:off x="6874825" y="2746482"/>
            <a:ext cx="3947213" cy="252304"/>
          </a:xfrm>
          <a:prstGeom prst="rect">
            <a:avLst/>
          </a:prstGeom>
          <a:solidFill>
            <a:schemeClr val="bg1"/>
          </a:solidFill>
        </p:spPr>
        <p:txBody>
          <a:bodyPr wrap="none" tIns="0" bIns="0" rtlCol="0" anchor="ctr">
            <a:noAutofit/>
          </a:bodyPr>
          <a:lstStyle/>
          <a:p>
            <a:pPr algn="ctr">
              <a:buClr>
                <a:srgbClr val="EE1C25"/>
              </a:buClr>
              <a:buSzPct val="100000"/>
            </a:pPr>
            <a:r>
              <a:rPr lang="en-GB" sz="1200" dirty="0"/>
              <a:t>LOREM IPSUM DOLOR SIT AMET</a:t>
            </a:r>
            <a:endParaRPr lang="en-US" sz="1200" dirty="0">
              <a:ea typeface="Gotham" charset="0"/>
              <a:cs typeface="Gotham" charset="0"/>
            </a:endParaRPr>
          </a:p>
        </p:txBody>
      </p:sp>
      <p:sp>
        <p:nvSpPr>
          <p:cNvPr id="31" name="Textfeld 38"/>
          <p:cNvSpPr txBox="1"/>
          <p:nvPr/>
        </p:nvSpPr>
        <p:spPr>
          <a:xfrm>
            <a:off x="6874825" y="3342037"/>
            <a:ext cx="3947213" cy="252304"/>
          </a:xfrm>
          <a:prstGeom prst="rect">
            <a:avLst/>
          </a:prstGeom>
          <a:solidFill>
            <a:schemeClr val="bg1"/>
          </a:solidFill>
        </p:spPr>
        <p:txBody>
          <a:bodyPr wrap="none" tIns="0" bIns="0" rtlCol="0" anchor="ctr">
            <a:noAutofit/>
          </a:bodyPr>
          <a:lstStyle/>
          <a:p>
            <a:pPr algn="ctr">
              <a:buClr>
                <a:srgbClr val="EE1C25"/>
              </a:buClr>
              <a:buSzPct val="100000"/>
            </a:pPr>
            <a:r>
              <a:rPr lang="en-GB" sz="1200" dirty="0"/>
              <a:t>LOREM IPSUM DOLOR SIT AMET</a:t>
            </a:r>
            <a:endParaRPr lang="en-US" sz="1200" dirty="0">
              <a:ea typeface="Gotham" charset="0"/>
              <a:cs typeface="Gotham" charset="0"/>
            </a:endParaRPr>
          </a:p>
        </p:txBody>
      </p:sp>
      <p:sp>
        <p:nvSpPr>
          <p:cNvPr id="32" name="Textfeld 38"/>
          <p:cNvSpPr txBox="1"/>
          <p:nvPr/>
        </p:nvSpPr>
        <p:spPr>
          <a:xfrm>
            <a:off x="6238366" y="4030661"/>
            <a:ext cx="5220129" cy="454589"/>
          </a:xfrm>
          <a:prstGeom prst="rect">
            <a:avLst/>
          </a:prstGeom>
          <a:solidFill>
            <a:schemeClr val="bg2"/>
          </a:solidFill>
        </p:spPr>
        <p:txBody>
          <a:bodyPr wrap="square" tIns="0" bIns="0" rtlCol="0" anchor="ctr">
            <a:noAutofit/>
          </a:bodyPr>
          <a:lstStyle/>
          <a:p>
            <a:pPr algn="ctr">
              <a:buClr>
                <a:srgbClr val="EE1C25"/>
              </a:buClr>
              <a:buSzPct val="100000"/>
            </a:pPr>
            <a:r>
              <a:rPr lang="en-GB" sz="1200" dirty="0"/>
              <a:t>LOREM IPSUM DOLOR SIT AMET</a:t>
            </a:r>
            <a:endParaRPr lang="en-US" sz="1200" dirty="0">
              <a:ea typeface="Gotham" charset="0"/>
              <a:cs typeface="Gotham" charset="0"/>
            </a:endParaRPr>
          </a:p>
        </p:txBody>
      </p:sp>
      <p:sp>
        <p:nvSpPr>
          <p:cNvPr id="36" name="Textfeld 38"/>
          <p:cNvSpPr txBox="1"/>
          <p:nvPr/>
        </p:nvSpPr>
        <p:spPr>
          <a:xfrm>
            <a:off x="766762" y="1851337"/>
            <a:ext cx="5220129" cy="454589"/>
          </a:xfrm>
          <a:prstGeom prst="rect">
            <a:avLst/>
          </a:prstGeom>
          <a:solidFill>
            <a:schemeClr val="bg2"/>
          </a:solidFill>
        </p:spPr>
        <p:txBody>
          <a:bodyPr wrap="square" tIns="0" bIns="0" rtlCol="0" anchor="ctr">
            <a:noAutofit/>
          </a:bodyPr>
          <a:lstStyle/>
          <a:p>
            <a:pPr algn="ctr">
              <a:buClr>
                <a:srgbClr val="EE1C25"/>
              </a:buClr>
              <a:buSzPct val="100000"/>
            </a:pPr>
            <a:r>
              <a:rPr lang="en-US" sz="1200" dirty="0">
                <a:ea typeface="Gotham" charset="0"/>
                <a:cs typeface="Gotham" charset="0"/>
              </a:rPr>
              <a:t>LOREM IPSUM DOLOR SIT AMET</a:t>
            </a:r>
          </a:p>
        </p:txBody>
      </p:sp>
      <p:sp>
        <p:nvSpPr>
          <p:cNvPr id="37" name="Textfeld 38"/>
          <p:cNvSpPr txBox="1"/>
          <p:nvPr/>
        </p:nvSpPr>
        <p:spPr>
          <a:xfrm>
            <a:off x="773438" y="2354280"/>
            <a:ext cx="5220129" cy="2427126"/>
          </a:xfrm>
          <a:prstGeom prst="rect">
            <a:avLst/>
          </a:prstGeom>
          <a:solidFill>
            <a:schemeClr val="bg2"/>
          </a:solidFill>
        </p:spPr>
        <p:txBody>
          <a:bodyPr wrap="none" tIns="54000" bIns="0" rtlCol="0" anchor="t">
            <a:noAutofit/>
          </a:bodyPr>
          <a:lstStyle/>
          <a:p>
            <a:pPr algn="ctr">
              <a:buClr>
                <a:srgbClr val="EE1C25"/>
              </a:buClr>
              <a:buSzPct val="100000"/>
            </a:pPr>
            <a:r>
              <a:rPr lang="en-US" sz="1200" dirty="0">
                <a:ea typeface="Gotham" charset="0"/>
                <a:cs typeface="Gotham" charset="0"/>
              </a:rPr>
              <a:t>LOREM IPSUM DOLOR SIT AMET</a:t>
            </a:r>
          </a:p>
        </p:txBody>
      </p:sp>
      <p:sp>
        <p:nvSpPr>
          <p:cNvPr id="38" name="Textfeld 38"/>
          <p:cNvSpPr txBox="1"/>
          <p:nvPr/>
        </p:nvSpPr>
        <p:spPr>
          <a:xfrm>
            <a:off x="1409898" y="2949832"/>
            <a:ext cx="3947213" cy="252304"/>
          </a:xfrm>
          <a:prstGeom prst="rect">
            <a:avLst/>
          </a:prstGeom>
          <a:solidFill>
            <a:schemeClr val="bg1"/>
          </a:solidFill>
        </p:spPr>
        <p:txBody>
          <a:bodyPr wrap="none" tIns="0" bIns="0" rtlCol="0" anchor="ctr">
            <a:noAutofit/>
          </a:bodyPr>
          <a:lstStyle/>
          <a:p>
            <a:pPr algn="ctr">
              <a:buClr>
                <a:srgbClr val="EE1C25"/>
              </a:buClr>
              <a:buSzPct val="100000"/>
            </a:pPr>
            <a:r>
              <a:rPr lang="en-GB" sz="1200" dirty="0"/>
              <a:t>LOREM IPSUM DOLOR SIT AMET</a:t>
            </a:r>
            <a:endParaRPr lang="en-US" sz="1200" dirty="0">
              <a:ea typeface="Gotham" charset="0"/>
              <a:cs typeface="Gotham" charset="0"/>
            </a:endParaRPr>
          </a:p>
        </p:txBody>
      </p:sp>
      <p:sp>
        <p:nvSpPr>
          <p:cNvPr id="39" name="Textfeld 38"/>
          <p:cNvSpPr txBox="1"/>
          <p:nvPr/>
        </p:nvSpPr>
        <p:spPr>
          <a:xfrm>
            <a:off x="1409898" y="3545386"/>
            <a:ext cx="3947213" cy="252304"/>
          </a:xfrm>
          <a:prstGeom prst="rect">
            <a:avLst/>
          </a:prstGeom>
          <a:solidFill>
            <a:schemeClr val="bg1"/>
          </a:solidFill>
        </p:spPr>
        <p:txBody>
          <a:bodyPr wrap="none" tIns="0" bIns="0" rtlCol="0" anchor="ctr">
            <a:noAutofit/>
          </a:bodyPr>
          <a:lstStyle/>
          <a:p>
            <a:pPr algn="ctr">
              <a:buClr>
                <a:srgbClr val="EE1C25"/>
              </a:buClr>
              <a:buSzPct val="100000"/>
            </a:pPr>
            <a:r>
              <a:rPr lang="en-GB" sz="1200" dirty="0"/>
              <a:t>LOREM IPSUM DOLOR SIT AMET</a:t>
            </a:r>
            <a:endParaRPr lang="en-US" sz="1200" dirty="0">
              <a:ea typeface="Gotham" charset="0"/>
              <a:cs typeface="Gotham" charset="0"/>
            </a:endParaRPr>
          </a:p>
        </p:txBody>
      </p:sp>
      <p:sp>
        <p:nvSpPr>
          <p:cNvPr id="40" name="Textfeld 38"/>
          <p:cNvSpPr txBox="1"/>
          <p:nvPr/>
        </p:nvSpPr>
        <p:spPr>
          <a:xfrm>
            <a:off x="1409898" y="2652057"/>
            <a:ext cx="3947213" cy="252304"/>
          </a:xfrm>
          <a:prstGeom prst="rect">
            <a:avLst/>
          </a:prstGeom>
          <a:solidFill>
            <a:schemeClr val="bg1"/>
          </a:solidFill>
        </p:spPr>
        <p:txBody>
          <a:bodyPr wrap="none" tIns="0" bIns="0" rtlCol="0" anchor="ctr">
            <a:noAutofit/>
          </a:bodyPr>
          <a:lstStyle/>
          <a:p>
            <a:pPr algn="ctr">
              <a:buClr>
                <a:srgbClr val="EE1C25"/>
              </a:buClr>
              <a:buSzPct val="100000"/>
            </a:pPr>
            <a:r>
              <a:rPr lang="en-US" sz="1200" dirty="0">
                <a:ea typeface="Gotham" charset="0"/>
                <a:cs typeface="Gotham" charset="0"/>
              </a:rPr>
              <a:t>LOREM IPSUM DOLOR SIT AMET</a:t>
            </a:r>
          </a:p>
        </p:txBody>
      </p:sp>
      <p:sp>
        <p:nvSpPr>
          <p:cNvPr id="41" name="Textfeld 38"/>
          <p:cNvSpPr txBox="1"/>
          <p:nvPr/>
        </p:nvSpPr>
        <p:spPr>
          <a:xfrm>
            <a:off x="1409898" y="3247610"/>
            <a:ext cx="3947213" cy="252304"/>
          </a:xfrm>
          <a:prstGeom prst="rect">
            <a:avLst/>
          </a:prstGeom>
          <a:solidFill>
            <a:schemeClr val="bg1"/>
          </a:solidFill>
        </p:spPr>
        <p:txBody>
          <a:bodyPr wrap="none" tIns="0" bIns="0" rtlCol="0" anchor="ctr">
            <a:noAutofit/>
          </a:bodyPr>
          <a:lstStyle/>
          <a:p>
            <a:pPr algn="ctr">
              <a:buClr>
                <a:srgbClr val="EE1C25"/>
              </a:buClr>
              <a:buSzPct val="100000"/>
            </a:pPr>
            <a:r>
              <a:rPr lang="en-GB" sz="1200" dirty="0"/>
              <a:t>LOREM IPSUM DOLOR SIT AMET</a:t>
            </a:r>
            <a:endParaRPr lang="en-US" sz="1200" dirty="0">
              <a:ea typeface="Gotham" charset="0"/>
              <a:cs typeface="Gotham" charset="0"/>
            </a:endParaRPr>
          </a:p>
        </p:txBody>
      </p:sp>
      <p:sp>
        <p:nvSpPr>
          <p:cNvPr id="42" name="Textfeld 38"/>
          <p:cNvSpPr txBox="1"/>
          <p:nvPr/>
        </p:nvSpPr>
        <p:spPr>
          <a:xfrm>
            <a:off x="1409898" y="3843163"/>
            <a:ext cx="3947213" cy="252304"/>
          </a:xfrm>
          <a:prstGeom prst="rect">
            <a:avLst/>
          </a:prstGeom>
          <a:solidFill>
            <a:schemeClr val="bg1"/>
          </a:solidFill>
        </p:spPr>
        <p:txBody>
          <a:bodyPr wrap="none" tIns="0" bIns="0" rtlCol="0" anchor="ctr">
            <a:noAutofit/>
          </a:bodyPr>
          <a:lstStyle/>
          <a:p>
            <a:pPr algn="ctr">
              <a:buClr>
                <a:srgbClr val="EE1C25"/>
              </a:buClr>
              <a:buSzPct val="100000"/>
            </a:pPr>
            <a:r>
              <a:rPr lang="en-GB" sz="1200" dirty="0"/>
              <a:t>LOREM IPSUM DOLOR SIT AMET</a:t>
            </a:r>
            <a:endParaRPr lang="en-US" sz="1200" dirty="0">
              <a:ea typeface="Gotham" charset="0"/>
              <a:cs typeface="Gotham" charset="0"/>
            </a:endParaRPr>
          </a:p>
        </p:txBody>
      </p:sp>
      <p:sp>
        <p:nvSpPr>
          <p:cNvPr id="43" name="Textfeld 38"/>
          <p:cNvSpPr txBox="1"/>
          <p:nvPr/>
        </p:nvSpPr>
        <p:spPr>
          <a:xfrm>
            <a:off x="1408246" y="4140938"/>
            <a:ext cx="3947213" cy="252304"/>
          </a:xfrm>
          <a:prstGeom prst="rect">
            <a:avLst/>
          </a:prstGeom>
          <a:solidFill>
            <a:schemeClr val="bg1"/>
          </a:solidFill>
        </p:spPr>
        <p:txBody>
          <a:bodyPr wrap="none" tIns="0" bIns="0" rtlCol="0" anchor="ctr">
            <a:noAutofit/>
          </a:bodyPr>
          <a:lstStyle/>
          <a:p>
            <a:pPr algn="ctr">
              <a:buClr>
                <a:srgbClr val="EE1C25"/>
              </a:buClr>
              <a:buSzPct val="100000"/>
            </a:pPr>
            <a:r>
              <a:rPr lang="en-GB" sz="1200" dirty="0"/>
              <a:t>LOREM IPSUM DOLOR SIT AMET</a:t>
            </a:r>
            <a:endParaRPr lang="en-US" sz="1200" dirty="0">
              <a:ea typeface="Gotham" charset="0"/>
              <a:cs typeface="Gotham" charset="0"/>
            </a:endParaRPr>
          </a:p>
        </p:txBody>
      </p:sp>
      <p:sp>
        <p:nvSpPr>
          <p:cNvPr id="46" name="Textfeld 38"/>
          <p:cNvSpPr txBox="1"/>
          <p:nvPr/>
        </p:nvSpPr>
        <p:spPr>
          <a:xfrm>
            <a:off x="1408246" y="4438716"/>
            <a:ext cx="3947213" cy="252304"/>
          </a:xfrm>
          <a:prstGeom prst="rect">
            <a:avLst/>
          </a:prstGeom>
          <a:solidFill>
            <a:schemeClr val="bg1"/>
          </a:solidFill>
        </p:spPr>
        <p:txBody>
          <a:bodyPr wrap="none" tIns="0" bIns="0" rtlCol="0" anchor="ctr">
            <a:noAutofit/>
          </a:bodyPr>
          <a:lstStyle/>
          <a:p>
            <a:pPr algn="ctr">
              <a:buClr>
                <a:srgbClr val="EE1C25"/>
              </a:buClr>
              <a:buSzPct val="100000"/>
            </a:pPr>
            <a:r>
              <a:rPr lang="en-GB" sz="1200" dirty="0"/>
              <a:t>LOREM IPSUM DOLOR SIT AMET</a:t>
            </a:r>
            <a:endParaRPr lang="en-US" sz="1200" dirty="0">
              <a:ea typeface="Gotham" charset="0"/>
              <a:cs typeface="Gotham" charset="0"/>
            </a:endParaRPr>
          </a:p>
        </p:txBody>
      </p:sp>
      <p:sp>
        <p:nvSpPr>
          <p:cNvPr id="47" name="Textfeld 38"/>
          <p:cNvSpPr txBox="1"/>
          <p:nvPr/>
        </p:nvSpPr>
        <p:spPr>
          <a:xfrm>
            <a:off x="770114" y="4826878"/>
            <a:ext cx="5220129" cy="638969"/>
          </a:xfrm>
          <a:prstGeom prst="rect">
            <a:avLst/>
          </a:prstGeom>
          <a:solidFill>
            <a:schemeClr val="bg2"/>
          </a:solidFill>
        </p:spPr>
        <p:txBody>
          <a:bodyPr wrap="none" tIns="54000" bIns="0" rtlCol="0" anchor="t">
            <a:noAutofit/>
          </a:bodyPr>
          <a:lstStyle/>
          <a:p>
            <a:pPr algn="ctr">
              <a:buClr>
                <a:srgbClr val="EE1C25"/>
              </a:buClr>
              <a:buSzPct val="100000"/>
            </a:pPr>
            <a:r>
              <a:rPr lang="en-GB" sz="1200" dirty="0"/>
              <a:t>LOREM IPSUM DOLOR SIT AMET</a:t>
            </a:r>
            <a:endParaRPr lang="en-US" sz="1200" dirty="0">
              <a:ea typeface="Gotham" charset="0"/>
              <a:cs typeface="Gotham" charset="0"/>
            </a:endParaRPr>
          </a:p>
        </p:txBody>
      </p:sp>
      <p:sp>
        <p:nvSpPr>
          <p:cNvPr id="48" name="Textfeld 38"/>
          <p:cNvSpPr txBox="1"/>
          <p:nvPr/>
        </p:nvSpPr>
        <p:spPr>
          <a:xfrm>
            <a:off x="1406572" y="5124655"/>
            <a:ext cx="3947213" cy="252304"/>
          </a:xfrm>
          <a:prstGeom prst="rect">
            <a:avLst/>
          </a:prstGeom>
          <a:solidFill>
            <a:schemeClr val="bg1"/>
          </a:solidFill>
        </p:spPr>
        <p:txBody>
          <a:bodyPr wrap="none" tIns="0" bIns="0" rtlCol="0" anchor="ctr">
            <a:noAutofit/>
          </a:bodyPr>
          <a:lstStyle/>
          <a:p>
            <a:pPr algn="ctr">
              <a:buClr>
                <a:srgbClr val="EE1C25"/>
              </a:buClr>
              <a:buSzPct val="100000"/>
            </a:pPr>
            <a:r>
              <a:rPr lang="en-GB" sz="1200" dirty="0"/>
              <a:t>LOREM IPSUM DOLOR SIT AMET</a:t>
            </a:r>
            <a:endParaRPr lang="en-US" sz="1200" dirty="0">
              <a:ea typeface="Gotham" charset="0"/>
              <a:cs typeface="Gotham" charset="0"/>
            </a:endParaRPr>
          </a:p>
        </p:txBody>
      </p:sp>
    </p:spTree>
    <p:extLst>
      <p:ext uri="{BB962C8B-B14F-4D97-AF65-F5344CB8AC3E}">
        <p14:creationId xmlns:p14="http://schemas.microsoft.com/office/powerpoint/2010/main" val="1157815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a:t>Lorem ipsum dolor sit amet</a:t>
            </a:r>
            <a:endParaRPr lang="en-GB" dirty="0"/>
          </a:p>
        </p:txBody>
      </p:sp>
      <p:sp>
        <p:nvSpPr>
          <p:cNvPr id="2" name="Inhaltsplatzhalter 1"/>
          <p:cNvSpPr>
            <a:spLocks noGrp="1"/>
          </p:cNvSpPr>
          <p:nvPr>
            <p:ph idx="1"/>
          </p:nvPr>
        </p:nvSpPr>
        <p:spPr/>
        <p:txBody>
          <a:bodyPr>
            <a:normAutofit/>
          </a:bodyPr>
          <a:lstStyle/>
          <a:p>
            <a:pPr>
              <a:spcBef>
                <a:spcPts val="1000"/>
              </a:spcBef>
              <a:spcAft>
                <a:spcPts val="1000"/>
              </a:spcAft>
            </a:pPr>
            <a:r>
              <a:rPr lang="en-GB" sz="2400" dirty="0" err="1"/>
              <a:t>Lorem</a:t>
            </a:r>
            <a:r>
              <a:rPr lang="en-GB" sz="2400" dirty="0"/>
              <a:t> </a:t>
            </a:r>
            <a:r>
              <a:rPr lang="en-GB" sz="2400" dirty="0" err="1"/>
              <a:t>ipsum</a:t>
            </a:r>
            <a:r>
              <a:rPr lang="en-GB" sz="2400" dirty="0"/>
              <a:t> </a:t>
            </a:r>
            <a:r>
              <a:rPr lang="en-GB" sz="2400" dirty="0" err="1"/>
              <a:t>dolor</a:t>
            </a:r>
            <a:r>
              <a:rPr lang="en-GB" sz="2400" dirty="0"/>
              <a:t> sit </a:t>
            </a:r>
            <a:r>
              <a:rPr lang="en-GB" sz="2400" dirty="0" err="1"/>
              <a:t>amet</a:t>
            </a:r>
            <a:endParaRPr lang="en-GB" sz="2400" dirty="0"/>
          </a:p>
          <a:p>
            <a:pPr>
              <a:spcBef>
                <a:spcPts val="1000"/>
              </a:spcBef>
              <a:spcAft>
                <a:spcPts val="1000"/>
              </a:spcAft>
            </a:pPr>
            <a:r>
              <a:rPr lang="en-GB" sz="2400" dirty="0" err="1"/>
              <a:t>Lorem</a:t>
            </a:r>
            <a:r>
              <a:rPr lang="en-GB" sz="2400" dirty="0"/>
              <a:t> </a:t>
            </a:r>
            <a:r>
              <a:rPr lang="en-GB" sz="2400" dirty="0" err="1"/>
              <a:t>ipsum</a:t>
            </a:r>
            <a:r>
              <a:rPr lang="en-GB" sz="2400" dirty="0"/>
              <a:t> </a:t>
            </a:r>
            <a:r>
              <a:rPr lang="en-GB" sz="2400" dirty="0" err="1"/>
              <a:t>dolor</a:t>
            </a:r>
            <a:r>
              <a:rPr lang="en-GB" sz="2400" dirty="0"/>
              <a:t> sit </a:t>
            </a:r>
            <a:r>
              <a:rPr lang="en-GB" sz="2400" dirty="0" err="1"/>
              <a:t>amet</a:t>
            </a:r>
            <a:endParaRPr lang="en-GB" sz="2400" dirty="0"/>
          </a:p>
          <a:p>
            <a:pPr>
              <a:spcBef>
                <a:spcPts val="1000"/>
              </a:spcBef>
              <a:spcAft>
                <a:spcPts val="1000"/>
              </a:spcAft>
            </a:pPr>
            <a:r>
              <a:rPr lang="en-GB" sz="2400" dirty="0" err="1"/>
              <a:t>Lorem</a:t>
            </a:r>
            <a:r>
              <a:rPr lang="en-GB" sz="2400" dirty="0"/>
              <a:t> </a:t>
            </a:r>
            <a:r>
              <a:rPr lang="en-GB" sz="2400" dirty="0" err="1"/>
              <a:t>ipsum</a:t>
            </a:r>
            <a:r>
              <a:rPr lang="en-GB" sz="2400" dirty="0"/>
              <a:t> </a:t>
            </a:r>
            <a:r>
              <a:rPr lang="en-GB" sz="2400" dirty="0" err="1"/>
              <a:t>dolor</a:t>
            </a:r>
            <a:r>
              <a:rPr lang="en-GB" sz="2400" dirty="0"/>
              <a:t> sit </a:t>
            </a:r>
            <a:r>
              <a:rPr lang="en-GB" sz="2400" dirty="0" err="1"/>
              <a:t>amet</a:t>
            </a:r>
            <a:endParaRPr lang="en-GB" sz="2400" dirty="0"/>
          </a:p>
          <a:p>
            <a:pPr>
              <a:spcBef>
                <a:spcPts val="1000"/>
              </a:spcBef>
              <a:spcAft>
                <a:spcPts val="1000"/>
              </a:spcAft>
            </a:pPr>
            <a:r>
              <a:rPr lang="en-GB" sz="2400" dirty="0" err="1"/>
              <a:t>Lorem</a:t>
            </a:r>
            <a:r>
              <a:rPr lang="en-GB" sz="2400" dirty="0"/>
              <a:t> </a:t>
            </a:r>
            <a:r>
              <a:rPr lang="en-GB" sz="2400" dirty="0" err="1"/>
              <a:t>ipsum</a:t>
            </a:r>
            <a:r>
              <a:rPr lang="en-GB" sz="2400" dirty="0"/>
              <a:t> </a:t>
            </a:r>
            <a:r>
              <a:rPr lang="en-GB" sz="2400" dirty="0" err="1"/>
              <a:t>dolor</a:t>
            </a:r>
            <a:r>
              <a:rPr lang="en-GB" sz="2400" dirty="0"/>
              <a:t> sit </a:t>
            </a:r>
            <a:r>
              <a:rPr lang="en-GB" sz="2400" dirty="0" err="1"/>
              <a:t>amet</a:t>
            </a:r>
            <a:endParaRPr lang="en-GB" sz="2400" dirty="0"/>
          </a:p>
          <a:p>
            <a:pPr>
              <a:spcBef>
                <a:spcPts val="1000"/>
              </a:spcBef>
              <a:spcAft>
                <a:spcPts val="1000"/>
              </a:spcAft>
            </a:pPr>
            <a:r>
              <a:rPr lang="en-GB" sz="2400" dirty="0" err="1"/>
              <a:t>Lorem</a:t>
            </a:r>
            <a:r>
              <a:rPr lang="en-GB" sz="2400" dirty="0"/>
              <a:t> </a:t>
            </a:r>
            <a:r>
              <a:rPr lang="en-GB" sz="2400" dirty="0" err="1"/>
              <a:t>ipsum</a:t>
            </a:r>
            <a:r>
              <a:rPr lang="en-GB" sz="2400" dirty="0"/>
              <a:t> </a:t>
            </a:r>
            <a:r>
              <a:rPr lang="en-GB" sz="2400" dirty="0" err="1"/>
              <a:t>dolor</a:t>
            </a:r>
            <a:r>
              <a:rPr lang="en-GB" sz="2400" dirty="0"/>
              <a:t> sit </a:t>
            </a:r>
            <a:r>
              <a:rPr lang="en-GB" sz="2400" dirty="0" err="1"/>
              <a:t>amet</a:t>
            </a:r>
            <a:endParaRPr lang="en-GB" sz="2400" dirty="0"/>
          </a:p>
          <a:p>
            <a:pPr>
              <a:spcBef>
                <a:spcPts val="1000"/>
              </a:spcBef>
              <a:spcAft>
                <a:spcPts val="1000"/>
              </a:spcAft>
            </a:pPr>
            <a:r>
              <a:rPr lang="en-GB" sz="2400" dirty="0" err="1"/>
              <a:t>Lorem</a:t>
            </a:r>
            <a:r>
              <a:rPr lang="en-GB" sz="2400" dirty="0"/>
              <a:t> </a:t>
            </a:r>
            <a:r>
              <a:rPr lang="en-GB" sz="2400" dirty="0" err="1"/>
              <a:t>ipsum</a:t>
            </a:r>
            <a:r>
              <a:rPr lang="en-GB" sz="2400" dirty="0"/>
              <a:t> </a:t>
            </a:r>
            <a:r>
              <a:rPr lang="en-GB" sz="2400" dirty="0" err="1"/>
              <a:t>dolor</a:t>
            </a:r>
            <a:r>
              <a:rPr lang="en-GB" sz="2400" dirty="0"/>
              <a:t> sit </a:t>
            </a:r>
            <a:r>
              <a:rPr lang="en-GB" sz="2400" dirty="0" err="1"/>
              <a:t>amet</a:t>
            </a:r>
            <a:endParaRPr lang="en-GB" sz="2400" dirty="0"/>
          </a:p>
        </p:txBody>
      </p:sp>
      <p:sp>
        <p:nvSpPr>
          <p:cNvPr id="6" name="Fußzeilenplatzhalter 2"/>
          <p:cNvSpPr>
            <a:spLocks noGrp="1"/>
          </p:cNvSpPr>
          <p:nvPr>
            <p:ph type="ftr" sz="quarter" idx="11"/>
          </p:nvPr>
        </p:nvSpPr>
        <p:spPr/>
        <p:txBody>
          <a:bodyPr/>
          <a:lstStyle/>
          <a:p>
            <a:r>
              <a:rPr lang="en-GB"/>
              <a:t>Lorem ipsum dolor sit amet</a:t>
            </a:r>
            <a:endParaRPr lang="en-GB" dirty="0"/>
          </a:p>
        </p:txBody>
      </p:sp>
      <p:sp>
        <p:nvSpPr>
          <p:cNvPr id="18" name="Oval 17"/>
          <p:cNvSpPr/>
          <p:nvPr/>
        </p:nvSpPr>
        <p:spPr>
          <a:xfrm>
            <a:off x="7519987" y="1370122"/>
            <a:ext cx="3940176" cy="394017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Gotham Book" charset="0"/>
              <a:ea typeface="Gotham Book" charset="0"/>
              <a:cs typeface="Gotham Book" charset="0"/>
            </a:endParaRPr>
          </a:p>
        </p:txBody>
      </p:sp>
      <p:sp>
        <p:nvSpPr>
          <p:cNvPr id="19" name="Freihandform 12"/>
          <p:cNvSpPr/>
          <p:nvPr/>
        </p:nvSpPr>
        <p:spPr>
          <a:xfrm>
            <a:off x="7685639" y="1535774"/>
            <a:ext cx="3608872" cy="3608872"/>
          </a:xfrm>
          <a:prstGeom prst="ellipse">
            <a:avLst/>
          </a:prstGeom>
          <a:blipFill dpi="0" rotWithShape="0">
            <a:blip r:embed="rId3"/>
            <a:srcRect/>
            <a:stretch>
              <a:fillRect l="-5000" r="-5000"/>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721" tIns="92236" rIns="82723" bIns="92235" numCol="1" spcCol="1270" anchor="ctr" anchorCtr="0">
            <a:noAutofit/>
          </a:bodyPr>
          <a:lstStyle/>
          <a:p>
            <a:pPr algn="ctr" defTabSz="222245">
              <a:lnSpc>
                <a:spcPct val="90000"/>
              </a:lnSpc>
              <a:spcBef>
                <a:spcPct val="0"/>
              </a:spcBef>
              <a:spcAft>
                <a:spcPct val="35000"/>
              </a:spcAft>
            </a:pPr>
            <a:endParaRPr lang="en-GB" sz="1200" dirty="0">
              <a:latin typeface="Gotham Book" charset="0"/>
              <a:ea typeface="Gotham Book" charset="0"/>
              <a:cs typeface="Gotham Book" charset="0"/>
            </a:endParaRPr>
          </a:p>
        </p:txBody>
      </p:sp>
      <p:sp>
        <p:nvSpPr>
          <p:cNvPr id="20" name="Oval 19"/>
          <p:cNvSpPr/>
          <p:nvPr/>
        </p:nvSpPr>
        <p:spPr>
          <a:xfrm>
            <a:off x="7602631" y="1451925"/>
            <a:ext cx="3774888" cy="3774888"/>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Gotham Book" charset="0"/>
              <a:ea typeface="Gotham Book" charset="0"/>
              <a:cs typeface="Gotham Book" charset="0"/>
            </a:endParaRPr>
          </a:p>
        </p:txBody>
      </p:sp>
      <p:sp>
        <p:nvSpPr>
          <p:cNvPr id="15" name="Rechteck 7"/>
          <p:cNvSpPr/>
          <p:nvPr/>
        </p:nvSpPr>
        <p:spPr bwMode="auto">
          <a:xfrm>
            <a:off x="6617354" y="3901577"/>
            <a:ext cx="2303420" cy="2303420"/>
          </a:xfrm>
          <a:prstGeom prst="ellipse">
            <a:avLst/>
          </a:prstGeom>
          <a:solidFill>
            <a:schemeClr val="accent4"/>
          </a:solidFill>
          <a:ln w="9525" cap="flat" cmpd="sng" algn="ctr">
            <a:noFill/>
            <a:prstDash val="solid"/>
            <a:round/>
            <a:headEnd type="none" w="med" len="med"/>
            <a:tailEnd type="none" w="med" len="med"/>
          </a:ln>
          <a:effectLst/>
        </p:spPr>
        <p:txBody>
          <a:bodyPr vert="horz" wrap="none" lIns="82800" tIns="46800" rIns="82800" bIns="45720" numCol="1" rtlCol="0" anchor="ctr" anchorCtr="0" compatLnSpc="1">
            <a:prstTxWarp prst="textNoShape">
              <a:avLst/>
            </a:prstTxWarp>
          </a:bodyPr>
          <a:lstStyle/>
          <a:p>
            <a:pPr algn="ctr"/>
            <a:r>
              <a:rPr lang="en-US" sz="1600" dirty="0">
                <a:solidFill>
                  <a:schemeClr val="bg1"/>
                </a:solidFill>
                <a:latin typeface="+mj-lt"/>
                <a:ea typeface="Gotham Book" charset="0"/>
                <a:cs typeface="Gotham Book" charset="0"/>
              </a:rPr>
              <a:t>LOREM IPSUM DOLOR</a:t>
            </a:r>
          </a:p>
          <a:p>
            <a:pPr algn="ctr"/>
            <a:r>
              <a:rPr lang="en-US" sz="1600" dirty="0">
                <a:solidFill>
                  <a:schemeClr val="bg1"/>
                </a:solidFill>
                <a:latin typeface="+mj-lt"/>
                <a:ea typeface="Gotham Book" charset="0"/>
                <a:cs typeface="Gotham Book" charset="0"/>
              </a:rPr>
              <a:t>SIT AMET</a:t>
            </a:r>
          </a:p>
        </p:txBody>
      </p:sp>
      <p:sp>
        <p:nvSpPr>
          <p:cNvPr id="16" name="Oval 15"/>
          <p:cNvSpPr/>
          <p:nvPr/>
        </p:nvSpPr>
        <p:spPr>
          <a:xfrm>
            <a:off x="6734875" y="4019098"/>
            <a:ext cx="2068376" cy="20683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Gotham Book" charset="0"/>
              <a:ea typeface="Gotham Book" charset="0"/>
              <a:cs typeface="Gotham Book" charset="0"/>
            </a:endParaRPr>
          </a:p>
        </p:txBody>
      </p:sp>
      <p:grpSp>
        <p:nvGrpSpPr>
          <p:cNvPr id="4" name="Group 3"/>
          <p:cNvGrpSpPr/>
          <p:nvPr/>
        </p:nvGrpSpPr>
        <p:grpSpPr>
          <a:xfrm>
            <a:off x="853818" y="1848660"/>
            <a:ext cx="3503497" cy="2293969"/>
            <a:chOff x="665628" y="1736914"/>
            <a:chExt cx="2830606" cy="2052916"/>
          </a:xfrm>
        </p:grpSpPr>
        <p:cxnSp>
          <p:nvCxnSpPr>
            <p:cNvPr id="27" name="Straight Connector 26"/>
            <p:cNvCxnSpPr/>
            <p:nvPr/>
          </p:nvCxnSpPr>
          <p:spPr>
            <a:xfrm>
              <a:off x="665628" y="3789830"/>
              <a:ext cx="2830606" cy="0"/>
            </a:xfrm>
            <a:prstGeom prst="line">
              <a:avLst/>
            </a:prstGeom>
            <a:ln w="952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65628" y="3276601"/>
              <a:ext cx="2830606" cy="0"/>
            </a:xfrm>
            <a:prstGeom prst="line">
              <a:avLst/>
            </a:prstGeom>
            <a:ln w="952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65628" y="2763372"/>
              <a:ext cx="2830606" cy="0"/>
            </a:xfrm>
            <a:prstGeom prst="line">
              <a:avLst/>
            </a:prstGeom>
            <a:ln w="952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65628" y="2250143"/>
              <a:ext cx="2830606" cy="0"/>
            </a:xfrm>
            <a:prstGeom prst="line">
              <a:avLst/>
            </a:prstGeom>
            <a:ln w="952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65628" y="1736914"/>
              <a:ext cx="2830606" cy="0"/>
            </a:xfrm>
            <a:prstGeom prst="line">
              <a:avLst/>
            </a:prstGeom>
            <a:ln w="9525">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5463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spcBef>
                <a:spcPts val="1500"/>
              </a:spcBef>
            </a:pPr>
            <a:r>
              <a:rPr lang="en-GB" dirty="0" err="1">
                <a:solidFill>
                  <a:schemeClr val="accent5"/>
                </a:solidFill>
              </a:rPr>
              <a:t>Lorem</a:t>
            </a:r>
            <a:r>
              <a:rPr lang="en-GB" dirty="0">
                <a:solidFill>
                  <a:schemeClr val="accent5"/>
                </a:solidFill>
              </a:rPr>
              <a:t> </a:t>
            </a:r>
            <a:r>
              <a:rPr lang="en-GB" dirty="0" err="1">
                <a:solidFill>
                  <a:schemeClr val="accent5"/>
                </a:solidFill>
              </a:rPr>
              <a:t>ipsum</a:t>
            </a:r>
            <a:r>
              <a:rPr lang="en-GB" dirty="0">
                <a:solidFill>
                  <a:schemeClr val="accent5"/>
                </a:solidFill>
              </a:rPr>
              <a:t> </a:t>
            </a:r>
            <a:r>
              <a:rPr lang="en-GB" dirty="0" err="1">
                <a:solidFill>
                  <a:schemeClr val="accent5"/>
                </a:solidFill>
              </a:rPr>
              <a:t>dolor</a:t>
            </a:r>
            <a:r>
              <a:rPr lang="en-GB" dirty="0">
                <a:solidFill>
                  <a:schemeClr val="accent5"/>
                </a:solidFill>
              </a:rPr>
              <a:t> sit </a:t>
            </a:r>
            <a:r>
              <a:rPr lang="en-GB" dirty="0" err="1">
                <a:solidFill>
                  <a:schemeClr val="accent5"/>
                </a:solidFill>
              </a:rPr>
              <a:t>amet</a:t>
            </a:r>
            <a:endParaRPr lang="en-GB" dirty="0">
              <a:solidFill>
                <a:schemeClr val="accent5"/>
              </a:solidFill>
            </a:endParaRPr>
          </a:p>
        </p:txBody>
      </p:sp>
      <p:sp>
        <p:nvSpPr>
          <p:cNvPr id="2" name="Rectangle 1"/>
          <p:cNvSpPr/>
          <p:nvPr/>
        </p:nvSpPr>
        <p:spPr>
          <a:xfrm>
            <a:off x="765543" y="1376362"/>
            <a:ext cx="10694619" cy="396875"/>
          </a:xfrm>
          <a:prstGeom prst="rect">
            <a:avLst/>
          </a:prstGeom>
          <a:solidFill>
            <a:schemeClr val="tx2"/>
          </a:solidFill>
        </p:spPr>
        <p:txBody>
          <a:bodyPr wrap="square" lIns="90000" tIns="46800" rIns="90000" anchor="ctr">
            <a:noAutofit/>
          </a:bodyPr>
          <a:lstStyle/>
          <a:p>
            <a:pPr algn="ctr"/>
            <a:r>
              <a:rPr lang="en-US" sz="1400" dirty="0">
                <a:solidFill>
                  <a:schemeClr val="bg1"/>
                </a:solidFill>
                <a:ea typeface="Gotham Book" charset="0"/>
                <a:cs typeface="Gotham Book" charset="0"/>
              </a:rPr>
              <a:t>LOREM IPSUM DOLOR SIT AMET</a:t>
            </a:r>
          </a:p>
        </p:txBody>
      </p:sp>
      <p:grpSp>
        <p:nvGrpSpPr>
          <p:cNvPr id="5" name="Group 4"/>
          <p:cNvGrpSpPr/>
          <p:nvPr/>
        </p:nvGrpSpPr>
        <p:grpSpPr>
          <a:xfrm>
            <a:off x="1713101" y="2003266"/>
            <a:ext cx="2046289" cy="2046289"/>
            <a:chOff x="569914" y="2122848"/>
            <a:chExt cx="1864980" cy="1864980"/>
          </a:xfrm>
        </p:grpSpPr>
        <p:sp>
          <p:nvSpPr>
            <p:cNvPr id="33" name="Rechteck 7"/>
            <p:cNvSpPr/>
            <p:nvPr/>
          </p:nvSpPr>
          <p:spPr bwMode="auto">
            <a:xfrm>
              <a:off x="569914" y="2122848"/>
              <a:ext cx="1864980" cy="186498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600" dirty="0">
                  <a:solidFill>
                    <a:schemeClr val="bg1"/>
                  </a:solidFill>
                  <a:latin typeface="+mj-lt"/>
                  <a:ea typeface="Gotham Book" charset="0"/>
                  <a:cs typeface="Gotham Book" charset="0"/>
                </a:rPr>
                <a:t>LOREM IPSUM DOLOR SIT AMET</a:t>
              </a:r>
            </a:p>
          </p:txBody>
        </p:sp>
        <p:sp>
          <p:nvSpPr>
            <p:cNvPr id="46" name="Oval 45"/>
            <p:cNvSpPr/>
            <p:nvPr/>
          </p:nvSpPr>
          <p:spPr>
            <a:xfrm>
              <a:off x="665066" y="2218000"/>
              <a:ext cx="1674676" cy="16746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grpSp>
      <p:grpSp>
        <p:nvGrpSpPr>
          <p:cNvPr id="4" name="Group 3"/>
          <p:cNvGrpSpPr/>
          <p:nvPr/>
        </p:nvGrpSpPr>
        <p:grpSpPr>
          <a:xfrm>
            <a:off x="3956122" y="2003266"/>
            <a:ext cx="2046289" cy="2046289"/>
            <a:chOff x="722314" y="2275248"/>
            <a:chExt cx="1864980" cy="1864980"/>
          </a:xfrm>
        </p:grpSpPr>
        <p:sp>
          <p:nvSpPr>
            <p:cNvPr id="48" name="Rechteck 7"/>
            <p:cNvSpPr/>
            <p:nvPr/>
          </p:nvSpPr>
          <p:spPr bwMode="auto">
            <a:xfrm>
              <a:off x="722314" y="2275248"/>
              <a:ext cx="1864980" cy="186498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600" dirty="0">
                  <a:solidFill>
                    <a:schemeClr val="bg1"/>
                  </a:solidFill>
                  <a:ea typeface="Gotham Book" charset="0"/>
                  <a:cs typeface="Gotham Book" charset="0"/>
                </a:rPr>
                <a:t>LOREM IPSUM DOLOR SIT AMET</a:t>
              </a:r>
            </a:p>
          </p:txBody>
        </p:sp>
        <p:sp>
          <p:nvSpPr>
            <p:cNvPr id="49" name="Oval 48"/>
            <p:cNvSpPr/>
            <p:nvPr/>
          </p:nvSpPr>
          <p:spPr>
            <a:xfrm>
              <a:off x="817466" y="2370400"/>
              <a:ext cx="1674676" cy="16746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grpSp>
      <p:grpSp>
        <p:nvGrpSpPr>
          <p:cNvPr id="50" name="Group 49"/>
          <p:cNvGrpSpPr/>
          <p:nvPr/>
        </p:nvGrpSpPr>
        <p:grpSpPr>
          <a:xfrm>
            <a:off x="6199144" y="2003266"/>
            <a:ext cx="2046289" cy="2046289"/>
            <a:chOff x="722314" y="2275248"/>
            <a:chExt cx="1864980" cy="1864980"/>
          </a:xfrm>
        </p:grpSpPr>
        <p:sp>
          <p:nvSpPr>
            <p:cNvPr id="51" name="Rechteck 7"/>
            <p:cNvSpPr/>
            <p:nvPr/>
          </p:nvSpPr>
          <p:spPr bwMode="auto">
            <a:xfrm>
              <a:off x="722314" y="2275248"/>
              <a:ext cx="1864980" cy="186498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600" dirty="0">
                  <a:solidFill>
                    <a:schemeClr val="bg1"/>
                  </a:solidFill>
                  <a:ea typeface="Gotham Book" charset="0"/>
                  <a:cs typeface="Gotham Book" charset="0"/>
                </a:rPr>
                <a:t>LOREM IPSUM DOLOR SIT AMET</a:t>
              </a:r>
            </a:p>
          </p:txBody>
        </p:sp>
        <p:sp>
          <p:nvSpPr>
            <p:cNvPr id="52" name="Oval 51"/>
            <p:cNvSpPr/>
            <p:nvPr/>
          </p:nvSpPr>
          <p:spPr>
            <a:xfrm>
              <a:off x="817466" y="2370400"/>
              <a:ext cx="1674676" cy="16746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grpSp>
      <p:grpSp>
        <p:nvGrpSpPr>
          <p:cNvPr id="53" name="Group 52"/>
          <p:cNvGrpSpPr/>
          <p:nvPr/>
        </p:nvGrpSpPr>
        <p:grpSpPr>
          <a:xfrm>
            <a:off x="8442167" y="2003266"/>
            <a:ext cx="2046289" cy="2046289"/>
            <a:chOff x="722314" y="2275248"/>
            <a:chExt cx="1864980" cy="1864980"/>
          </a:xfrm>
        </p:grpSpPr>
        <p:sp>
          <p:nvSpPr>
            <p:cNvPr id="54" name="Rechteck 7"/>
            <p:cNvSpPr/>
            <p:nvPr/>
          </p:nvSpPr>
          <p:spPr bwMode="auto">
            <a:xfrm>
              <a:off x="722314" y="2275248"/>
              <a:ext cx="1864980" cy="186498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600" dirty="0">
                  <a:solidFill>
                    <a:schemeClr val="bg1"/>
                  </a:solidFill>
                  <a:ea typeface="Gotham Book" charset="0"/>
                  <a:cs typeface="Gotham Book" charset="0"/>
                </a:rPr>
                <a:t>LOREM IPSUM DOLOR SIT AMET</a:t>
              </a:r>
            </a:p>
          </p:txBody>
        </p:sp>
        <p:sp>
          <p:nvSpPr>
            <p:cNvPr id="55" name="Oval 54"/>
            <p:cNvSpPr/>
            <p:nvPr/>
          </p:nvSpPr>
          <p:spPr>
            <a:xfrm>
              <a:off x="817466" y="2370400"/>
              <a:ext cx="1674676" cy="16746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grpSp>
      <p:grpSp>
        <p:nvGrpSpPr>
          <p:cNvPr id="29" name="Group 28"/>
          <p:cNvGrpSpPr/>
          <p:nvPr/>
        </p:nvGrpSpPr>
        <p:grpSpPr>
          <a:xfrm>
            <a:off x="1713100" y="4195485"/>
            <a:ext cx="2046289" cy="2046289"/>
            <a:chOff x="569914" y="2122848"/>
            <a:chExt cx="1864980" cy="1864980"/>
          </a:xfrm>
        </p:grpSpPr>
        <p:sp>
          <p:nvSpPr>
            <p:cNvPr id="34" name="Rechteck 7"/>
            <p:cNvSpPr/>
            <p:nvPr/>
          </p:nvSpPr>
          <p:spPr bwMode="auto">
            <a:xfrm>
              <a:off x="569914" y="2122848"/>
              <a:ext cx="1864980" cy="186498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600" dirty="0">
                  <a:solidFill>
                    <a:schemeClr val="bg1"/>
                  </a:solidFill>
                  <a:ea typeface="Gotham Book" charset="0"/>
                  <a:cs typeface="Gotham Book" charset="0"/>
                </a:rPr>
                <a:t>LOREM IPSUM DOLOR SIT AMET</a:t>
              </a:r>
            </a:p>
          </p:txBody>
        </p:sp>
        <p:sp>
          <p:nvSpPr>
            <p:cNvPr id="35" name="Oval 34"/>
            <p:cNvSpPr/>
            <p:nvPr/>
          </p:nvSpPr>
          <p:spPr>
            <a:xfrm>
              <a:off x="665066" y="2218000"/>
              <a:ext cx="1674676" cy="16746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grpSp>
      <p:grpSp>
        <p:nvGrpSpPr>
          <p:cNvPr id="38" name="Group 37"/>
          <p:cNvGrpSpPr/>
          <p:nvPr/>
        </p:nvGrpSpPr>
        <p:grpSpPr>
          <a:xfrm>
            <a:off x="3956122" y="4195485"/>
            <a:ext cx="2046289" cy="2046289"/>
            <a:chOff x="722314" y="2275248"/>
            <a:chExt cx="1864980" cy="1864980"/>
          </a:xfrm>
        </p:grpSpPr>
        <p:sp>
          <p:nvSpPr>
            <p:cNvPr id="39" name="Rechteck 7"/>
            <p:cNvSpPr/>
            <p:nvPr/>
          </p:nvSpPr>
          <p:spPr bwMode="auto">
            <a:xfrm>
              <a:off x="722314" y="2275248"/>
              <a:ext cx="1864980" cy="186498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600" dirty="0">
                  <a:solidFill>
                    <a:schemeClr val="bg1"/>
                  </a:solidFill>
                  <a:ea typeface="Gotham Book" charset="0"/>
                  <a:cs typeface="Gotham Book" charset="0"/>
                </a:rPr>
                <a:t>LOREM IPSUM DOLOR SIT AMET</a:t>
              </a:r>
            </a:p>
          </p:txBody>
        </p:sp>
        <p:sp>
          <p:nvSpPr>
            <p:cNvPr id="42" name="Oval 41"/>
            <p:cNvSpPr/>
            <p:nvPr/>
          </p:nvSpPr>
          <p:spPr>
            <a:xfrm>
              <a:off x="817466" y="2370400"/>
              <a:ext cx="1674676" cy="16746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grpSp>
      <p:grpSp>
        <p:nvGrpSpPr>
          <p:cNvPr id="43" name="Group 42"/>
          <p:cNvGrpSpPr/>
          <p:nvPr/>
        </p:nvGrpSpPr>
        <p:grpSpPr>
          <a:xfrm>
            <a:off x="6199142" y="4195485"/>
            <a:ext cx="2046289" cy="2046289"/>
            <a:chOff x="722314" y="2275248"/>
            <a:chExt cx="1864980" cy="1864980"/>
          </a:xfrm>
        </p:grpSpPr>
        <p:sp>
          <p:nvSpPr>
            <p:cNvPr id="47" name="Rechteck 7"/>
            <p:cNvSpPr/>
            <p:nvPr/>
          </p:nvSpPr>
          <p:spPr bwMode="auto">
            <a:xfrm>
              <a:off x="722314" y="2275248"/>
              <a:ext cx="1864980" cy="186498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600" dirty="0">
                  <a:solidFill>
                    <a:schemeClr val="bg1"/>
                  </a:solidFill>
                  <a:ea typeface="Gotham Book" charset="0"/>
                  <a:cs typeface="Gotham Book" charset="0"/>
                </a:rPr>
                <a:t>LOREM IPSUM DOLOR SIT AMET</a:t>
              </a:r>
            </a:p>
          </p:txBody>
        </p:sp>
        <p:sp>
          <p:nvSpPr>
            <p:cNvPr id="56" name="Oval 55"/>
            <p:cNvSpPr/>
            <p:nvPr/>
          </p:nvSpPr>
          <p:spPr>
            <a:xfrm>
              <a:off x="817466" y="2370400"/>
              <a:ext cx="1674676" cy="16746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grpSp>
      <p:grpSp>
        <p:nvGrpSpPr>
          <p:cNvPr id="57" name="Group 56"/>
          <p:cNvGrpSpPr/>
          <p:nvPr/>
        </p:nvGrpSpPr>
        <p:grpSpPr>
          <a:xfrm>
            <a:off x="8442166" y="4195485"/>
            <a:ext cx="2046289" cy="2046289"/>
            <a:chOff x="722314" y="2275248"/>
            <a:chExt cx="1864980" cy="1864980"/>
          </a:xfrm>
        </p:grpSpPr>
        <p:sp>
          <p:nvSpPr>
            <p:cNvPr id="58" name="Rechteck 7"/>
            <p:cNvSpPr/>
            <p:nvPr/>
          </p:nvSpPr>
          <p:spPr bwMode="auto">
            <a:xfrm>
              <a:off x="722314" y="2275248"/>
              <a:ext cx="1864980" cy="186498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600" dirty="0">
                  <a:solidFill>
                    <a:schemeClr val="bg1"/>
                  </a:solidFill>
                  <a:ea typeface="Gotham Book" charset="0"/>
                  <a:cs typeface="Gotham Book" charset="0"/>
                </a:rPr>
                <a:t>LOREM IPSUM DOLOR SIT AMET</a:t>
              </a:r>
            </a:p>
          </p:txBody>
        </p:sp>
        <p:sp>
          <p:nvSpPr>
            <p:cNvPr id="59" name="Oval 58"/>
            <p:cNvSpPr/>
            <p:nvPr/>
          </p:nvSpPr>
          <p:spPr>
            <a:xfrm>
              <a:off x="817466" y="2370400"/>
              <a:ext cx="1674676" cy="16746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grpSp>
    </p:spTree>
    <p:extLst>
      <p:ext uri="{BB962C8B-B14F-4D97-AF65-F5344CB8AC3E}">
        <p14:creationId xmlns:p14="http://schemas.microsoft.com/office/powerpoint/2010/main" val="1594399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a:solidFill>
                  <a:srgbClr val="FFCC00"/>
                </a:solidFill>
              </a:rPr>
              <a:t>Lorem</a:t>
            </a:r>
            <a:r>
              <a:rPr lang="en-GB" dirty="0">
                <a:solidFill>
                  <a:srgbClr val="FFCC00"/>
                </a:solidFill>
              </a:rPr>
              <a:t> </a:t>
            </a:r>
            <a:r>
              <a:rPr lang="en-GB" dirty="0" err="1">
                <a:solidFill>
                  <a:srgbClr val="FFCC00"/>
                </a:solidFill>
              </a:rPr>
              <a:t>ipsum</a:t>
            </a:r>
            <a:r>
              <a:rPr lang="en-GB" dirty="0">
                <a:solidFill>
                  <a:srgbClr val="FFCC00"/>
                </a:solidFill>
              </a:rPr>
              <a:t> </a:t>
            </a:r>
            <a:r>
              <a:rPr lang="en-GB" dirty="0" err="1">
                <a:solidFill>
                  <a:srgbClr val="FFCC00"/>
                </a:solidFill>
              </a:rPr>
              <a:t>dolor</a:t>
            </a:r>
            <a:r>
              <a:rPr lang="en-GB" dirty="0">
                <a:solidFill>
                  <a:srgbClr val="FFCC00"/>
                </a:solidFill>
              </a:rPr>
              <a:t> sit </a:t>
            </a:r>
            <a:r>
              <a:rPr lang="en-GB" dirty="0" err="1">
                <a:solidFill>
                  <a:srgbClr val="FFCC00"/>
                </a:solidFill>
              </a:rPr>
              <a:t>amet</a:t>
            </a:r>
            <a:endParaRPr lang="en-GB" dirty="0">
              <a:solidFill>
                <a:srgbClr val="FFCC00"/>
              </a:solidFill>
            </a:endParaRPr>
          </a:p>
        </p:txBody>
      </p:sp>
      <p:sp>
        <p:nvSpPr>
          <p:cNvPr id="11" name="Footer Placeholder 10"/>
          <p:cNvSpPr>
            <a:spLocks noGrp="1"/>
          </p:cNvSpPr>
          <p:nvPr>
            <p:ph type="ftr" sz="quarter" idx="11"/>
          </p:nvPr>
        </p:nvSpPr>
        <p:spPr/>
        <p:txBody>
          <a:bodyPr/>
          <a:lstStyle/>
          <a:p>
            <a:r>
              <a:rPr lang="en-US"/>
              <a:t>Lorem ipsum dolor sit amet</a:t>
            </a:r>
            <a:endParaRPr lang="en-US" dirty="0"/>
          </a:p>
        </p:txBody>
      </p:sp>
      <p:sp>
        <p:nvSpPr>
          <p:cNvPr id="21" name="Rechteck 7"/>
          <p:cNvSpPr/>
          <p:nvPr/>
        </p:nvSpPr>
        <p:spPr bwMode="auto">
          <a:xfrm>
            <a:off x="1968400" y="1980755"/>
            <a:ext cx="3745115" cy="3745115"/>
          </a:xfrm>
          <a:prstGeom prst="ellipse">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600" dirty="0">
                <a:solidFill>
                  <a:schemeClr val="bg1"/>
                </a:solidFill>
                <a:ea typeface="Gotham Book" charset="0"/>
                <a:cs typeface="Gotham Book" charset="0"/>
              </a:rPr>
              <a:t>LOREM IPSUM</a:t>
            </a:r>
          </a:p>
          <a:p>
            <a:pPr algn="ctr"/>
            <a:r>
              <a:rPr lang="en-US" sz="1600" dirty="0">
                <a:solidFill>
                  <a:schemeClr val="bg1"/>
                </a:solidFill>
                <a:ea typeface="Gotham Book" charset="0"/>
                <a:cs typeface="Gotham Book" charset="0"/>
              </a:rPr>
              <a:t>DOLOR SIT AMET, CONSECTETUR ADIPISCING ELIT. NAM NEC FINIBUS PURUS. PHASELLUS INTERDUM PORTA MALESUADA.</a:t>
            </a:r>
          </a:p>
        </p:txBody>
      </p:sp>
      <p:sp>
        <p:nvSpPr>
          <p:cNvPr id="22" name="Oval 21"/>
          <p:cNvSpPr/>
          <p:nvPr/>
        </p:nvSpPr>
        <p:spPr>
          <a:xfrm>
            <a:off x="2159477" y="2171832"/>
            <a:ext cx="3362961" cy="3362961"/>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ea typeface="Gotham Book" charset="0"/>
              <a:cs typeface="Gotham Book" charset="0"/>
            </a:endParaRPr>
          </a:p>
        </p:txBody>
      </p:sp>
      <p:sp>
        <p:nvSpPr>
          <p:cNvPr id="24" name="Rechteck 7"/>
          <p:cNvSpPr/>
          <p:nvPr/>
        </p:nvSpPr>
        <p:spPr bwMode="auto">
          <a:xfrm>
            <a:off x="6942320" y="1980755"/>
            <a:ext cx="3745115" cy="3745115"/>
          </a:xfrm>
          <a:prstGeom prst="ellipse">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600" dirty="0">
                <a:solidFill>
                  <a:schemeClr val="bg1"/>
                </a:solidFill>
                <a:ea typeface="Gotham Book" charset="0"/>
                <a:cs typeface="Gotham Book" charset="0"/>
              </a:rPr>
              <a:t>LOREM IPSUM</a:t>
            </a:r>
          </a:p>
          <a:p>
            <a:pPr algn="ctr"/>
            <a:r>
              <a:rPr lang="en-US" sz="1600" dirty="0">
                <a:solidFill>
                  <a:schemeClr val="bg1"/>
                </a:solidFill>
                <a:ea typeface="Gotham Book" charset="0"/>
                <a:cs typeface="Gotham Book" charset="0"/>
              </a:rPr>
              <a:t>DOLOR SIT AMET, CONSECTETUR ADIPISCING ELIT. NAM NEC FINIBUS PURUS. PHASELLUS INTERDUM PORTA MALESUADA.</a:t>
            </a:r>
          </a:p>
        </p:txBody>
      </p:sp>
      <p:sp>
        <p:nvSpPr>
          <p:cNvPr id="25" name="Oval 24"/>
          <p:cNvSpPr/>
          <p:nvPr/>
        </p:nvSpPr>
        <p:spPr>
          <a:xfrm>
            <a:off x="7133397" y="2171832"/>
            <a:ext cx="3362961" cy="3362961"/>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ea typeface="Gotham Book" charset="0"/>
              <a:cs typeface="Gotham Book" charset="0"/>
            </a:endParaRPr>
          </a:p>
        </p:txBody>
      </p:sp>
      <p:sp>
        <p:nvSpPr>
          <p:cNvPr id="10" name="Rechteck 7"/>
          <p:cNvSpPr/>
          <p:nvPr/>
        </p:nvSpPr>
        <p:spPr bwMode="auto">
          <a:xfrm>
            <a:off x="1524211" y="1513998"/>
            <a:ext cx="1821339" cy="1821339"/>
          </a:xfrm>
          <a:prstGeom prst="ellipse">
            <a:avLst/>
          </a:prstGeom>
          <a:solidFill>
            <a:srgbClr val="FFCC0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dirty="0">
                <a:solidFill>
                  <a:schemeClr val="bg1"/>
                </a:solidFill>
                <a:ea typeface="Gotham Book" charset="0"/>
                <a:cs typeface="Gotham Book" charset="0"/>
              </a:rPr>
              <a:t>LOREM IPSUM DOLOR SIT AMET</a:t>
            </a:r>
          </a:p>
        </p:txBody>
      </p:sp>
      <p:sp>
        <p:nvSpPr>
          <p:cNvPr id="16" name="Oval 15"/>
          <p:cNvSpPr/>
          <p:nvPr/>
        </p:nvSpPr>
        <p:spPr>
          <a:xfrm>
            <a:off x="1617136" y="1606923"/>
            <a:ext cx="1635488" cy="1635488"/>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ea typeface="Gotham Book" charset="0"/>
              <a:cs typeface="Gotham Book" charset="0"/>
            </a:endParaRPr>
          </a:p>
        </p:txBody>
      </p:sp>
      <p:sp>
        <p:nvSpPr>
          <p:cNvPr id="18" name="Rechteck 7"/>
          <p:cNvSpPr/>
          <p:nvPr/>
        </p:nvSpPr>
        <p:spPr bwMode="auto">
          <a:xfrm>
            <a:off x="6498133" y="1513998"/>
            <a:ext cx="1821339" cy="1821339"/>
          </a:xfrm>
          <a:prstGeom prst="ellipse">
            <a:avLst/>
          </a:prstGeom>
          <a:solidFill>
            <a:srgbClr val="FFCC0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dirty="0">
                <a:solidFill>
                  <a:schemeClr val="bg1"/>
                </a:solidFill>
                <a:ea typeface="Gotham Book" charset="0"/>
                <a:cs typeface="Gotham Book" charset="0"/>
              </a:rPr>
              <a:t>LOREM IPSUM DOLOR SIT AMET</a:t>
            </a:r>
          </a:p>
        </p:txBody>
      </p:sp>
      <p:sp>
        <p:nvSpPr>
          <p:cNvPr id="19" name="Oval 18"/>
          <p:cNvSpPr/>
          <p:nvPr/>
        </p:nvSpPr>
        <p:spPr>
          <a:xfrm>
            <a:off x="6591058" y="1606923"/>
            <a:ext cx="1635488" cy="1635488"/>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ea typeface="Gotham Book" charset="0"/>
              <a:cs typeface="Gotham Book" charset="0"/>
            </a:endParaRPr>
          </a:p>
        </p:txBody>
      </p:sp>
    </p:spTree>
    <p:extLst>
      <p:ext uri="{BB962C8B-B14F-4D97-AF65-F5344CB8AC3E}">
        <p14:creationId xmlns:p14="http://schemas.microsoft.com/office/powerpoint/2010/main" val="793319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err="1">
                <a:solidFill>
                  <a:srgbClr val="FFCC00"/>
                </a:solidFill>
              </a:rPr>
              <a:t>Lorem</a:t>
            </a:r>
            <a:r>
              <a:rPr lang="en-GB" dirty="0">
                <a:solidFill>
                  <a:srgbClr val="FFCC00"/>
                </a:solidFill>
              </a:rPr>
              <a:t> </a:t>
            </a:r>
            <a:r>
              <a:rPr lang="en-GB" dirty="0" err="1">
                <a:solidFill>
                  <a:srgbClr val="FFCC00"/>
                </a:solidFill>
              </a:rPr>
              <a:t>ipsum</a:t>
            </a:r>
            <a:r>
              <a:rPr lang="en-GB" dirty="0">
                <a:solidFill>
                  <a:srgbClr val="FFCC00"/>
                </a:solidFill>
              </a:rPr>
              <a:t> </a:t>
            </a:r>
            <a:r>
              <a:rPr lang="en-GB" dirty="0" err="1">
                <a:solidFill>
                  <a:srgbClr val="FFCC00"/>
                </a:solidFill>
              </a:rPr>
              <a:t>dolor</a:t>
            </a:r>
            <a:r>
              <a:rPr lang="en-GB" dirty="0">
                <a:solidFill>
                  <a:srgbClr val="FFCC00"/>
                </a:solidFill>
              </a:rPr>
              <a:t> sit </a:t>
            </a:r>
            <a:r>
              <a:rPr lang="en-GB" dirty="0" err="1">
                <a:solidFill>
                  <a:srgbClr val="FFCC00"/>
                </a:solidFill>
              </a:rPr>
              <a:t>amet</a:t>
            </a:r>
            <a:endParaRPr lang="en-GB" dirty="0">
              <a:solidFill>
                <a:srgbClr val="FFCC00"/>
              </a:solidFill>
            </a:endParaRPr>
          </a:p>
        </p:txBody>
      </p:sp>
      <p:sp>
        <p:nvSpPr>
          <p:cNvPr id="43" name="Rechteck 7"/>
          <p:cNvSpPr/>
          <p:nvPr/>
        </p:nvSpPr>
        <p:spPr bwMode="auto">
          <a:xfrm>
            <a:off x="6669378" y="3429000"/>
            <a:ext cx="3659924" cy="1082232"/>
          </a:xfrm>
          <a:custGeom>
            <a:avLst/>
            <a:gdLst>
              <a:gd name="connsiteX0" fmla="*/ 0 w 3009184"/>
              <a:gd name="connsiteY0" fmla="*/ 0 h 919203"/>
              <a:gd name="connsiteX1" fmla="*/ 3009184 w 3009184"/>
              <a:gd name="connsiteY1" fmla="*/ 0 h 919203"/>
              <a:gd name="connsiteX2" fmla="*/ 3009184 w 3009184"/>
              <a:gd name="connsiteY2" fmla="*/ 919203 h 919203"/>
              <a:gd name="connsiteX3" fmla="*/ 0 w 3009184"/>
              <a:gd name="connsiteY3" fmla="*/ 919203 h 919203"/>
              <a:gd name="connsiteX4" fmla="*/ 0 w 3009184"/>
              <a:gd name="connsiteY4" fmla="*/ 0 h 919203"/>
              <a:gd name="connsiteX0" fmla="*/ 87406 w 3096590"/>
              <a:gd name="connsiteY0" fmla="*/ 0 h 919203"/>
              <a:gd name="connsiteX1" fmla="*/ 3096590 w 3096590"/>
              <a:gd name="connsiteY1" fmla="*/ 0 h 919203"/>
              <a:gd name="connsiteX2" fmla="*/ 3096590 w 3096590"/>
              <a:gd name="connsiteY2" fmla="*/ 919203 h 919203"/>
              <a:gd name="connsiteX3" fmla="*/ 87406 w 3096590"/>
              <a:gd name="connsiteY3" fmla="*/ 919203 h 919203"/>
              <a:gd name="connsiteX4" fmla="*/ 0 w 3096590"/>
              <a:gd name="connsiteY4" fmla="*/ 373794 h 919203"/>
              <a:gd name="connsiteX5" fmla="*/ 87406 w 3096590"/>
              <a:gd name="connsiteY5" fmla="*/ 0 h 919203"/>
              <a:gd name="connsiteX0" fmla="*/ 87406 w 3096590"/>
              <a:gd name="connsiteY0" fmla="*/ 0 h 919203"/>
              <a:gd name="connsiteX1" fmla="*/ 3096590 w 3096590"/>
              <a:gd name="connsiteY1" fmla="*/ 0 h 919203"/>
              <a:gd name="connsiteX2" fmla="*/ 3096590 w 3096590"/>
              <a:gd name="connsiteY2" fmla="*/ 919203 h 919203"/>
              <a:gd name="connsiteX3" fmla="*/ 87406 w 3096590"/>
              <a:gd name="connsiteY3" fmla="*/ 919203 h 919203"/>
              <a:gd name="connsiteX4" fmla="*/ 0 w 3096590"/>
              <a:gd name="connsiteY4" fmla="*/ 373794 h 919203"/>
              <a:gd name="connsiteX5" fmla="*/ 87406 w 3096590"/>
              <a:gd name="connsiteY5" fmla="*/ 0 h 91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6590" h="919203">
                <a:moveTo>
                  <a:pt x="87406" y="0"/>
                </a:moveTo>
                <a:lnTo>
                  <a:pt x="3096590" y="0"/>
                </a:lnTo>
                <a:lnTo>
                  <a:pt x="3096590" y="919203"/>
                </a:lnTo>
                <a:lnTo>
                  <a:pt x="87406" y="919203"/>
                </a:lnTo>
                <a:cubicBezTo>
                  <a:pt x="87406" y="744123"/>
                  <a:pt x="672353" y="582491"/>
                  <a:pt x="0" y="373794"/>
                </a:cubicBezTo>
                <a:lnTo>
                  <a:pt x="87406" y="0"/>
                </a:lnTo>
                <a:close/>
              </a:path>
            </a:pathLst>
          </a:custGeom>
          <a:solidFill>
            <a:schemeClr val="tx2"/>
          </a:solidFill>
          <a:ln w="9525" cap="flat" cmpd="sng" algn="ctr">
            <a:noFill/>
            <a:prstDash val="solid"/>
            <a:round/>
            <a:headEnd type="none" w="med" len="med"/>
            <a:tailEnd type="none" w="med" len="med"/>
          </a:ln>
          <a:effectLst/>
        </p:spPr>
        <p:txBody>
          <a:bodyPr vert="horz" wrap="square" lIns="612000" tIns="46800" rIns="108000" bIns="45720" numCol="1" rtlCol="0" anchor="ctr" anchorCtr="0" compatLnSpc="1">
            <a:prstTxWarp prst="textNoShape">
              <a:avLst/>
            </a:prstTxWarp>
          </a:bodyPr>
          <a:lstStyle/>
          <a:p>
            <a:pPr algn="ctr"/>
            <a:r>
              <a:rPr lang="en-US" sz="1600" dirty="0">
                <a:solidFill>
                  <a:schemeClr val="bg1"/>
                </a:solidFill>
                <a:ea typeface="Gotham Book" charset="0"/>
                <a:cs typeface="Gotham Book" charset="0"/>
              </a:rPr>
              <a:t>LOREM IPSUM DOLOR SIT AMET</a:t>
            </a:r>
          </a:p>
        </p:txBody>
      </p:sp>
      <p:sp>
        <p:nvSpPr>
          <p:cNvPr id="39" name="Rechteck 7"/>
          <p:cNvSpPr/>
          <p:nvPr/>
        </p:nvSpPr>
        <p:spPr bwMode="auto">
          <a:xfrm>
            <a:off x="2127945" y="4672367"/>
            <a:ext cx="3476777" cy="1090573"/>
          </a:xfrm>
          <a:custGeom>
            <a:avLst/>
            <a:gdLst>
              <a:gd name="connsiteX0" fmla="*/ 0 w 2944493"/>
              <a:gd name="connsiteY0" fmla="*/ 0 h 923609"/>
              <a:gd name="connsiteX1" fmla="*/ 2944493 w 2944493"/>
              <a:gd name="connsiteY1" fmla="*/ 0 h 923609"/>
              <a:gd name="connsiteX2" fmla="*/ 2944493 w 2944493"/>
              <a:gd name="connsiteY2" fmla="*/ 923609 h 923609"/>
              <a:gd name="connsiteX3" fmla="*/ 0 w 2944493"/>
              <a:gd name="connsiteY3" fmla="*/ 923609 h 923609"/>
              <a:gd name="connsiteX4" fmla="*/ 0 w 2944493"/>
              <a:gd name="connsiteY4" fmla="*/ 0 h 923609"/>
              <a:gd name="connsiteX0" fmla="*/ 0 w 2944493"/>
              <a:gd name="connsiteY0" fmla="*/ 0 h 923609"/>
              <a:gd name="connsiteX1" fmla="*/ 2944493 w 2944493"/>
              <a:gd name="connsiteY1" fmla="*/ 0 h 923609"/>
              <a:gd name="connsiteX2" fmla="*/ 2944493 w 2944493"/>
              <a:gd name="connsiteY2" fmla="*/ 923609 h 923609"/>
              <a:gd name="connsiteX3" fmla="*/ 0 w 2944493"/>
              <a:gd name="connsiteY3" fmla="*/ 923609 h 923609"/>
              <a:gd name="connsiteX4" fmla="*/ 107879 w 2944493"/>
              <a:gd name="connsiteY4" fmla="*/ 609843 h 923609"/>
              <a:gd name="connsiteX5" fmla="*/ 0 w 2944493"/>
              <a:gd name="connsiteY5" fmla="*/ 0 h 92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4493" h="923609">
                <a:moveTo>
                  <a:pt x="0" y="0"/>
                </a:moveTo>
                <a:lnTo>
                  <a:pt x="2944493" y="0"/>
                </a:lnTo>
                <a:lnTo>
                  <a:pt x="2944493" y="923609"/>
                </a:lnTo>
                <a:lnTo>
                  <a:pt x="0" y="923609"/>
                </a:lnTo>
                <a:cubicBezTo>
                  <a:pt x="101" y="819020"/>
                  <a:pt x="107778" y="714432"/>
                  <a:pt x="107879" y="609843"/>
                </a:cubicBezTo>
                <a:lnTo>
                  <a:pt x="0" y="0"/>
                </a:lnTo>
                <a:close/>
              </a:path>
            </a:pathLst>
          </a:custGeom>
          <a:solidFill>
            <a:schemeClr val="tx2"/>
          </a:solidFill>
          <a:ln w="9525" cap="flat" cmpd="sng" algn="ctr">
            <a:noFill/>
            <a:prstDash val="solid"/>
            <a:round/>
            <a:headEnd type="none" w="med" len="med"/>
            <a:tailEnd type="none" w="med" len="med"/>
          </a:ln>
          <a:effectLst/>
        </p:spPr>
        <p:txBody>
          <a:bodyPr vert="horz" wrap="square" lIns="468000" tIns="46800" rIns="82800" bIns="45720" numCol="1" rtlCol="0" anchor="ctr" anchorCtr="0" compatLnSpc="1">
            <a:prstTxWarp prst="textNoShape">
              <a:avLst/>
            </a:prstTxWarp>
          </a:bodyPr>
          <a:lstStyle/>
          <a:p>
            <a:pPr algn="ctr"/>
            <a:r>
              <a:rPr lang="en-US" sz="1600" dirty="0">
                <a:solidFill>
                  <a:schemeClr val="bg1"/>
                </a:solidFill>
                <a:ea typeface="Gotham Book" charset="0"/>
                <a:cs typeface="Gotham Book" charset="0"/>
              </a:rPr>
              <a:t>LOREM IPSUM DOLOR SIT AMET</a:t>
            </a:r>
          </a:p>
        </p:txBody>
      </p:sp>
      <p:sp>
        <p:nvSpPr>
          <p:cNvPr id="37" name="Rechteck 7"/>
          <p:cNvSpPr/>
          <p:nvPr/>
        </p:nvSpPr>
        <p:spPr bwMode="auto">
          <a:xfrm>
            <a:off x="2010870" y="3418553"/>
            <a:ext cx="3593843" cy="1083860"/>
          </a:xfrm>
          <a:custGeom>
            <a:avLst/>
            <a:gdLst>
              <a:gd name="connsiteX0" fmla="*/ 0 w 3037852"/>
              <a:gd name="connsiteY0" fmla="*/ 0 h 917924"/>
              <a:gd name="connsiteX1" fmla="*/ 3037852 w 3037852"/>
              <a:gd name="connsiteY1" fmla="*/ 0 h 917924"/>
              <a:gd name="connsiteX2" fmla="*/ 3037852 w 3037852"/>
              <a:gd name="connsiteY2" fmla="*/ 917924 h 917924"/>
              <a:gd name="connsiteX3" fmla="*/ 0 w 3037852"/>
              <a:gd name="connsiteY3" fmla="*/ 917924 h 917924"/>
              <a:gd name="connsiteX4" fmla="*/ 0 w 3037852"/>
              <a:gd name="connsiteY4" fmla="*/ 0 h 917924"/>
              <a:gd name="connsiteX0" fmla="*/ 0 w 3037852"/>
              <a:gd name="connsiteY0" fmla="*/ 0 h 917924"/>
              <a:gd name="connsiteX1" fmla="*/ 3037852 w 3037852"/>
              <a:gd name="connsiteY1" fmla="*/ 0 h 917924"/>
              <a:gd name="connsiteX2" fmla="*/ 3037852 w 3037852"/>
              <a:gd name="connsiteY2" fmla="*/ 917924 h 917924"/>
              <a:gd name="connsiteX3" fmla="*/ 0 w 3037852"/>
              <a:gd name="connsiteY3" fmla="*/ 917924 h 917924"/>
              <a:gd name="connsiteX4" fmla="*/ 261749 w 3037852"/>
              <a:gd name="connsiteY4" fmla="*/ 422090 h 917924"/>
              <a:gd name="connsiteX5" fmla="*/ 0 w 3037852"/>
              <a:gd name="connsiteY5" fmla="*/ 0 h 917924"/>
              <a:gd name="connsiteX0" fmla="*/ 5784 w 3043636"/>
              <a:gd name="connsiteY0" fmla="*/ 0 h 917924"/>
              <a:gd name="connsiteX1" fmla="*/ 3043636 w 3043636"/>
              <a:gd name="connsiteY1" fmla="*/ 0 h 917924"/>
              <a:gd name="connsiteX2" fmla="*/ 3043636 w 3043636"/>
              <a:gd name="connsiteY2" fmla="*/ 917924 h 917924"/>
              <a:gd name="connsiteX3" fmla="*/ 5784 w 3043636"/>
              <a:gd name="connsiteY3" fmla="*/ 917924 h 917924"/>
              <a:gd name="connsiteX4" fmla="*/ 267533 w 3043636"/>
              <a:gd name="connsiteY4" fmla="*/ 422090 h 917924"/>
              <a:gd name="connsiteX5" fmla="*/ 5784 w 3043636"/>
              <a:gd name="connsiteY5" fmla="*/ 0 h 91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636" h="917924">
                <a:moveTo>
                  <a:pt x="5784" y="0"/>
                </a:moveTo>
                <a:lnTo>
                  <a:pt x="3043636" y="0"/>
                </a:lnTo>
                <a:lnTo>
                  <a:pt x="3043636" y="917924"/>
                </a:lnTo>
                <a:lnTo>
                  <a:pt x="5784" y="917924"/>
                </a:lnTo>
                <a:cubicBezTo>
                  <a:pt x="5628" y="752646"/>
                  <a:pt x="-61764" y="668051"/>
                  <a:pt x="267533" y="422090"/>
                </a:cubicBezTo>
                <a:lnTo>
                  <a:pt x="5784" y="0"/>
                </a:lnTo>
                <a:close/>
              </a:path>
            </a:pathLst>
          </a:custGeom>
          <a:solidFill>
            <a:schemeClr val="tx2"/>
          </a:solidFill>
          <a:ln w="9525" cap="flat" cmpd="sng" algn="ctr">
            <a:noFill/>
            <a:prstDash val="solid"/>
            <a:round/>
            <a:headEnd type="none" w="med" len="med"/>
            <a:tailEnd type="none" w="med" len="med"/>
          </a:ln>
          <a:effectLst/>
        </p:spPr>
        <p:txBody>
          <a:bodyPr vert="horz" wrap="square" lIns="540000" tIns="46800" rIns="125999" bIns="45720" numCol="1" rtlCol="0" anchor="ctr" anchorCtr="0" compatLnSpc="1">
            <a:prstTxWarp prst="textNoShape">
              <a:avLst/>
            </a:prstTxWarp>
          </a:bodyPr>
          <a:lstStyle/>
          <a:p>
            <a:pPr algn="ctr"/>
            <a:r>
              <a:rPr lang="en-US" sz="1600" dirty="0">
                <a:solidFill>
                  <a:schemeClr val="bg1"/>
                </a:solidFill>
                <a:ea typeface="Gotham Book" charset="0"/>
                <a:cs typeface="Gotham Book" charset="0"/>
              </a:rPr>
              <a:t>LOREM IPSUM DOLOR SIT AMET</a:t>
            </a:r>
          </a:p>
        </p:txBody>
      </p:sp>
      <p:sp>
        <p:nvSpPr>
          <p:cNvPr id="35" name="Rechteck 7"/>
          <p:cNvSpPr/>
          <p:nvPr/>
        </p:nvSpPr>
        <p:spPr bwMode="auto">
          <a:xfrm>
            <a:off x="2127932" y="2173782"/>
            <a:ext cx="3477140" cy="1075448"/>
          </a:xfrm>
          <a:prstGeom prst="rect">
            <a:avLst/>
          </a:prstGeom>
          <a:solidFill>
            <a:schemeClr val="tx2"/>
          </a:solidFill>
          <a:ln w="9525" cap="flat" cmpd="sng" algn="ctr">
            <a:noFill/>
            <a:prstDash val="solid"/>
            <a:round/>
            <a:headEnd type="none" w="med" len="med"/>
            <a:tailEnd type="none" w="med" len="med"/>
          </a:ln>
          <a:effectLst/>
        </p:spPr>
        <p:txBody>
          <a:bodyPr vert="horz" wrap="square" lIns="468000" tIns="46800" rIns="82800" bIns="45720" numCol="1" rtlCol="0" anchor="ctr" anchorCtr="0" compatLnSpc="1">
            <a:prstTxWarp prst="textNoShape">
              <a:avLst/>
            </a:prstTxWarp>
          </a:bodyPr>
          <a:lstStyle/>
          <a:p>
            <a:pPr algn="ctr"/>
            <a:r>
              <a:rPr lang="en-US" sz="1600" dirty="0">
                <a:solidFill>
                  <a:schemeClr val="bg1"/>
                </a:solidFill>
                <a:ea typeface="Gotham Book" charset="0"/>
                <a:cs typeface="Gotham Book" charset="0"/>
              </a:rPr>
              <a:t>LOREM IPSUM DOLOR SIT AMET</a:t>
            </a:r>
          </a:p>
        </p:txBody>
      </p:sp>
      <p:sp>
        <p:nvSpPr>
          <p:cNvPr id="29" name="Freeform 28"/>
          <p:cNvSpPr>
            <a:spLocks noChangeArrowheads="1"/>
          </p:cNvSpPr>
          <p:nvPr/>
        </p:nvSpPr>
        <p:spPr bwMode="auto">
          <a:xfrm>
            <a:off x="1773525" y="2172826"/>
            <a:ext cx="588945" cy="1076413"/>
          </a:xfrm>
          <a:custGeom>
            <a:avLst/>
            <a:gdLst>
              <a:gd name="T0" fmla="*/ 527 w 1306"/>
              <a:gd name="T1" fmla="*/ 694 h 2387"/>
              <a:gd name="T2" fmla="*/ 141 w 1306"/>
              <a:gd name="T3" fmla="*/ 778 h 2387"/>
              <a:gd name="T4" fmla="*/ 0 w 1306"/>
              <a:gd name="T5" fmla="*/ 191 h 2387"/>
              <a:gd name="T6" fmla="*/ 707 w 1306"/>
              <a:gd name="T7" fmla="*/ 0 h 2387"/>
              <a:gd name="T8" fmla="*/ 1305 w 1306"/>
              <a:gd name="T9" fmla="*/ 0 h 2387"/>
              <a:gd name="T10" fmla="*/ 1305 w 1306"/>
              <a:gd name="T11" fmla="*/ 2386 h 2387"/>
              <a:gd name="T12" fmla="*/ 527 w 1306"/>
              <a:gd name="T13" fmla="*/ 2386 h 2387"/>
              <a:gd name="T14" fmla="*/ 527 w 1306"/>
              <a:gd name="T15" fmla="*/ 694 h 23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6" h="2387">
                <a:moveTo>
                  <a:pt x="527" y="694"/>
                </a:moveTo>
                <a:lnTo>
                  <a:pt x="141" y="778"/>
                </a:lnTo>
                <a:lnTo>
                  <a:pt x="0" y="191"/>
                </a:lnTo>
                <a:lnTo>
                  <a:pt x="707" y="0"/>
                </a:lnTo>
                <a:lnTo>
                  <a:pt x="1305" y="0"/>
                </a:lnTo>
                <a:lnTo>
                  <a:pt x="1305" y="2386"/>
                </a:lnTo>
                <a:lnTo>
                  <a:pt x="527" y="2386"/>
                </a:lnTo>
                <a:lnTo>
                  <a:pt x="527" y="694"/>
                </a:lnTo>
              </a:path>
            </a:pathLst>
          </a:custGeom>
          <a:solidFill>
            <a:srgbClr val="FFCC01"/>
          </a:solidFill>
          <a:ln>
            <a:noFill/>
          </a:ln>
          <a:effectLst/>
        </p:spPr>
        <p:txBody>
          <a:bodyPr wrap="none" anchor="ctr"/>
          <a:lstStyle/>
          <a:p>
            <a:endParaRPr lang="en-GB"/>
          </a:p>
        </p:txBody>
      </p:sp>
      <p:sp>
        <p:nvSpPr>
          <p:cNvPr id="30" name="Freeform 29"/>
          <p:cNvSpPr>
            <a:spLocks noChangeArrowheads="1"/>
          </p:cNvSpPr>
          <p:nvPr/>
        </p:nvSpPr>
        <p:spPr bwMode="auto">
          <a:xfrm>
            <a:off x="1616340" y="3412068"/>
            <a:ext cx="903315" cy="1090345"/>
          </a:xfrm>
          <a:custGeom>
            <a:avLst/>
            <a:gdLst>
              <a:gd name="T0" fmla="*/ 3 w 2003"/>
              <a:gd name="T1" fmla="*/ 1839 h 2416"/>
              <a:gd name="T2" fmla="*/ 984 w 2003"/>
              <a:gd name="T3" fmla="*/ 1135 h 2416"/>
              <a:gd name="T4" fmla="*/ 1190 w 2003"/>
              <a:gd name="T5" fmla="*/ 847 h 2416"/>
              <a:gd name="T6" fmla="*/ 975 w 2003"/>
              <a:gd name="T7" fmla="*/ 672 h 2416"/>
              <a:gd name="T8" fmla="*/ 519 w 2003"/>
              <a:gd name="T9" fmla="*/ 965 h 2416"/>
              <a:gd name="T10" fmla="*/ 0 w 2003"/>
              <a:gd name="T11" fmla="*/ 522 h 2416"/>
              <a:gd name="T12" fmla="*/ 1046 w 2003"/>
              <a:gd name="T13" fmla="*/ 0 h 2416"/>
              <a:gd name="T14" fmla="*/ 1977 w 2003"/>
              <a:gd name="T15" fmla="*/ 776 h 2416"/>
              <a:gd name="T16" fmla="*/ 1977 w 2003"/>
              <a:gd name="T17" fmla="*/ 782 h 2416"/>
              <a:gd name="T18" fmla="*/ 1500 w 2003"/>
              <a:gd name="T19" fmla="*/ 1523 h 2416"/>
              <a:gd name="T20" fmla="*/ 1077 w 2003"/>
              <a:gd name="T21" fmla="*/ 1794 h 2416"/>
              <a:gd name="T22" fmla="*/ 2002 w 2003"/>
              <a:gd name="T23" fmla="*/ 1794 h 2416"/>
              <a:gd name="T24" fmla="*/ 2002 w 2003"/>
              <a:gd name="T25" fmla="*/ 2415 h 2416"/>
              <a:gd name="T26" fmla="*/ 3 w 2003"/>
              <a:gd name="T27" fmla="*/ 2415 h 2416"/>
              <a:gd name="T28" fmla="*/ 3 w 2003"/>
              <a:gd name="T29" fmla="*/ 1839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3" h="2416">
                <a:moveTo>
                  <a:pt x="3" y="1839"/>
                </a:moveTo>
                <a:lnTo>
                  <a:pt x="984" y="1135"/>
                </a:lnTo>
                <a:cubicBezTo>
                  <a:pt x="1133" y="1030"/>
                  <a:pt x="1190" y="937"/>
                  <a:pt x="1190" y="847"/>
                </a:cubicBezTo>
                <a:cubicBezTo>
                  <a:pt x="1190" y="745"/>
                  <a:pt x="1111" y="672"/>
                  <a:pt x="975" y="672"/>
                </a:cubicBezTo>
                <a:cubicBezTo>
                  <a:pt x="840" y="672"/>
                  <a:pt x="717" y="757"/>
                  <a:pt x="519" y="965"/>
                </a:cubicBezTo>
                <a:lnTo>
                  <a:pt x="0" y="522"/>
                </a:lnTo>
                <a:cubicBezTo>
                  <a:pt x="274" y="184"/>
                  <a:pt x="553" y="0"/>
                  <a:pt x="1046" y="0"/>
                </a:cubicBezTo>
                <a:cubicBezTo>
                  <a:pt x="1588" y="0"/>
                  <a:pt x="1977" y="325"/>
                  <a:pt x="1977" y="776"/>
                </a:cubicBezTo>
                <a:lnTo>
                  <a:pt x="1977" y="782"/>
                </a:lnTo>
                <a:cubicBezTo>
                  <a:pt x="1977" y="1143"/>
                  <a:pt x="1785" y="1340"/>
                  <a:pt x="1500" y="1523"/>
                </a:cubicBezTo>
                <a:lnTo>
                  <a:pt x="1077" y="1794"/>
                </a:lnTo>
                <a:lnTo>
                  <a:pt x="2002" y="1794"/>
                </a:lnTo>
                <a:lnTo>
                  <a:pt x="2002" y="2415"/>
                </a:lnTo>
                <a:lnTo>
                  <a:pt x="3" y="2415"/>
                </a:lnTo>
                <a:lnTo>
                  <a:pt x="3" y="1839"/>
                </a:lnTo>
              </a:path>
            </a:pathLst>
          </a:custGeom>
          <a:solidFill>
            <a:srgbClr val="FFCC01"/>
          </a:solidFill>
          <a:ln>
            <a:noFill/>
          </a:ln>
          <a:effectLst/>
        </p:spPr>
        <p:txBody>
          <a:bodyPr wrap="none" anchor="ctr"/>
          <a:lstStyle/>
          <a:p>
            <a:endParaRPr lang="en-GB"/>
          </a:p>
        </p:txBody>
      </p:sp>
      <p:sp>
        <p:nvSpPr>
          <p:cNvPr id="31" name="Freeform 30"/>
          <p:cNvSpPr>
            <a:spLocks noChangeArrowheads="1"/>
          </p:cNvSpPr>
          <p:nvPr/>
        </p:nvSpPr>
        <p:spPr bwMode="auto">
          <a:xfrm>
            <a:off x="1601419" y="4672367"/>
            <a:ext cx="933159" cy="1092330"/>
          </a:xfrm>
          <a:custGeom>
            <a:avLst/>
            <a:gdLst>
              <a:gd name="T0" fmla="*/ 0 w 2069"/>
              <a:gd name="T1" fmla="*/ 1994 h 2422"/>
              <a:gd name="T2" fmla="*/ 471 w 2069"/>
              <a:gd name="T3" fmla="*/ 1509 h 2422"/>
              <a:gd name="T4" fmla="*/ 1029 w 2069"/>
              <a:gd name="T5" fmla="*/ 1766 h 2422"/>
              <a:gd name="T6" fmla="*/ 1300 w 2069"/>
              <a:gd name="T7" fmla="*/ 1577 h 2422"/>
              <a:gd name="T8" fmla="*/ 1300 w 2069"/>
              <a:gd name="T9" fmla="*/ 1571 h 2422"/>
              <a:gd name="T10" fmla="*/ 990 w 2069"/>
              <a:gd name="T11" fmla="*/ 1382 h 2422"/>
              <a:gd name="T12" fmla="*/ 655 w 2069"/>
              <a:gd name="T13" fmla="*/ 1382 h 2422"/>
              <a:gd name="T14" fmla="*/ 551 w 2069"/>
              <a:gd name="T15" fmla="*/ 1030 h 2422"/>
              <a:gd name="T16" fmla="*/ 1072 w 2069"/>
              <a:gd name="T17" fmla="*/ 618 h 2422"/>
              <a:gd name="T18" fmla="*/ 189 w 2069"/>
              <a:gd name="T19" fmla="*/ 618 h 2422"/>
              <a:gd name="T20" fmla="*/ 189 w 2069"/>
              <a:gd name="T21" fmla="*/ 0 h 2422"/>
              <a:gd name="T22" fmla="*/ 2011 w 2069"/>
              <a:gd name="T23" fmla="*/ 0 h 2422"/>
              <a:gd name="T24" fmla="*/ 2011 w 2069"/>
              <a:gd name="T25" fmla="*/ 545 h 2422"/>
              <a:gd name="T26" fmla="*/ 1481 w 2069"/>
              <a:gd name="T27" fmla="*/ 946 h 2422"/>
              <a:gd name="T28" fmla="*/ 2068 w 2069"/>
              <a:gd name="T29" fmla="*/ 1619 h 2422"/>
              <a:gd name="T30" fmla="*/ 2068 w 2069"/>
              <a:gd name="T31" fmla="*/ 1625 h 2422"/>
              <a:gd name="T32" fmla="*/ 1097 w 2069"/>
              <a:gd name="T33" fmla="*/ 2421 h 2422"/>
              <a:gd name="T34" fmla="*/ 0 w 2069"/>
              <a:gd name="T35" fmla="*/ 1994 h 2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9" h="2422">
                <a:moveTo>
                  <a:pt x="0" y="1994"/>
                </a:moveTo>
                <a:lnTo>
                  <a:pt x="471" y="1509"/>
                </a:lnTo>
                <a:cubicBezTo>
                  <a:pt x="646" y="1676"/>
                  <a:pt x="833" y="1766"/>
                  <a:pt x="1029" y="1766"/>
                </a:cubicBezTo>
                <a:cubicBezTo>
                  <a:pt x="1204" y="1766"/>
                  <a:pt x="1300" y="1687"/>
                  <a:pt x="1300" y="1577"/>
                </a:cubicBezTo>
                <a:lnTo>
                  <a:pt x="1300" y="1571"/>
                </a:lnTo>
                <a:cubicBezTo>
                  <a:pt x="1300" y="1456"/>
                  <a:pt x="1199" y="1382"/>
                  <a:pt x="990" y="1382"/>
                </a:cubicBezTo>
                <a:lnTo>
                  <a:pt x="655" y="1382"/>
                </a:lnTo>
                <a:lnTo>
                  <a:pt x="551" y="1030"/>
                </a:lnTo>
                <a:lnTo>
                  <a:pt x="1072" y="618"/>
                </a:lnTo>
                <a:lnTo>
                  <a:pt x="189" y="618"/>
                </a:lnTo>
                <a:lnTo>
                  <a:pt x="189" y="0"/>
                </a:lnTo>
                <a:lnTo>
                  <a:pt x="2011" y="0"/>
                </a:lnTo>
                <a:lnTo>
                  <a:pt x="2011" y="545"/>
                </a:lnTo>
                <a:lnTo>
                  <a:pt x="1481" y="946"/>
                </a:lnTo>
                <a:cubicBezTo>
                  <a:pt x="1836" y="1042"/>
                  <a:pt x="2068" y="1247"/>
                  <a:pt x="2068" y="1619"/>
                </a:cubicBezTo>
                <a:lnTo>
                  <a:pt x="2068" y="1625"/>
                </a:lnTo>
                <a:cubicBezTo>
                  <a:pt x="2068" y="2136"/>
                  <a:pt x="1622" y="2421"/>
                  <a:pt x="1097" y="2421"/>
                </a:cubicBezTo>
                <a:cubicBezTo>
                  <a:pt x="607" y="2421"/>
                  <a:pt x="260" y="2260"/>
                  <a:pt x="0" y="1994"/>
                </a:cubicBezTo>
              </a:path>
            </a:pathLst>
          </a:custGeom>
          <a:solidFill>
            <a:srgbClr val="FFCC01"/>
          </a:solidFill>
          <a:ln>
            <a:noFill/>
          </a:ln>
          <a:effectLst/>
        </p:spPr>
        <p:txBody>
          <a:bodyPr wrap="none" anchor="ctr"/>
          <a:lstStyle/>
          <a:p>
            <a:endParaRPr lang="en-GB"/>
          </a:p>
        </p:txBody>
      </p:sp>
      <p:sp>
        <p:nvSpPr>
          <p:cNvPr id="33" name="Freeform 32"/>
          <p:cNvSpPr>
            <a:spLocks noChangeArrowheads="1"/>
          </p:cNvSpPr>
          <p:nvPr/>
        </p:nvSpPr>
        <p:spPr bwMode="auto">
          <a:xfrm>
            <a:off x="6363565" y="3423042"/>
            <a:ext cx="941118" cy="1092332"/>
          </a:xfrm>
          <a:custGeom>
            <a:avLst/>
            <a:gdLst>
              <a:gd name="T0" fmla="*/ 0 w 2088"/>
              <a:gd name="T1" fmla="*/ 2028 h 2419"/>
              <a:gd name="T2" fmla="*/ 437 w 2088"/>
              <a:gd name="T3" fmla="*/ 1520 h 2419"/>
              <a:gd name="T4" fmla="*/ 1023 w 2088"/>
              <a:gd name="T5" fmla="*/ 1777 h 2419"/>
              <a:gd name="T6" fmla="*/ 1322 w 2088"/>
              <a:gd name="T7" fmla="*/ 1551 h 2419"/>
              <a:gd name="T8" fmla="*/ 1322 w 2088"/>
              <a:gd name="T9" fmla="*/ 1546 h 2419"/>
              <a:gd name="T10" fmla="*/ 1045 w 2088"/>
              <a:gd name="T11" fmla="*/ 1320 h 2419"/>
              <a:gd name="T12" fmla="*/ 685 w 2088"/>
              <a:gd name="T13" fmla="*/ 1469 h 2419"/>
              <a:gd name="T14" fmla="*/ 208 w 2088"/>
              <a:gd name="T15" fmla="*/ 1232 h 2419"/>
              <a:gd name="T16" fmla="*/ 276 w 2088"/>
              <a:gd name="T17" fmla="*/ 0 h 2419"/>
              <a:gd name="T18" fmla="*/ 1985 w 2088"/>
              <a:gd name="T19" fmla="*/ 0 h 2419"/>
              <a:gd name="T20" fmla="*/ 1985 w 2088"/>
              <a:gd name="T21" fmla="*/ 627 h 2419"/>
              <a:gd name="T22" fmla="*/ 860 w 2088"/>
              <a:gd name="T23" fmla="*/ 627 h 2419"/>
              <a:gd name="T24" fmla="*/ 843 w 2088"/>
              <a:gd name="T25" fmla="*/ 934 h 2419"/>
              <a:gd name="T26" fmla="*/ 1294 w 2088"/>
              <a:gd name="T27" fmla="*/ 805 h 2419"/>
              <a:gd name="T28" fmla="*/ 2087 w 2088"/>
              <a:gd name="T29" fmla="*/ 1551 h 2419"/>
              <a:gd name="T30" fmla="*/ 2087 w 2088"/>
              <a:gd name="T31" fmla="*/ 1557 h 2419"/>
              <a:gd name="T32" fmla="*/ 1034 w 2088"/>
              <a:gd name="T33" fmla="*/ 2418 h 2419"/>
              <a:gd name="T34" fmla="*/ 0 w 2088"/>
              <a:gd name="T35" fmla="*/ 2028 h 2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8" h="2419">
                <a:moveTo>
                  <a:pt x="0" y="2028"/>
                </a:moveTo>
                <a:lnTo>
                  <a:pt x="437" y="1520"/>
                </a:lnTo>
                <a:cubicBezTo>
                  <a:pt x="640" y="1684"/>
                  <a:pt x="829" y="1777"/>
                  <a:pt x="1023" y="1777"/>
                </a:cubicBezTo>
                <a:cubicBezTo>
                  <a:pt x="1212" y="1777"/>
                  <a:pt x="1322" y="1678"/>
                  <a:pt x="1322" y="1551"/>
                </a:cubicBezTo>
                <a:lnTo>
                  <a:pt x="1322" y="1546"/>
                </a:lnTo>
                <a:cubicBezTo>
                  <a:pt x="1322" y="1407"/>
                  <a:pt x="1209" y="1320"/>
                  <a:pt x="1045" y="1320"/>
                </a:cubicBezTo>
                <a:cubicBezTo>
                  <a:pt x="900" y="1320"/>
                  <a:pt x="795" y="1382"/>
                  <a:pt x="685" y="1469"/>
                </a:cubicBezTo>
                <a:lnTo>
                  <a:pt x="208" y="1232"/>
                </a:lnTo>
                <a:lnTo>
                  <a:pt x="276" y="0"/>
                </a:lnTo>
                <a:lnTo>
                  <a:pt x="1985" y="0"/>
                </a:lnTo>
                <a:lnTo>
                  <a:pt x="1985" y="627"/>
                </a:lnTo>
                <a:lnTo>
                  <a:pt x="860" y="627"/>
                </a:lnTo>
                <a:lnTo>
                  <a:pt x="843" y="934"/>
                </a:lnTo>
                <a:cubicBezTo>
                  <a:pt x="967" y="855"/>
                  <a:pt x="1107" y="805"/>
                  <a:pt x="1294" y="805"/>
                </a:cubicBezTo>
                <a:cubicBezTo>
                  <a:pt x="1686" y="805"/>
                  <a:pt x="2087" y="1056"/>
                  <a:pt x="2087" y="1551"/>
                </a:cubicBezTo>
                <a:lnTo>
                  <a:pt x="2087" y="1557"/>
                </a:lnTo>
                <a:cubicBezTo>
                  <a:pt x="2087" y="2104"/>
                  <a:pt x="1635" y="2418"/>
                  <a:pt x="1034" y="2418"/>
                </a:cubicBezTo>
                <a:cubicBezTo>
                  <a:pt x="572" y="2418"/>
                  <a:pt x="265" y="2265"/>
                  <a:pt x="0" y="2028"/>
                </a:cubicBezTo>
              </a:path>
            </a:pathLst>
          </a:custGeom>
          <a:solidFill>
            <a:srgbClr val="FFCC01"/>
          </a:solidFill>
          <a:ln>
            <a:noFill/>
          </a:ln>
          <a:effectLst/>
        </p:spPr>
        <p:txBody>
          <a:bodyPr wrap="none" anchor="ctr"/>
          <a:lstStyle/>
          <a:p>
            <a:endParaRPr lang="en-GB"/>
          </a:p>
        </p:txBody>
      </p:sp>
      <p:sp>
        <p:nvSpPr>
          <p:cNvPr id="36" name="Triangle 35"/>
          <p:cNvSpPr/>
          <p:nvPr/>
        </p:nvSpPr>
        <p:spPr>
          <a:xfrm rot="5400000">
            <a:off x="5206228" y="2568840"/>
            <a:ext cx="1078890" cy="28190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latin typeface="Gotham Book" charset="0"/>
              <a:ea typeface="Gotham Book" charset="0"/>
              <a:cs typeface="Gotham Book" charset="0"/>
            </a:endParaRPr>
          </a:p>
        </p:txBody>
      </p:sp>
      <p:sp>
        <p:nvSpPr>
          <p:cNvPr id="38" name="Triangle 37"/>
          <p:cNvSpPr/>
          <p:nvPr/>
        </p:nvSpPr>
        <p:spPr>
          <a:xfrm rot="5400000">
            <a:off x="5203731" y="3819535"/>
            <a:ext cx="1083865" cy="28190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latin typeface="Gotham Book" charset="0"/>
              <a:ea typeface="Gotham Book" charset="0"/>
              <a:cs typeface="Gotham Book" charset="0"/>
            </a:endParaRPr>
          </a:p>
        </p:txBody>
      </p:sp>
      <p:sp>
        <p:nvSpPr>
          <p:cNvPr id="40" name="Triangle 39"/>
          <p:cNvSpPr/>
          <p:nvPr/>
        </p:nvSpPr>
        <p:spPr>
          <a:xfrm rot="5400000">
            <a:off x="5200384" y="5076697"/>
            <a:ext cx="1090577" cy="28190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latin typeface="Gotham Book" charset="0"/>
              <a:ea typeface="Gotham Book" charset="0"/>
              <a:cs typeface="Gotham Book" charset="0"/>
            </a:endParaRPr>
          </a:p>
        </p:txBody>
      </p:sp>
      <p:sp>
        <p:nvSpPr>
          <p:cNvPr id="44" name="Triangle 43"/>
          <p:cNvSpPr/>
          <p:nvPr/>
        </p:nvSpPr>
        <p:spPr>
          <a:xfrm rot="5400000">
            <a:off x="9922598" y="3826187"/>
            <a:ext cx="1088201" cy="28190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latin typeface="Gotham Book" charset="0"/>
              <a:ea typeface="Gotham Book" charset="0"/>
              <a:cs typeface="Gotham Book" charset="0"/>
            </a:endParaRPr>
          </a:p>
        </p:txBody>
      </p:sp>
      <p:sp>
        <p:nvSpPr>
          <p:cNvPr id="26" name="Rechteck 7"/>
          <p:cNvSpPr/>
          <p:nvPr/>
        </p:nvSpPr>
        <p:spPr bwMode="auto">
          <a:xfrm>
            <a:off x="6931371" y="2179652"/>
            <a:ext cx="3394383" cy="1083247"/>
          </a:xfrm>
          <a:custGeom>
            <a:avLst/>
            <a:gdLst>
              <a:gd name="connsiteX0" fmla="*/ 0 w 2874713"/>
              <a:gd name="connsiteY0" fmla="*/ 0 h 921495"/>
              <a:gd name="connsiteX1" fmla="*/ 2874713 w 2874713"/>
              <a:gd name="connsiteY1" fmla="*/ 0 h 921495"/>
              <a:gd name="connsiteX2" fmla="*/ 2874713 w 2874713"/>
              <a:gd name="connsiteY2" fmla="*/ 921495 h 921495"/>
              <a:gd name="connsiteX3" fmla="*/ 0 w 2874713"/>
              <a:gd name="connsiteY3" fmla="*/ 921495 h 921495"/>
              <a:gd name="connsiteX4" fmla="*/ 0 w 2874713"/>
              <a:gd name="connsiteY4" fmla="*/ 0 h 921495"/>
              <a:gd name="connsiteX0" fmla="*/ 349623 w 3224336"/>
              <a:gd name="connsiteY0" fmla="*/ 0 h 921495"/>
              <a:gd name="connsiteX1" fmla="*/ 3224336 w 3224336"/>
              <a:gd name="connsiteY1" fmla="*/ 0 h 921495"/>
              <a:gd name="connsiteX2" fmla="*/ 3224336 w 3224336"/>
              <a:gd name="connsiteY2" fmla="*/ 921495 h 921495"/>
              <a:gd name="connsiteX3" fmla="*/ 349623 w 3224336"/>
              <a:gd name="connsiteY3" fmla="*/ 921495 h 921495"/>
              <a:gd name="connsiteX4" fmla="*/ 0 w 3224336"/>
              <a:gd name="connsiteY4" fmla="*/ 555312 h 921495"/>
              <a:gd name="connsiteX5" fmla="*/ 349623 w 3224336"/>
              <a:gd name="connsiteY5" fmla="*/ 0 h 921495"/>
              <a:gd name="connsiteX0" fmla="*/ 349623 w 3224336"/>
              <a:gd name="connsiteY0" fmla="*/ 0 h 921495"/>
              <a:gd name="connsiteX1" fmla="*/ 3224336 w 3224336"/>
              <a:gd name="connsiteY1" fmla="*/ 0 h 921495"/>
              <a:gd name="connsiteX2" fmla="*/ 3224336 w 3224336"/>
              <a:gd name="connsiteY2" fmla="*/ 921495 h 921495"/>
              <a:gd name="connsiteX3" fmla="*/ 349623 w 3224336"/>
              <a:gd name="connsiteY3" fmla="*/ 921495 h 921495"/>
              <a:gd name="connsiteX4" fmla="*/ 0 w 3224336"/>
              <a:gd name="connsiteY4" fmla="*/ 555312 h 921495"/>
              <a:gd name="connsiteX5" fmla="*/ 349623 w 3224336"/>
              <a:gd name="connsiteY5" fmla="*/ 0 h 921495"/>
              <a:gd name="connsiteX0" fmla="*/ 0 w 2874713"/>
              <a:gd name="connsiteY0" fmla="*/ 0 h 921495"/>
              <a:gd name="connsiteX1" fmla="*/ 2874713 w 2874713"/>
              <a:gd name="connsiteY1" fmla="*/ 0 h 921495"/>
              <a:gd name="connsiteX2" fmla="*/ 2874713 w 2874713"/>
              <a:gd name="connsiteY2" fmla="*/ 921495 h 921495"/>
              <a:gd name="connsiteX3" fmla="*/ 0 w 2874713"/>
              <a:gd name="connsiteY3" fmla="*/ 921495 h 921495"/>
              <a:gd name="connsiteX4" fmla="*/ 20171 w 2874713"/>
              <a:gd name="connsiteY4" fmla="*/ 528418 h 921495"/>
              <a:gd name="connsiteX5" fmla="*/ 0 w 2874713"/>
              <a:gd name="connsiteY5" fmla="*/ 0 h 921495"/>
              <a:gd name="connsiteX0" fmla="*/ 0 w 2874713"/>
              <a:gd name="connsiteY0" fmla="*/ 0 h 921495"/>
              <a:gd name="connsiteX1" fmla="*/ 2874713 w 2874713"/>
              <a:gd name="connsiteY1" fmla="*/ 0 h 921495"/>
              <a:gd name="connsiteX2" fmla="*/ 2874713 w 2874713"/>
              <a:gd name="connsiteY2" fmla="*/ 921495 h 921495"/>
              <a:gd name="connsiteX3" fmla="*/ 0 w 2874713"/>
              <a:gd name="connsiteY3" fmla="*/ 921495 h 921495"/>
              <a:gd name="connsiteX4" fmla="*/ 20171 w 2874713"/>
              <a:gd name="connsiteY4" fmla="*/ 528418 h 921495"/>
              <a:gd name="connsiteX5" fmla="*/ 0 w 2874713"/>
              <a:gd name="connsiteY5" fmla="*/ 0 h 92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4713" h="921495">
                <a:moveTo>
                  <a:pt x="0" y="0"/>
                </a:moveTo>
                <a:lnTo>
                  <a:pt x="2874713" y="0"/>
                </a:lnTo>
                <a:lnTo>
                  <a:pt x="2874713" y="921495"/>
                </a:lnTo>
                <a:lnTo>
                  <a:pt x="0" y="921495"/>
                </a:lnTo>
                <a:cubicBezTo>
                  <a:pt x="0" y="761334"/>
                  <a:pt x="262218" y="675131"/>
                  <a:pt x="20171" y="528418"/>
                </a:cubicBezTo>
                <a:lnTo>
                  <a:pt x="0" y="0"/>
                </a:lnTo>
                <a:close/>
              </a:path>
            </a:pathLst>
          </a:custGeom>
          <a:solidFill>
            <a:schemeClr val="tx2"/>
          </a:solidFill>
          <a:ln w="9525" cap="flat" cmpd="sng" algn="ctr">
            <a:noFill/>
            <a:prstDash val="solid"/>
            <a:round/>
            <a:headEnd type="none" w="med" len="med"/>
            <a:tailEnd type="none" w="med" len="med"/>
          </a:ln>
          <a:effectLst/>
        </p:spPr>
        <p:txBody>
          <a:bodyPr vert="horz" wrap="square" lIns="468000" tIns="46800" rIns="108000" bIns="45720" numCol="1" rtlCol="0" anchor="ctr" anchorCtr="0" compatLnSpc="1">
            <a:prstTxWarp prst="textNoShape">
              <a:avLst/>
            </a:prstTxWarp>
          </a:bodyPr>
          <a:lstStyle/>
          <a:p>
            <a:pPr algn="ctr"/>
            <a:r>
              <a:rPr lang="en-US" sz="1600" dirty="0">
                <a:solidFill>
                  <a:schemeClr val="bg1"/>
                </a:solidFill>
                <a:ea typeface="Gotham Book" charset="0"/>
                <a:cs typeface="Gotham Book" charset="0"/>
              </a:rPr>
              <a:t>LOREM IPSUM DOLOR SIT AMET</a:t>
            </a:r>
          </a:p>
        </p:txBody>
      </p:sp>
      <p:sp>
        <p:nvSpPr>
          <p:cNvPr id="27" name="Freeform 26"/>
          <p:cNvSpPr>
            <a:spLocks noChangeArrowheads="1"/>
          </p:cNvSpPr>
          <p:nvPr/>
        </p:nvSpPr>
        <p:spPr bwMode="auto">
          <a:xfrm>
            <a:off x="6309850" y="2179652"/>
            <a:ext cx="1048563" cy="1083250"/>
          </a:xfrm>
          <a:custGeom>
            <a:avLst/>
            <a:gdLst>
              <a:gd name="T0" fmla="*/ 1269 w 2322"/>
              <a:gd name="T1" fmla="*/ 1977 h 2387"/>
              <a:gd name="T2" fmla="*/ 130 w 2322"/>
              <a:gd name="T3" fmla="*/ 1977 h 2387"/>
              <a:gd name="T4" fmla="*/ 0 w 2322"/>
              <a:gd name="T5" fmla="*/ 1421 h 2387"/>
              <a:gd name="T6" fmla="*/ 1156 w 2322"/>
              <a:gd name="T7" fmla="*/ 0 h 2387"/>
              <a:gd name="T8" fmla="*/ 2036 w 2322"/>
              <a:gd name="T9" fmla="*/ 0 h 2387"/>
              <a:gd name="T10" fmla="*/ 2036 w 2322"/>
              <a:gd name="T11" fmla="*/ 1418 h 2387"/>
              <a:gd name="T12" fmla="*/ 2321 w 2322"/>
              <a:gd name="T13" fmla="*/ 1418 h 2387"/>
              <a:gd name="T14" fmla="*/ 2321 w 2322"/>
              <a:gd name="T15" fmla="*/ 1977 h 2387"/>
              <a:gd name="T16" fmla="*/ 2036 w 2322"/>
              <a:gd name="T17" fmla="*/ 1977 h 2387"/>
              <a:gd name="T18" fmla="*/ 2036 w 2322"/>
              <a:gd name="T19" fmla="*/ 2386 h 2387"/>
              <a:gd name="T20" fmla="*/ 1269 w 2322"/>
              <a:gd name="T21" fmla="*/ 2386 h 2387"/>
              <a:gd name="T22" fmla="*/ 1269 w 2322"/>
              <a:gd name="T23" fmla="*/ 1977 h 2387"/>
              <a:gd name="T24" fmla="*/ 1269 w 2322"/>
              <a:gd name="T25" fmla="*/ 1426 h 2387"/>
              <a:gd name="T26" fmla="*/ 1269 w 2322"/>
              <a:gd name="T27" fmla="*/ 798 h 2387"/>
              <a:gd name="T28" fmla="*/ 764 w 2322"/>
              <a:gd name="T29" fmla="*/ 1426 h 2387"/>
              <a:gd name="T30" fmla="*/ 1269 w 2322"/>
              <a:gd name="T31" fmla="*/ 1426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2" h="2387">
                <a:moveTo>
                  <a:pt x="1269" y="1977"/>
                </a:moveTo>
                <a:lnTo>
                  <a:pt x="130" y="1977"/>
                </a:lnTo>
                <a:lnTo>
                  <a:pt x="0" y="1421"/>
                </a:lnTo>
                <a:lnTo>
                  <a:pt x="1156" y="0"/>
                </a:lnTo>
                <a:lnTo>
                  <a:pt x="2036" y="0"/>
                </a:lnTo>
                <a:lnTo>
                  <a:pt x="2036" y="1418"/>
                </a:lnTo>
                <a:lnTo>
                  <a:pt x="2321" y="1418"/>
                </a:lnTo>
                <a:lnTo>
                  <a:pt x="2321" y="1977"/>
                </a:lnTo>
                <a:lnTo>
                  <a:pt x="2036" y="1977"/>
                </a:lnTo>
                <a:lnTo>
                  <a:pt x="2036" y="2386"/>
                </a:lnTo>
                <a:lnTo>
                  <a:pt x="1269" y="2386"/>
                </a:lnTo>
                <a:lnTo>
                  <a:pt x="1269" y="1977"/>
                </a:lnTo>
                <a:close/>
                <a:moveTo>
                  <a:pt x="1269" y="1426"/>
                </a:moveTo>
                <a:lnTo>
                  <a:pt x="1269" y="798"/>
                </a:lnTo>
                <a:lnTo>
                  <a:pt x="764" y="1426"/>
                </a:lnTo>
                <a:lnTo>
                  <a:pt x="1269" y="1426"/>
                </a:lnTo>
                <a:close/>
              </a:path>
            </a:pathLst>
          </a:custGeom>
          <a:solidFill>
            <a:srgbClr val="FFCC01"/>
          </a:solidFill>
          <a:ln>
            <a:noFill/>
          </a:ln>
          <a:effectLst/>
        </p:spPr>
        <p:txBody>
          <a:bodyPr wrap="none" anchor="ctr"/>
          <a:lstStyle/>
          <a:p>
            <a:endParaRPr lang="en-GB"/>
          </a:p>
        </p:txBody>
      </p:sp>
      <p:sp>
        <p:nvSpPr>
          <p:cNvPr id="28" name="Triangle 27"/>
          <p:cNvSpPr/>
          <p:nvPr/>
        </p:nvSpPr>
        <p:spPr>
          <a:xfrm rot="5400000">
            <a:off x="9922664" y="2582739"/>
            <a:ext cx="1088081" cy="28190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latin typeface="Gotham Book" charset="0"/>
              <a:ea typeface="Gotham Book" charset="0"/>
              <a:cs typeface="Gotham Book" charset="0"/>
            </a:endParaRPr>
          </a:p>
        </p:txBody>
      </p:sp>
      <p:sp>
        <p:nvSpPr>
          <p:cNvPr id="48" name="Rechteck 7"/>
          <p:cNvSpPr/>
          <p:nvPr/>
        </p:nvSpPr>
        <p:spPr bwMode="auto">
          <a:xfrm>
            <a:off x="6614009" y="4651566"/>
            <a:ext cx="3711739" cy="1105621"/>
          </a:xfrm>
          <a:custGeom>
            <a:avLst/>
            <a:gdLst>
              <a:gd name="connsiteX0" fmla="*/ 0 w 3109254"/>
              <a:gd name="connsiteY0" fmla="*/ 0 h 936352"/>
              <a:gd name="connsiteX1" fmla="*/ 3109254 w 3109254"/>
              <a:gd name="connsiteY1" fmla="*/ 0 h 936352"/>
              <a:gd name="connsiteX2" fmla="*/ 3109254 w 3109254"/>
              <a:gd name="connsiteY2" fmla="*/ 936352 h 936352"/>
              <a:gd name="connsiteX3" fmla="*/ 0 w 3109254"/>
              <a:gd name="connsiteY3" fmla="*/ 936352 h 936352"/>
              <a:gd name="connsiteX4" fmla="*/ 0 w 3109254"/>
              <a:gd name="connsiteY4" fmla="*/ 0 h 936352"/>
              <a:gd name="connsiteX0" fmla="*/ 188259 w 3109254"/>
              <a:gd name="connsiteY0" fmla="*/ 0 h 943076"/>
              <a:gd name="connsiteX1" fmla="*/ 3109254 w 3109254"/>
              <a:gd name="connsiteY1" fmla="*/ 6724 h 943076"/>
              <a:gd name="connsiteX2" fmla="*/ 3109254 w 3109254"/>
              <a:gd name="connsiteY2" fmla="*/ 943076 h 943076"/>
              <a:gd name="connsiteX3" fmla="*/ 0 w 3109254"/>
              <a:gd name="connsiteY3" fmla="*/ 943076 h 943076"/>
              <a:gd name="connsiteX4" fmla="*/ 188259 w 3109254"/>
              <a:gd name="connsiteY4" fmla="*/ 0 h 943076"/>
              <a:gd name="connsiteX0" fmla="*/ 188259 w 3109254"/>
              <a:gd name="connsiteY0" fmla="*/ 0 h 943076"/>
              <a:gd name="connsiteX1" fmla="*/ 3109254 w 3109254"/>
              <a:gd name="connsiteY1" fmla="*/ 6724 h 943076"/>
              <a:gd name="connsiteX2" fmla="*/ 3109254 w 3109254"/>
              <a:gd name="connsiteY2" fmla="*/ 943076 h 943076"/>
              <a:gd name="connsiteX3" fmla="*/ 0 w 3109254"/>
              <a:gd name="connsiteY3" fmla="*/ 943076 h 943076"/>
              <a:gd name="connsiteX4" fmla="*/ 188259 w 3109254"/>
              <a:gd name="connsiteY4" fmla="*/ 0 h 943076"/>
              <a:gd name="connsiteX0" fmla="*/ 126203 w 3047198"/>
              <a:gd name="connsiteY0" fmla="*/ 0 h 949800"/>
              <a:gd name="connsiteX1" fmla="*/ 3047198 w 3047198"/>
              <a:gd name="connsiteY1" fmla="*/ 6724 h 949800"/>
              <a:gd name="connsiteX2" fmla="*/ 3047198 w 3047198"/>
              <a:gd name="connsiteY2" fmla="*/ 943076 h 949800"/>
              <a:gd name="connsiteX3" fmla="*/ 52244 w 3047198"/>
              <a:gd name="connsiteY3" fmla="*/ 949800 h 949800"/>
              <a:gd name="connsiteX4" fmla="*/ 126203 w 3047198"/>
              <a:gd name="connsiteY4" fmla="*/ 0 h 949800"/>
              <a:gd name="connsiteX0" fmla="*/ 198626 w 3119621"/>
              <a:gd name="connsiteY0" fmla="*/ 0 h 949800"/>
              <a:gd name="connsiteX1" fmla="*/ 3119621 w 3119621"/>
              <a:gd name="connsiteY1" fmla="*/ 6724 h 949800"/>
              <a:gd name="connsiteX2" fmla="*/ 3119621 w 3119621"/>
              <a:gd name="connsiteY2" fmla="*/ 943076 h 949800"/>
              <a:gd name="connsiteX3" fmla="*/ 124667 w 3119621"/>
              <a:gd name="connsiteY3" fmla="*/ 949800 h 949800"/>
              <a:gd name="connsiteX4" fmla="*/ 198626 w 3119621"/>
              <a:gd name="connsiteY4" fmla="*/ 0 h 949800"/>
              <a:gd name="connsiteX0" fmla="*/ 198626 w 3119621"/>
              <a:gd name="connsiteY0" fmla="*/ 0 h 943076"/>
              <a:gd name="connsiteX1" fmla="*/ 3119621 w 3119621"/>
              <a:gd name="connsiteY1" fmla="*/ 6724 h 943076"/>
              <a:gd name="connsiteX2" fmla="*/ 3119621 w 3119621"/>
              <a:gd name="connsiteY2" fmla="*/ 943076 h 943076"/>
              <a:gd name="connsiteX3" fmla="*/ 124667 w 3119621"/>
              <a:gd name="connsiteY3" fmla="*/ 943076 h 943076"/>
              <a:gd name="connsiteX4" fmla="*/ 198626 w 3119621"/>
              <a:gd name="connsiteY4" fmla="*/ 0 h 943076"/>
              <a:gd name="connsiteX0" fmla="*/ 198626 w 3119621"/>
              <a:gd name="connsiteY0" fmla="*/ 0 h 936353"/>
              <a:gd name="connsiteX1" fmla="*/ 3119621 w 3119621"/>
              <a:gd name="connsiteY1" fmla="*/ 1 h 936353"/>
              <a:gd name="connsiteX2" fmla="*/ 3119621 w 3119621"/>
              <a:gd name="connsiteY2" fmla="*/ 936353 h 936353"/>
              <a:gd name="connsiteX3" fmla="*/ 124667 w 3119621"/>
              <a:gd name="connsiteY3" fmla="*/ 936353 h 936353"/>
              <a:gd name="connsiteX4" fmla="*/ 198626 w 3119621"/>
              <a:gd name="connsiteY4" fmla="*/ 0 h 936353"/>
              <a:gd name="connsiteX0" fmla="*/ 248351 w 3169346"/>
              <a:gd name="connsiteY0" fmla="*/ 0 h 936353"/>
              <a:gd name="connsiteX1" fmla="*/ 3169346 w 3169346"/>
              <a:gd name="connsiteY1" fmla="*/ 1 h 936353"/>
              <a:gd name="connsiteX2" fmla="*/ 3169346 w 3169346"/>
              <a:gd name="connsiteY2" fmla="*/ 936353 h 936353"/>
              <a:gd name="connsiteX3" fmla="*/ 174392 w 3169346"/>
              <a:gd name="connsiteY3" fmla="*/ 936353 h 936353"/>
              <a:gd name="connsiteX4" fmla="*/ 469444 w 3169346"/>
              <a:gd name="connsiteY4" fmla="*/ 617263 h 936353"/>
              <a:gd name="connsiteX5" fmla="*/ 248351 w 3169346"/>
              <a:gd name="connsiteY5" fmla="*/ 0 h 936353"/>
              <a:gd name="connsiteX0" fmla="*/ 302585 w 3223580"/>
              <a:gd name="connsiteY0" fmla="*/ 0 h 936353"/>
              <a:gd name="connsiteX1" fmla="*/ 3223580 w 3223580"/>
              <a:gd name="connsiteY1" fmla="*/ 1 h 936353"/>
              <a:gd name="connsiteX2" fmla="*/ 3223580 w 3223580"/>
              <a:gd name="connsiteY2" fmla="*/ 936353 h 936353"/>
              <a:gd name="connsiteX3" fmla="*/ 228626 w 3223580"/>
              <a:gd name="connsiteY3" fmla="*/ 936353 h 936353"/>
              <a:gd name="connsiteX4" fmla="*/ 281631 w 3223580"/>
              <a:gd name="connsiteY4" fmla="*/ 825692 h 936353"/>
              <a:gd name="connsiteX5" fmla="*/ 523678 w 3223580"/>
              <a:gd name="connsiteY5" fmla="*/ 617263 h 936353"/>
              <a:gd name="connsiteX6" fmla="*/ 302585 w 3223580"/>
              <a:gd name="connsiteY6" fmla="*/ 0 h 936353"/>
              <a:gd name="connsiteX0" fmla="*/ 182504 w 3103499"/>
              <a:gd name="connsiteY0" fmla="*/ 0 h 936353"/>
              <a:gd name="connsiteX1" fmla="*/ 3103499 w 3103499"/>
              <a:gd name="connsiteY1" fmla="*/ 1 h 936353"/>
              <a:gd name="connsiteX2" fmla="*/ 3103499 w 3103499"/>
              <a:gd name="connsiteY2" fmla="*/ 936353 h 936353"/>
              <a:gd name="connsiteX3" fmla="*/ 108545 w 3103499"/>
              <a:gd name="connsiteY3" fmla="*/ 936353 h 936353"/>
              <a:gd name="connsiteX4" fmla="*/ 161550 w 3103499"/>
              <a:gd name="connsiteY4" fmla="*/ 825692 h 936353"/>
              <a:gd name="connsiteX5" fmla="*/ 403597 w 3103499"/>
              <a:gd name="connsiteY5" fmla="*/ 617263 h 936353"/>
              <a:gd name="connsiteX6" fmla="*/ 182504 w 3103499"/>
              <a:gd name="connsiteY6" fmla="*/ 0 h 936353"/>
              <a:gd name="connsiteX0" fmla="*/ 208353 w 3129348"/>
              <a:gd name="connsiteY0" fmla="*/ 0 h 936353"/>
              <a:gd name="connsiteX1" fmla="*/ 3129348 w 3129348"/>
              <a:gd name="connsiteY1" fmla="*/ 1 h 936353"/>
              <a:gd name="connsiteX2" fmla="*/ 3129348 w 3129348"/>
              <a:gd name="connsiteY2" fmla="*/ 936353 h 936353"/>
              <a:gd name="connsiteX3" fmla="*/ 134394 w 3129348"/>
              <a:gd name="connsiteY3" fmla="*/ 936353 h 936353"/>
              <a:gd name="connsiteX4" fmla="*/ 187399 w 3129348"/>
              <a:gd name="connsiteY4" fmla="*/ 825692 h 936353"/>
              <a:gd name="connsiteX5" fmla="*/ 429446 w 3129348"/>
              <a:gd name="connsiteY5" fmla="*/ 617263 h 936353"/>
              <a:gd name="connsiteX6" fmla="*/ 208353 w 3129348"/>
              <a:gd name="connsiteY6" fmla="*/ 0 h 936353"/>
              <a:gd name="connsiteX0" fmla="*/ 222487 w 3143482"/>
              <a:gd name="connsiteY0" fmla="*/ 0 h 936353"/>
              <a:gd name="connsiteX1" fmla="*/ 3143482 w 3143482"/>
              <a:gd name="connsiteY1" fmla="*/ 1 h 936353"/>
              <a:gd name="connsiteX2" fmla="*/ 3143482 w 3143482"/>
              <a:gd name="connsiteY2" fmla="*/ 936353 h 936353"/>
              <a:gd name="connsiteX3" fmla="*/ 148528 w 3143482"/>
              <a:gd name="connsiteY3" fmla="*/ 936353 h 936353"/>
              <a:gd name="connsiteX4" fmla="*/ 201533 w 3143482"/>
              <a:gd name="connsiteY4" fmla="*/ 825692 h 936353"/>
              <a:gd name="connsiteX5" fmla="*/ 443580 w 3143482"/>
              <a:gd name="connsiteY5" fmla="*/ 617263 h 936353"/>
              <a:gd name="connsiteX6" fmla="*/ 222487 w 3143482"/>
              <a:gd name="connsiteY6" fmla="*/ 0 h 93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482" h="936353">
                <a:moveTo>
                  <a:pt x="222487" y="0"/>
                </a:moveTo>
                <a:lnTo>
                  <a:pt x="3143482" y="1"/>
                </a:lnTo>
                <a:lnTo>
                  <a:pt x="3143482" y="936353"/>
                </a:lnTo>
                <a:lnTo>
                  <a:pt x="148528" y="936353"/>
                </a:lnTo>
                <a:cubicBezTo>
                  <a:pt x="199447" y="871965"/>
                  <a:pt x="152358" y="878874"/>
                  <a:pt x="201533" y="825692"/>
                </a:cubicBezTo>
                <a:cubicBezTo>
                  <a:pt x="250708" y="772510"/>
                  <a:pt x="409832" y="755999"/>
                  <a:pt x="443580" y="617263"/>
                </a:cubicBezTo>
                <a:cubicBezTo>
                  <a:pt x="368501" y="346904"/>
                  <a:pt x="-356364" y="608262"/>
                  <a:pt x="222487" y="0"/>
                </a:cubicBezTo>
                <a:close/>
              </a:path>
            </a:pathLst>
          </a:custGeom>
          <a:solidFill>
            <a:schemeClr val="tx2"/>
          </a:solidFill>
          <a:ln w="9525" cap="flat" cmpd="sng" algn="ctr">
            <a:noFill/>
            <a:prstDash val="solid"/>
            <a:round/>
            <a:headEnd type="none" w="med" len="med"/>
            <a:tailEnd type="none" w="med" len="med"/>
          </a:ln>
          <a:effectLst/>
        </p:spPr>
        <p:txBody>
          <a:bodyPr vert="horz" wrap="square" lIns="612000" tIns="46800" rIns="82800" bIns="45720" numCol="1" rtlCol="0" anchor="ctr" anchorCtr="0" compatLnSpc="1">
            <a:prstTxWarp prst="textNoShape">
              <a:avLst/>
            </a:prstTxWarp>
          </a:bodyPr>
          <a:lstStyle/>
          <a:p>
            <a:pPr algn="ctr"/>
            <a:r>
              <a:rPr lang="en-US" sz="1600" dirty="0">
                <a:solidFill>
                  <a:schemeClr val="bg1"/>
                </a:solidFill>
                <a:ea typeface="Gotham Book" charset="0"/>
                <a:cs typeface="Gotham Book" charset="0"/>
              </a:rPr>
              <a:t>LOREM IPSUM DOLOR SIT AMET</a:t>
            </a:r>
          </a:p>
        </p:txBody>
      </p:sp>
      <p:sp>
        <p:nvSpPr>
          <p:cNvPr id="49" name="Freeform 48"/>
          <p:cNvSpPr>
            <a:spLocks noChangeArrowheads="1"/>
          </p:cNvSpPr>
          <p:nvPr/>
        </p:nvSpPr>
        <p:spPr bwMode="auto">
          <a:xfrm>
            <a:off x="6372520" y="4646735"/>
            <a:ext cx="923209" cy="1116205"/>
          </a:xfrm>
          <a:custGeom>
            <a:avLst/>
            <a:gdLst>
              <a:gd name="T0" fmla="*/ 302 w 2046"/>
              <a:gd name="T1" fmla="*/ 2186 h 2472"/>
              <a:gd name="T2" fmla="*/ 0 w 2046"/>
              <a:gd name="T3" fmla="*/ 1308 h 2472"/>
              <a:gd name="T4" fmla="*/ 0 w 2046"/>
              <a:gd name="T5" fmla="*/ 1302 h 2472"/>
              <a:gd name="T6" fmla="*/ 1162 w 2046"/>
              <a:gd name="T7" fmla="*/ 0 h 2472"/>
              <a:gd name="T8" fmla="*/ 1997 w 2046"/>
              <a:gd name="T9" fmla="*/ 256 h 2472"/>
              <a:gd name="T10" fmla="*/ 1656 w 2046"/>
              <a:gd name="T11" fmla="*/ 779 h 2472"/>
              <a:gd name="T12" fmla="*/ 1196 w 2046"/>
              <a:gd name="T13" fmla="*/ 609 h 2472"/>
              <a:gd name="T14" fmla="*/ 779 w 2046"/>
              <a:gd name="T15" fmla="*/ 1072 h 2472"/>
              <a:gd name="T16" fmla="*/ 1314 w 2046"/>
              <a:gd name="T17" fmla="*/ 863 h 2472"/>
              <a:gd name="T18" fmla="*/ 2045 w 2046"/>
              <a:gd name="T19" fmla="*/ 1585 h 2472"/>
              <a:gd name="T20" fmla="*/ 2045 w 2046"/>
              <a:gd name="T21" fmla="*/ 1590 h 2472"/>
              <a:gd name="T22" fmla="*/ 1063 w 2046"/>
              <a:gd name="T23" fmla="*/ 2471 h 2472"/>
              <a:gd name="T24" fmla="*/ 302 w 2046"/>
              <a:gd name="T25" fmla="*/ 2186 h 2472"/>
              <a:gd name="T26" fmla="*/ 1286 w 2046"/>
              <a:gd name="T27" fmla="*/ 1638 h 2472"/>
              <a:gd name="T28" fmla="*/ 1286 w 2046"/>
              <a:gd name="T29" fmla="*/ 1632 h 2472"/>
              <a:gd name="T30" fmla="*/ 1027 w 2046"/>
              <a:gd name="T31" fmla="*/ 1367 h 2472"/>
              <a:gd name="T32" fmla="*/ 774 w 2046"/>
              <a:gd name="T33" fmla="*/ 1627 h 2472"/>
              <a:gd name="T34" fmla="*/ 774 w 2046"/>
              <a:gd name="T35" fmla="*/ 1632 h 2472"/>
              <a:gd name="T36" fmla="*/ 1032 w 2046"/>
              <a:gd name="T37" fmla="*/ 1901 h 2472"/>
              <a:gd name="T38" fmla="*/ 1286 w 2046"/>
              <a:gd name="T39" fmla="*/ 1638 h 2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46" h="2472">
                <a:moveTo>
                  <a:pt x="302" y="2186"/>
                </a:moveTo>
                <a:cubicBezTo>
                  <a:pt x="122" y="2005"/>
                  <a:pt x="0" y="1728"/>
                  <a:pt x="0" y="1308"/>
                </a:cubicBezTo>
                <a:lnTo>
                  <a:pt x="0" y="1302"/>
                </a:lnTo>
                <a:cubicBezTo>
                  <a:pt x="0" y="561"/>
                  <a:pt x="387" y="0"/>
                  <a:pt x="1162" y="0"/>
                </a:cubicBezTo>
                <a:cubicBezTo>
                  <a:pt x="1501" y="0"/>
                  <a:pt x="1755" y="84"/>
                  <a:pt x="1997" y="256"/>
                </a:cubicBezTo>
                <a:lnTo>
                  <a:pt x="1656" y="779"/>
                </a:lnTo>
                <a:cubicBezTo>
                  <a:pt x="1518" y="680"/>
                  <a:pt x="1371" y="609"/>
                  <a:pt x="1196" y="609"/>
                </a:cubicBezTo>
                <a:cubicBezTo>
                  <a:pt x="875" y="609"/>
                  <a:pt x="793" y="894"/>
                  <a:pt x="779" y="1072"/>
                </a:cubicBezTo>
                <a:cubicBezTo>
                  <a:pt x="959" y="922"/>
                  <a:pt x="1120" y="863"/>
                  <a:pt x="1314" y="863"/>
                </a:cubicBezTo>
                <a:cubicBezTo>
                  <a:pt x="1676" y="863"/>
                  <a:pt x="2045" y="1128"/>
                  <a:pt x="2045" y="1585"/>
                </a:cubicBezTo>
                <a:lnTo>
                  <a:pt x="2045" y="1590"/>
                </a:lnTo>
                <a:cubicBezTo>
                  <a:pt x="2045" y="2163"/>
                  <a:pt x="1588" y="2471"/>
                  <a:pt x="1063" y="2471"/>
                </a:cubicBezTo>
                <a:cubicBezTo>
                  <a:pt x="706" y="2471"/>
                  <a:pt x="477" y="2361"/>
                  <a:pt x="302" y="2186"/>
                </a:cubicBezTo>
                <a:close/>
                <a:moveTo>
                  <a:pt x="1286" y="1638"/>
                </a:moveTo>
                <a:lnTo>
                  <a:pt x="1286" y="1632"/>
                </a:lnTo>
                <a:cubicBezTo>
                  <a:pt x="1286" y="1491"/>
                  <a:pt x="1183" y="1367"/>
                  <a:pt x="1027" y="1367"/>
                </a:cubicBezTo>
                <a:cubicBezTo>
                  <a:pt x="872" y="1367"/>
                  <a:pt x="774" y="1486"/>
                  <a:pt x="774" y="1627"/>
                </a:cubicBezTo>
                <a:lnTo>
                  <a:pt x="774" y="1632"/>
                </a:lnTo>
                <a:cubicBezTo>
                  <a:pt x="774" y="1779"/>
                  <a:pt x="878" y="1901"/>
                  <a:pt x="1032" y="1901"/>
                </a:cubicBezTo>
                <a:cubicBezTo>
                  <a:pt x="1187" y="1901"/>
                  <a:pt x="1286" y="1782"/>
                  <a:pt x="1286" y="1638"/>
                </a:cubicBezTo>
                <a:close/>
              </a:path>
            </a:pathLst>
          </a:custGeom>
          <a:solidFill>
            <a:srgbClr val="FFCC01"/>
          </a:solidFill>
          <a:ln>
            <a:noFill/>
          </a:ln>
          <a:effectLst/>
        </p:spPr>
        <p:txBody>
          <a:bodyPr wrap="none" anchor="ctr"/>
          <a:lstStyle/>
          <a:p>
            <a:endParaRPr lang="en-GB"/>
          </a:p>
        </p:txBody>
      </p:sp>
      <p:sp>
        <p:nvSpPr>
          <p:cNvPr id="50" name="Triangle 49"/>
          <p:cNvSpPr/>
          <p:nvPr/>
        </p:nvSpPr>
        <p:spPr>
          <a:xfrm rot="5400000">
            <a:off x="9913889" y="5063418"/>
            <a:ext cx="1105624" cy="28190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latin typeface="Gotham Book" charset="0"/>
              <a:ea typeface="Gotham Book" charset="0"/>
              <a:cs typeface="Gotham Book" charset="0"/>
            </a:endParaRPr>
          </a:p>
        </p:txBody>
      </p:sp>
      <p:sp>
        <p:nvSpPr>
          <p:cNvPr id="22" name="Rectangle 21"/>
          <p:cNvSpPr/>
          <p:nvPr/>
        </p:nvSpPr>
        <p:spPr>
          <a:xfrm>
            <a:off x="765543" y="1376362"/>
            <a:ext cx="10694619" cy="396875"/>
          </a:xfrm>
          <a:prstGeom prst="rect">
            <a:avLst/>
          </a:prstGeom>
          <a:solidFill>
            <a:schemeClr val="tx2"/>
          </a:solidFill>
        </p:spPr>
        <p:txBody>
          <a:bodyPr wrap="square" lIns="90000" tIns="46800" rIns="90000" anchor="ctr">
            <a:noAutofit/>
          </a:bodyPr>
          <a:lstStyle/>
          <a:p>
            <a:pPr algn="ctr"/>
            <a:r>
              <a:rPr lang="en-US" dirty="0">
                <a:solidFill>
                  <a:schemeClr val="bg1"/>
                </a:solidFill>
                <a:ea typeface="Gotham Book" charset="0"/>
                <a:cs typeface="Gotham Book" charset="0"/>
              </a:rPr>
              <a:t>LOREM IPSUM DOLOR SIT AMET</a:t>
            </a:r>
          </a:p>
        </p:txBody>
      </p:sp>
    </p:spTree>
    <p:extLst>
      <p:ext uri="{BB962C8B-B14F-4D97-AF65-F5344CB8AC3E}">
        <p14:creationId xmlns:p14="http://schemas.microsoft.com/office/powerpoint/2010/main" val="2050259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Presentation Title</a:t>
            </a:r>
          </a:p>
        </p:txBody>
      </p:sp>
      <p:sp>
        <p:nvSpPr>
          <p:cNvPr id="3" name="Subtitle 2"/>
          <p:cNvSpPr>
            <a:spLocks noGrp="1"/>
          </p:cNvSpPr>
          <p:nvPr>
            <p:ph type="subTitle" idx="1"/>
          </p:nvPr>
        </p:nvSpPr>
        <p:spPr/>
        <p:txBody>
          <a:bodyPr/>
          <a:lstStyle/>
          <a:p>
            <a:r>
              <a:rPr lang="en-US" dirty="0"/>
              <a:t>Presenters Name</a:t>
            </a:r>
          </a:p>
          <a:p>
            <a:r>
              <a:rPr lang="en-US" dirty="0"/>
              <a:t>Date</a:t>
            </a:r>
          </a:p>
        </p:txBody>
      </p:sp>
    </p:spTree>
    <p:extLst>
      <p:ext uri="{BB962C8B-B14F-4D97-AF65-F5344CB8AC3E}">
        <p14:creationId xmlns:p14="http://schemas.microsoft.com/office/powerpoint/2010/main" val="1152599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solidFill>
                  <a:srgbClr val="F47920"/>
                </a:solidFill>
              </a:rPr>
              <a:t>Lorem</a:t>
            </a:r>
            <a:r>
              <a:rPr lang="en-GB" dirty="0">
                <a:solidFill>
                  <a:srgbClr val="F47920"/>
                </a:solidFill>
              </a:rPr>
              <a:t> </a:t>
            </a:r>
            <a:r>
              <a:rPr lang="en-GB" dirty="0" err="1">
                <a:solidFill>
                  <a:srgbClr val="F47920"/>
                </a:solidFill>
              </a:rPr>
              <a:t>ipsum</a:t>
            </a:r>
            <a:r>
              <a:rPr lang="en-GB" dirty="0">
                <a:solidFill>
                  <a:srgbClr val="F47920"/>
                </a:solidFill>
              </a:rPr>
              <a:t> </a:t>
            </a:r>
            <a:r>
              <a:rPr lang="en-GB" dirty="0" err="1">
                <a:solidFill>
                  <a:srgbClr val="F47920"/>
                </a:solidFill>
              </a:rPr>
              <a:t>dolor</a:t>
            </a:r>
            <a:r>
              <a:rPr lang="en-GB" dirty="0">
                <a:solidFill>
                  <a:srgbClr val="F47920"/>
                </a:solidFill>
              </a:rPr>
              <a:t> sit </a:t>
            </a:r>
            <a:r>
              <a:rPr lang="en-GB" dirty="0" err="1">
                <a:solidFill>
                  <a:srgbClr val="F47920"/>
                </a:solidFill>
              </a:rPr>
              <a:t>amet</a:t>
            </a:r>
            <a:endParaRPr lang="en-GB" dirty="0">
              <a:solidFill>
                <a:srgbClr val="F47920"/>
              </a:solidFill>
            </a:endParaRPr>
          </a:p>
        </p:txBody>
      </p:sp>
      <p:sp>
        <p:nvSpPr>
          <p:cNvPr id="10" name="Footer Placeholder 9"/>
          <p:cNvSpPr>
            <a:spLocks noGrp="1"/>
          </p:cNvSpPr>
          <p:nvPr>
            <p:ph type="ftr" sz="quarter" idx="11"/>
          </p:nvPr>
        </p:nvSpPr>
        <p:spPr/>
        <p:txBody>
          <a:bodyPr/>
          <a:lstStyle/>
          <a:p>
            <a:r>
              <a:rPr lang="en-GB"/>
              <a:t>Lorem ipsum dolor sit amet</a:t>
            </a:r>
            <a:endParaRPr lang="en-GB" dirty="0"/>
          </a:p>
        </p:txBody>
      </p:sp>
      <p:sp>
        <p:nvSpPr>
          <p:cNvPr id="22" name="Rectangle 21"/>
          <p:cNvSpPr/>
          <p:nvPr/>
        </p:nvSpPr>
        <p:spPr>
          <a:xfrm>
            <a:off x="754020" y="2666809"/>
            <a:ext cx="2062800" cy="392400"/>
          </a:xfrm>
          <a:prstGeom prst="rect">
            <a:avLst/>
          </a:prstGeom>
          <a:solidFill>
            <a:srgbClr val="F4792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bIns="46800" rtlCol="0" anchor="ctr"/>
          <a:lstStyle/>
          <a:p>
            <a:pPr algn="ctr"/>
            <a:r>
              <a:rPr lang="en-GB" sz="1400" dirty="0">
                <a:solidFill>
                  <a:schemeClr val="bg1"/>
                </a:solidFill>
                <a:latin typeface="+mj-lt"/>
                <a:ea typeface="Gotham Book" charset="0"/>
                <a:cs typeface="Gotham Book" charset="0"/>
              </a:rPr>
              <a:t>LOREM</a:t>
            </a:r>
          </a:p>
        </p:txBody>
      </p:sp>
      <p:sp>
        <p:nvSpPr>
          <p:cNvPr id="23" name="Rectangle 22"/>
          <p:cNvSpPr/>
          <p:nvPr/>
        </p:nvSpPr>
        <p:spPr>
          <a:xfrm>
            <a:off x="2914753" y="2666809"/>
            <a:ext cx="2062800" cy="392400"/>
          </a:xfrm>
          <a:prstGeom prst="rect">
            <a:avLst/>
          </a:prstGeom>
          <a:solidFill>
            <a:srgbClr val="F4792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bIns="46800" rtlCol="0" anchor="ctr"/>
          <a:lstStyle/>
          <a:p>
            <a:pPr algn="ctr"/>
            <a:r>
              <a:rPr lang="en-GB" sz="1400" dirty="0">
                <a:solidFill>
                  <a:schemeClr val="bg1"/>
                </a:solidFill>
                <a:latin typeface="+mj-lt"/>
                <a:ea typeface="Gotham Book" charset="0"/>
                <a:cs typeface="Gotham Book" charset="0"/>
              </a:rPr>
              <a:t>IPSUM</a:t>
            </a:r>
          </a:p>
        </p:txBody>
      </p:sp>
      <p:sp>
        <p:nvSpPr>
          <p:cNvPr id="24" name="Rectangle 23"/>
          <p:cNvSpPr/>
          <p:nvPr/>
        </p:nvSpPr>
        <p:spPr>
          <a:xfrm>
            <a:off x="5075488" y="2666809"/>
            <a:ext cx="2062800" cy="392400"/>
          </a:xfrm>
          <a:prstGeom prst="rect">
            <a:avLst/>
          </a:prstGeom>
          <a:solidFill>
            <a:srgbClr val="F4792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bIns="46800" rtlCol="0" anchor="ctr"/>
          <a:lstStyle/>
          <a:p>
            <a:pPr algn="ctr"/>
            <a:r>
              <a:rPr lang="en-GB" sz="1400" dirty="0">
                <a:solidFill>
                  <a:schemeClr val="bg1"/>
                </a:solidFill>
                <a:latin typeface="+mj-lt"/>
                <a:ea typeface="Gotham Book" charset="0"/>
                <a:cs typeface="Gotham Book" charset="0"/>
              </a:rPr>
              <a:t>DOLOR</a:t>
            </a:r>
          </a:p>
        </p:txBody>
      </p:sp>
      <p:sp>
        <p:nvSpPr>
          <p:cNvPr id="25" name="Rectangle 24"/>
          <p:cNvSpPr/>
          <p:nvPr/>
        </p:nvSpPr>
        <p:spPr>
          <a:xfrm>
            <a:off x="7236222" y="2666809"/>
            <a:ext cx="2062800" cy="392400"/>
          </a:xfrm>
          <a:prstGeom prst="rect">
            <a:avLst/>
          </a:prstGeom>
          <a:solidFill>
            <a:srgbClr val="F4792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bIns="46800" rtlCol="0" anchor="ctr"/>
          <a:lstStyle/>
          <a:p>
            <a:pPr algn="ctr"/>
            <a:r>
              <a:rPr lang="en-GB" sz="1400" dirty="0">
                <a:solidFill>
                  <a:schemeClr val="bg1"/>
                </a:solidFill>
                <a:latin typeface="+mj-lt"/>
                <a:ea typeface="Gotham Book" charset="0"/>
                <a:cs typeface="Gotham Book" charset="0"/>
              </a:rPr>
              <a:t>SIT</a:t>
            </a:r>
          </a:p>
        </p:txBody>
      </p:sp>
      <p:sp>
        <p:nvSpPr>
          <p:cNvPr id="26" name="Rectangle 25"/>
          <p:cNvSpPr/>
          <p:nvPr/>
        </p:nvSpPr>
        <p:spPr>
          <a:xfrm>
            <a:off x="9396957" y="2666809"/>
            <a:ext cx="2062800" cy="392400"/>
          </a:xfrm>
          <a:prstGeom prst="rect">
            <a:avLst/>
          </a:prstGeom>
          <a:solidFill>
            <a:srgbClr val="F4792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bIns="46800" rtlCol="0" anchor="ctr"/>
          <a:lstStyle/>
          <a:p>
            <a:pPr algn="ctr"/>
            <a:r>
              <a:rPr lang="en-GB" sz="1400" dirty="0">
                <a:solidFill>
                  <a:schemeClr val="bg1"/>
                </a:solidFill>
                <a:latin typeface="+mj-lt"/>
                <a:ea typeface="Gotham Book" charset="0"/>
                <a:cs typeface="Gotham Book" charset="0"/>
              </a:rPr>
              <a:t>AMET</a:t>
            </a:r>
          </a:p>
        </p:txBody>
      </p:sp>
      <p:sp>
        <p:nvSpPr>
          <p:cNvPr id="29" name="Textfeld 6"/>
          <p:cNvSpPr txBox="1"/>
          <p:nvPr/>
        </p:nvSpPr>
        <p:spPr>
          <a:xfrm>
            <a:off x="754022" y="2206048"/>
            <a:ext cx="10706140" cy="396724"/>
          </a:xfrm>
          <a:prstGeom prst="rect">
            <a:avLst/>
          </a:prstGeom>
          <a:solidFill>
            <a:srgbClr val="F47920"/>
          </a:solidFill>
        </p:spPr>
        <p:txBody>
          <a:bodyPr wrap="square" lIns="0" tIns="0" rIns="0" bIns="0" rtlCol="0" anchor="ctr">
            <a:noAutofit/>
          </a:bodyPr>
          <a:lstStyle/>
          <a:p>
            <a:pPr algn="ctr"/>
            <a:r>
              <a:rPr lang="en-US" sz="1400" dirty="0">
                <a:solidFill>
                  <a:schemeClr val="bg1"/>
                </a:solidFill>
                <a:ea typeface="Gotham Book" charset="0"/>
                <a:cs typeface="Gotham Book" charset="0"/>
              </a:rPr>
              <a:t>LOREM IPSUM DOLOR SIT AMET</a:t>
            </a:r>
          </a:p>
        </p:txBody>
      </p:sp>
      <p:sp>
        <p:nvSpPr>
          <p:cNvPr id="64" name="Rectangle 63"/>
          <p:cNvSpPr/>
          <p:nvPr/>
        </p:nvSpPr>
        <p:spPr>
          <a:xfrm>
            <a:off x="750692" y="3123246"/>
            <a:ext cx="2063205" cy="39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bIns="46800" rtlCol="0" anchor="ctr"/>
          <a:lstStyle/>
          <a:p>
            <a:pPr algn="ctr"/>
            <a:r>
              <a:rPr lang="en-GB" sz="1400" dirty="0">
                <a:solidFill>
                  <a:schemeClr val="tx1"/>
                </a:solidFill>
                <a:latin typeface="+mj-lt"/>
                <a:ea typeface="Gotham Book" charset="0"/>
                <a:cs typeface="Gotham Book" charset="0"/>
              </a:rPr>
              <a:t>LOREM</a:t>
            </a:r>
          </a:p>
        </p:txBody>
      </p:sp>
      <p:sp>
        <p:nvSpPr>
          <p:cNvPr id="65" name="Rectangle 64"/>
          <p:cNvSpPr/>
          <p:nvPr/>
        </p:nvSpPr>
        <p:spPr>
          <a:xfrm>
            <a:off x="2911426" y="3123246"/>
            <a:ext cx="2063205" cy="39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bIns="46800" rtlCol="0" anchor="ctr"/>
          <a:lstStyle/>
          <a:p>
            <a:pPr algn="ctr"/>
            <a:r>
              <a:rPr lang="fi-FI" sz="1400" dirty="0">
                <a:solidFill>
                  <a:schemeClr val="tx1"/>
                </a:solidFill>
                <a:latin typeface="+mj-lt"/>
                <a:ea typeface="Gotham Book" charset="0"/>
                <a:cs typeface="Gotham Book" charset="0"/>
              </a:rPr>
              <a:t>IPSUM</a:t>
            </a:r>
          </a:p>
        </p:txBody>
      </p:sp>
      <p:sp>
        <p:nvSpPr>
          <p:cNvPr id="66" name="Rectangle 65"/>
          <p:cNvSpPr/>
          <p:nvPr/>
        </p:nvSpPr>
        <p:spPr>
          <a:xfrm>
            <a:off x="5072160" y="3123246"/>
            <a:ext cx="2063205" cy="39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bIns="46800" rtlCol="0" anchor="ctr"/>
          <a:lstStyle/>
          <a:p>
            <a:pPr algn="ctr"/>
            <a:r>
              <a:rPr lang="fi-FI" sz="1400" dirty="0">
                <a:solidFill>
                  <a:schemeClr val="tx1"/>
                </a:solidFill>
                <a:latin typeface="+mj-lt"/>
                <a:ea typeface="Gotham Book" charset="0"/>
                <a:cs typeface="Gotham Book" charset="0"/>
              </a:rPr>
              <a:t>DOLOR</a:t>
            </a:r>
          </a:p>
        </p:txBody>
      </p:sp>
      <p:sp>
        <p:nvSpPr>
          <p:cNvPr id="67" name="Rectangle 66"/>
          <p:cNvSpPr/>
          <p:nvPr/>
        </p:nvSpPr>
        <p:spPr>
          <a:xfrm>
            <a:off x="7232896" y="3123246"/>
            <a:ext cx="2063205" cy="39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bIns="46800" rtlCol="0" anchor="ctr"/>
          <a:lstStyle/>
          <a:p>
            <a:pPr algn="ctr"/>
            <a:r>
              <a:rPr lang="fi-FI" sz="1400" dirty="0">
                <a:solidFill>
                  <a:schemeClr val="tx1"/>
                </a:solidFill>
                <a:latin typeface="+mj-lt"/>
                <a:ea typeface="Gotham Book" charset="0"/>
                <a:cs typeface="Gotham Book" charset="0"/>
              </a:rPr>
              <a:t>SIT</a:t>
            </a:r>
          </a:p>
        </p:txBody>
      </p:sp>
      <p:sp>
        <p:nvSpPr>
          <p:cNvPr id="68" name="Rectangle 67"/>
          <p:cNvSpPr/>
          <p:nvPr/>
        </p:nvSpPr>
        <p:spPr>
          <a:xfrm>
            <a:off x="9393628" y="3123246"/>
            <a:ext cx="2063205" cy="39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bIns="46800" rtlCol="0" anchor="ctr"/>
          <a:lstStyle/>
          <a:p>
            <a:pPr algn="ctr"/>
            <a:r>
              <a:rPr lang="en-GB" sz="1400" dirty="0">
                <a:solidFill>
                  <a:schemeClr val="tx1"/>
                </a:solidFill>
                <a:latin typeface="+mj-lt"/>
                <a:ea typeface="Gotham Book" charset="0"/>
                <a:cs typeface="Gotham Book" charset="0"/>
              </a:rPr>
              <a:t>AMET</a:t>
            </a:r>
          </a:p>
        </p:txBody>
      </p:sp>
      <p:sp>
        <p:nvSpPr>
          <p:cNvPr id="69" name="Rectangle 68"/>
          <p:cNvSpPr/>
          <p:nvPr/>
        </p:nvSpPr>
        <p:spPr>
          <a:xfrm>
            <a:off x="747364" y="3579683"/>
            <a:ext cx="2063205" cy="39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bIns="46800" rtlCol="0" anchor="ctr"/>
          <a:lstStyle/>
          <a:p>
            <a:pPr algn="ctr"/>
            <a:r>
              <a:rPr lang="en-GB" sz="1400" dirty="0">
                <a:solidFill>
                  <a:schemeClr val="tx1"/>
                </a:solidFill>
                <a:latin typeface="+mj-lt"/>
                <a:ea typeface="Gotham Book" charset="0"/>
                <a:cs typeface="Gotham Book" charset="0"/>
              </a:rPr>
              <a:t>LOREM</a:t>
            </a:r>
          </a:p>
        </p:txBody>
      </p:sp>
      <p:sp>
        <p:nvSpPr>
          <p:cNvPr id="70" name="Rectangle 69"/>
          <p:cNvSpPr/>
          <p:nvPr/>
        </p:nvSpPr>
        <p:spPr>
          <a:xfrm>
            <a:off x="2908098" y="3579683"/>
            <a:ext cx="2063205" cy="39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bIns="46800" rtlCol="0" anchor="ctr"/>
          <a:lstStyle/>
          <a:p>
            <a:pPr algn="ctr"/>
            <a:r>
              <a:rPr lang="is-IS" sz="1400" dirty="0">
                <a:solidFill>
                  <a:schemeClr val="tx1"/>
                </a:solidFill>
                <a:latin typeface="+mj-lt"/>
                <a:ea typeface="Gotham Book" charset="0"/>
                <a:cs typeface="Gotham Book" charset="0"/>
              </a:rPr>
              <a:t>IPSUM</a:t>
            </a:r>
          </a:p>
        </p:txBody>
      </p:sp>
      <p:sp>
        <p:nvSpPr>
          <p:cNvPr id="71" name="Rectangle 70"/>
          <p:cNvSpPr/>
          <p:nvPr/>
        </p:nvSpPr>
        <p:spPr>
          <a:xfrm>
            <a:off x="5068834" y="3579683"/>
            <a:ext cx="2063205" cy="39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bIns="46800" rtlCol="0" anchor="ctr"/>
          <a:lstStyle/>
          <a:p>
            <a:pPr algn="ctr"/>
            <a:r>
              <a:rPr lang="it-IT" sz="1400" dirty="0">
                <a:solidFill>
                  <a:schemeClr val="tx1"/>
                </a:solidFill>
                <a:latin typeface="+mj-lt"/>
                <a:ea typeface="Gotham Book" charset="0"/>
                <a:cs typeface="Gotham Book" charset="0"/>
              </a:rPr>
              <a:t>DOLOR</a:t>
            </a:r>
          </a:p>
        </p:txBody>
      </p:sp>
      <p:sp>
        <p:nvSpPr>
          <p:cNvPr id="72" name="Rectangle 71"/>
          <p:cNvSpPr/>
          <p:nvPr/>
        </p:nvSpPr>
        <p:spPr>
          <a:xfrm>
            <a:off x="7229567" y="3579683"/>
            <a:ext cx="2063205" cy="39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bIns="46800" rtlCol="0" anchor="ctr"/>
          <a:lstStyle/>
          <a:p>
            <a:pPr algn="ctr"/>
            <a:r>
              <a:rPr lang="hr-HR" sz="1400" dirty="0">
                <a:solidFill>
                  <a:schemeClr val="tx1"/>
                </a:solidFill>
                <a:latin typeface="+mj-lt"/>
                <a:ea typeface="Gotham Book" charset="0"/>
                <a:cs typeface="Gotham Book" charset="0"/>
              </a:rPr>
              <a:t>SIT</a:t>
            </a:r>
          </a:p>
        </p:txBody>
      </p:sp>
      <p:sp>
        <p:nvSpPr>
          <p:cNvPr id="73" name="Rectangle 72"/>
          <p:cNvSpPr/>
          <p:nvPr/>
        </p:nvSpPr>
        <p:spPr>
          <a:xfrm>
            <a:off x="9390301" y="3579683"/>
            <a:ext cx="2063205" cy="39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bIns="46800" rtlCol="0" anchor="ctr"/>
          <a:lstStyle/>
          <a:p>
            <a:pPr algn="ctr"/>
            <a:r>
              <a:rPr lang="en-GB" sz="1400" dirty="0">
                <a:solidFill>
                  <a:schemeClr val="tx1"/>
                </a:solidFill>
                <a:latin typeface="+mj-lt"/>
                <a:ea typeface="Gotham Book" charset="0"/>
                <a:cs typeface="Gotham Book" charset="0"/>
              </a:rPr>
              <a:t>AMET</a:t>
            </a:r>
          </a:p>
        </p:txBody>
      </p:sp>
      <p:sp>
        <p:nvSpPr>
          <p:cNvPr id="74" name="Rechteck 5"/>
          <p:cNvSpPr/>
          <p:nvPr/>
        </p:nvSpPr>
        <p:spPr bwMode="auto">
          <a:xfrm>
            <a:off x="747364" y="4404895"/>
            <a:ext cx="10706140" cy="392400"/>
          </a:xfrm>
          <a:prstGeom prst="rect">
            <a:avLst/>
          </a:prstGeom>
          <a:solidFill>
            <a:schemeClr val="tx2"/>
          </a:solidFill>
          <a:ln w="9525" cap="flat" cmpd="sng" algn="ctr">
            <a:noFill/>
            <a:prstDash val="solid"/>
            <a:round/>
            <a:headEnd type="none" w="med" len="med"/>
            <a:tailEnd type="none" w="med" len="med"/>
          </a:ln>
          <a:effectLst/>
        </p:spPr>
        <p:txBody>
          <a:bodyPr vert="horz" wrap="square" lIns="216000" tIns="46800" rIns="108000" bIns="46800" numCol="1" rtlCol="0" anchor="ctr" anchorCtr="0" compatLnSpc="1">
            <a:prstTxWarp prst="textNoShape">
              <a:avLst/>
            </a:prstTxWarp>
          </a:bodyPr>
          <a:lstStyle/>
          <a:p>
            <a:pPr algn="ctr" eaLnBrk="0" fontAlgn="base" hangingPunct="0">
              <a:spcBef>
                <a:spcPct val="0"/>
              </a:spcBef>
              <a:spcAft>
                <a:spcPct val="0"/>
              </a:spcAft>
            </a:pPr>
            <a:r>
              <a:rPr lang="en-US" dirty="0">
                <a:solidFill>
                  <a:prstClr val="white"/>
                </a:solidFill>
                <a:ea typeface="Gotham Medium" charset="0"/>
                <a:cs typeface="Gotham Medium" charset="0"/>
              </a:rPr>
              <a:t>LOREM IPSUM DOLOR SIT AMET</a:t>
            </a:r>
          </a:p>
        </p:txBody>
      </p:sp>
      <p:sp>
        <p:nvSpPr>
          <p:cNvPr id="27" name="Rectangle 26"/>
          <p:cNvSpPr/>
          <p:nvPr/>
        </p:nvSpPr>
        <p:spPr>
          <a:xfrm>
            <a:off x="765543" y="1376362"/>
            <a:ext cx="10694619" cy="396875"/>
          </a:xfrm>
          <a:prstGeom prst="rect">
            <a:avLst/>
          </a:prstGeom>
          <a:solidFill>
            <a:schemeClr val="tx2"/>
          </a:solidFill>
        </p:spPr>
        <p:txBody>
          <a:bodyPr wrap="square" lIns="90000" tIns="46800" rIns="90000" anchor="ctr">
            <a:noAutofit/>
          </a:bodyPr>
          <a:lstStyle/>
          <a:p>
            <a:pPr algn="ctr"/>
            <a:r>
              <a:rPr lang="en-US" dirty="0">
                <a:solidFill>
                  <a:schemeClr val="bg1"/>
                </a:solidFill>
                <a:ea typeface="Gotham Book" charset="0"/>
                <a:cs typeface="Gotham Book" charset="0"/>
              </a:rPr>
              <a:t>LOREM IPSUM DOLOR SIT AMET</a:t>
            </a:r>
          </a:p>
        </p:txBody>
      </p:sp>
    </p:spTree>
    <p:extLst>
      <p:ext uri="{BB962C8B-B14F-4D97-AF65-F5344CB8AC3E}">
        <p14:creationId xmlns:p14="http://schemas.microsoft.com/office/powerpoint/2010/main" val="13916498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rgbClr val="F47920"/>
                </a:solidFill>
              </a:rPr>
              <a:t>Lorem</a:t>
            </a:r>
            <a:r>
              <a:rPr lang="en-US" dirty="0">
                <a:solidFill>
                  <a:srgbClr val="F47920"/>
                </a:solidFill>
              </a:rPr>
              <a:t> </a:t>
            </a:r>
            <a:r>
              <a:rPr lang="en-US" dirty="0" err="1">
                <a:solidFill>
                  <a:srgbClr val="F47920"/>
                </a:solidFill>
              </a:rPr>
              <a:t>ipsum</a:t>
            </a:r>
            <a:r>
              <a:rPr lang="en-US" dirty="0">
                <a:solidFill>
                  <a:srgbClr val="F47920"/>
                </a:solidFill>
              </a:rPr>
              <a:t> dolor sit </a:t>
            </a:r>
            <a:r>
              <a:rPr lang="en-US" dirty="0" err="1">
                <a:solidFill>
                  <a:srgbClr val="F47920"/>
                </a:solidFill>
              </a:rPr>
              <a:t>amet</a:t>
            </a:r>
            <a:endParaRPr lang="en-US" dirty="0">
              <a:solidFill>
                <a:srgbClr val="F47920"/>
              </a:solidFill>
            </a:endParaRPr>
          </a:p>
        </p:txBody>
      </p:sp>
      <p:sp>
        <p:nvSpPr>
          <p:cNvPr id="7" name="Footer Placeholder 6"/>
          <p:cNvSpPr>
            <a:spLocks noGrp="1"/>
          </p:cNvSpPr>
          <p:nvPr>
            <p:ph type="ftr" sz="quarter" idx="11"/>
          </p:nvPr>
        </p:nvSpPr>
        <p:spPr/>
        <p:txBody>
          <a:bodyPr/>
          <a:lstStyle/>
          <a:p>
            <a:r>
              <a:rPr lang="en-GB"/>
              <a:t>Lorem ipsum dolor sit amet</a:t>
            </a:r>
            <a:endParaRPr lang="en-GB" dirty="0"/>
          </a:p>
        </p:txBody>
      </p:sp>
      <p:sp>
        <p:nvSpPr>
          <p:cNvPr id="12" name="Rechteck 7"/>
          <p:cNvSpPr/>
          <p:nvPr/>
        </p:nvSpPr>
        <p:spPr bwMode="auto">
          <a:xfrm>
            <a:off x="1483642" y="2280272"/>
            <a:ext cx="2896027" cy="2896028"/>
          </a:xfrm>
          <a:prstGeom prst="ellipse">
            <a:avLst/>
          </a:prstGeom>
          <a:solidFill>
            <a:srgbClr val="F4792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2000" dirty="0">
                <a:solidFill>
                  <a:schemeClr val="bg1"/>
                </a:solidFill>
                <a:latin typeface="+mj-lt"/>
                <a:ea typeface="Gotham Book" charset="0"/>
                <a:cs typeface="Gotham Book" charset="0"/>
              </a:rPr>
              <a:t>LOREM IPSUM DOLOR SIT AMET</a:t>
            </a:r>
          </a:p>
        </p:txBody>
      </p:sp>
      <p:sp>
        <p:nvSpPr>
          <p:cNvPr id="13" name="Oval 12"/>
          <p:cNvSpPr/>
          <p:nvPr/>
        </p:nvSpPr>
        <p:spPr>
          <a:xfrm>
            <a:off x="1631409" y="2428028"/>
            <a:ext cx="2600512" cy="2600515"/>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14" name="Rechteck 7"/>
          <p:cNvSpPr/>
          <p:nvPr/>
        </p:nvSpPr>
        <p:spPr bwMode="auto">
          <a:xfrm>
            <a:off x="4658095" y="2280272"/>
            <a:ext cx="2896027" cy="2896028"/>
          </a:xfrm>
          <a:prstGeom prst="ellipse">
            <a:avLst/>
          </a:prstGeom>
          <a:solidFill>
            <a:srgbClr val="F4792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2000" dirty="0">
                <a:solidFill>
                  <a:schemeClr val="bg1"/>
                </a:solidFill>
                <a:latin typeface="+mj-lt"/>
                <a:ea typeface="Gotham Book" charset="0"/>
                <a:cs typeface="Gotham Book" charset="0"/>
              </a:rPr>
              <a:t>LOREM IPSUM DOLOR SIT AMET</a:t>
            </a:r>
          </a:p>
        </p:txBody>
      </p:sp>
      <p:sp>
        <p:nvSpPr>
          <p:cNvPr id="15" name="Oval 14"/>
          <p:cNvSpPr/>
          <p:nvPr/>
        </p:nvSpPr>
        <p:spPr>
          <a:xfrm>
            <a:off x="4805862" y="2428028"/>
            <a:ext cx="2600512" cy="2600515"/>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16" name="Rechteck 7"/>
          <p:cNvSpPr/>
          <p:nvPr/>
        </p:nvSpPr>
        <p:spPr bwMode="auto">
          <a:xfrm>
            <a:off x="7832547" y="2280272"/>
            <a:ext cx="2896027" cy="2896028"/>
          </a:xfrm>
          <a:prstGeom prst="ellipse">
            <a:avLst/>
          </a:prstGeom>
          <a:solidFill>
            <a:srgbClr val="F5792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2000" dirty="0">
                <a:solidFill>
                  <a:schemeClr val="bg1"/>
                </a:solidFill>
                <a:latin typeface="+mj-lt"/>
                <a:ea typeface="Gotham Book" charset="0"/>
                <a:cs typeface="Gotham Book" charset="0"/>
              </a:rPr>
              <a:t>LOREM IPSUM DOLOR SIT AMET</a:t>
            </a:r>
          </a:p>
        </p:txBody>
      </p:sp>
      <p:sp>
        <p:nvSpPr>
          <p:cNvPr id="17" name="Oval 16"/>
          <p:cNvSpPr/>
          <p:nvPr/>
        </p:nvSpPr>
        <p:spPr>
          <a:xfrm>
            <a:off x="7980314" y="2428028"/>
            <a:ext cx="2600512" cy="2600515"/>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18" name="Rectangle 17"/>
          <p:cNvSpPr/>
          <p:nvPr/>
        </p:nvSpPr>
        <p:spPr>
          <a:xfrm>
            <a:off x="765543" y="1376362"/>
            <a:ext cx="10694619" cy="396875"/>
          </a:xfrm>
          <a:prstGeom prst="rect">
            <a:avLst/>
          </a:prstGeom>
          <a:solidFill>
            <a:schemeClr val="tx2"/>
          </a:solidFill>
        </p:spPr>
        <p:txBody>
          <a:bodyPr wrap="square" lIns="90000" tIns="46800" rIns="90000" anchor="ctr">
            <a:noAutofit/>
          </a:bodyPr>
          <a:lstStyle/>
          <a:p>
            <a:pPr algn="ctr"/>
            <a:r>
              <a:rPr lang="en-US" dirty="0">
                <a:solidFill>
                  <a:schemeClr val="bg1"/>
                </a:solidFill>
                <a:ea typeface="Gotham Book" charset="0"/>
                <a:cs typeface="Gotham Book" charset="0"/>
              </a:rPr>
              <a:t>LOREM IPSUM DOLOR SIT AMET</a:t>
            </a:r>
          </a:p>
        </p:txBody>
      </p:sp>
    </p:spTree>
    <p:extLst>
      <p:ext uri="{BB962C8B-B14F-4D97-AF65-F5344CB8AC3E}">
        <p14:creationId xmlns:p14="http://schemas.microsoft.com/office/powerpoint/2010/main" val="2054053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err="1">
                <a:solidFill>
                  <a:srgbClr val="543094"/>
                </a:solidFill>
              </a:rPr>
              <a:t>Lorem</a:t>
            </a:r>
            <a:r>
              <a:rPr lang="en-US" dirty="0">
                <a:solidFill>
                  <a:srgbClr val="543094"/>
                </a:solidFill>
              </a:rPr>
              <a:t> </a:t>
            </a:r>
            <a:r>
              <a:rPr lang="en-US" dirty="0" err="1">
                <a:solidFill>
                  <a:srgbClr val="543094"/>
                </a:solidFill>
              </a:rPr>
              <a:t>ipsum</a:t>
            </a:r>
            <a:r>
              <a:rPr lang="en-US" dirty="0">
                <a:solidFill>
                  <a:srgbClr val="543094"/>
                </a:solidFill>
              </a:rPr>
              <a:t> dolor sit </a:t>
            </a:r>
            <a:r>
              <a:rPr lang="en-US" dirty="0" err="1">
                <a:solidFill>
                  <a:srgbClr val="543094"/>
                </a:solidFill>
              </a:rPr>
              <a:t>amet</a:t>
            </a:r>
            <a:endParaRPr lang="en-US" dirty="0">
              <a:solidFill>
                <a:srgbClr val="543094"/>
              </a:solidFill>
            </a:endParaRPr>
          </a:p>
        </p:txBody>
      </p:sp>
      <p:sp>
        <p:nvSpPr>
          <p:cNvPr id="74" name="Triangle 73"/>
          <p:cNvSpPr/>
          <p:nvPr/>
        </p:nvSpPr>
        <p:spPr>
          <a:xfrm rot="10800000">
            <a:off x="769989" y="4013013"/>
            <a:ext cx="3491388" cy="2173102"/>
          </a:xfrm>
          <a:prstGeom prst="triangle">
            <a:avLst>
              <a:gd name="adj" fmla="val 49637"/>
            </a:avLst>
          </a:prstGeom>
          <a:solidFill>
            <a:srgbClr val="5F309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otham Book" charset="0"/>
              <a:ea typeface="Gotham Book" charset="0"/>
              <a:cs typeface="Gotham Book" charset="0"/>
            </a:endParaRPr>
          </a:p>
        </p:txBody>
      </p:sp>
      <p:sp>
        <p:nvSpPr>
          <p:cNvPr id="71" name="Triangle 70"/>
          <p:cNvSpPr/>
          <p:nvPr/>
        </p:nvSpPr>
        <p:spPr>
          <a:xfrm rot="10800000">
            <a:off x="769990" y="1713157"/>
            <a:ext cx="3491388" cy="1780760"/>
          </a:xfrm>
          <a:prstGeom prst="triangle">
            <a:avLst>
              <a:gd name="adj" fmla="val 49637"/>
            </a:avLst>
          </a:prstGeom>
          <a:solidFill>
            <a:srgbClr val="5F309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otham Book" charset="0"/>
              <a:ea typeface="Gotham Book" charset="0"/>
              <a:cs typeface="Gotham Book" charset="0"/>
            </a:endParaRPr>
          </a:p>
        </p:txBody>
      </p:sp>
      <p:sp>
        <p:nvSpPr>
          <p:cNvPr id="16" name="Rechteck 5"/>
          <p:cNvSpPr/>
          <p:nvPr/>
        </p:nvSpPr>
        <p:spPr>
          <a:xfrm>
            <a:off x="769990" y="1759672"/>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ea typeface="Gotham Book" charset="0"/>
                <a:cs typeface="Gotham Book" charset="0"/>
              </a:rPr>
              <a:t>LOREM IPSUM DOLOR SIT AMET</a:t>
            </a:r>
          </a:p>
        </p:txBody>
      </p:sp>
      <p:sp>
        <p:nvSpPr>
          <p:cNvPr id="17" name="Rectangle 16"/>
          <p:cNvSpPr/>
          <p:nvPr/>
        </p:nvSpPr>
        <p:spPr>
          <a:xfrm>
            <a:off x="769990" y="1376363"/>
            <a:ext cx="3491388" cy="336794"/>
          </a:xfrm>
          <a:prstGeom prst="rect">
            <a:avLst/>
          </a:prstGeom>
          <a:solidFill>
            <a:srgbClr val="5F3094"/>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en-GB" sz="1100" dirty="0">
                <a:ea typeface="Gotham Medium" charset="0"/>
                <a:cs typeface="Gotham Medium" charset="0"/>
              </a:rPr>
              <a:t>LOREM IPSUM DOLOR SIT AMET</a:t>
            </a:r>
          </a:p>
        </p:txBody>
      </p:sp>
      <p:sp>
        <p:nvSpPr>
          <p:cNvPr id="23" name="Rectangle 22"/>
          <p:cNvSpPr/>
          <p:nvPr/>
        </p:nvSpPr>
        <p:spPr>
          <a:xfrm>
            <a:off x="769990" y="3676219"/>
            <a:ext cx="3491388" cy="336794"/>
          </a:xfrm>
          <a:prstGeom prst="rect">
            <a:avLst/>
          </a:prstGeom>
          <a:solidFill>
            <a:srgbClr val="5F3094"/>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en-GB" sz="1100" dirty="0">
                <a:ea typeface="Gotham Medium" charset="0"/>
                <a:cs typeface="Gotham Medium" charset="0"/>
              </a:rPr>
              <a:t>LOREM IPSUM DOLOR SIT AMET</a:t>
            </a:r>
          </a:p>
        </p:txBody>
      </p:sp>
      <p:sp>
        <p:nvSpPr>
          <p:cNvPr id="34" name="Rechteck 5"/>
          <p:cNvSpPr/>
          <p:nvPr/>
        </p:nvSpPr>
        <p:spPr>
          <a:xfrm>
            <a:off x="769990" y="2142981"/>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ea typeface="Gotham Book" charset="0"/>
                <a:cs typeface="Gotham Book" charset="0"/>
              </a:rPr>
              <a:t>LOREM IPSUM DOLOR SIT AMET</a:t>
            </a:r>
          </a:p>
        </p:txBody>
      </p:sp>
      <p:sp>
        <p:nvSpPr>
          <p:cNvPr id="35" name="Rechteck 5"/>
          <p:cNvSpPr/>
          <p:nvPr/>
        </p:nvSpPr>
        <p:spPr>
          <a:xfrm>
            <a:off x="769990" y="2526290"/>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ea typeface="Gotham Book" charset="0"/>
                <a:cs typeface="Gotham Book" charset="0"/>
              </a:rPr>
              <a:t>LOREM IPSUM DOLOR SIT AMET</a:t>
            </a:r>
          </a:p>
        </p:txBody>
      </p:sp>
      <p:sp>
        <p:nvSpPr>
          <p:cNvPr id="36" name="Rechteck 5"/>
          <p:cNvSpPr/>
          <p:nvPr/>
        </p:nvSpPr>
        <p:spPr>
          <a:xfrm>
            <a:off x="769990" y="2909601"/>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ea typeface="Gotham Book" charset="0"/>
                <a:cs typeface="Gotham Book" charset="0"/>
              </a:rPr>
              <a:t>LOREM IPSUM DOLOR SIT AMET</a:t>
            </a:r>
          </a:p>
        </p:txBody>
      </p:sp>
      <p:sp>
        <p:nvSpPr>
          <p:cNvPr id="37" name="Rechteck 5"/>
          <p:cNvSpPr/>
          <p:nvPr/>
        </p:nvSpPr>
        <p:spPr>
          <a:xfrm>
            <a:off x="769990" y="4059528"/>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ea typeface="Gotham Book" charset="0"/>
                <a:cs typeface="Gotham Book" charset="0"/>
              </a:rPr>
              <a:t>LOREM IPSUM DOLOR SIT AMET</a:t>
            </a:r>
          </a:p>
        </p:txBody>
      </p:sp>
      <p:sp>
        <p:nvSpPr>
          <p:cNvPr id="43" name="Rechteck 5"/>
          <p:cNvSpPr/>
          <p:nvPr/>
        </p:nvSpPr>
        <p:spPr>
          <a:xfrm>
            <a:off x="769990" y="4442837"/>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ea typeface="Gotham Book" charset="0"/>
                <a:cs typeface="Gotham Book" charset="0"/>
              </a:rPr>
              <a:t>LOREM IPSUM DOLOR SIT AMET</a:t>
            </a:r>
          </a:p>
        </p:txBody>
      </p:sp>
      <p:sp>
        <p:nvSpPr>
          <p:cNvPr id="44" name="Rechteck 5"/>
          <p:cNvSpPr/>
          <p:nvPr/>
        </p:nvSpPr>
        <p:spPr>
          <a:xfrm>
            <a:off x="769990" y="4826146"/>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ea typeface="Gotham Book" charset="0"/>
                <a:cs typeface="Gotham Book" charset="0"/>
              </a:rPr>
              <a:t>LOREM IPSUM DOLOR SIT AMET</a:t>
            </a:r>
          </a:p>
        </p:txBody>
      </p:sp>
      <p:sp>
        <p:nvSpPr>
          <p:cNvPr id="45" name="Rechteck 5"/>
          <p:cNvSpPr/>
          <p:nvPr/>
        </p:nvSpPr>
        <p:spPr>
          <a:xfrm>
            <a:off x="769990" y="5209455"/>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ea typeface="Gotham Book" charset="0"/>
                <a:cs typeface="Gotham Book" charset="0"/>
              </a:rPr>
              <a:t>LOREM IPSUM DOLOR SIT AMET</a:t>
            </a:r>
          </a:p>
        </p:txBody>
      </p:sp>
      <p:sp>
        <p:nvSpPr>
          <p:cNvPr id="46" name="Rechteck 5"/>
          <p:cNvSpPr/>
          <p:nvPr/>
        </p:nvSpPr>
        <p:spPr>
          <a:xfrm>
            <a:off x="769990" y="5592764"/>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ea typeface="Gotham Book" charset="0"/>
                <a:cs typeface="Gotham Book" charset="0"/>
              </a:rPr>
              <a:t>LOREM IPSUM DOLOR SIT AMET</a:t>
            </a:r>
          </a:p>
        </p:txBody>
      </p:sp>
      <p:sp>
        <p:nvSpPr>
          <p:cNvPr id="75" name="Triangle 74"/>
          <p:cNvSpPr/>
          <p:nvPr/>
        </p:nvSpPr>
        <p:spPr>
          <a:xfrm rot="10800000">
            <a:off x="7968773" y="4013013"/>
            <a:ext cx="3491388" cy="2173102"/>
          </a:xfrm>
          <a:prstGeom prst="triangle">
            <a:avLst>
              <a:gd name="adj" fmla="val 49637"/>
            </a:avLst>
          </a:prstGeom>
          <a:solidFill>
            <a:srgbClr val="5F309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otham Book" charset="0"/>
              <a:ea typeface="Gotham Book" charset="0"/>
              <a:cs typeface="Gotham Book" charset="0"/>
            </a:endParaRPr>
          </a:p>
        </p:txBody>
      </p:sp>
      <p:sp>
        <p:nvSpPr>
          <p:cNvPr id="79" name="Triangle 78"/>
          <p:cNvSpPr/>
          <p:nvPr/>
        </p:nvSpPr>
        <p:spPr>
          <a:xfrm rot="10800000">
            <a:off x="7968775" y="1713157"/>
            <a:ext cx="3491388" cy="1780760"/>
          </a:xfrm>
          <a:prstGeom prst="triangle">
            <a:avLst>
              <a:gd name="adj" fmla="val 49637"/>
            </a:avLst>
          </a:prstGeom>
          <a:solidFill>
            <a:srgbClr val="5F309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otham Book" charset="0"/>
              <a:ea typeface="Gotham Book" charset="0"/>
              <a:cs typeface="Gotham Book" charset="0"/>
            </a:endParaRPr>
          </a:p>
        </p:txBody>
      </p:sp>
      <p:sp>
        <p:nvSpPr>
          <p:cNvPr id="80" name="Rechteck 5"/>
          <p:cNvSpPr/>
          <p:nvPr/>
        </p:nvSpPr>
        <p:spPr>
          <a:xfrm>
            <a:off x="7968775" y="1759672"/>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ea typeface="Gotham Book" charset="0"/>
                <a:cs typeface="Gotham Book" charset="0"/>
              </a:rPr>
              <a:t>LOREM IPSUM DOLOR SIT AMET</a:t>
            </a:r>
          </a:p>
        </p:txBody>
      </p:sp>
      <p:sp>
        <p:nvSpPr>
          <p:cNvPr id="89" name="Rectangle 88"/>
          <p:cNvSpPr/>
          <p:nvPr/>
        </p:nvSpPr>
        <p:spPr>
          <a:xfrm>
            <a:off x="7968775" y="1376363"/>
            <a:ext cx="3491388" cy="336794"/>
          </a:xfrm>
          <a:prstGeom prst="rect">
            <a:avLst/>
          </a:prstGeom>
          <a:solidFill>
            <a:srgbClr val="5F3094"/>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en-GB" sz="1100" dirty="0">
                <a:ea typeface="Gotham Medium" charset="0"/>
                <a:cs typeface="Gotham Medium" charset="0"/>
              </a:rPr>
              <a:t>LOREM IPSUM DOLOR SIT AMET</a:t>
            </a:r>
          </a:p>
        </p:txBody>
      </p:sp>
      <p:sp>
        <p:nvSpPr>
          <p:cNvPr id="90" name="Rectangle 89"/>
          <p:cNvSpPr/>
          <p:nvPr/>
        </p:nvSpPr>
        <p:spPr>
          <a:xfrm>
            <a:off x="7968775" y="3676219"/>
            <a:ext cx="3491388" cy="336794"/>
          </a:xfrm>
          <a:prstGeom prst="rect">
            <a:avLst/>
          </a:prstGeom>
          <a:solidFill>
            <a:srgbClr val="5F3094"/>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en-GB" sz="1100" dirty="0">
                <a:ea typeface="Gotham Medium" charset="0"/>
                <a:cs typeface="Gotham Medium" charset="0"/>
              </a:rPr>
              <a:t>LOREM IPSUM DOLOR SIT AMET</a:t>
            </a:r>
          </a:p>
        </p:txBody>
      </p:sp>
      <p:sp>
        <p:nvSpPr>
          <p:cNvPr id="92" name="Rechteck 5"/>
          <p:cNvSpPr/>
          <p:nvPr/>
        </p:nvSpPr>
        <p:spPr>
          <a:xfrm>
            <a:off x="7968775" y="2142981"/>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a:solidFill>
                  <a:schemeClr val="tx1"/>
                </a:solidFill>
                <a:ea typeface="Gotham Book" charset="0"/>
                <a:cs typeface="Gotham Book" charset="0"/>
              </a:rPr>
              <a:t>LOREM IPSUM DOLOR SIT AMET</a:t>
            </a:r>
            <a:endParaRPr lang="en-GB" sz="1000" dirty="0">
              <a:solidFill>
                <a:schemeClr val="tx1"/>
              </a:solidFill>
              <a:ea typeface="Gotham Book" charset="0"/>
              <a:cs typeface="Gotham Book" charset="0"/>
            </a:endParaRPr>
          </a:p>
        </p:txBody>
      </p:sp>
      <p:sp>
        <p:nvSpPr>
          <p:cNvPr id="93" name="Rechteck 5"/>
          <p:cNvSpPr/>
          <p:nvPr/>
        </p:nvSpPr>
        <p:spPr>
          <a:xfrm>
            <a:off x="7968775" y="2526290"/>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a:solidFill>
                  <a:schemeClr val="tx1"/>
                </a:solidFill>
                <a:ea typeface="Gotham Book" charset="0"/>
                <a:cs typeface="Gotham Book" charset="0"/>
              </a:rPr>
              <a:t>LOREM IPSUM DOLOR SIT AMET</a:t>
            </a:r>
            <a:endParaRPr lang="en-GB" sz="1000" dirty="0">
              <a:solidFill>
                <a:schemeClr val="tx1"/>
              </a:solidFill>
              <a:ea typeface="Gotham Book" charset="0"/>
              <a:cs typeface="Gotham Book" charset="0"/>
            </a:endParaRPr>
          </a:p>
        </p:txBody>
      </p:sp>
      <p:sp>
        <p:nvSpPr>
          <p:cNvPr id="94" name="Rechteck 5"/>
          <p:cNvSpPr/>
          <p:nvPr/>
        </p:nvSpPr>
        <p:spPr>
          <a:xfrm>
            <a:off x="7968775" y="2909601"/>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a:solidFill>
                  <a:schemeClr val="tx1"/>
                </a:solidFill>
                <a:ea typeface="Gotham Book" charset="0"/>
                <a:cs typeface="Gotham Book" charset="0"/>
              </a:rPr>
              <a:t>LOREM IPSUM DOLOR SIT AMET</a:t>
            </a:r>
            <a:endParaRPr lang="en-GB" sz="1000" dirty="0">
              <a:solidFill>
                <a:schemeClr val="tx1"/>
              </a:solidFill>
              <a:ea typeface="Gotham Book" charset="0"/>
              <a:cs typeface="Gotham Book" charset="0"/>
            </a:endParaRPr>
          </a:p>
        </p:txBody>
      </p:sp>
      <p:sp>
        <p:nvSpPr>
          <p:cNvPr id="95" name="Rechteck 5"/>
          <p:cNvSpPr/>
          <p:nvPr/>
        </p:nvSpPr>
        <p:spPr>
          <a:xfrm>
            <a:off x="7968775" y="4059528"/>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a:solidFill>
                  <a:schemeClr val="tx1"/>
                </a:solidFill>
                <a:ea typeface="Gotham Book" charset="0"/>
                <a:cs typeface="Gotham Book" charset="0"/>
              </a:rPr>
              <a:t>LOREM IPSUM DOLOR SIT AMET</a:t>
            </a:r>
            <a:endParaRPr lang="en-GB" sz="1000" dirty="0">
              <a:solidFill>
                <a:schemeClr val="tx1"/>
              </a:solidFill>
              <a:ea typeface="Gotham Book" charset="0"/>
              <a:cs typeface="Gotham Book" charset="0"/>
            </a:endParaRPr>
          </a:p>
        </p:txBody>
      </p:sp>
      <p:sp>
        <p:nvSpPr>
          <p:cNvPr id="101" name="Rechteck 5"/>
          <p:cNvSpPr/>
          <p:nvPr/>
        </p:nvSpPr>
        <p:spPr>
          <a:xfrm>
            <a:off x="7968775" y="4442837"/>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a:solidFill>
                  <a:schemeClr val="tx1"/>
                </a:solidFill>
                <a:ea typeface="Gotham Book" charset="0"/>
                <a:cs typeface="Gotham Book" charset="0"/>
              </a:rPr>
              <a:t>LOREM IPSUM DOLOR SIT AMET</a:t>
            </a:r>
            <a:endParaRPr lang="en-GB" sz="1000" dirty="0">
              <a:solidFill>
                <a:schemeClr val="tx1"/>
              </a:solidFill>
              <a:ea typeface="Gotham Book" charset="0"/>
              <a:cs typeface="Gotham Book" charset="0"/>
            </a:endParaRPr>
          </a:p>
        </p:txBody>
      </p:sp>
      <p:sp>
        <p:nvSpPr>
          <p:cNvPr id="102" name="Rechteck 5"/>
          <p:cNvSpPr/>
          <p:nvPr/>
        </p:nvSpPr>
        <p:spPr>
          <a:xfrm>
            <a:off x="7968775" y="4826146"/>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a:solidFill>
                  <a:schemeClr val="tx1"/>
                </a:solidFill>
                <a:ea typeface="Gotham Book" charset="0"/>
                <a:cs typeface="Gotham Book" charset="0"/>
              </a:rPr>
              <a:t>LOREM IPSUM DOLOR SIT AMET</a:t>
            </a:r>
            <a:endParaRPr lang="en-GB" sz="1000" dirty="0">
              <a:solidFill>
                <a:schemeClr val="tx1"/>
              </a:solidFill>
              <a:ea typeface="Gotham Book" charset="0"/>
              <a:cs typeface="Gotham Book" charset="0"/>
            </a:endParaRPr>
          </a:p>
        </p:txBody>
      </p:sp>
      <p:sp>
        <p:nvSpPr>
          <p:cNvPr id="103" name="Rechteck 5"/>
          <p:cNvSpPr/>
          <p:nvPr/>
        </p:nvSpPr>
        <p:spPr>
          <a:xfrm>
            <a:off x="7968775" y="5209455"/>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a:solidFill>
                  <a:schemeClr val="tx1"/>
                </a:solidFill>
                <a:ea typeface="Gotham Book" charset="0"/>
                <a:cs typeface="Gotham Book" charset="0"/>
              </a:rPr>
              <a:t>LOREM IPSUM DOLOR SIT AMET</a:t>
            </a:r>
            <a:endParaRPr lang="en-GB" sz="1000" dirty="0">
              <a:solidFill>
                <a:schemeClr val="tx1"/>
              </a:solidFill>
              <a:ea typeface="Gotham Book" charset="0"/>
              <a:cs typeface="Gotham Book" charset="0"/>
            </a:endParaRPr>
          </a:p>
        </p:txBody>
      </p:sp>
      <p:sp>
        <p:nvSpPr>
          <p:cNvPr id="104" name="Rechteck 5"/>
          <p:cNvSpPr/>
          <p:nvPr/>
        </p:nvSpPr>
        <p:spPr>
          <a:xfrm>
            <a:off x="7968775" y="5592764"/>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a:solidFill>
                  <a:schemeClr val="tx1"/>
                </a:solidFill>
                <a:ea typeface="Gotham Book" charset="0"/>
                <a:cs typeface="Gotham Book" charset="0"/>
              </a:rPr>
              <a:t>LOREM IPSUM DOLOR SIT AMET</a:t>
            </a:r>
            <a:endParaRPr lang="en-GB" sz="1000" dirty="0">
              <a:solidFill>
                <a:schemeClr val="tx1"/>
              </a:solidFill>
              <a:ea typeface="Gotham Book" charset="0"/>
              <a:cs typeface="Gotham Book" charset="0"/>
            </a:endParaRPr>
          </a:p>
        </p:txBody>
      </p:sp>
      <p:sp>
        <p:nvSpPr>
          <p:cNvPr id="125" name="Triangle 124"/>
          <p:cNvSpPr/>
          <p:nvPr/>
        </p:nvSpPr>
        <p:spPr>
          <a:xfrm rot="10800000">
            <a:off x="4369383" y="4013013"/>
            <a:ext cx="3491388" cy="2173102"/>
          </a:xfrm>
          <a:prstGeom prst="triangle">
            <a:avLst>
              <a:gd name="adj" fmla="val 49637"/>
            </a:avLst>
          </a:prstGeom>
          <a:solidFill>
            <a:srgbClr val="5F309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otham Book" charset="0"/>
              <a:ea typeface="Gotham Book" charset="0"/>
              <a:cs typeface="Gotham Book" charset="0"/>
            </a:endParaRPr>
          </a:p>
        </p:txBody>
      </p:sp>
      <p:sp>
        <p:nvSpPr>
          <p:cNvPr id="127" name="Triangle 126"/>
          <p:cNvSpPr/>
          <p:nvPr/>
        </p:nvSpPr>
        <p:spPr>
          <a:xfrm rot="10800000">
            <a:off x="4369384" y="1713157"/>
            <a:ext cx="3491388" cy="1780760"/>
          </a:xfrm>
          <a:prstGeom prst="triangle">
            <a:avLst>
              <a:gd name="adj" fmla="val 49637"/>
            </a:avLst>
          </a:prstGeom>
          <a:solidFill>
            <a:srgbClr val="5F309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otham Book" charset="0"/>
              <a:ea typeface="Gotham Book" charset="0"/>
              <a:cs typeface="Gotham Book" charset="0"/>
            </a:endParaRPr>
          </a:p>
        </p:txBody>
      </p:sp>
      <p:sp>
        <p:nvSpPr>
          <p:cNvPr id="128" name="Rechteck 5"/>
          <p:cNvSpPr/>
          <p:nvPr/>
        </p:nvSpPr>
        <p:spPr>
          <a:xfrm>
            <a:off x="4369384" y="1759672"/>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ea typeface="Gotham Book" charset="0"/>
                <a:cs typeface="Gotham Book" charset="0"/>
              </a:rPr>
              <a:t>LOREM IPSUM DOLOR SIT AMET</a:t>
            </a:r>
          </a:p>
        </p:txBody>
      </p:sp>
      <p:sp>
        <p:nvSpPr>
          <p:cNvPr id="129" name="Rectangle 128"/>
          <p:cNvSpPr/>
          <p:nvPr/>
        </p:nvSpPr>
        <p:spPr>
          <a:xfrm>
            <a:off x="4369384" y="1376363"/>
            <a:ext cx="3491388" cy="336794"/>
          </a:xfrm>
          <a:prstGeom prst="rect">
            <a:avLst/>
          </a:prstGeom>
          <a:solidFill>
            <a:srgbClr val="5F3094"/>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en-GB" sz="1100" dirty="0">
                <a:ea typeface="Gotham Medium" charset="0"/>
                <a:cs typeface="Gotham Medium" charset="0"/>
              </a:rPr>
              <a:t>LOREM IPSUM DOLOR SIT AMET</a:t>
            </a:r>
          </a:p>
        </p:txBody>
      </p:sp>
      <p:sp>
        <p:nvSpPr>
          <p:cNvPr id="130" name="Rectangle 129"/>
          <p:cNvSpPr/>
          <p:nvPr/>
        </p:nvSpPr>
        <p:spPr>
          <a:xfrm>
            <a:off x="4369384" y="3676219"/>
            <a:ext cx="3491388" cy="336794"/>
          </a:xfrm>
          <a:prstGeom prst="rect">
            <a:avLst/>
          </a:prstGeom>
          <a:solidFill>
            <a:srgbClr val="5F3094"/>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en-GB" sz="1100" dirty="0">
                <a:ea typeface="Gotham Medium" charset="0"/>
                <a:cs typeface="Gotham Medium" charset="0"/>
              </a:rPr>
              <a:t>LOREM IPSUM DOLOR SIT AMET</a:t>
            </a:r>
          </a:p>
        </p:txBody>
      </p:sp>
      <p:sp>
        <p:nvSpPr>
          <p:cNvPr id="132" name="Rechteck 5"/>
          <p:cNvSpPr/>
          <p:nvPr/>
        </p:nvSpPr>
        <p:spPr>
          <a:xfrm>
            <a:off x="4369384" y="2142981"/>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ea typeface="Gotham Book" charset="0"/>
                <a:cs typeface="Gotham Book" charset="0"/>
              </a:rPr>
              <a:t>LOREM IPSUM DOLOR SIT AMET</a:t>
            </a:r>
          </a:p>
        </p:txBody>
      </p:sp>
      <p:sp>
        <p:nvSpPr>
          <p:cNvPr id="133" name="Rechteck 5"/>
          <p:cNvSpPr/>
          <p:nvPr/>
        </p:nvSpPr>
        <p:spPr>
          <a:xfrm>
            <a:off x="4369384" y="2526290"/>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ea typeface="Gotham Book" charset="0"/>
                <a:cs typeface="Gotham Book" charset="0"/>
              </a:rPr>
              <a:t>LOREM IPSUM DOLOR SIT AMET</a:t>
            </a:r>
          </a:p>
        </p:txBody>
      </p:sp>
      <p:sp>
        <p:nvSpPr>
          <p:cNvPr id="134" name="Rechteck 5"/>
          <p:cNvSpPr/>
          <p:nvPr/>
        </p:nvSpPr>
        <p:spPr>
          <a:xfrm>
            <a:off x="4369384" y="2909601"/>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ea typeface="Gotham Book" charset="0"/>
                <a:cs typeface="Gotham Book" charset="0"/>
              </a:rPr>
              <a:t>LOREM IPSUM DOLOR SIT AMET</a:t>
            </a:r>
          </a:p>
        </p:txBody>
      </p:sp>
      <p:sp>
        <p:nvSpPr>
          <p:cNvPr id="135" name="Rechteck 5"/>
          <p:cNvSpPr/>
          <p:nvPr/>
        </p:nvSpPr>
        <p:spPr>
          <a:xfrm>
            <a:off x="4369384" y="4059528"/>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ea typeface="Gotham Book" charset="0"/>
                <a:cs typeface="Gotham Book" charset="0"/>
              </a:rPr>
              <a:t>LOREM IPSUM DOLOR SIT AMET</a:t>
            </a:r>
          </a:p>
        </p:txBody>
      </p:sp>
      <p:sp>
        <p:nvSpPr>
          <p:cNvPr id="141" name="Rechteck 5"/>
          <p:cNvSpPr/>
          <p:nvPr/>
        </p:nvSpPr>
        <p:spPr>
          <a:xfrm>
            <a:off x="4369384" y="4442837"/>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ea typeface="Gotham Book" charset="0"/>
                <a:cs typeface="Gotham Book" charset="0"/>
              </a:rPr>
              <a:t>LOREM IPSUM DOLOR SIT AMET</a:t>
            </a:r>
          </a:p>
        </p:txBody>
      </p:sp>
      <p:sp>
        <p:nvSpPr>
          <p:cNvPr id="142" name="Rechteck 5"/>
          <p:cNvSpPr/>
          <p:nvPr/>
        </p:nvSpPr>
        <p:spPr>
          <a:xfrm>
            <a:off x="4369384" y="4826146"/>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ea typeface="Gotham Book" charset="0"/>
                <a:cs typeface="Gotham Book" charset="0"/>
              </a:rPr>
              <a:t>LOREM IPSUM DOLOR SIT AMET</a:t>
            </a:r>
          </a:p>
        </p:txBody>
      </p:sp>
      <p:sp>
        <p:nvSpPr>
          <p:cNvPr id="143" name="Rechteck 5"/>
          <p:cNvSpPr/>
          <p:nvPr/>
        </p:nvSpPr>
        <p:spPr>
          <a:xfrm>
            <a:off x="4369384" y="5209455"/>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ea typeface="Gotham Book" charset="0"/>
                <a:cs typeface="Gotham Book" charset="0"/>
              </a:rPr>
              <a:t>LOREM IPSUM DOLOR SIT AMET</a:t>
            </a:r>
          </a:p>
        </p:txBody>
      </p:sp>
      <p:sp>
        <p:nvSpPr>
          <p:cNvPr id="144" name="Rechteck 5"/>
          <p:cNvSpPr/>
          <p:nvPr/>
        </p:nvSpPr>
        <p:spPr>
          <a:xfrm>
            <a:off x="4369384" y="5592764"/>
            <a:ext cx="3491388" cy="336794"/>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ea typeface="Gotham Book" charset="0"/>
                <a:cs typeface="Gotham Book" charset="0"/>
              </a:rPr>
              <a:t>LOREM IPSUM DOLOR SIT AMET</a:t>
            </a:r>
          </a:p>
        </p:txBody>
      </p:sp>
    </p:spTree>
    <p:extLst>
      <p:ext uri="{BB962C8B-B14F-4D97-AF65-F5344CB8AC3E}">
        <p14:creationId xmlns:p14="http://schemas.microsoft.com/office/powerpoint/2010/main" val="1583108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rgbClr val="543094"/>
                </a:solidFill>
              </a:rPr>
              <a:t>Lorem</a:t>
            </a:r>
            <a:r>
              <a:rPr lang="en-US" dirty="0">
                <a:solidFill>
                  <a:srgbClr val="543094"/>
                </a:solidFill>
              </a:rPr>
              <a:t> </a:t>
            </a:r>
            <a:r>
              <a:rPr lang="en-US" dirty="0" err="1">
                <a:solidFill>
                  <a:srgbClr val="543094"/>
                </a:solidFill>
              </a:rPr>
              <a:t>ipsum</a:t>
            </a:r>
            <a:r>
              <a:rPr lang="en-US" dirty="0">
                <a:solidFill>
                  <a:srgbClr val="543094"/>
                </a:solidFill>
              </a:rPr>
              <a:t> dolor sit </a:t>
            </a:r>
            <a:r>
              <a:rPr lang="en-US" dirty="0" err="1">
                <a:solidFill>
                  <a:srgbClr val="543094"/>
                </a:solidFill>
              </a:rPr>
              <a:t>amet</a:t>
            </a:r>
            <a:endParaRPr lang="en-US" dirty="0">
              <a:solidFill>
                <a:srgbClr val="543094"/>
              </a:solidFill>
            </a:endParaRPr>
          </a:p>
        </p:txBody>
      </p:sp>
      <p:sp>
        <p:nvSpPr>
          <p:cNvPr id="6" name="Footer Placeholder 5"/>
          <p:cNvSpPr>
            <a:spLocks noGrp="1"/>
          </p:cNvSpPr>
          <p:nvPr>
            <p:ph type="ftr" sz="quarter" idx="11"/>
          </p:nvPr>
        </p:nvSpPr>
        <p:spPr/>
        <p:txBody>
          <a:bodyPr/>
          <a:lstStyle/>
          <a:p>
            <a:r>
              <a:rPr lang="en-US" dirty="0" err="1"/>
              <a:t>Lorem</a:t>
            </a:r>
            <a:r>
              <a:rPr lang="en-US" dirty="0"/>
              <a:t> </a:t>
            </a:r>
            <a:r>
              <a:rPr lang="en-US" dirty="0" err="1"/>
              <a:t>ipsum</a:t>
            </a:r>
            <a:r>
              <a:rPr lang="en-US" dirty="0"/>
              <a:t> dolor sit </a:t>
            </a:r>
            <a:r>
              <a:rPr lang="en-US" dirty="0" err="1"/>
              <a:t>amet</a:t>
            </a:r>
            <a:endParaRPr lang="en-US" dirty="0"/>
          </a:p>
        </p:txBody>
      </p:sp>
      <p:sp>
        <p:nvSpPr>
          <p:cNvPr id="7" name="Rectangle 6"/>
          <p:cNvSpPr/>
          <p:nvPr/>
        </p:nvSpPr>
        <p:spPr>
          <a:xfrm>
            <a:off x="765544" y="1841922"/>
            <a:ext cx="1823088"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a:solidFill>
                  <a:schemeClr val="tx1"/>
                </a:solidFill>
                <a:latin typeface="+mj-lt"/>
                <a:ea typeface="Gotham Book" charset="0"/>
                <a:cs typeface="Gotham Book" charset="0"/>
              </a:rPr>
              <a:t>LOREM</a:t>
            </a:r>
          </a:p>
        </p:txBody>
      </p:sp>
      <p:sp>
        <p:nvSpPr>
          <p:cNvPr id="8" name="Rectangle 7"/>
          <p:cNvSpPr/>
          <p:nvPr/>
        </p:nvSpPr>
        <p:spPr>
          <a:xfrm>
            <a:off x="2700702" y="1841922"/>
            <a:ext cx="4888969"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a:solidFill>
                  <a:schemeClr val="tx1"/>
                </a:solidFill>
                <a:latin typeface="+mj-lt"/>
                <a:ea typeface="Gotham Book" charset="0"/>
                <a:cs typeface="Gotham Book" charset="0"/>
              </a:rPr>
              <a:t>LOREM IPSUM DOLOR SIT AMET</a:t>
            </a:r>
          </a:p>
        </p:txBody>
      </p:sp>
      <p:sp>
        <p:nvSpPr>
          <p:cNvPr id="9" name="Rectangle 8"/>
          <p:cNvSpPr/>
          <p:nvPr/>
        </p:nvSpPr>
        <p:spPr>
          <a:xfrm>
            <a:off x="7701830" y="1841922"/>
            <a:ext cx="1823088"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dirty="0">
                <a:solidFill>
                  <a:schemeClr val="tx1"/>
                </a:solidFill>
                <a:latin typeface="+mj-lt"/>
                <a:ea typeface="Gotham Book" charset="0"/>
                <a:cs typeface="Gotham Book" charset="0"/>
              </a:rPr>
              <a:t>LOREM</a:t>
            </a:r>
          </a:p>
        </p:txBody>
      </p:sp>
      <p:sp>
        <p:nvSpPr>
          <p:cNvPr id="10" name="Rectangle 9"/>
          <p:cNvSpPr/>
          <p:nvPr/>
        </p:nvSpPr>
        <p:spPr>
          <a:xfrm>
            <a:off x="9637077" y="1841922"/>
            <a:ext cx="1823088"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a:solidFill>
                  <a:schemeClr val="tx1"/>
                </a:solidFill>
                <a:latin typeface="+mj-lt"/>
                <a:ea typeface="Gotham Book" charset="0"/>
                <a:cs typeface="Gotham Book" charset="0"/>
              </a:rPr>
              <a:t>LOREM</a:t>
            </a:r>
          </a:p>
        </p:txBody>
      </p:sp>
      <p:sp>
        <p:nvSpPr>
          <p:cNvPr id="11" name="Textfeld 6"/>
          <p:cNvSpPr txBox="1"/>
          <p:nvPr/>
        </p:nvSpPr>
        <p:spPr>
          <a:xfrm>
            <a:off x="765544" y="1376363"/>
            <a:ext cx="1823086" cy="405848"/>
          </a:xfrm>
          <a:prstGeom prst="rect">
            <a:avLst/>
          </a:prstGeom>
          <a:solidFill>
            <a:srgbClr val="5F3094"/>
          </a:solidFill>
        </p:spPr>
        <p:txBody>
          <a:bodyPr wrap="square" lIns="36000" tIns="36000" rIns="36000" bIns="36000" rtlCol="0" anchor="ctr">
            <a:noAutofit/>
          </a:bodyPr>
          <a:lstStyle/>
          <a:p>
            <a:pPr algn="ctr"/>
            <a:r>
              <a:rPr lang="en-US" sz="1400" dirty="0">
                <a:solidFill>
                  <a:schemeClr val="bg1"/>
                </a:solidFill>
                <a:ea typeface="Gotham Book" charset="0"/>
                <a:cs typeface="Gotham Book" charset="0"/>
              </a:rPr>
              <a:t>LOREM</a:t>
            </a:r>
          </a:p>
        </p:txBody>
      </p:sp>
      <p:sp>
        <p:nvSpPr>
          <p:cNvPr id="12" name="Textfeld 6"/>
          <p:cNvSpPr txBox="1"/>
          <p:nvPr/>
        </p:nvSpPr>
        <p:spPr>
          <a:xfrm>
            <a:off x="2700693" y="1376363"/>
            <a:ext cx="4888970" cy="405848"/>
          </a:xfrm>
          <a:prstGeom prst="rect">
            <a:avLst/>
          </a:prstGeom>
          <a:solidFill>
            <a:srgbClr val="5F3094"/>
          </a:solidFill>
        </p:spPr>
        <p:txBody>
          <a:bodyPr wrap="square" lIns="36000" tIns="36000" rIns="36000" bIns="36000" rtlCol="0" anchor="ctr">
            <a:noAutofit/>
          </a:bodyPr>
          <a:lstStyle/>
          <a:p>
            <a:pPr algn="ctr"/>
            <a:r>
              <a:rPr lang="en-US" sz="1400" dirty="0">
                <a:solidFill>
                  <a:schemeClr val="bg1"/>
                </a:solidFill>
                <a:ea typeface="Gotham Book" charset="0"/>
                <a:cs typeface="Gotham Book" charset="0"/>
              </a:rPr>
              <a:t>LOREM IPSUM DOLOR SIT AMET</a:t>
            </a:r>
          </a:p>
        </p:txBody>
      </p:sp>
      <p:sp>
        <p:nvSpPr>
          <p:cNvPr id="13" name="Textfeld 6"/>
          <p:cNvSpPr txBox="1"/>
          <p:nvPr/>
        </p:nvSpPr>
        <p:spPr>
          <a:xfrm>
            <a:off x="7701831" y="1376363"/>
            <a:ext cx="1823086" cy="405848"/>
          </a:xfrm>
          <a:prstGeom prst="rect">
            <a:avLst/>
          </a:prstGeom>
          <a:solidFill>
            <a:srgbClr val="5F3094"/>
          </a:solidFill>
        </p:spPr>
        <p:txBody>
          <a:bodyPr wrap="square" lIns="36000" tIns="36000" rIns="36000" bIns="36000" rtlCol="0" anchor="ctr">
            <a:noAutofit/>
          </a:bodyPr>
          <a:lstStyle/>
          <a:p>
            <a:pPr algn="ctr"/>
            <a:r>
              <a:rPr lang="en-US" sz="1400" dirty="0">
                <a:solidFill>
                  <a:schemeClr val="bg1"/>
                </a:solidFill>
                <a:ea typeface="Gotham Book" charset="0"/>
                <a:cs typeface="Gotham Book" charset="0"/>
              </a:rPr>
              <a:t>LOREM</a:t>
            </a:r>
          </a:p>
        </p:txBody>
      </p:sp>
      <p:sp>
        <p:nvSpPr>
          <p:cNvPr id="14" name="Textfeld 6"/>
          <p:cNvSpPr txBox="1"/>
          <p:nvPr/>
        </p:nvSpPr>
        <p:spPr>
          <a:xfrm>
            <a:off x="9637078" y="1376363"/>
            <a:ext cx="1823086" cy="405848"/>
          </a:xfrm>
          <a:prstGeom prst="rect">
            <a:avLst/>
          </a:prstGeom>
          <a:solidFill>
            <a:srgbClr val="5F3094"/>
          </a:solidFill>
        </p:spPr>
        <p:txBody>
          <a:bodyPr wrap="square" lIns="36000" tIns="36000" rIns="36000" bIns="36000" rtlCol="0" anchor="ctr">
            <a:noAutofit/>
          </a:bodyPr>
          <a:lstStyle/>
          <a:p>
            <a:pPr algn="ctr"/>
            <a:r>
              <a:rPr lang="en-US" sz="1400" dirty="0">
                <a:solidFill>
                  <a:schemeClr val="bg1"/>
                </a:solidFill>
                <a:ea typeface="Gotham Book" charset="0"/>
                <a:cs typeface="Gotham Book" charset="0"/>
              </a:rPr>
              <a:t>LOREM</a:t>
            </a:r>
          </a:p>
        </p:txBody>
      </p:sp>
      <p:sp>
        <p:nvSpPr>
          <p:cNvPr id="15" name="Rectangle 14"/>
          <p:cNvSpPr/>
          <p:nvPr/>
        </p:nvSpPr>
        <p:spPr>
          <a:xfrm>
            <a:off x="765544" y="2307481"/>
            <a:ext cx="1823088"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a:solidFill>
                  <a:schemeClr val="tx1"/>
                </a:solidFill>
                <a:latin typeface="+mj-lt"/>
                <a:ea typeface="Gotham Book" charset="0"/>
                <a:cs typeface="Gotham Book" charset="0"/>
              </a:rPr>
              <a:t>LOREM</a:t>
            </a:r>
          </a:p>
        </p:txBody>
      </p:sp>
      <p:sp>
        <p:nvSpPr>
          <p:cNvPr id="16" name="Rectangle 15"/>
          <p:cNvSpPr/>
          <p:nvPr/>
        </p:nvSpPr>
        <p:spPr>
          <a:xfrm>
            <a:off x="2700702" y="2307481"/>
            <a:ext cx="4888969"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a:solidFill>
                  <a:schemeClr val="tx1"/>
                </a:solidFill>
                <a:ea typeface="Gotham Book" charset="0"/>
                <a:cs typeface="Gotham Book" charset="0"/>
              </a:rPr>
              <a:t>LOREM IPSUM DOLOR SIT AMET</a:t>
            </a:r>
          </a:p>
        </p:txBody>
      </p:sp>
      <p:sp>
        <p:nvSpPr>
          <p:cNvPr id="17" name="Rectangle 16"/>
          <p:cNvSpPr/>
          <p:nvPr/>
        </p:nvSpPr>
        <p:spPr>
          <a:xfrm>
            <a:off x="7701830" y="2307481"/>
            <a:ext cx="1823088"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dirty="0">
                <a:solidFill>
                  <a:schemeClr val="tx1"/>
                </a:solidFill>
                <a:latin typeface="+mj-lt"/>
                <a:ea typeface="Gotham Book" charset="0"/>
                <a:cs typeface="Gotham Book" charset="0"/>
              </a:rPr>
              <a:t>LOREM</a:t>
            </a:r>
          </a:p>
        </p:txBody>
      </p:sp>
      <p:sp>
        <p:nvSpPr>
          <p:cNvPr id="18" name="Rectangle 17"/>
          <p:cNvSpPr/>
          <p:nvPr/>
        </p:nvSpPr>
        <p:spPr>
          <a:xfrm>
            <a:off x="9637077" y="2307481"/>
            <a:ext cx="1823088"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a:solidFill>
                  <a:schemeClr val="tx1"/>
                </a:solidFill>
                <a:latin typeface="+mj-lt"/>
                <a:ea typeface="Gotham Book" charset="0"/>
                <a:cs typeface="Gotham Book" charset="0"/>
              </a:rPr>
              <a:t>LOREM</a:t>
            </a:r>
          </a:p>
        </p:txBody>
      </p:sp>
      <p:sp>
        <p:nvSpPr>
          <p:cNvPr id="19" name="Rectangle 18"/>
          <p:cNvSpPr/>
          <p:nvPr/>
        </p:nvSpPr>
        <p:spPr>
          <a:xfrm>
            <a:off x="765544" y="2773041"/>
            <a:ext cx="1823088"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a:solidFill>
                  <a:schemeClr val="tx1"/>
                </a:solidFill>
                <a:latin typeface="+mj-lt"/>
                <a:ea typeface="Gotham Book" charset="0"/>
                <a:cs typeface="Gotham Book" charset="0"/>
              </a:rPr>
              <a:t>LOREM</a:t>
            </a:r>
          </a:p>
        </p:txBody>
      </p:sp>
      <p:sp>
        <p:nvSpPr>
          <p:cNvPr id="20" name="Rectangle 19"/>
          <p:cNvSpPr/>
          <p:nvPr/>
        </p:nvSpPr>
        <p:spPr>
          <a:xfrm>
            <a:off x="2700702" y="2773041"/>
            <a:ext cx="4888969"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a:solidFill>
                  <a:schemeClr val="tx1"/>
                </a:solidFill>
                <a:ea typeface="Gotham Book" charset="0"/>
                <a:cs typeface="Gotham Book" charset="0"/>
              </a:rPr>
              <a:t>LOREM IPSUM DOLOR SIT AMET</a:t>
            </a:r>
          </a:p>
        </p:txBody>
      </p:sp>
      <p:sp>
        <p:nvSpPr>
          <p:cNvPr id="21" name="Rectangle 20"/>
          <p:cNvSpPr/>
          <p:nvPr/>
        </p:nvSpPr>
        <p:spPr>
          <a:xfrm>
            <a:off x="7701830" y="2773041"/>
            <a:ext cx="1823088"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dirty="0">
                <a:solidFill>
                  <a:schemeClr val="tx1"/>
                </a:solidFill>
                <a:latin typeface="+mj-lt"/>
                <a:ea typeface="Gotham Book" charset="0"/>
                <a:cs typeface="Gotham Book" charset="0"/>
              </a:rPr>
              <a:t>LOREM</a:t>
            </a:r>
          </a:p>
        </p:txBody>
      </p:sp>
      <p:sp>
        <p:nvSpPr>
          <p:cNvPr id="22" name="Rectangle 21"/>
          <p:cNvSpPr/>
          <p:nvPr/>
        </p:nvSpPr>
        <p:spPr>
          <a:xfrm>
            <a:off x="9637077" y="2773041"/>
            <a:ext cx="1823088"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a:solidFill>
                  <a:schemeClr val="tx1"/>
                </a:solidFill>
                <a:latin typeface="+mj-lt"/>
                <a:ea typeface="Gotham Book" charset="0"/>
                <a:cs typeface="Gotham Book" charset="0"/>
              </a:rPr>
              <a:t>LOREM</a:t>
            </a:r>
          </a:p>
        </p:txBody>
      </p:sp>
      <p:sp>
        <p:nvSpPr>
          <p:cNvPr id="23" name="Rectangle 22"/>
          <p:cNvSpPr/>
          <p:nvPr/>
        </p:nvSpPr>
        <p:spPr>
          <a:xfrm>
            <a:off x="765544" y="3238600"/>
            <a:ext cx="1823088"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a:solidFill>
                  <a:schemeClr val="tx1"/>
                </a:solidFill>
                <a:latin typeface="+mj-lt"/>
                <a:ea typeface="Gotham Book" charset="0"/>
                <a:cs typeface="Gotham Book" charset="0"/>
              </a:rPr>
              <a:t>LOREM</a:t>
            </a:r>
          </a:p>
        </p:txBody>
      </p:sp>
      <p:sp>
        <p:nvSpPr>
          <p:cNvPr id="24" name="Rectangle 23"/>
          <p:cNvSpPr/>
          <p:nvPr/>
        </p:nvSpPr>
        <p:spPr>
          <a:xfrm>
            <a:off x="2700702" y="3238600"/>
            <a:ext cx="4888969"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a:solidFill>
                  <a:schemeClr val="tx1"/>
                </a:solidFill>
                <a:ea typeface="Gotham Book" charset="0"/>
                <a:cs typeface="Gotham Book" charset="0"/>
              </a:rPr>
              <a:t>LOREM IPSUM DOLOR SIT AMET</a:t>
            </a:r>
          </a:p>
        </p:txBody>
      </p:sp>
      <p:sp>
        <p:nvSpPr>
          <p:cNvPr id="25" name="Rectangle 24"/>
          <p:cNvSpPr/>
          <p:nvPr/>
        </p:nvSpPr>
        <p:spPr>
          <a:xfrm>
            <a:off x="7701830" y="3238600"/>
            <a:ext cx="1823088"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a:solidFill>
                  <a:schemeClr val="tx1"/>
                </a:solidFill>
                <a:latin typeface="+mj-lt"/>
                <a:ea typeface="Gotham Book" charset="0"/>
                <a:cs typeface="Gotham Book" charset="0"/>
              </a:rPr>
              <a:t>LOREM</a:t>
            </a:r>
          </a:p>
        </p:txBody>
      </p:sp>
      <p:sp>
        <p:nvSpPr>
          <p:cNvPr id="26" name="Rectangle 25"/>
          <p:cNvSpPr/>
          <p:nvPr/>
        </p:nvSpPr>
        <p:spPr>
          <a:xfrm>
            <a:off x="9637077" y="3238600"/>
            <a:ext cx="1823088"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a:solidFill>
                  <a:schemeClr val="tx1"/>
                </a:solidFill>
                <a:latin typeface="+mj-lt"/>
                <a:ea typeface="Gotham Book" charset="0"/>
                <a:cs typeface="Gotham Book" charset="0"/>
              </a:rPr>
              <a:t>LOREM</a:t>
            </a:r>
          </a:p>
        </p:txBody>
      </p:sp>
      <p:sp>
        <p:nvSpPr>
          <p:cNvPr id="27" name="Rectangle 26"/>
          <p:cNvSpPr/>
          <p:nvPr/>
        </p:nvSpPr>
        <p:spPr>
          <a:xfrm>
            <a:off x="765544" y="3704159"/>
            <a:ext cx="1823088"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a:solidFill>
                  <a:schemeClr val="tx1"/>
                </a:solidFill>
                <a:latin typeface="+mj-lt"/>
                <a:ea typeface="Gotham Book" charset="0"/>
                <a:cs typeface="Gotham Book" charset="0"/>
              </a:rPr>
              <a:t>LOREM</a:t>
            </a:r>
          </a:p>
        </p:txBody>
      </p:sp>
      <p:sp>
        <p:nvSpPr>
          <p:cNvPr id="28" name="Rectangle 27"/>
          <p:cNvSpPr/>
          <p:nvPr/>
        </p:nvSpPr>
        <p:spPr>
          <a:xfrm>
            <a:off x="2700702" y="3704159"/>
            <a:ext cx="4888969"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a:solidFill>
                  <a:schemeClr val="tx1"/>
                </a:solidFill>
                <a:ea typeface="Gotham Book" charset="0"/>
                <a:cs typeface="Gotham Book" charset="0"/>
              </a:rPr>
              <a:t>LOREM IPSUM DOLOR SIT AMET</a:t>
            </a:r>
          </a:p>
        </p:txBody>
      </p:sp>
      <p:sp>
        <p:nvSpPr>
          <p:cNvPr id="29" name="Rectangle 28"/>
          <p:cNvSpPr/>
          <p:nvPr/>
        </p:nvSpPr>
        <p:spPr>
          <a:xfrm>
            <a:off x="7701830" y="3704159"/>
            <a:ext cx="1823088"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dirty="0">
                <a:solidFill>
                  <a:schemeClr val="tx1"/>
                </a:solidFill>
                <a:latin typeface="+mj-lt"/>
                <a:ea typeface="Gotham Book" charset="0"/>
                <a:cs typeface="Gotham Book" charset="0"/>
              </a:rPr>
              <a:t>LOREM</a:t>
            </a:r>
            <a:endParaRPr lang="en-GB" sz="1400" dirty="0">
              <a:solidFill>
                <a:schemeClr val="tx1"/>
              </a:solidFill>
              <a:latin typeface="+mj-lt"/>
              <a:ea typeface="Gotham Book" charset="0"/>
              <a:cs typeface="Gotham Book" charset="0"/>
            </a:endParaRPr>
          </a:p>
        </p:txBody>
      </p:sp>
      <p:sp>
        <p:nvSpPr>
          <p:cNvPr id="30" name="Rectangle 29"/>
          <p:cNvSpPr/>
          <p:nvPr/>
        </p:nvSpPr>
        <p:spPr>
          <a:xfrm>
            <a:off x="9637077" y="3704159"/>
            <a:ext cx="1823088"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a:solidFill>
                  <a:schemeClr val="tx1"/>
                </a:solidFill>
                <a:latin typeface="+mj-lt"/>
                <a:ea typeface="Gotham Book" charset="0"/>
                <a:cs typeface="Gotham Book" charset="0"/>
              </a:rPr>
              <a:t>LOREM</a:t>
            </a:r>
          </a:p>
        </p:txBody>
      </p:sp>
      <p:sp>
        <p:nvSpPr>
          <p:cNvPr id="31" name="Rectangle 30"/>
          <p:cNvSpPr/>
          <p:nvPr/>
        </p:nvSpPr>
        <p:spPr>
          <a:xfrm>
            <a:off x="765544" y="4169718"/>
            <a:ext cx="1823088"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a:solidFill>
                  <a:schemeClr val="tx1"/>
                </a:solidFill>
                <a:latin typeface="+mj-lt"/>
                <a:ea typeface="Gotham Book" charset="0"/>
                <a:cs typeface="Gotham Book" charset="0"/>
              </a:rPr>
              <a:t>LOREM</a:t>
            </a:r>
          </a:p>
        </p:txBody>
      </p:sp>
      <p:sp>
        <p:nvSpPr>
          <p:cNvPr id="32" name="Rectangle 31"/>
          <p:cNvSpPr/>
          <p:nvPr/>
        </p:nvSpPr>
        <p:spPr>
          <a:xfrm>
            <a:off x="2700702" y="4169718"/>
            <a:ext cx="4888969"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a:solidFill>
                  <a:schemeClr val="tx1"/>
                </a:solidFill>
                <a:ea typeface="Gotham Book" charset="0"/>
                <a:cs typeface="Gotham Book" charset="0"/>
              </a:rPr>
              <a:t>LOREM IPSUM DOLOR SIT AMET</a:t>
            </a:r>
          </a:p>
        </p:txBody>
      </p:sp>
      <p:sp>
        <p:nvSpPr>
          <p:cNvPr id="33" name="Rectangle 32"/>
          <p:cNvSpPr/>
          <p:nvPr/>
        </p:nvSpPr>
        <p:spPr>
          <a:xfrm>
            <a:off x="7701830" y="4169718"/>
            <a:ext cx="1823088"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dirty="0">
                <a:solidFill>
                  <a:schemeClr val="tx1"/>
                </a:solidFill>
                <a:latin typeface="+mj-lt"/>
                <a:ea typeface="Gotham Book" charset="0"/>
                <a:cs typeface="Gotham Book" charset="0"/>
              </a:rPr>
              <a:t>LOREM</a:t>
            </a:r>
            <a:endParaRPr lang="en-GB" sz="1400" dirty="0">
              <a:solidFill>
                <a:schemeClr val="tx1"/>
              </a:solidFill>
              <a:latin typeface="+mj-lt"/>
              <a:ea typeface="Gotham Book" charset="0"/>
              <a:cs typeface="Gotham Book" charset="0"/>
            </a:endParaRPr>
          </a:p>
        </p:txBody>
      </p:sp>
      <p:sp>
        <p:nvSpPr>
          <p:cNvPr id="34" name="Rectangle 33"/>
          <p:cNvSpPr/>
          <p:nvPr/>
        </p:nvSpPr>
        <p:spPr>
          <a:xfrm>
            <a:off x="9637077" y="4169718"/>
            <a:ext cx="1823088"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a:solidFill>
                  <a:schemeClr val="tx1"/>
                </a:solidFill>
                <a:latin typeface="+mj-lt"/>
                <a:ea typeface="Gotham Book" charset="0"/>
                <a:cs typeface="Gotham Book" charset="0"/>
              </a:rPr>
              <a:t>LOREM</a:t>
            </a:r>
          </a:p>
        </p:txBody>
      </p:sp>
      <p:sp>
        <p:nvSpPr>
          <p:cNvPr id="35" name="Rectangle 34"/>
          <p:cNvSpPr/>
          <p:nvPr/>
        </p:nvSpPr>
        <p:spPr>
          <a:xfrm>
            <a:off x="765544" y="4635279"/>
            <a:ext cx="1823088"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a:solidFill>
                  <a:schemeClr val="tx1"/>
                </a:solidFill>
                <a:latin typeface="+mj-lt"/>
                <a:ea typeface="Gotham Book" charset="0"/>
                <a:cs typeface="Gotham Book" charset="0"/>
              </a:rPr>
              <a:t>LOREM</a:t>
            </a:r>
          </a:p>
        </p:txBody>
      </p:sp>
      <p:sp>
        <p:nvSpPr>
          <p:cNvPr id="36" name="Rectangle 35"/>
          <p:cNvSpPr/>
          <p:nvPr/>
        </p:nvSpPr>
        <p:spPr>
          <a:xfrm>
            <a:off x="2700702" y="4635279"/>
            <a:ext cx="4888969"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a:solidFill>
                  <a:schemeClr val="tx1"/>
                </a:solidFill>
                <a:ea typeface="Gotham Book" charset="0"/>
                <a:cs typeface="Gotham Book" charset="0"/>
              </a:rPr>
              <a:t>LOREM IPSUM DOLOR SIT AMET</a:t>
            </a:r>
          </a:p>
        </p:txBody>
      </p:sp>
      <p:sp>
        <p:nvSpPr>
          <p:cNvPr id="37" name="Rectangle 36"/>
          <p:cNvSpPr/>
          <p:nvPr/>
        </p:nvSpPr>
        <p:spPr>
          <a:xfrm>
            <a:off x="7701830" y="4635279"/>
            <a:ext cx="1823088"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dirty="0">
                <a:solidFill>
                  <a:schemeClr val="tx1"/>
                </a:solidFill>
                <a:latin typeface="+mj-lt"/>
                <a:ea typeface="Gotham Book" charset="0"/>
                <a:cs typeface="Gotham Book" charset="0"/>
              </a:rPr>
              <a:t>LOREM</a:t>
            </a:r>
          </a:p>
        </p:txBody>
      </p:sp>
      <p:sp>
        <p:nvSpPr>
          <p:cNvPr id="38" name="Rectangle 37"/>
          <p:cNvSpPr/>
          <p:nvPr/>
        </p:nvSpPr>
        <p:spPr>
          <a:xfrm>
            <a:off x="9637077" y="4635279"/>
            <a:ext cx="1823088" cy="405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dirty="0">
                <a:solidFill>
                  <a:schemeClr val="tx1"/>
                </a:solidFill>
                <a:latin typeface="+mj-lt"/>
                <a:ea typeface="Gotham Book" charset="0"/>
                <a:cs typeface="Gotham Book" charset="0"/>
              </a:rPr>
              <a:t>LOREM</a:t>
            </a:r>
          </a:p>
        </p:txBody>
      </p:sp>
    </p:spTree>
    <p:extLst>
      <p:ext uri="{BB962C8B-B14F-4D97-AF65-F5344CB8AC3E}">
        <p14:creationId xmlns:p14="http://schemas.microsoft.com/office/powerpoint/2010/main" val="1113528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95417" y="1376363"/>
            <a:ext cx="6410611" cy="3639363"/>
            <a:chOff x="1907274" y="1354073"/>
            <a:chExt cx="5297646" cy="3007523"/>
          </a:xfrm>
          <a:solidFill>
            <a:schemeClr val="tx2"/>
          </a:solidFill>
        </p:grpSpPr>
        <p:sp>
          <p:nvSpPr>
            <p:cNvPr id="16" name="Freeform 4"/>
            <p:cNvSpPr>
              <a:spLocks/>
            </p:cNvSpPr>
            <p:nvPr/>
          </p:nvSpPr>
          <p:spPr bwMode="auto">
            <a:xfrm>
              <a:off x="4641509" y="2552602"/>
              <a:ext cx="32488" cy="61607"/>
            </a:xfrm>
            <a:custGeom>
              <a:avLst/>
              <a:gdLst>
                <a:gd name="T0" fmla="*/ 0 w 20000"/>
                <a:gd name="T1" fmla="*/ 4940 h 20000"/>
                <a:gd name="T2" fmla="*/ 3810 w 20000"/>
                <a:gd name="T3" fmla="*/ 1928 h 20000"/>
                <a:gd name="T4" fmla="*/ 7381 w 20000"/>
                <a:gd name="T5" fmla="*/ 0 h 20000"/>
                <a:gd name="T6" fmla="*/ 15952 w 20000"/>
                <a:gd name="T7" fmla="*/ 3133 h 20000"/>
                <a:gd name="T8" fmla="*/ 15952 w 20000"/>
                <a:gd name="T9" fmla="*/ 4940 h 20000"/>
                <a:gd name="T10" fmla="*/ 15952 w 20000"/>
                <a:gd name="T11" fmla="*/ 6145 h 20000"/>
                <a:gd name="T12" fmla="*/ 15952 w 20000"/>
                <a:gd name="T13" fmla="*/ 8072 h 20000"/>
                <a:gd name="T14" fmla="*/ 17381 w 20000"/>
                <a:gd name="T15" fmla="*/ 9880 h 20000"/>
                <a:gd name="T16" fmla="*/ 19762 w 20000"/>
                <a:gd name="T17" fmla="*/ 13012 h 20000"/>
                <a:gd name="T18" fmla="*/ 15952 w 20000"/>
                <a:gd name="T19" fmla="*/ 17952 h 20000"/>
                <a:gd name="T20" fmla="*/ 11190 w 20000"/>
                <a:gd name="T21" fmla="*/ 19880 h 20000"/>
                <a:gd name="T22" fmla="*/ 11190 w 20000"/>
                <a:gd name="T23" fmla="*/ 19277 h 20000"/>
                <a:gd name="T24" fmla="*/ 7381 w 20000"/>
                <a:gd name="T25" fmla="*/ 16747 h 20000"/>
                <a:gd name="T26" fmla="*/ 1429 w 20000"/>
                <a:gd name="T27" fmla="*/ 14940 h 20000"/>
                <a:gd name="T28" fmla="*/ 3810 w 20000"/>
                <a:gd name="T29" fmla="*/ 14940 h 20000"/>
                <a:gd name="T30" fmla="*/ 3810 w 20000"/>
                <a:gd name="T31" fmla="*/ 11807 h 20000"/>
                <a:gd name="T32" fmla="*/ 4762 w 20000"/>
                <a:gd name="T33" fmla="*/ 11084 h 20000"/>
                <a:gd name="T34" fmla="*/ 3810 w 20000"/>
                <a:gd name="T35" fmla="*/ 9880 h 20000"/>
                <a:gd name="T36" fmla="*/ 3810 w 20000"/>
                <a:gd name="T37" fmla="*/ 6867 h 20000"/>
                <a:gd name="T38" fmla="*/ 0 w 20000"/>
                <a:gd name="T39" fmla="*/ 4940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7" name="Freeform 5"/>
            <p:cNvSpPr>
              <a:spLocks/>
            </p:cNvSpPr>
            <p:nvPr/>
          </p:nvSpPr>
          <p:spPr bwMode="auto">
            <a:xfrm>
              <a:off x="4382653" y="2370022"/>
              <a:ext cx="57640" cy="40324"/>
            </a:xfrm>
            <a:custGeom>
              <a:avLst/>
              <a:gdLst>
                <a:gd name="T0" fmla="*/ 0 w 20000"/>
                <a:gd name="T1" fmla="*/ 3670 h 20000"/>
                <a:gd name="T2" fmla="*/ 3421 w 20000"/>
                <a:gd name="T3" fmla="*/ 734 h 20000"/>
                <a:gd name="T4" fmla="*/ 4868 w 20000"/>
                <a:gd name="T5" fmla="*/ 734 h 20000"/>
                <a:gd name="T6" fmla="*/ 5395 w 20000"/>
                <a:gd name="T7" fmla="*/ 2936 h 20000"/>
                <a:gd name="T8" fmla="*/ 6711 w 20000"/>
                <a:gd name="T9" fmla="*/ 734 h 20000"/>
                <a:gd name="T10" fmla="*/ 8816 w 20000"/>
                <a:gd name="T11" fmla="*/ 0 h 20000"/>
                <a:gd name="T12" fmla="*/ 10921 w 20000"/>
                <a:gd name="T13" fmla="*/ 0 h 20000"/>
                <a:gd name="T14" fmla="*/ 13684 w 20000"/>
                <a:gd name="T15" fmla="*/ 734 h 20000"/>
                <a:gd name="T16" fmla="*/ 16447 w 20000"/>
                <a:gd name="T17" fmla="*/ 2936 h 20000"/>
                <a:gd name="T18" fmla="*/ 15789 w 20000"/>
                <a:gd name="T19" fmla="*/ 5688 h 20000"/>
                <a:gd name="T20" fmla="*/ 19079 w 20000"/>
                <a:gd name="T21" fmla="*/ 7523 h 20000"/>
                <a:gd name="T22" fmla="*/ 19868 w 20000"/>
                <a:gd name="T23" fmla="*/ 12294 h 20000"/>
                <a:gd name="T24" fmla="*/ 17763 w 20000"/>
                <a:gd name="T25" fmla="*/ 13211 h 20000"/>
                <a:gd name="T26" fmla="*/ 16447 w 20000"/>
                <a:gd name="T27" fmla="*/ 15046 h 20000"/>
                <a:gd name="T28" fmla="*/ 16447 w 20000"/>
                <a:gd name="T29" fmla="*/ 19817 h 20000"/>
                <a:gd name="T30" fmla="*/ 15789 w 20000"/>
                <a:gd name="T31" fmla="*/ 19817 h 20000"/>
                <a:gd name="T32" fmla="*/ 12368 w 20000"/>
                <a:gd name="T33" fmla="*/ 17982 h 20000"/>
                <a:gd name="T34" fmla="*/ 10921 w 20000"/>
                <a:gd name="T35" fmla="*/ 13211 h 20000"/>
                <a:gd name="T36" fmla="*/ 10263 w 20000"/>
                <a:gd name="T37" fmla="*/ 16147 h 20000"/>
                <a:gd name="T38" fmla="*/ 5395 w 20000"/>
                <a:gd name="T39" fmla="*/ 10459 h 20000"/>
                <a:gd name="T40" fmla="*/ 4868 w 20000"/>
                <a:gd name="T41" fmla="*/ 8624 h 20000"/>
                <a:gd name="T42" fmla="*/ 3421 w 20000"/>
                <a:gd name="T43" fmla="*/ 5688 h 20000"/>
                <a:gd name="T44" fmla="*/ 2105 w 20000"/>
                <a:gd name="T45" fmla="*/ 7523 h 20000"/>
                <a:gd name="T46" fmla="*/ 0 w 20000"/>
                <a:gd name="T47" fmla="*/ 5688 h 20000"/>
                <a:gd name="T48" fmla="*/ 0 w 20000"/>
                <a:gd name="T49" fmla="*/ 367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8" name="Freeform 6"/>
            <p:cNvSpPr>
              <a:spLocks/>
            </p:cNvSpPr>
            <p:nvPr/>
          </p:nvSpPr>
          <p:spPr bwMode="auto">
            <a:xfrm>
              <a:off x="4694957" y="2522359"/>
              <a:ext cx="92224" cy="57126"/>
            </a:xfrm>
            <a:custGeom>
              <a:avLst/>
              <a:gdLst>
                <a:gd name="T0" fmla="*/ 0 w 20000"/>
                <a:gd name="T1" fmla="*/ 0 h 20000"/>
                <a:gd name="T2" fmla="*/ 1306 w 20000"/>
                <a:gd name="T3" fmla="*/ 513 h 20000"/>
                <a:gd name="T4" fmla="*/ 898 w 20000"/>
                <a:gd name="T5" fmla="*/ 1795 h 20000"/>
                <a:gd name="T6" fmla="*/ 898 w 20000"/>
                <a:gd name="T7" fmla="*/ 3333 h 20000"/>
                <a:gd name="T8" fmla="*/ 3020 w 20000"/>
                <a:gd name="T9" fmla="*/ 1795 h 20000"/>
                <a:gd name="T10" fmla="*/ 4653 w 20000"/>
                <a:gd name="T11" fmla="*/ 3333 h 20000"/>
                <a:gd name="T12" fmla="*/ 5551 w 20000"/>
                <a:gd name="T13" fmla="*/ 3333 h 20000"/>
                <a:gd name="T14" fmla="*/ 7673 w 20000"/>
                <a:gd name="T15" fmla="*/ 3333 h 20000"/>
                <a:gd name="T16" fmla="*/ 9714 w 20000"/>
                <a:gd name="T17" fmla="*/ 3846 h 20000"/>
                <a:gd name="T18" fmla="*/ 10204 w 20000"/>
                <a:gd name="T19" fmla="*/ 3333 h 20000"/>
                <a:gd name="T20" fmla="*/ 11837 w 20000"/>
                <a:gd name="T21" fmla="*/ 1795 h 20000"/>
                <a:gd name="T22" fmla="*/ 15265 w 20000"/>
                <a:gd name="T23" fmla="*/ 0 h 20000"/>
                <a:gd name="T24" fmla="*/ 15673 w 20000"/>
                <a:gd name="T25" fmla="*/ 513 h 20000"/>
                <a:gd name="T26" fmla="*/ 18612 w 20000"/>
                <a:gd name="T27" fmla="*/ 513 h 20000"/>
                <a:gd name="T28" fmla="*/ 19020 w 20000"/>
                <a:gd name="T29" fmla="*/ 1795 h 20000"/>
                <a:gd name="T30" fmla="*/ 19918 w 20000"/>
                <a:gd name="T31" fmla="*/ 1795 h 20000"/>
                <a:gd name="T32" fmla="*/ 19918 w 20000"/>
                <a:gd name="T33" fmla="*/ 5256 h 20000"/>
                <a:gd name="T34" fmla="*/ 19020 w 20000"/>
                <a:gd name="T35" fmla="*/ 5256 h 20000"/>
                <a:gd name="T36" fmla="*/ 17714 w 20000"/>
                <a:gd name="T37" fmla="*/ 7308 h 20000"/>
                <a:gd name="T38" fmla="*/ 18612 w 20000"/>
                <a:gd name="T39" fmla="*/ 10513 h 20000"/>
                <a:gd name="T40" fmla="*/ 17388 w 20000"/>
                <a:gd name="T41" fmla="*/ 11795 h 20000"/>
                <a:gd name="T42" fmla="*/ 19020 w 20000"/>
                <a:gd name="T43" fmla="*/ 14615 h 20000"/>
                <a:gd name="T44" fmla="*/ 17714 w 20000"/>
                <a:gd name="T45" fmla="*/ 14615 h 20000"/>
                <a:gd name="T46" fmla="*/ 16571 w 20000"/>
                <a:gd name="T47" fmla="*/ 13846 h 20000"/>
                <a:gd name="T48" fmla="*/ 13551 w 20000"/>
                <a:gd name="T49" fmla="*/ 15897 h 20000"/>
                <a:gd name="T50" fmla="*/ 13061 w 20000"/>
                <a:gd name="T51" fmla="*/ 15897 h 20000"/>
                <a:gd name="T52" fmla="*/ 13061 w 20000"/>
                <a:gd name="T53" fmla="*/ 19103 h 20000"/>
                <a:gd name="T54" fmla="*/ 11020 w 20000"/>
                <a:gd name="T55" fmla="*/ 19872 h 20000"/>
                <a:gd name="T56" fmla="*/ 9714 w 20000"/>
                <a:gd name="T57" fmla="*/ 19103 h 20000"/>
                <a:gd name="T58" fmla="*/ 8490 w 20000"/>
                <a:gd name="T59" fmla="*/ 19103 h 20000"/>
                <a:gd name="T60" fmla="*/ 7673 w 20000"/>
                <a:gd name="T61" fmla="*/ 17821 h 20000"/>
                <a:gd name="T62" fmla="*/ 2204 w 20000"/>
                <a:gd name="T63" fmla="*/ 19103 h 20000"/>
                <a:gd name="T64" fmla="*/ 2204 w 20000"/>
                <a:gd name="T65" fmla="*/ 15897 h 20000"/>
                <a:gd name="T66" fmla="*/ 0 w 20000"/>
                <a:gd name="T67" fmla="*/ 12564 h 20000"/>
                <a:gd name="T68" fmla="*/ 898 w 20000"/>
                <a:gd name="T69" fmla="*/ 11795 h 20000"/>
                <a:gd name="T70" fmla="*/ 0 w 20000"/>
                <a:gd name="T71" fmla="*/ 10513 h 20000"/>
                <a:gd name="T72" fmla="*/ 0 w 20000"/>
                <a:gd name="T73" fmla="*/ 9231 h 20000"/>
                <a:gd name="T74" fmla="*/ 898 w 20000"/>
                <a:gd name="T75" fmla="*/ 8590 h 20000"/>
                <a:gd name="T76" fmla="*/ 1306 w 20000"/>
                <a:gd name="T77" fmla="*/ 7308 h 20000"/>
                <a:gd name="T78" fmla="*/ 898 w 20000"/>
                <a:gd name="T79" fmla="*/ 5897 h 20000"/>
                <a:gd name="T80" fmla="*/ 0 w 20000"/>
                <a:gd name="T81" fmla="*/ 3846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9" name="Freeform 7"/>
            <p:cNvSpPr>
              <a:spLocks/>
            </p:cNvSpPr>
            <p:nvPr/>
          </p:nvSpPr>
          <p:spPr bwMode="auto">
            <a:xfrm>
              <a:off x="4462301" y="2240088"/>
              <a:ext cx="40872" cy="50405"/>
            </a:xfrm>
            <a:custGeom>
              <a:avLst/>
              <a:gdLst>
                <a:gd name="T0" fmla="*/ 2569 w 20000"/>
                <a:gd name="T1" fmla="*/ 19111 h 20000"/>
                <a:gd name="T2" fmla="*/ 2569 w 20000"/>
                <a:gd name="T3" fmla="*/ 13778 h 20000"/>
                <a:gd name="T4" fmla="*/ 734 w 20000"/>
                <a:gd name="T5" fmla="*/ 12296 h 20000"/>
                <a:gd name="T6" fmla="*/ 0 w 20000"/>
                <a:gd name="T7" fmla="*/ 13778 h 20000"/>
                <a:gd name="T8" fmla="*/ 0 w 20000"/>
                <a:gd name="T9" fmla="*/ 7556 h 20000"/>
                <a:gd name="T10" fmla="*/ 0 w 20000"/>
                <a:gd name="T11" fmla="*/ 3852 h 20000"/>
                <a:gd name="T12" fmla="*/ 2569 w 20000"/>
                <a:gd name="T13" fmla="*/ 5333 h 20000"/>
                <a:gd name="T14" fmla="*/ 3670 w 20000"/>
                <a:gd name="T15" fmla="*/ 1481 h 20000"/>
                <a:gd name="T16" fmla="*/ 7523 w 20000"/>
                <a:gd name="T17" fmla="*/ 2963 h 20000"/>
                <a:gd name="T18" fmla="*/ 7523 w 20000"/>
                <a:gd name="T19" fmla="*/ 0 h 20000"/>
                <a:gd name="T20" fmla="*/ 13211 w 20000"/>
                <a:gd name="T21" fmla="*/ 0 h 20000"/>
                <a:gd name="T22" fmla="*/ 15963 w 20000"/>
                <a:gd name="T23" fmla="*/ 3852 h 20000"/>
                <a:gd name="T24" fmla="*/ 19817 w 20000"/>
                <a:gd name="T25" fmla="*/ 5333 h 20000"/>
                <a:gd name="T26" fmla="*/ 17982 w 20000"/>
                <a:gd name="T27" fmla="*/ 7556 h 20000"/>
                <a:gd name="T28" fmla="*/ 15046 w 20000"/>
                <a:gd name="T29" fmla="*/ 7556 h 20000"/>
                <a:gd name="T30" fmla="*/ 15046 w 20000"/>
                <a:gd name="T31" fmla="*/ 9037 h 20000"/>
                <a:gd name="T32" fmla="*/ 15046 w 20000"/>
                <a:gd name="T33" fmla="*/ 9926 h 20000"/>
                <a:gd name="T34" fmla="*/ 13211 w 20000"/>
                <a:gd name="T35" fmla="*/ 12296 h 20000"/>
                <a:gd name="T36" fmla="*/ 10459 w 20000"/>
                <a:gd name="T37" fmla="*/ 13778 h 20000"/>
                <a:gd name="T38" fmla="*/ 10459 w 20000"/>
                <a:gd name="T39" fmla="*/ 17630 h 20000"/>
                <a:gd name="T40" fmla="*/ 10459 w 20000"/>
                <a:gd name="T41" fmla="*/ 19852 h 20000"/>
                <a:gd name="T42" fmla="*/ 7523 w 20000"/>
                <a:gd name="T43" fmla="*/ 19852 h 20000"/>
                <a:gd name="T44" fmla="*/ 2569 w 20000"/>
                <a:gd name="T45" fmla="*/ 19111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0" name="Freeform 8"/>
            <p:cNvSpPr>
              <a:spLocks/>
            </p:cNvSpPr>
            <p:nvPr/>
          </p:nvSpPr>
          <p:spPr bwMode="auto">
            <a:xfrm>
              <a:off x="4505269" y="2263611"/>
              <a:ext cx="22008" cy="24643"/>
            </a:xfrm>
            <a:custGeom>
              <a:avLst/>
              <a:gdLst>
                <a:gd name="T0" fmla="*/ 14138 w 20000"/>
                <a:gd name="T1" fmla="*/ 19710 h 20000"/>
                <a:gd name="T2" fmla="*/ 12414 w 20000"/>
                <a:gd name="T3" fmla="*/ 19710 h 20000"/>
                <a:gd name="T4" fmla="*/ 8966 w 20000"/>
                <a:gd name="T5" fmla="*/ 13623 h 20000"/>
                <a:gd name="T6" fmla="*/ 0 w 20000"/>
                <a:gd name="T7" fmla="*/ 4638 h 20000"/>
                <a:gd name="T8" fmla="*/ 3448 w 20000"/>
                <a:gd name="T9" fmla="*/ 4638 h 20000"/>
                <a:gd name="T10" fmla="*/ 5517 w 20000"/>
                <a:gd name="T11" fmla="*/ 1739 h 20000"/>
                <a:gd name="T12" fmla="*/ 8966 w 20000"/>
                <a:gd name="T13" fmla="*/ 4638 h 20000"/>
                <a:gd name="T14" fmla="*/ 12414 w 20000"/>
                <a:gd name="T15" fmla="*/ 1739 h 20000"/>
                <a:gd name="T16" fmla="*/ 14138 w 20000"/>
                <a:gd name="T17" fmla="*/ 0 h 20000"/>
                <a:gd name="T18" fmla="*/ 17586 w 20000"/>
                <a:gd name="T19" fmla="*/ 0 h 20000"/>
                <a:gd name="T20" fmla="*/ 19655 w 20000"/>
                <a:gd name="T21" fmla="*/ 6087 h 20000"/>
                <a:gd name="T22" fmla="*/ 14138 w 20000"/>
                <a:gd name="T23" fmla="*/ 8986 h 20000"/>
                <a:gd name="T24" fmla="*/ 17586 w 20000"/>
                <a:gd name="T25" fmla="*/ 12174 h 20000"/>
                <a:gd name="T26" fmla="*/ 14138 w 20000"/>
                <a:gd name="T27" fmla="*/ 13623 h 20000"/>
                <a:gd name="T28" fmla="*/ 14138 w 20000"/>
                <a:gd name="T29" fmla="*/ 1971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1" name="Freeform 9"/>
            <p:cNvSpPr>
              <a:spLocks/>
            </p:cNvSpPr>
            <p:nvPr/>
          </p:nvSpPr>
          <p:spPr bwMode="auto">
            <a:xfrm>
              <a:off x="4485357" y="2274812"/>
              <a:ext cx="14672" cy="10081"/>
            </a:xfrm>
            <a:custGeom>
              <a:avLst/>
              <a:gdLst>
                <a:gd name="T0" fmla="*/ 19474 w 20000"/>
                <a:gd name="T1" fmla="*/ 19286 h 20000"/>
                <a:gd name="T2" fmla="*/ 11053 w 20000"/>
                <a:gd name="T3" fmla="*/ 19286 h 20000"/>
                <a:gd name="T4" fmla="*/ 5789 w 20000"/>
                <a:gd name="T5" fmla="*/ 11429 h 20000"/>
                <a:gd name="T6" fmla="*/ 0 w 20000"/>
                <a:gd name="T7" fmla="*/ 7857 h 20000"/>
                <a:gd name="T8" fmla="*/ 13684 w 20000"/>
                <a:gd name="T9" fmla="*/ 0 h 20000"/>
                <a:gd name="T10" fmla="*/ 19474 w 20000"/>
                <a:gd name="T11" fmla="*/ 19286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2" name="Freeform 10"/>
            <p:cNvSpPr>
              <a:spLocks/>
            </p:cNvSpPr>
            <p:nvPr/>
          </p:nvSpPr>
          <p:spPr bwMode="auto">
            <a:xfrm>
              <a:off x="4505269" y="2288253"/>
              <a:ext cx="10480" cy="6721"/>
            </a:xfrm>
            <a:custGeom>
              <a:avLst/>
              <a:gdLst>
                <a:gd name="T0" fmla="*/ 11852 w 20000"/>
                <a:gd name="T1" fmla="*/ 18824 h 20000"/>
                <a:gd name="T2" fmla="*/ 0 w 20000"/>
                <a:gd name="T3" fmla="*/ 18824 h 20000"/>
                <a:gd name="T4" fmla="*/ 7407 w 20000"/>
                <a:gd name="T5" fmla="*/ 0 h 20000"/>
                <a:gd name="T6" fmla="*/ 11852 w 20000"/>
                <a:gd name="T7" fmla="*/ 5882 h 20000"/>
                <a:gd name="T8" fmla="*/ 19259 w 20000"/>
                <a:gd name="T9" fmla="*/ 5882 h 20000"/>
                <a:gd name="T10" fmla="*/ 19259 w 20000"/>
                <a:gd name="T11" fmla="*/ 18824 h 20000"/>
                <a:gd name="T12" fmla="*/ 11852 w 20000"/>
                <a:gd name="T13" fmla="*/ 188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3" name="Freeform 11"/>
            <p:cNvSpPr>
              <a:spLocks/>
            </p:cNvSpPr>
            <p:nvPr/>
          </p:nvSpPr>
          <p:spPr bwMode="auto">
            <a:xfrm>
              <a:off x="4432957" y="2288253"/>
              <a:ext cx="139384" cy="168018"/>
            </a:xfrm>
            <a:custGeom>
              <a:avLst/>
              <a:gdLst>
                <a:gd name="T0" fmla="*/ 6450 w 20000"/>
                <a:gd name="T1" fmla="*/ 177 h 20000"/>
                <a:gd name="T2" fmla="*/ 8130 w 20000"/>
                <a:gd name="T3" fmla="*/ 710 h 20000"/>
                <a:gd name="T4" fmla="*/ 8130 w 20000"/>
                <a:gd name="T5" fmla="*/ 1375 h 20000"/>
                <a:gd name="T6" fmla="*/ 9539 w 20000"/>
                <a:gd name="T7" fmla="*/ 1818 h 20000"/>
                <a:gd name="T8" fmla="*/ 10081 w 20000"/>
                <a:gd name="T9" fmla="*/ 2971 h 20000"/>
                <a:gd name="T10" fmla="*/ 11762 w 20000"/>
                <a:gd name="T11" fmla="*/ 2084 h 20000"/>
                <a:gd name="T12" fmla="*/ 14038 w 20000"/>
                <a:gd name="T13" fmla="*/ 1818 h 20000"/>
                <a:gd name="T14" fmla="*/ 16260 w 20000"/>
                <a:gd name="T15" fmla="*/ 2971 h 20000"/>
                <a:gd name="T16" fmla="*/ 18266 w 20000"/>
                <a:gd name="T17" fmla="*/ 4789 h 20000"/>
                <a:gd name="T18" fmla="*/ 17073 w 20000"/>
                <a:gd name="T19" fmla="*/ 5721 h 20000"/>
                <a:gd name="T20" fmla="*/ 18266 w 20000"/>
                <a:gd name="T21" fmla="*/ 6874 h 20000"/>
                <a:gd name="T22" fmla="*/ 19079 w 20000"/>
                <a:gd name="T23" fmla="*/ 7982 h 20000"/>
                <a:gd name="T24" fmla="*/ 19350 w 20000"/>
                <a:gd name="T25" fmla="*/ 9623 h 20000"/>
                <a:gd name="T26" fmla="*/ 19350 w 20000"/>
                <a:gd name="T27" fmla="*/ 10510 h 20000"/>
                <a:gd name="T28" fmla="*/ 18266 w 20000"/>
                <a:gd name="T29" fmla="*/ 10998 h 20000"/>
                <a:gd name="T30" fmla="*/ 13496 w 20000"/>
                <a:gd name="T31" fmla="*/ 12151 h 20000"/>
                <a:gd name="T32" fmla="*/ 13496 w 20000"/>
                <a:gd name="T33" fmla="*/ 13304 h 20000"/>
                <a:gd name="T34" fmla="*/ 14580 w 20000"/>
                <a:gd name="T35" fmla="*/ 14412 h 20000"/>
                <a:gd name="T36" fmla="*/ 16260 w 20000"/>
                <a:gd name="T37" fmla="*/ 15344 h 20000"/>
                <a:gd name="T38" fmla="*/ 17073 w 20000"/>
                <a:gd name="T39" fmla="*/ 16497 h 20000"/>
                <a:gd name="T40" fmla="*/ 15393 w 20000"/>
                <a:gd name="T41" fmla="*/ 17650 h 20000"/>
                <a:gd name="T42" fmla="*/ 15989 w 20000"/>
                <a:gd name="T43" fmla="*/ 19468 h 20000"/>
                <a:gd name="T44" fmla="*/ 14038 w 20000"/>
                <a:gd name="T45" fmla="*/ 19246 h 20000"/>
                <a:gd name="T46" fmla="*/ 12629 w 20000"/>
                <a:gd name="T47" fmla="*/ 19468 h 20000"/>
                <a:gd name="T48" fmla="*/ 10949 w 20000"/>
                <a:gd name="T49" fmla="*/ 19468 h 20000"/>
                <a:gd name="T50" fmla="*/ 10081 w 20000"/>
                <a:gd name="T51" fmla="*/ 19956 h 20000"/>
                <a:gd name="T52" fmla="*/ 8130 w 20000"/>
                <a:gd name="T53" fmla="*/ 19246 h 20000"/>
                <a:gd name="T54" fmla="*/ 7317 w 20000"/>
                <a:gd name="T55" fmla="*/ 19246 h 20000"/>
                <a:gd name="T56" fmla="*/ 6721 w 20000"/>
                <a:gd name="T57" fmla="*/ 18758 h 20000"/>
                <a:gd name="T58" fmla="*/ 5854 w 20000"/>
                <a:gd name="T59" fmla="*/ 18758 h 20000"/>
                <a:gd name="T60" fmla="*/ 5312 w 20000"/>
                <a:gd name="T61" fmla="*/ 19468 h 20000"/>
                <a:gd name="T62" fmla="*/ 4444 w 20000"/>
                <a:gd name="T63" fmla="*/ 19468 h 20000"/>
                <a:gd name="T64" fmla="*/ 3631 w 20000"/>
                <a:gd name="T65" fmla="*/ 19468 h 20000"/>
                <a:gd name="T66" fmla="*/ 3089 w 20000"/>
                <a:gd name="T67" fmla="*/ 18315 h 20000"/>
                <a:gd name="T68" fmla="*/ 5041 w 20000"/>
                <a:gd name="T69" fmla="*/ 15787 h 20000"/>
                <a:gd name="T70" fmla="*/ 1409 w 20000"/>
                <a:gd name="T71" fmla="*/ 14412 h 20000"/>
                <a:gd name="T72" fmla="*/ 542 w 20000"/>
                <a:gd name="T73" fmla="*/ 13304 h 20000"/>
                <a:gd name="T74" fmla="*/ 542 w 20000"/>
                <a:gd name="T75" fmla="*/ 11441 h 20000"/>
                <a:gd name="T76" fmla="*/ 867 w 20000"/>
                <a:gd name="T77" fmla="*/ 9623 h 20000"/>
                <a:gd name="T78" fmla="*/ 867 w 20000"/>
                <a:gd name="T79" fmla="*/ 7982 h 20000"/>
                <a:gd name="T80" fmla="*/ 1409 w 20000"/>
                <a:gd name="T81" fmla="*/ 6164 h 20000"/>
                <a:gd name="T82" fmla="*/ 2764 w 20000"/>
                <a:gd name="T83" fmla="*/ 5055 h 20000"/>
                <a:gd name="T84" fmla="*/ 4228 w 20000"/>
                <a:gd name="T85" fmla="*/ 3636 h 20000"/>
                <a:gd name="T86" fmla="*/ 5041 w 20000"/>
                <a:gd name="T87" fmla="*/ 3193 h 20000"/>
                <a:gd name="T88" fmla="*/ 5312 w 20000"/>
                <a:gd name="T89" fmla="*/ 2971 h 20000"/>
                <a:gd name="T90" fmla="*/ 5312 w 20000"/>
                <a:gd name="T91" fmla="*/ 2084 h 20000"/>
                <a:gd name="T92" fmla="*/ 5312 w 20000"/>
                <a:gd name="T93" fmla="*/ 887 h 20000"/>
                <a:gd name="T94" fmla="*/ 4228 w 20000"/>
                <a:gd name="T95" fmla="*/ 177 h 20000"/>
                <a:gd name="T96" fmla="*/ 5041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4" name="Freeform 12"/>
            <p:cNvSpPr>
              <a:spLocks/>
            </p:cNvSpPr>
            <p:nvPr/>
          </p:nvSpPr>
          <p:spPr bwMode="auto">
            <a:xfrm>
              <a:off x="4617405" y="1891731"/>
              <a:ext cx="172921" cy="275550"/>
            </a:xfrm>
            <a:custGeom>
              <a:avLst/>
              <a:gdLst>
                <a:gd name="T0" fmla="*/ 12321 w 20000"/>
                <a:gd name="T1" fmla="*/ 2514 h 20000"/>
                <a:gd name="T2" fmla="*/ 13666 w 20000"/>
                <a:gd name="T3" fmla="*/ 3622 h 20000"/>
                <a:gd name="T4" fmla="*/ 13666 w 20000"/>
                <a:gd name="T5" fmla="*/ 5297 h 20000"/>
                <a:gd name="T6" fmla="*/ 15445 w 20000"/>
                <a:gd name="T7" fmla="*/ 9054 h 20000"/>
                <a:gd name="T8" fmla="*/ 15445 w 20000"/>
                <a:gd name="T9" fmla="*/ 9757 h 20000"/>
                <a:gd name="T10" fmla="*/ 16139 w 20000"/>
                <a:gd name="T11" fmla="*/ 10189 h 20000"/>
                <a:gd name="T12" fmla="*/ 17050 w 20000"/>
                <a:gd name="T13" fmla="*/ 10892 h 20000"/>
                <a:gd name="T14" fmla="*/ 18178 w 20000"/>
                <a:gd name="T15" fmla="*/ 12703 h 20000"/>
                <a:gd name="T16" fmla="*/ 19957 w 20000"/>
                <a:gd name="T17" fmla="*/ 13405 h 20000"/>
                <a:gd name="T18" fmla="*/ 14100 w 20000"/>
                <a:gd name="T19" fmla="*/ 18324 h 20000"/>
                <a:gd name="T20" fmla="*/ 11410 w 20000"/>
                <a:gd name="T21" fmla="*/ 18595 h 20000"/>
                <a:gd name="T22" fmla="*/ 8503 w 20000"/>
                <a:gd name="T23" fmla="*/ 19270 h 20000"/>
                <a:gd name="T24" fmla="*/ 5380 w 20000"/>
                <a:gd name="T25" fmla="*/ 19432 h 20000"/>
                <a:gd name="T26" fmla="*/ 6030 w 20000"/>
                <a:gd name="T27" fmla="*/ 19270 h 20000"/>
                <a:gd name="T28" fmla="*/ 5813 w 20000"/>
                <a:gd name="T29" fmla="*/ 19270 h 20000"/>
                <a:gd name="T30" fmla="*/ 5380 w 20000"/>
                <a:gd name="T31" fmla="*/ 18730 h 20000"/>
                <a:gd name="T32" fmla="*/ 3774 w 20000"/>
                <a:gd name="T33" fmla="*/ 18595 h 20000"/>
                <a:gd name="T34" fmla="*/ 3124 w 20000"/>
                <a:gd name="T35" fmla="*/ 17595 h 20000"/>
                <a:gd name="T36" fmla="*/ 3124 w 20000"/>
                <a:gd name="T37" fmla="*/ 16784 h 20000"/>
                <a:gd name="T38" fmla="*/ 2907 w 20000"/>
                <a:gd name="T39" fmla="*/ 15784 h 20000"/>
                <a:gd name="T40" fmla="*/ 2473 w 20000"/>
                <a:gd name="T41" fmla="*/ 14243 h 20000"/>
                <a:gd name="T42" fmla="*/ 3124 w 20000"/>
                <a:gd name="T43" fmla="*/ 13405 h 20000"/>
                <a:gd name="T44" fmla="*/ 4252 w 20000"/>
                <a:gd name="T45" fmla="*/ 13135 h 20000"/>
                <a:gd name="T46" fmla="*/ 4685 w 20000"/>
                <a:gd name="T47" fmla="*/ 12703 h 20000"/>
                <a:gd name="T48" fmla="*/ 5380 w 20000"/>
                <a:gd name="T49" fmla="*/ 12297 h 20000"/>
                <a:gd name="T50" fmla="*/ 6725 w 20000"/>
                <a:gd name="T51" fmla="*/ 10595 h 20000"/>
                <a:gd name="T52" fmla="*/ 7809 w 20000"/>
                <a:gd name="T53" fmla="*/ 9757 h 20000"/>
                <a:gd name="T54" fmla="*/ 8243 w 20000"/>
                <a:gd name="T55" fmla="*/ 9378 h 20000"/>
                <a:gd name="T56" fmla="*/ 7158 w 20000"/>
                <a:gd name="T57" fmla="*/ 8216 h 20000"/>
                <a:gd name="T58" fmla="*/ 6030 w 20000"/>
                <a:gd name="T59" fmla="*/ 7946 h 20000"/>
                <a:gd name="T60" fmla="*/ 5380 w 20000"/>
                <a:gd name="T61" fmla="*/ 7000 h 20000"/>
                <a:gd name="T62" fmla="*/ 4946 w 20000"/>
                <a:gd name="T63" fmla="*/ 5459 h 20000"/>
                <a:gd name="T64" fmla="*/ 5380 w 20000"/>
                <a:gd name="T65" fmla="*/ 5027 h 20000"/>
                <a:gd name="T66" fmla="*/ 4685 w 20000"/>
                <a:gd name="T67" fmla="*/ 3919 h 20000"/>
                <a:gd name="T68" fmla="*/ 2473 w 20000"/>
                <a:gd name="T69" fmla="*/ 3189 h 20000"/>
                <a:gd name="T70" fmla="*/ 0 w 20000"/>
                <a:gd name="T71" fmla="*/ 2081 h 20000"/>
                <a:gd name="T72" fmla="*/ 607 w 20000"/>
                <a:gd name="T73" fmla="*/ 2081 h 20000"/>
                <a:gd name="T74" fmla="*/ 607 w 20000"/>
                <a:gd name="T75" fmla="*/ 1649 h 20000"/>
                <a:gd name="T76" fmla="*/ 2907 w 20000"/>
                <a:gd name="T77" fmla="*/ 2514 h 20000"/>
                <a:gd name="T78" fmla="*/ 4685 w 20000"/>
                <a:gd name="T79" fmla="*/ 2514 h 20000"/>
                <a:gd name="T80" fmla="*/ 5813 w 20000"/>
                <a:gd name="T81" fmla="*/ 2514 h 20000"/>
                <a:gd name="T82" fmla="*/ 6725 w 20000"/>
                <a:gd name="T83" fmla="*/ 2784 h 20000"/>
                <a:gd name="T84" fmla="*/ 7592 w 20000"/>
                <a:gd name="T85" fmla="*/ 2351 h 20000"/>
                <a:gd name="T86" fmla="*/ 7592 w 20000"/>
                <a:gd name="T87" fmla="*/ 973 h 20000"/>
                <a:gd name="T88" fmla="*/ 8937 w 20000"/>
                <a:gd name="T89" fmla="*/ 270 h 20000"/>
                <a:gd name="T90" fmla="*/ 10542 w 20000"/>
                <a:gd name="T91" fmla="*/ 0 h 20000"/>
                <a:gd name="T92" fmla="*/ 11887 w 20000"/>
                <a:gd name="T93" fmla="*/ 541 h 20000"/>
                <a:gd name="T94" fmla="*/ 12321 w 20000"/>
                <a:gd name="T95" fmla="*/ 1378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5" name="Freeform 13"/>
            <p:cNvSpPr>
              <a:spLocks/>
            </p:cNvSpPr>
            <p:nvPr/>
          </p:nvSpPr>
          <p:spPr bwMode="auto">
            <a:xfrm>
              <a:off x="4265277" y="2376743"/>
              <a:ext cx="203312" cy="181459"/>
            </a:xfrm>
            <a:custGeom>
              <a:avLst/>
              <a:gdLst>
                <a:gd name="T0" fmla="*/ 11519 w 20000"/>
                <a:gd name="T1" fmla="*/ 451 h 20000"/>
                <a:gd name="T2" fmla="*/ 12481 w 20000"/>
                <a:gd name="T3" fmla="*/ 451 h 20000"/>
                <a:gd name="T4" fmla="*/ 13074 w 20000"/>
                <a:gd name="T5" fmla="*/ 1516 h 20000"/>
                <a:gd name="T6" fmla="*/ 14593 w 20000"/>
                <a:gd name="T7" fmla="*/ 2131 h 20000"/>
                <a:gd name="T8" fmla="*/ 15963 w 20000"/>
                <a:gd name="T9" fmla="*/ 3607 h 20000"/>
                <a:gd name="T10" fmla="*/ 16889 w 20000"/>
                <a:gd name="T11" fmla="*/ 3607 h 20000"/>
                <a:gd name="T12" fmla="*/ 19000 w 20000"/>
                <a:gd name="T13" fmla="*/ 4467 h 20000"/>
                <a:gd name="T14" fmla="*/ 19407 w 20000"/>
                <a:gd name="T15" fmla="*/ 5943 h 20000"/>
                <a:gd name="T16" fmla="*/ 18630 w 20000"/>
                <a:gd name="T17" fmla="*/ 8279 h 20000"/>
                <a:gd name="T18" fmla="*/ 18074 w 20000"/>
                <a:gd name="T19" fmla="*/ 8893 h 20000"/>
                <a:gd name="T20" fmla="*/ 16889 w 20000"/>
                <a:gd name="T21" fmla="*/ 10820 h 20000"/>
                <a:gd name="T22" fmla="*/ 17481 w 20000"/>
                <a:gd name="T23" fmla="*/ 10820 h 20000"/>
                <a:gd name="T24" fmla="*/ 18444 w 20000"/>
                <a:gd name="T25" fmla="*/ 12090 h 20000"/>
                <a:gd name="T26" fmla="*/ 18444 w 20000"/>
                <a:gd name="T27" fmla="*/ 13770 h 20000"/>
                <a:gd name="T28" fmla="*/ 18074 w 20000"/>
                <a:gd name="T29" fmla="*/ 14221 h 20000"/>
                <a:gd name="T30" fmla="*/ 19000 w 20000"/>
                <a:gd name="T31" fmla="*/ 16107 h 20000"/>
                <a:gd name="T32" fmla="*/ 19407 w 20000"/>
                <a:gd name="T33" fmla="*/ 16516 h 20000"/>
                <a:gd name="T34" fmla="*/ 19000 w 20000"/>
                <a:gd name="T35" fmla="*/ 17172 h 20000"/>
                <a:gd name="T36" fmla="*/ 18630 w 20000"/>
                <a:gd name="T37" fmla="*/ 17172 h 20000"/>
                <a:gd name="T38" fmla="*/ 18074 w 20000"/>
                <a:gd name="T39" fmla="*/ 17623 h 20000"/>
                <a:gd name="T40" fmla="*/ 17481 w 20000"/>
                <a:gd name="T41" fmla="*/ 18689 h 20000"/>
                <a:gd name="T42" fmla="*/ 15593 w 20000"/>
                <a:gd name="T43" fmla="*/ 18279 h 20000"/>
                <a:gd name="T44" fmla="*/ 15000 w 20000"/>
                <a:gd name="T45" fmla="*/ 17828 h 20000"/>
                <a:gd name="T46" fmla="*/ 14407 w 20000"/>
                <a:gd name="T47" fmla="*/ 17623 h 20000"/>
                <a:gd name="T48" fmla="*/ 13444 w 20000"/>
                <a:gd name="T49" fmla="*/ 17623 h 20000"/>
                <a:gd name="T50" fmla="*/ 12111 w 20000"/>
                <a:gd name="T51" fmla="*/ 18689 h 20000"/>
                <a:gd name="T52" fmla="*/ 11519 w 20000"/>
                <a:gd name="T53" fmla="*/ 19959 h 20000"/>
                <a:gd name="T54" fmla="*/ 9407 w 20000"/>
                <a:gd name="T55" fmla="*/ 19303 h 20000"/>
                <a:gd name="T56" fmla="*/ 8481 w 20000"/>
                <a:gd name="T57" fmla="*/ 19303 h 20000"/>
                <a:gd name="T58" fmla="*/ 5370 w 20000"/>
                <a:gd name="T59" fmla="*/ 18689 h 20000"/>
                <a:gd name="T60" fmla="*/ 5370 w 20000"/>
                <a:gd name="T61" fmla="*/ 15287 h 20000"/>
                <a:gd name="T62" fmla="*/ 5370 w 20000"/>
                <a:gd name="T63" fmla="*/ 14426 h 20000"/>
                <a:gd name="T64" fmla="*/ 6370 w 20000"/>
                <a:gd name="T65" fmla="*/ 13770 h 20000"/>
                <a:gd name="T66" fmla="*/ 5370 w 20000"/>
                <a:gd name="T67" fmla="*/ 12500 h 20000"/>
                <a:gd name="T68" fmla="*/ 4037 w 20000"/>
                <a:gd name="T69" fmla="*/ 10000 h 20000"/>
                <a:gd name="T70" fmla="*/ 3481 w 20000"/>
                <a:gd name="T71" fmla="*/ 8730 h 20000"/>
                <a:gd name="T72" fmla="*/ 778 w 20000"/>
                <a:gd name="T73" fmla="*/ 7623 h 20000"/>
                <a:gd name="T74" fmla="*/ 778 w 20000"/>
                <a:gd name="T75" fmla="*/ 7049 h 20000"/>
                <a:gd name="T76" fmla="*/ 1000 w 20000"/>
                <a:gd name="T77" fmla="*/ 6557 h 20000"/>
                <a:gd name="T78" fmla="*/ 0 w 20000"/>
                <a:gd name="T79" fmla="*/ 6393 h 20000"/>
                <a:gd name="T80" fmla="*/ 1370 w 20000"/>
                <a:gd name="T81" fmla="*/ 5533 h 20000"/>
                <a:gd name="T82" fmla="*/ 2519 w 20000"/>
                <a:gd name="T83" fmla="*/ 5533 h 20000"/>
                <a:gd name="T84" fmla="*/ 3852 w 20000"/>
                <a:gd name="T85" fmla="*/ 5943 h 20000"/>
                <a:gd name="T86" fmla="*/ 5000 w 20000"/>
                <a:gd name="T87" fmla="*/ 5943 h 20000"/>
                <a:gd name="T88" fmla="*/ 4407 w 20000"/>
                <a:gd name="T89" fmla="*/ 3197 h 20000"/>
                <a:gd name="T90" fmla="*/ 5593 w 20000"/>
                <a:gd name="T91" fmla="*/ 3197 h 20000"/>
                <a:gd name="T92" fmla="*/ 6370 w 20000"/>
                <a:gd name="T93" fmla="*/ 4262 h 20000"/>
                <a:gd name="T94" fmla="*/ 7481 w 20000"/>
                <a:gd name="T95" fmla="*/ 3607 h 20000"/>
                <a:gd name="T96" fmla="*/ 9407 w 20000"/>
                <a:gd name="T97" fmla="*/ 2787 h 20000"/>
                <a:gd name="T98" fmla="*/ 9630 w 20000"/>
                <a:gd name="T99" fmla="*/ 451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6" name="Freeform 14"/>
            <p:cNvSpPr>
              <a:spLocks/>
            </p:cNvSpPr>
            <p:nvPr/>
          </p:nvSpPr>
          <p:spPr bwMode="auto">
            <a:xfrm>
              <a:off x="4473829" y="2547001"/>
              <a:ext cx="20960" cy="32483"/>
            </a:xfrm>
            <a:custGeom>
              <a:avLst/>
              <a:gdLst>
                <a:gd name="T0" fmla="*/ 11852 w 20000"/>
                <a:gd name="T1" fmla="*/ 0 h 20000"/>
                <a:gd name="T2" fmla="*/ 15926 w 20000"/>
                <a:gd name="T3" fmla="*/ 0 h 20000"/>
                <a:gd name="T4" fmla="*/ 15926 w 20000"/>
                <a:gd name="T5" fmla="*/ 1348 h 20000"/>
                <a:gd name="T6" fmla="*/ 15926 w 20000"/>
                <a:gd name="T7" fmla="*/ 3596 h 20000"/>
                <a:gd name="T8" fmla="*/ 19630 w 20000"/>
                <a:gd name="T9" fmla="*/ 5843 h 20000"/>
                <a:gd name="T10" fmla="*/ 19630 w 20000"/>
                <a:gd name="T11" fmla="*/ 9213 h 20000"/>
                <a:gd name="T12" fmla="*/ 19630 w 20000"/>
                <a:gd name="T13" fmla="*/ 10562 h 20000"/>
                <a:gd name="T14" fmla="*/ 15926 w 20000"/>
                <a:gd name="T15" fmla="*/ 12809 h 20000"/>
                <a:gd name="T16" fmla="*/ 15926 w 20000"/>
                <a:gd name="T17" fmla="*/ 15056 h 20000"/>
                <a:gd name="T18" fmla="*/ 15926 w 20000"/>
                <a:gd name="T19" fmla="*/ 16180 h 20000"/>
                <a:gd name="T20" fmla="*/ 11852 w 20000"/>
                <a:gd name="T21" fmla="*/ 18427 h 20000"/>
                <a:gd name="T22" fmla="*/ 11852 w 20000"/>
                <a:gd name="T23" fmla="*/ 19775 h 20000"/>
                <a:gd name="T24" fmla="*/ 10000 w 20000"/>
                <a:gd name="T25" fmla="*/ 19775 h 20000"/>
                <a:gd name="T26" fmla="*/ 5926 w 20000"/>
                <a:gd name="T27" fmla="*/ 19775 h 20000"/>
                <a:gd name="T28" fmla="*/ 4074 w 20000"/>
                <a:gd name="T29" fmla="*/ 18427 h 20000"/>
                <a:gd name="T30" fmla="*/ 5926 w 20000"/>
                <a:gd name="T31" fmla="*/ 18427 h 20000"/>
                <a:gd name="T32" fmla="*/ 5926 w 20000"/>
                <a:gd name="T33" fmla="*/ 16180 h 20000"/>
                <a:gd name="T34" fmla="*/ 4074 w 20000"/>
                <a:gd name="T35" fmla="*/ 16180 h 20000"/>
                <a:gd name="T36" fmla="*/ 4074 w 20000"/>
                <a:gd name="T37" fmla="*/ 15056 h 20000"/>
                <a:gd name="T38" fmla="*/ 0 w 20000"/>
                <a:gd name="T39" fmla="*/ 15056 h 20000"/>
                <a:gd name="T40" fmla="*/ 4074 w 20000"/>
                <a:gd name="T41" fmla="*/ 12809 h 20000"/>
                <a:gd name="T42" fmla="*/ 4074 w 20000"/>
                <a:gd name="T43" fmla="*/ 10562 h 20000"/>
                <a:gd name="T44" fmla="*/ 0 w 20000"/>
                <a:gd name="T45" fmla="*/ 10562 h 20000"/>
                <a:gd name="T46" fmla="*/ 0 w 20000"/>
                <a:gd name="T47" fmla="*/ 9213 h 20000"/>
                <a:gd name="T48" fmla="*/ 4074 w 20000"/>
                <a:gd name="T49" fmla="*/ 9213 h 20000"/>
                <a:gd name="T50" fmla="*/ 0 w 20000"/>
                <a:gd name="T51" fmla="*/ 6966 h 20000"/>
                <a:gd name="T52" fmla="*/ 4074 w 20000"/>
                <a:gd name="T53" fmla="*/ 6966 h 20000"/>
                <a:gd name="T54" fmla="*/ 4074 w 20000"/>
                <a:gd name="T55" fmla="*/ 5843 h 20000"/>
                <a:gd name="T56" fmla="*/ 5926 w 20000"/>
                <a:gd name="T57" fmla="*/ 3596 h 20000"/>
                <a:gd name="T58" fmla="*/ 10000 w 20000"/>
                <a:gd name="T59" fmla="*/ 3596 h 20000"/>
                <a:gd name="T60" fmla="*/ 11852 w 20000"/>
                <a:gd name="T61" fmla="*/ 3596 h 20000"/>
                <a:gd name="T62" fmla="*/ 11852 w 20000"/>
                <a:gd name="T63" fmla="*/ 1348 h 20000"/>
                <a:gd name="T64" fmla="*/ 1185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7" name="Freeform 15"/>
            <p:cNvSpPr>
              <a:spLocks/>
            </p:cNvSpPr>
            <p:nvPr/>
          </p:nvSpPr>
          <p:spPr bwMode="auto">
            <a:xfrm>
              <a:off x="4249557" y="2198644"/>
              <a:ext cx="117376" cy="201622"/>
            </a:xfrm>
            <a:custGeom>
              <a:avLst/>
              <a:gdLst>
                <a:gd name="T0" fmla="*/ 641 w 20000"/>
                <a:gd name="T1" fmla="*/ 19596 h 20000"/>
                <a:gd name="T2" fmla="*/ 3974 w 20000"/>
                <a:gd name="T3" fmla="*/ 17647 h 20000"/>
                <a:gd name="T4" fmla="*/ 6987 w 20000"/>
                <a:gd name="T5" fmla="*/ 17500 h 20000"/>
                <a:gd name="T6" fmla="*/ 6667 w 20000"/>
                <a:gd name="T7" fmla="*/ 16912 h 20000"/>
                <a:gd name="T8" fmla="*/ 3974 w 20000"/>
                <a:gd name="T9" fmla="*/ 16140 h 20000"/>
                <a:gd name="T10" fmla="*/ 2372 w 20000"/>
                <a:gd name="T11" fmla="*/ 15993 h 20000"/>
                <a:gd name="T12" fmla="*/ 5000 w 20000"/>
                <a:gd name="T13" fmla="*/ 13676 h 20000"/>
                <a:gd name="T14" fmla="*/ 3333 w 20000"/>
                <a:gd name="T15" fmla="*/ 13676 h 20000"/>
                <a:gd name="T16" fmla="*/ 6026 w 20000"/>
                <a:gd name="T17" fmla="*/ 12904 h 20000"/>
                <a:gd name="T18" fmla="*/ 7628 w 20000"/>
                <a:gd name="T19" fmla="*/ 12169 h 20000"/>
                <a:gd name="T20" fmla="*/ 7628 w 20000"/>
                <a:gd name="T21" fmla="*/ 11029 h 20000"/>
                <a:gd name="T22" fmla="*/ 6667 w 20000"/>
                <a:gd name="T23" fmla="*/ 9669 h 20000"/>
                <a:gd name="T24" fmla="*/ 7628 w 20000"/>
                <a:gd name="T25" fmla="*/ 8934 h 20000"/>
                <a:gd name="T26" fmla="*/ 5000 w 20000"/>
                <a:gd name="T27" fmla="*/ 9081 h 20000"/>
                <a:gd name="T28" fmla="*/ 2372 w 20000"/>
                <a:gd name="T29" fmla="*/ 9081 h 20000"/>
                <a:gd name="T30" fmla="*/ 3333 w 20000"/>
                <a:gd name="T31" fmla="*/ 7206 h 20000"/>
                <a:gd name="T32" fmla="*/ 1667 w 20000"/>
                <a:gd name="T33" fmla="*/ 6654 h 20000"/>
                <a:gd name="T34" fmla="*/ 1026 w 20000"/>
                <a:gd name="T35" fmla="*/ 7022 h 20000"/>
                <a:gd name="T36" fmla="*/ 2372 w 20000"/>
                <a:gd name="T37" fmla="*/ 4926 h 20000"/>
                <a:gd name="T38" fmla="*/ 0 w 20000"/>
                <a:gd name="T39" fmla="*/ 4559 h 20000"/>
                <a:gd name="T40" fmla="*/ 1667 w 20000"/>
                <a:gd name="T41" fmla="*/ 3235 h 20000"/>
                <a:gd name="T42" fmla="*/ 1026 w 20000"/>
                <a:gd name="T43" fmla="*/ 2096 h 20000"/>
                <a:gd name="T44" fmla="*/ 2372 w 20000"/>
                <a:gd name="T45" fmla="*/ 1103 h 20000"/>
                <a:gd name="T46" fmla="*/ 3333 w 20000"/>
                <a:gd name="T47" fmla="*/ 0 h 20000"/>
                <a:gd name="T48" fmla="*/ 7628 w 20000"/>
                <a:gd name="T49" fmla="*/ 0 h 20000"/>
                <a:gd name="T50" fmla="*/ 5256 w 20000"/>
                <a:gd name="T51" fmla="*/ 1691 h 20000"/>
                <a:gd name="T52" fmla="*/ 5000 w 20000"/>
                <a:gd name="T53" fmla="*/ 2647 h 20000"/>
                <a:gd name="T54" fmla="*/ 10256 w 20000"/>
                <a:gd name="T55" fmla="*/ 2463 h 20000"/>
                <a:gd name="T56" fmla="*/ 9615 w 20000"/>
                <a:gd name="T57" fmla="*/ 3971 h 20000"/>
                <a:gd name="T58" fmla="*/ 8654 w 20000"/>
                <a:gd name="T59" fmla="*/ 5699 h 20000"/>
                <a:gd name="T60" fmla="*/ 6667 w 20000"/>
                <a:gd name="T61" fmla="*/ 6434 h 20000"/>
                <a:gd name="T62" fmla="*/ 11282 w 20000"/>
                <a:gd name="T63" fmla="*/ 7978 h 20000"/>
                <a:gd name="T64" fmla="*/ 14936 w 20000"/>
                <a:gd name="T65" fmla="*/ 10662 h 20000"/>
                <a:gd name="T66" fmla="*/ 14936 w 20000"/>
                <a:gd name="T67" fmla="*/ 11985 h 20000"/>
                <a:gd name="T68" fmla="*/ 15577 w 20000"/>
                <a:gd name="T69" fmla="*/ 13493 h 20000"/>
                <a:gd name="T70" fmla="*/ 16603 w 20000"/>
                <a:gd name="T71" fmla="*/ 13676 h 20000"/>
                <a:gd name="T72" fmla="*/ 19936 w 20000"/>
                <a:gd name="T73" fmla="*/ 14412 h 20000"/>
                <a:gd name="T74" fmla="*/ 17949 w 20000"/>
                <a:gd name="T75" fmla="*/ 16140 h 20000"/>
                <a:gd name="T76" fmla="*/ 16603 w 20000"/>
                <a:gd name="T77" fmla="*/ 16912 h 20000"/>
                <a:gd name="T78" fmla="*/ 17949 w 20000"/>
                <a:gd name="T79" fmla="*/ 18088 h 20000"/>
                <a:gd name="T80" fmla="*/ 13910 w 20000"/>
                <a:gd name="T81" fmla="*/ 18088 h 20000"/>
                <a:gd name="T82" fmla="*/ 10256 w 20000"/>
                <a:gd name="T83" fmla="*/ 18456 h 20000"/>
                <a:gd name="T84" fmla="*/ 6667 w 20000"/>
                <a:gd name="T85" fmla="*/ 18640 h 20000"/>
                <a:gd name="T86" fmla="*/ 4359 w 20000"/>
                <a:gd name="T87" fmla="*/ 19375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grpFill/>
            <a:ln w="3175">
              <a:noFill/>
              <a:miter lim="800000"/>
              <a:headEnd/>
              <a:tailEnd/>
            </a:ln>
          </p:spPr>
          <p:txBody>
            <a:bodyPr wrap="none" anchor="ctr"/>
            <a:lstStyle/>
            <a:p>
              <a:endParaRPr lang="en-US" kern="0">
                <a:solidFill>
                  <a:sysClr val="windowText" lastClr="000000"/>
                </a:solidFill>
                <a:ea typeface="ヒラギノ角ゴ Pro W3" pitchFamily="28" charset="-128"/>
              </a:endParaRPr>
            </a:p>
          </p:txBody>
        </p:sp>
        <p:sp>
          <p:nvSpPr>
            <p:cNvPr id="28" name="Freeform 16"/>
            <p:cNvSpPr>
              <a:spLocks/>
            </p:cNvSpPr>
            <p:nvPr/>
          </p:nvSpPr>
          <p:spPr bwMode="auto">
            <a:xfrm>
              <a:off x="4222309" y="2280413"/>
              <a:ext cx="36680" cy="29123"/>
            </a:xfrm>
            <a:custGeom>
              <a:avLst/>
              <a:gdLst>
                <a:gd name="T0" fmla="*/ 5253 w 20000"/>
                <a:gd name="T1" fmla="*/ 5316 h 20000"/>
                <a:gd name="T2" fmla="*/ 8283 w 20000"/>
                <a:gd name="T3" fmla="*/ 2785 h 20000"/>
                <a:gd name="T4" fmla="*/ 13535 w 20000"/>
                <a:gd name="T5" fmla="*/ 0 h 20000"/>
                <a:gd name="T6" fmla="*/ 14545 w 20000"/>
                <a:gd name="T7" fmla="*/ 0 h 20000"/>
                <a:gd name="T8" fmla="*/ 17778 w 20000"/>
                <a:gd name="T9" fmla="*/ 6582 h 20000"/>
                <a:gd name="T10" fmla="*/ 16566 w 20000"/>
                <a:gd name="T11" fmla="*/ 9367 h 20000"/>
                <a:gd name="T12" fmla="*/ 17778 w 20000"/>
                <a:gd name="T13" fmla="*/ 9367 h 20000"/>
                <a:gd name="T14" fmla="*/ 19798 w 20000"/>
                <a:gd name="T15" fmla="*/ 15696 h 20000"/>
                <a:gd name="T16" fmla="*/ 14545 w 20000"/>
                <a:gd name="T17" fmla="*/ 19747 h 20000"/>
                <a:gd name="T18" fmla="*/ 13535 w 20000"/>
                <a:gd name="T19" fmla="*/ 17215 h 20000"/>
                <a:gd name="T20" fmla="*/ 11515 w 20000"/>
                <a:gd name="T21" fmla="*/ 17215 h 20000"/>
                <a:gd name="T22" fmla="*/ 6263 w 20000"/>
                <a:gd name="T23" fmla="*/ 10380 h 20000"/>
                <a:gd name="T24" fmla="*/ 6263 w 20000"/>
                <a:gd name="T25" fmla="*/ 13165 h 20000"/>
                <a:gd name="T26" fmla="*/ 6263 w 20000"/>
                <a:gd name="T27" fmla="*/ 15696 h 20000"/>
                <a:gd name="T28" fmla="*/ 5253 w 20000"/>
                <a:gd name="T29" fmla="*/ 17215 h 20000"/>
                <a:gd name="T30" fmla="*/ 1212 w 20000"/>
                <a:gd name="T31" fmla="*/ 15696 h 20000"/>
                <a:gd name="T32" fmla="*/ 0 w 20000"/>
                <a:gd name="T33" fmla="*/ 10380 h 20000"/>
                <a:gd name="T34" fmla="*/ 1212 w 20000"/>
                <a:gd name="T35" fmla="*/ 9367 h 20000"/>
                <a:gd name="T36" fmla="*/ 1212 w 20000"/>
                <a:gd name="T37" fmla="*/ 6582 h 20000"/>
                <a:gd name="T38" fmla="*/ 5253 w 20000"/>
                <a:gd name="T39" fmla="*/ 5316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9" name="Freeform 17"/>
            <p:cNvSpPr>
              <a:spLocks/>
            </p:cNvSpPr>
            <p:nvPr/>
          </p:nvSpPr>
          <p:spPr bwMode="auto">
            <a:xfrm>
              <a:off x="4238028" y="2204245"/>
              <a:ext cx="9432" cy="15682"/>
            </a:xfrm>
            <a:custGeom>
              <a:avLst/>
              <a:gdLst>
                <a:gd name="T0" fmla="*/ 0 w 20000"/>
                <a:gd name="T1" fmla="*/ 19524 h 20000"/>
                <a:gd name="T2" fmla="*/ 0 w 20000"/>
                <a:gd name="T3" fmla="*/ 14286 h 20000"/>
                <a:gd name="T4" fmla="*/ 0 w 20000"/>
                <a:gd name="T5" fmla="*/ 11905 h 20000"/>
                <a:gd name="T6" fmla="*/ 0 w 20000"/>
                <a:gd name="T7" fmla="*/ 6667 h 20000"/>
                <a:gd name="T8" fmla="*/ 4444 w 20000"/>
                <a:gd name="T9" fmla="*/ 6667 h 20000"/>
                <a:gd name="T10" fmla="*/ 4444 w 20000"/>
                <a:gd name="T11" fmla="*/ 4762 h 20000"/>
                <a:gd name="T12" fmla="*/ 19259 w 20000"/>
                <a:gd name="T13" fmla="*/ 0 h 20000"/>
                <a:gd name="T14" fmla="*/ 19259 w 20000"/>
                <a:gd name="T15" fmla="*/ 4762 h 20000"/>
                <a:gd name="T16" fmla="*/ 11852 w 20000"/>
                <a:gd name="T17" fmla="*/ 11905 h 20000"/>
                <a:gd name="T18" fmla="*/ 19259 w 20000"/>
                <a:gd name="T19" fmla="*/ 11905 h 20000"/>
                <a:gd name="T20" fmla="*/ 11852 w 20000"/>
                <a:gd name="T21" fmla="*/ 14286 h 20000"/>
                <a:gd name="T22" fmla="*/ 0 w 20000"/>
                <a:gd name="T23" fmla="*/ 19524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30" name="Freeform 18"/>
            <p:cNvSpPr>
              <a:spLocks/>
            </p:cNvSpPr>
            <p:nvPr/>
          </p:nvSpPr>
          <p:spPr bwMode="auto">
            <a:xfrm>
              <a:off x="4240124" y="2222166"/>
              <a:ext cx="15720" cy="12321"/>
            </a:xfrm>
            <a:custGeom>
              <a:avLst/>
              <a:gdLst>
                <a:gd name="T0" fmla="*/ 16667 w 20000"/>
                <a:gd name="T1" fmla="*/ 19375 h 20000"/>
                <a:gd name="T2" fmla="*/ 11905 w 20000"/>
                <a:gd name="T3" fmla="*/ 19375 h 20000"/>
                <a:gd name="T4" fmla="*/ 16667 w 20000"/>
                <a:gd name="T5" fmla="*/ 19375 h 20000"/>
                <a:gd name="T6" fmla="*/ 9524 w 20000"/>
                <a:gd name="T7" fmla="*/ 19375 h 20000"/>
                <a:gd name="T8" fmla="*/ 4762 w 20000"/>
                <a:gd name="T9" fmla="*/ 9375 h 20000"/>
                <a:gd name="T10" fmla="*/ 0 w 20000"/>
                <a:gd name="T11" fmla="*/ 9375 h 20000"/>
                <a:gd name="T12" fmla="*/ 4762 w 20000"/>
                <a:gd name="T13" fmla="*/ 0 h 20000"/>
                <a:gd name="T14" fmla="*/ 9524 w 20000"/>
                <a:gd name="T15" fmla="*/ 3750 h 20000"/>
                <a:gd name="T16" fmla="*/ 9524 w 20000"/>
                <a:gd name="T17" fmla="*/ 0 h 20000"/>
                <a:gd name="T18" fmla="*/ 11905 w 20000"/>
                <a:gd name="T19" fmla="*/ 0 h 20000"/>
                <a:gd name="T20" fmla="*/ 11905 w 20000"/>
                <a:gd name="T21" fmla="*/ 13125 h 20000"/>
                <a:gd name="T22" fmla="*/ 19524 w 20000"/>
                <a:gd name="T23" fmla="*/ 13125 h 20000"/>
                <a:gd name="T24" fmla="*/ 16667 w 20000"/>
                <a:gd name="T25" fmla="*/ 19375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31" name="Freeform 19"/>
            <p:cNvSpPr>
              <a:spLocks/>
            </p:cNvSpPr>
            <p:nvPr/>
          </p:nvSpPr>
          <p:spPr bwMode="auto">
            <a:xfrm>
              <a:off x="4315581" y="2148239"/>
              <a:ext cx="10480" cy="17922"/>
            </a:xfrm>
            <a:custGeom>
              <a:avLst/>
              <a:gdLst>
                <a:gd name="T0" fmla="*/ 7407 w 20000"/>
                <a:gd name="T1" fmla="*/ 19615 h 20000"/>
                <a:gd name="T2" fmla="*/ 7407 w 20000"/>
                <a:gd name="T3" fmla="*/ 11923 h 20000"/>
                <a:gd name="T4" fmla="*/ 0 w 20000"/>
                <a:gd name="T5" fmla="*/ 9615 h 20000"/>
                <a:gd name="T6" fmla="*/ 7407 w 20000"/>
                <a:gd name="T7" fmla="*/ 9615 h 20000"/>
                <a:gd name="T8" fmla="*/ 0 w 20000"/>
                <a:gd name="T9" fmla="*/ 2308 h 20000"/>
                <a:gd name="T10" fmla="*/ 11852 w 20000"/>
                <a:gd name="T11" fmla="*/ 0 h 20000"/>
                <a:gd name="T12" fmla="*/ 11852 w 20000"/>
                <a:gd name="T13" fmla="*/ 5769 h 20000"/>
                <a:gd name="T14" fmla="*/ 19259 w 20000"/>
                <a:gd name="T15" fmla="*/ 11923 h 20000"/>
                <a:gd name="T16" fmla="*/ 7407 w 20000"/>
                <a:gd name="T17" fmla="*/ 1961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32" name="Freeform 20"/>
            <p:cNvSpPr>
              <a:spLocks/>
            </p:cNvSpPr>
            <p:nvPr/>
          </p:nvSpPr>
          <p:spPr bwMode="auto">
            <a:xfrm>
              <a:off x="4238028" y="2103434"/>
              <a:ext cx="9432" cy="10081"/>
            </a:xfrm>
            <a:custGeom>
              <a:avLst/>
              <a:gdLst>
                <a:gd name="T0" fmla="*/ 11852 w 20000"/>
                <a:gd name="T1" fmla="*/ 19259 h 20000"/>
                <a:gd name="T2" fmla="*/ 0 w 20000"/>
                <a:gd name="T3" fmla="*/ 7407 h 20000"/>
                <a:gd name="T4" fmla="*/ 4444 w 20000"/>
                <a:gd name="T5" fmla="*/ 0 h 20000"/>
                <a:gd name="T6" fmla="*/ 19259 w 20000"/>
                <a:gd name="T7" fmla="*/ 11852 h 20000"/>
                <a:gd name="T8" fmla="*/ 11852 w 20000"/>
                <a:gd name="T9" fmla="*/ 1925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7407"/>
                  </a:lnTo>
                  <a:lnTo>
                    <a:pt x="4444" y="0"/>
                  </a:lnTo>
                  <a:lnTo>
                    <a:pt x="19259" y="11852"/>
                  </a:lnTo>
                  <a:lnTo>
                    <a:pt x="11852" y="1925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33" name="Freeform 21"/>
            <p:cNvSpPr>
              <a:spLocks/>
            </p:cNvSpPr>
            <p:nvPr/>
          </p:nvSpPr>
          <p:spPr bwMode="auto">
            <a:xfrm>
              <a:off x="4291477" y="2184082"/>
              <a:ext cx="9432" cy="6721"/>
            </a:xfrm>
            <a:custGeom>
              <a:avLst/>
              <a:gdLst>
                <a:gd name="T0" fmla="*/ 19259 w 20000"/>
                <a:gd name="T1" fmla="*/ 18824 h 20000"/>
                <a:gd name="T2" fmla="*/ 0 w 20000"/>
                <a:gd name="T3" fmla="*/ 18824 h 20000"/>
                <a:gd name="T4" fmla="*/ 0 w 20000"/>
                <a:gd name="T5" fmla="*/ 0 h 20000"/>
                <a:gd name="T6" fmla="*/ 7407 w 20000"/>
                <a:gd name="T7" fmla="*/ 11765 h 20000"/>
                <a:gd name="T8" fmla="*/ 19259 w 20000"/>
                <a:gd name="T9" fmla="*/ 11765 h 20000"/>
                <a:gd name="T10" fmla="*/ 19259 w 20000"/>
                <a:gd name="T11" fmla="*/ 18824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34" name="Freeform 22"/>
            <p:cNvSpPr>
              <a:spLocks/>
            </p:cNvSpPr>
            <p:nvPr/>
          </p:nvSpPr>
          <p:spPr bwMode="auto">
            <a:xfrm>
              <a:off x="4231740" y="2228887"/>
              <a:ext cx="3144" cy="6721"/>
            </a:xfrm>
            <a:custGeom>
              <a:avLst/>
              <a:gdLst>
                <a:gd name="T0" fmla="*/ 17143 w 20000"/>
                <a:gd name="T1" fmla="*/ 18824 h 20000"/>
                <a:gd name="T2" fmla="*/ 0 w 20000"/>
                <a:gd name="T3" fmla="*/ 18824 h 20000"/>
                <a:gd name="T4" fmla="*/ 0 w 20000"/>
                <a:gd name="T5" fmla="*/ 0 h 20000"/>
                <a:gd name="T6" fmla="*/ 17143 w 20000"/>
                <a:gd name="T7" fmla="*/ 7059 h 20000"/>
                <a:gd name="T8" fmla="*/ 17143 w 20000"/>
                <a:gd name="T9" fmla="*/ 18824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35" name="Freeform 23"/>
            <p:cNvSpPr>
              <a:spLocks/>
            </p:cNvSpPr>
            <p:nvPr/>
          </p:nvSpPr>
          <p:spPr bwMode="auto">
            <a:xfrm>
              <a:off x="4228597" y="2222166"/>
              <a:ext cx="6288" cy="3360"/>
            </a:xfrm>
            <a:custGeom>
              <a:avLst/>
              <a:gdLst>
                <a:gd name="T0" fmla="*/ 18824 w 20000"/>
                <a:gd name="T1" fmla="*/ 17143 h 20000"/>
                <a:gd name="T2" fmla="*/ 0 w 20000"/>
                <a:gd name="T3" fmla="*/ 0 h 20000"/>
                <a:gd name="T4" fmla="*/ 18824 w 20000"/>
                <a:gd name="T5" fmla="*/ 0 h 20000"/>
                <a:gd name="T6" fmla="*/ 18824 w 20000"/>
                <a:gd name="T7" fmla="*/ 1714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36" name="Freeform 24"/>
            <p:cNvSpPr>
              <a:spLocks/>
            </p:cNvSpPr>
            <p:nvPr/>
          </p:nvSpPr>
          <p:spPr bwMode="auto">
            <a:xfrm>
              <a:off x="4182485" y="2279292"/>
              <a:ext cx="67072" cy="86250"/>
            </a:xfrm>
            <a:custGeom>
              <a:avLst/>
              <a:gdLst>
                <a:gd name="T0" fmla="*/ 12527 w 20000"/>
                <a:gd name="T1" fmla="*/ 2564 h 20000"/>
                <a:gd name="T2" fmla="*/ 11868 w 20000"/>
                <a:gd name="T3" fmla="*/ 3932 h 20000"/>
                <a:gd name="T4" fmla="*/ 14725 w 20000"/>
                <a:gd name="T5" fmla="*/ 6154 h 20000"/>
                <a:gd name="T6" fmla="*/ 15385 w 20000"/>
                <a:gd name="T7" fmla="*/ 4872 h 20000"/>
                <a:gd name="T8" fmla="*/ 18132 w 20000"/>
                <a:gd name="T9" fmla="*/ 6154 h 20000"/>
                <a:gd name="T10" fmla="*/ 19890 w 20000"/>
                <a:gd name="T11" fmla="*/ 7009 h 20000"/>
                <a:gd name="T12" fmla="*/ 18132 w 20000"/>
                <a:gd name="T13" fmla="*/ 7009 h 20000"/>
                <a:gd name="T14" fmla="*/ 19231 w 20000"/>
                <a:gd name="T15" fmla="*/ 10598 h 20000"/>
                <a:gd name="T16" fmla="*/ 19231 w 20000"/>
                <a:gd name="T17" fmla="*/ 13248 h 20000"/>
                <a:gd name="T18" fmla="*/ 18132 w 20000"/>
                <a:gd name="T19" fmla="*/ 14957 h 20000"/>
                <a:gd name="T20" fmla="*/ 15385 w 20000"/>
                <a:gd name="T21" fmla="*/ 17265 h 20000"/>
                <a:gd name="T22" fmla="*/ 9560 w 20000"/>
                <a:gd name="T23" fmla="*/ 18974 h 20000"/>
                <a:gd name="T24" fmla="*/ 8022 w 20000"/>
                <a:gd name="T25" fmla="*/ 18974 h 20000"/>
                <a:gd name="T26" fmla="*/ 3297 w 20000"/>
                <a:gd name="T27" fmla="*/ 19915 h 20000"/>
                <a:gd name="T28" fmla="*/ 3297 w 20000"/>
                <a:gd name="T29" fmla="*/ 18547 h 20000"/>
                <a:gd name="T30" fmla="*/ 440 w 20000"/>
                <a:gd name="T31" fmla="*/ 17607 h 20000"/>
                <a:gd name="T32" fmla="*/ 0 w 20000"/>
                <a:gd name="T33" fmla="*/ 17265 h 20000"/>
                <a:gd name="T34" fmla="*/ 2857 w 20000"/>
                <a:gd name="T35" fmla="*/ 16325 h 20000"/>
                <a:gd name="T36" fmla="*/ 3297 w 20000"/>
                <a:gd name="T37" fmla="*/ 14957 h 20000"/>
                <a:gd name="T38" fmla="*/ 7363 w 20000"/>
                <a:gd name="T39" fmla="*/ 14103 h 20000"/>
                <a:gd name="T40" fmla="*/ 5055 w 20000"/>
                <a:gd name="T41" fmla="*/ 14103 h 20000"/>
                <a:gd name="T42" fmla="*/ 4505 w 20000"/>
                <a:gd name="T43" fmla="*/ 13248 h 20000"/>
                <a:gd name="T44" fmla="*/ 6264 w 20000"/>
                <a:gd name="T45" fmla="*/ 11453 h 20000"/>
                <a:gd name="T46" fmla="*/ 1648 w 20000"/>
                <a:gd name="T47" fmla="*/ 9231 h 20000"/>
                <a:gd name="T48" fmla="*/ 4505 w 20000"/>
                <a:gd name="T49" fmla="*/ 8376 h 20000"/>
                <a:gd name="T50" fmla="*/ 2857 w 20000"/>
                <a:gd name="T51" fmla="*/ 6154 h 20000"/>
                <a:gd name="T52" fmla="*/ 2857 w 20000"/>
                <a:gd name="T53" fmla="*/ 5726 h 20000"/>
                <a:gd name="T54" fmla="*/ 6264 w 20000"/>
                <a:gd name="T55" fmla="*/ 6154 h 20000"/>
                <a:gd name="T56" fmla="*/ 9121 w 20000"/>
                <a:gd name="T57" fmla="*/ 5726 h 20000"/>
                <a:gd name="T58" fmla="*/ 10769 w 20000"/>
                <a:gd name="T59" fmla="*/ 3932 h 20000"/>
                <a:gd name="T60" fmla="*/ 8022 w 20000"/>
                <a:gd name="T61" fmla="*/ 3504 h 20000"/>
                <a:gd name="T62" fmla="*/ 9560 w 20000"/>
                <a:gd name="T63" fmla="*/ 2222 h 20000"/>
                <a:gd name="T64" fmla="*/ 14725 w 20000"/>
                <a:gd name="T65" fmla="*/ 0 h 20000"/>
                <a:gd name="T66" fmla="*/ 14725 w 20000"/>
                <a:gd name="T67" fmla="*/ 2222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37" name="Freeform 25"/>
            <p:cNvSpPr>
              <a:spLocks/>
            </p:cNvSpPr>
            <p:nvPr/>
          </p:nvSpPr>
          <p:spPr bwMode="auto">
            <a:xfrm>
              <a:off x="4009564" y="1980221"/>
              <a:ext cx="148816" cy="89610"/>
            </a:xfrm>
            <a:custGeom>
              <a:avLst/>
              <a:gdLst>
                <a:gd name="T0" fmla="*/ 7342 w 20000"/>
                <a:gd name="T1" fmla="*/ 18583 h 20000"/>
                <a:gd name="T2" fmla="*/ 2582 w 20000"/>
                <a:gd name="T3" fmla="*/ 17333 h 20000"/>
                <a:gd name="T4" fmla="*/ 3089 w 20000"/>
                <a:gd name="T5" fmla="*/ 16000 h 20000"/>
                <a:gd name="T6" fmla="*/ 3392 w 20000"/>
                <a:gd name="T7" fmla="*/ 12917 h 20000"/>
                <a:gd name="T8" fmla="*/ 1013 w 20000"/>
                <a:gd name="T9" fmla="*/ 10750 h 20000"/>
                <a:gd name="T10" fmla="*/ 2582 w 20000"/>
                <a:gd name="T11" fmla="*/ 9500 h 20000"/>
                <a:gd name="T12" fmla="*/ 5266 w 20000"/>
                <a:gd name="T13" fmla="*/ 9083 h 20000"/>
                <a:gd name="T14" fmla="*/ 3899 w 20000"/>
                <a:gd name="T15" fmla="*/ 8167 h 20000"/>
                <a:gd name="T16" fmla="*/ 3089 w 20000"/>
                <a:gd name="T17" fmla="*/ 5583 h 20000"/>
                <a:gd name="T18" fmla="*/ 0 w 20000"/>
                <a:gd name="T19" fmla="*/ 6083 h 20000"/>
                <a:gd name="T20" fmla="*/ 1823 w 20000"/>
                <a:gd name="T21" fmla="*/ 5583 h 20000"/>
                <a:gd name="T22" fmla="*/ 1316 w 20000"/>
                <a:gd name="T23" fmla="*/ 3917 h 20000"/>
                <a:gd name="T24" fmla="*/ 2076 w 20000"/>
                <a:gd name="T25" fmla="*/ 1750 h 20000"/>
                <a:gd name="T26" fmla="*/ 3899 w 20000"/>
                <a:gd name="T27" fmla="*/ 3417 h 20000"/>
                <a:gd name="T28" fmla="*/ 4456 w 20000"/>
                <a:gd name="T29" fmla="*/ 0 h 20000"/>
                <a:gd name="T30" fmla="*/ 5468 w 20000"/>
                <a:gd name="T31" fmla="*/ 5583 h 20000"/>
                <a:gd name="T32" fmla="*/ 6785 w 20000"/>
                <a:gd name="T33" fmla="*/ 5583 h 20000"/>
                <a:gd name="T34" fmla="*/ 7848 w 20000"/>
                <a:gd name="T35" fmla="*/ 6083 h 20000"/>
                <a:gd name="T36" fmla="*/ 8152 w 20000"/>
                <a:gd name="T37" fmla="*/ 2583 h 20000"/>
                <a:gd name="T38" fmla="*/ 9418 w 20000"/>
                <a:gd name="T39" fmla="*/ 4750 h 20000"/>
                <a:gd name="T40" fmla="*/ 10228 w 20000"/>
                <a:gd name="T41" fmla="*/ 2583 h 20000"/>
                <a:gd name="T42" fmla="*/ 12051 w 20000"/>
                <a:gd name="T43" fmla="*/ 4750 h 20000"/>
                <a:gd name="T44" fmla="*/ 12810 w 20000"/>
                <a:gd name="T45" fmla="*/ 3917 h 20000"/>
                <a:gd name="T46" fmla="*/ 14430 w 20000"/>
                <a:gd name="T47" fmla="*/ 3417 h 20000"/>
                <a:gd name="T48" fmla="*/ 14937 w 20000"/>
                <a:gd name="T49" fmla="*/ 1333 h 20000"/>
                <a:gd name="T50" fmla="*/ 16253 w 20000"/>
                <a:gd name="T51" fmla="*/ 2583 h 20000"/>
                <a:gd name="T52" fmla="*/ 17570 w 20000"/>
                <a:gd name="T53" fmla="*/ 3417 h 20000"/>
                <a:gd name="T54" fmla="*/ 17873 w 20000"/>
                <a:gd name="T55" fmla="*/ 5583 h 20000"/>
                <a:gd name="T56" fmla="*/ 19949 w 20000"/>
                <a:gd name="T57" fmla="*/ 8167 h 20000"/>
                <a:gd name="T58" fmla="*/ 19646 w 20000"/>
                <a:gd name="T59" fmla="*/ 10333 h 20000"/>
                <a:gd name="T60" fmla="*/ 18380 w 20000"/>
                <a:gd name="T61" fmla="*/ 12917 h 20000"/>
                <a:gd name="T62" fmla="*/ 16253 w 20000"/>
                <a:gd name="T63" fmla="*/ 15167 h 20000"/>
                <a:gd name="T64" fmla="*/ 13367 w 20000"/>
                <a:gd name="T65" fmla="*/ 18167 h 20000"/>
                <a:gd name="T66" fmla="*/ 9924 w 20000"/>
                <a:gd name="T67" fmla="*/ 19917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38" name="Freeform 26"/>
            <p:cNvSpPr>
              <a:spLocks/>
            </p:cNvSpPr>
            <p:nvPr/>
          </p:nvSpPr>
          <p:spPr bwMode="auto">
            <a:xfrm>
              <a:off x="4444485" y="2461872"/>
              <a:ext cx="187592" cy="187060"/>
            </a:xfrm>
            <a:custGeom>
              <a:avLst/>
              <a:gdLst>
                <a:gd name="T0" fmla="*/ 7470 w 20000"/>
                <a:gd name="T1" fmla="*/ 636 h 20000"/>
                <a:gd name="T2" fmla="*/ 8514 w 20000"/>
                <a:gd name="T3" fmla="*/ 0 h 20000"/>
                <a:gd name="T4" fmla="*/ 10161 w 20000"/>
                <a:gd name="T5" fmla="*/ 636 h 20000"/>
                <a:gd name="T6" fmla="*/ 11406 w 20000"/>
                <a:gd name="T7" fmla="*/ 1431 h 20000"/>
                <a:gd name="T8" fmla="*/ 12249 w 20000"/>
                <a:gd name="T9" fmla="*/ 2664 h 20000"/>
                <a:gd name="T10" fmla="*/ 12249 w 20000"/>
                <a:gd name="T11" fmla="*/ 3698 h 20000"/>
                <a:gd name="T12" fmla="*/ 11245 w 20000"/>
                <a:gd name="T13" fmla="*/ 3062 h 20000"/>
                <a:gd name="T14" fmla="*/ 10602 w 20000"/>
                <a:gd name="T15" fmla="*/ 3300 h 20000"/>
                <a:gd name="T16" fmla="*/ 9116 w 20000"/>
                <a:gd name="T17" fmla="*/ 3897 h 20000"/>
                <a:gd name="T18" fmla="*/ 9116 w 20000"/>
                <a:gd name="T19" fmla="*/ 4930 h 20000"/>
                <a:gd name="T20" fmla="*/ 11406 w 20000"/>
                <a:gd name="T21" fmla="*/ 8032 h 20000"/>
                <a:gd name="T22" fmla="*/ 14940 w 20000"/>
                <a:gd name="T23" fmla="*/ 11292 h 20000"/>
                <a:gd name="T24" fmla="*/ 15783 w 20000"/>
                <a:gd name="T25" fmla="*/ 11690 h 20000"/>
                <a:gd name="T26" fmla="*/ 15582 w 20000"/>
                <a:gd name="T27" fmla="*/ 12326 h 20000"/>
                <a:gd name="T28" fmla="*/ 18474 w 20000"/>
                <a:gd name="T29" fmla="*/ 13559 h 20000"/>
                <a:gd name="T30" fmla="*/ 19960 w 20000"/>
                <a:gd name="T31" fmla="*/ 15626 h 20000"/>
                <a:gd name="T32" fmla="*/ 18876 w 20000"/>
                <a:gd name="T33" fmla="*/ 15229 h 20000"/>
                <a:gd name="T34" fmla="*/ 17430 w 20000"/>
                <a:gd name="T35" fmla="*/ 14394 h 20000"/>
                <a:gd name="T36" fmla="*/ 16586 w 20000"/>
                <a:gd name="T37" fmla="*/ 16064 h 20000"/>
                <a:gd name="T38" fmla="*/ 17430 w 20000"/>
                <a:gd name="T39" fmla="*/ 16223 h 20000"/>
                <a:gd name="T40" fmla="*/ 16827 w 20000"/>
                <a:gd name="T41" fmla="*/ 17853 h 20000"/>
                <a:gd name="T42" fmla="*/ 16185 w 20000"/>
                <a:gd name="T43" fmla="*/ 19563 h 20000"/>
                <a:gd name="T44" fmla="*/ 15582 w 20000"/>
                <a:gd name="T45" fmla="*/ 19324 h 20000"/>
                <a:gd name="T46" fmla="*/ 15783 w 20000"/>
                <a:gd name="T47" fmla="*/ 18330 h 20000"/>
                <a:gd name="T48" fmla="*/ 15181 w 20000"/>
                <a:gd name="T49" fmla="*/ 15229 h 20000"/>
                <a:gd name="T50" fmla="*/ 14137 w 20000"/>
                <a:gd name="T51" fmla="*/ 14990 h 20000"/>
                <a:gd name="T52" fmla="*/ 13896 w 20000"/>
                <a:gd name="T53" fmla="*/ 13956 h 20000"/>
                <a:gd name="T54" fmla="*/ 12892 w 20000"/>
                <a:gd name="T55" fmla="*/ 13559 h 20000"/>
                <a:gd name="T56" fmla="*/ 12249 w 20000"/>
                <a:gd name="T57" fmla="*/ 13360 h 20000"/>
                <a:gd name="T58" fmla="*/ 10763 w 20000"/>
                <a:gd name="T59" fmla="*/ 12565 h 20000"/>
                <a:gd name="T60" fmla="*/ 8715 w 20000"/>
                <a:gd name="T61" fmla="*/ 10895 h 20000"/>
                <a:gd name="T62" fmla="*/ 7470 w 20000"/>
                <a:gd name="T63" fmla="*/ 9662 h 20000"/>
                <a:gd name="T64" fmla="*/ 6225 w 20000"/>
                <a:gd name="T65" fmla="*/ 9264 h 20000"/>
                <a:gd name="T66" fmla="*/ 6225 w 20000"/>
                <a:gd name="T67" fmla="*/ 8191 h 20000"/>
                <a:gd name="T68" fmla="*/ 5382 w 20000"/>
                <a:gd name="T69" fmla="*/ 6561 h 20000"/>
                <a:gd name="T70" fmla="*/ 3534 w 20000"/>
                <a:gd name="T71" fmla="*/ 6402 h 20000"/>
                <a:gd name="T72" fmla="*/ 2048 w 20000"/>
                <a:gd name="T73" fmla="*/ 7396 h 20000"/>
                <a:gd name="T74" fmla="*/ 1888 w 20000"/>
                <a:gd name="T75" fmla="*/ 6958 h 20000"/>
                <a:gd name="T76" fmla="*/ 1446 w 20000"/>
                <a:gd name="T77" fmla="*/ 6561 h 20000"/>
                <a:gd name="T78" fmla="*/ 402 w 20000"/>
                <a:gd name="T79" fmla="*/ 4692 h 20000"/>
                <a:gd name="T80" fmla="*/ 803 w 20000"/>
                <a:gd name="T81" fmla="*/ 4294 h 20000"/>
                <a:gd name="T82" fmla="*/ 803 w 20000"/>
                <a:gd name="T83" fmla="*/ 2664 h 20000"/>
                <a:gd name="T84" fmla="*/ 2048 w 20000"/>
                <a:gd name="T85" fmla="*/ 2664 h 20000"/>
                <a:gd name="T86" fmla="*/ 4177 w 20000"/>
                <a:gd name="T87" fmla="*/ 2266 h 20000"/>
                <a:gd name="T88" fmla="*/ 4337 w 20000"/>
                <a:gd name="T89" fmla="*/ 1431 h 20000"/>
                <a:gd name="T90" fmla="*/ 5181 w 20000"/>
                <a:gd name="T91" fmla="*/ 1630 h 20000"/>
                <a:gd name="T92" fmla="*/ 5823 w 20000"/>
                <a:gd name="T93" fmla="*/ 2028 h 20000"/>
                <a:gd name="T94" fmla="*/ 6225 w 20000"/>
                <a:gd name="T95" fmla="*/ 143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grpFill/>
            <a:ln w="3175">
              <a:noFill/>
              <a:miter lim="800000"/>
              <a:headEnd/>
              <a:tailEnd/>
            </a:ln>
          </p:spPr>
          <p:txBody>
            <a:bodyPr wrap="none" anchor="ctr"/>
            <a:lstStyle/>
            <a:p>
              <a:endParaRPr lang="en-US" kern="0">
                <a:solidFill>
                  <a:sysClr val="windowText" lastClr="000000"/>
                </a:solidFill>
                <a:ea typeface="ヒラギノ角ゴ Pro W3" pitchFamily="28" charset="-128"/>
              </a:endParaRPr>
            </a:p>
          </p:txBody>
        </p:sp>
        <p:sp>
          <p:nvSpPr>
            <p:cNvPr id="39" name="Freeform 27"/>
            <p:cNvSpPr>
              <a:spLocks/>
            </p:cNvSpPr>
            <p:nvPr/>
          </p:nvSpPr>
          <p:spPr bwMode="auto">
            <a:xfrm>
              <a:off x="4539853" y="2643332"/>
              <a:ext cx="45064" cy="26883"/>
            </a:xfrm>
            <a:custGeom>
              <a:avLst/>
              <a:gdLst>
                <a:gd name="T0" fmla="*/ 18167 w 20000"/>
                <a:gd name="T1" fmla="*/ 19730 h 20000"/>
                <a:gd name="T2" fmla="*/ 13833 w 20000"/>
                <a:gd name="T3" fmla="*/ 18108 h 20000"/>
                <a:gd name="T4" fmla="*/ 12000 w 20000"/>
                <a:gd name="T5" fmla="*/ 15405 h 20000"/>
                <a:gd name="T6" fmla="*/ 8667 w 20000"/>
                <a:gd name="T7" fmla="*/ 12703 h 20000"/>
                <a:gd name="T8" fmla="*/ 2667 w 20000"/>
                <a:gd name="T9" fmla="*/ 8378 h 20000"/>
                <a:gd name="T10" fmla="*/ 0 w 20000"/>
                <a:gd name="T11" fmla="*/ 7027 h 20000"/>
                <a:gd name="T12" fmla="*/ 0 w 20000"/>
                <a:gd name="T13" fmla="*/ 1622 h 20000"/>
                <a:gd name="T14" fmla="*/ 1833 w 20000"/>
                <a:gd name="T15" fmla="*/ 0 h 20000"/>
                <a:gd name="T16" fmla="*/ 2667 w 20000"/>
                <a:gd name="T17" fmla="*/ 1622 h 20000"/>
                <a:gd name="T18" fmla="*/ 4500 w 20000"/>
                <a:gd name="T19" fmla="*/ 0 h 20000"/>
                <a:gd name="T20" fmla="*/ 5167 w 20000"/>
                <a:gd name="T21" fmla="*/ 0 h 20000"/>
                <a:gd name="T22" fmla="*/ 9500 w 20000"/>
                <a:gd name="T23" fmla="*/ 1622 h 20000"/>
                <a:gd name="T24" fmla="*/ 19833 w 20000"/>
                <a:gd name="T25" fmla="*/ 0 h 20000"/>
                <a:gd name="T26" fmla="*/ 19833 w 20000"/>
                <a:gd name="T27" fmla="*/ 4324 h 20000"/>
                <a:gd name="T28" fmla="*/ 18167 w 20000"/>
                <a:gd name="T29" fmla="*/ 8378 h 20000"/>
                <a:gd name="T30" fmla="*/ 19833 w 20000"/>
                <a:gd name="T31" fmla="*/ 15405 h 20000"/>
                <a:gd name="T32" fmla="*/ 18167 w 20000"/>
                <a:gd name="T33" fmla="*/ 1973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40" name="Freeform 28"/>
            <p:cNvSpPr>
              <a:spLocks/>
            </p:cNvSpPr>
            <p:nvPr/>
          </p:nvSpPr>
          <p:spPr bwMode="auto">
            <a:xfrm>
              <a:off x="4468589" y="2583965"/>
              <a:ext cx="27248" cy="44805"/>
            </a:xfrm>
            <a:custGeom>
              <a:avLst/>
              <a:gdLst>
                <a:gd name="T0" fmla="*/ 8378 w 20000"/>
                <a:gd name="T1" fmla="*/ 19833 h 20000"/>
                <a:gd name="T2" fmla="*/ 4324 w 20000"/>
                <a:gd name="T3" fmla="*/ 18167 h 20000"/>
                <a:gd name="T4" fmla="*/ 4324 w 20000"/>
                <a:gd name="T5" fmla="*/ 13667 h 20000"/>
                <a:gd name="T6" fmla="*/ 4324 w 20000"/>
                <a:gd name="T7" fmla="*/ 13000 h 20000"/>
                <a:gd name="T8" fmla="*/ 4324 w 20000"/>
                <a:gd name="T9" fmla="*/ 9500 h 20000"/>
                <a:gd name="T10" fmla="*/ 4324 w 20000"/>
                <a:gd name="T11" fmla="*/ 8500 h 20000"/>
                <a:gd name="T12" fmla="*/ 0 w 20000"/>
                <a:gd name="T13" fmla="*/ 4333 h 20000"/>
                <a:gd name="T14" fmla="*/ 1622 w 20000"/>
                <a:gd name="T15" fmla="*/ 2667 h 20000"/>
                <a:gd name="T16" fmla="*/ 4324 w 20000"/>
                <a:gd name="T17" fmla="*/ 2667 h 20000"/>
                <a:gd name="T18" fmla="*/ 12703 w 20000"/>
                <a:gd name="T19" fmla="*/ 0 h 20000"/>
                <a:gd name="T20" fmla="*/ 15676 w 20000"/>
                <a:gd name="T21" fmla="*/ 0 h 20000"/>
                <a:gd name="T22" fmla="*/ 19730 w 20000"/>
                <a:gd name="T23" fmla="*/ 6167 h 20000"/>
                <a:gd name="T24" fmla="*/ 18378 w 20000"/>
                <a:gd name="T25" fmla="*/ 6833 h 20000"/>
                <a:gd name="T26" fmla="*/ 18378 w 20000"/>
                <a:gd name="T27" fmla="*/ 8500 h 20000"/>
                <a:gd name="T28" fmla="*/ 15676 w 20000"/>
                <a:gd name="T29" fmla="*/ 18167 h 20000"/>
                <a:gd name="T30" fmla="*/ 11622 w 20000"/>
                <a:gd name="T31" fmla="*/ 16333 h 20000"/>
                <a:gd name="T32" fmla="*/ 8378 w 20000"/>
                <a:gd name="T33" fmla="*/ 19833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grpFill/>
            <a:ln w="3175">
              <a:noFill/>
              <a:round/>
              <a:headEnd/>
              <a:tailEnd/>
            </a:ln>
          </p:spPr>
          <p:txBody>
            <a:bodyPr/>
            <a:lstStyle/>
            <a:p>
              <a:endParaRPr lang="en-US" kern="0">
                <a:solidFill>
                  <a:sysClr val="windowText" lastClr="000000"/>
                </a:solidFill>
                <a:ea typeface="ヒラギノ角ゴ Pro W3" pitchFamily="28" charset="-128"/>
              </a:endParaRPr>
            </a:p>
          </p:txBody>
        </p:sp>
        <p:sp>
          <p:nvSpPr>
            <p:cNvPr id="41" name="Freeform 29"/>
            <p:cNvSpPr>
              <a:spLocks/>
            </p:cNvSpPr>
            <p:nvPr/>
          </p:nvSpPr>
          <p:spPr bwMode="auto">
            <a:xfrm>
              <a:off x="4428765" y="2393545"/>
              <a:ext cx="14672" cy="15682"/>
            </a:xfrm>
            <a:custGeom>
              <a:avLst/>
              <a:gdLst>
                <a:gd name="T0" fmla="*/ 0 w 20000"/>
                <a:gd name="T1" fmla="*/ 19524 h 20000"/>
                <a:gd name="T2" fmla="*/ 0 w 20000"/>
                <a:gd name="T3" fmla="*/ 7143 h 20000"/>
                <a:gd name="T4" fmla="*/ 5405 w 20000"/>
                <a:gd name="T5" fmla="*/ 2857 h 20000"/>
                <a:gd name="T6" fmla="*/ 14054 w 20000"/>
                <a:gd name="T7" fmla="*/ 0 h 20000"/>
                <a:gd name="T8" fmla="*/ 10811 w 20000"/>
                <a:gd name="T9" fmla="*/ 7143 h 20000"/>
                <a:gd name="T10" fmla="*/ 19459 w 20000"/>
                <a:gd name="T11" fmla="*/ 10000 h 20000"/>
                <a:gd name="T12" fmla="*/ 19459 w 20000"/>
                <a:gd name="T13" fmla="*/ 19524 h 20000"/>
                <a:gd name="T14" fmla="*/ 10811 w 20000"/>
                <a:gd name="T15" fmla="*/ 19524 h 20000"/>
                <a:gd name="T16" fmla="*/ 0 w 20000"/>
                <a:gd name="T17" fmla="*/ 19524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42" name="Freeform 30"/>
            <p:cNvSpPr>
              <a:spLocks/>
            </p:cNvSpPr>
            <p:nvPr/>
          </p:nvSpPr>
          <p:spPr bwMode="auto">
            <a:xfrm>
              <a:off x="4567101" y="2683656"/>
              <a:ext cx="5240" cy="6721"/>
            </a:xfrm>
            <a:custGeom>
              <a:avLst/>
              <a:gdLst>
                <a:gd name="T0" fmla="*/ 18333 w 20000"/>
                <a:gd name="T1" fmla="*/ 18824 h 20000"/>
                <a:gd name="T2" fmla="*/ 0 w 20000"/>
                <a:gd name="T3" fmla="*/ 0 h 20000"/>
                <a:gd name="T4" fmla="*/ 18333 w 20000"/>
                <a:gd name="T5" fmla="*/ 7059 h 20000"/>
                <a:gd name="T6" fmla="*/ 18333 w 20000"/>
                <a:gd name="T7" fmla="*/ 1882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43" name="Freeform 31"/>
            <p:cNvSpPr>
              <a:spLocks/>
            </p:cNvSpPr>
            <p:nvPr/>
          </p:nvSpPr>
          <p:spPr bwMode="auto">
            <a:xfrm>
              <a:off x="4396277" y="2319617"/>
              <a:ext cx="56592" cy="66087"/>
            </a:xfrm>
            <a:custGeom>
              <a:avLst/>
              <a:gdLst>
                <a:gd name="T0" fmla="*/ 0 w 20000"/>
                <a:gd name="T1" fmla="*/ 15706 h 20000"/>
                <a:gd name="T2" fmla="*/ 0 w 20000"/>
                <a:gd name="T3" fmla="*/ 14124 h 20000"/>
                <a:gd name="T4" fmla="*/ 1867 w 20000"/>
                <a:gd name="T5" fmla="*/ 12881 h 20000"/>
                <a:gd name="T6" fmla="*/ 5467 w 20000"/>
                <a:gd name="T7" fmla="*/ 12881 h 20000"/>
                <a:gd name="T8" fmla="*/ 2667 w 20000"/>
                <a:gd name="T9" fmla="*/ 12316 h 20000"/>
                <a:gd name="T10" fmla="*/ 1867 w 20000"/>
                <a:gd name="T11" fmla="*/ 11073 h 20000"/>
                <a:gd name="T12" fmla="*/ 4000 w 20000"/>
                <a:gd name="T13" fmla="*/ 8136 h 20000"/>
                <a:gd name="T14" fmla="*/ 5467 w 20000"/>
                <a:gd name="T15" fmla="*/ 3503 h 20000"/>
                <a:gd name="T16" fmla="*/ 7600 w 20000"/>
                <a:gd name="T17" fmla="*/ 6441 h 20000"/>
                <a:gd name="T18" fmla="*/ 8933 w 20000"/>
                <a:gd name="T19" fmla="*/ 9266 h 20000"/>
                <a:gd name="T20" fmla="*/ 10933 w 20000"/>
                <a:gd name="T21" fmla="*/ 10621 h 20000"/>
                <a:gd name="T22" fmla="*/ 9600 w 20000"/>
                <a:gd name="T23" fmla="*/ 7571 h 20000"/>
                <a:gd name="T24" fmla="*/ 10933 w 20000"/>
                <a:gd name="T25" fmla="*/ 5311 h 20000"/>
                <a:gd name="T26" fmla="*/ 9600 w 20000"/>
                <a:gd name="T27" fmla="*/ 5311 h 20000"/>
                <a:gd name="T28" fmla="*/ 9600 w 20000"/>
                <a:gd name="T29" fmla="*/ 3503 h 20000"/>
                <a:gd name="T30" fmla="*/ 13067 w 20000"/>
                <a:gd name="T31" fmla="*/ 1808 h 20000"/>
                <a:gd name="T32" fmla="*/ 16400 w 20000"/>
                <a:gd name="T33" fmla="*/ 678 h 20000"/>
                <a:gd name="T34" fmla="*/ 17200 w 20000"/>
                <a:gd name="T35" fmla="*/ 2938 h 20000"/>
                <a:gd name="T36" fmla="*/ 17200 w 20000"/>
                <a:gd name="T37" fmla="*/ 1808 h 20000"/>
                <a:gd name="T38" fmla="*/ 18533 w 20000"/>
                <a:gd name="T39" fmla="*/ 0 h 20000"/>
                <a:gd name="T40" fmla="*/ 19867 w 20000"/>
                <a:gd name="T41" fmla="*/ 3503 h 20000"/>
                <a:gd name="T42" fmla="*/ 18533 w 20000"/>
                <a:gd name="T43" fmla="*/ 6441 h 20000"/>
                <a:gd name="T44" fmla="*/ 16400 w 20000"/>
                <a:gd name="T45" fmla="*/ 6441 h 20000"/>
                <a:gd name="T46" fmla="*/ 17200 w 20000"/>
                <a:gd name="T47" fmla="*/ 11073 h 20000"/>
                <a:gd name="T48" fmla="*/ 15067 w 20000"/>
                <a:gd name="T49" fmla="*/ 11073 h 20000"/>
                <a:gd name="T50" fmla="*/ 13067 w 20000"/>
                <a:gd name="T51" fmla="*/ 12316 h 20000"/>
                <a:gd name="T52" fmla="*/ 15067 w 20000"/>
                <a:gd name="T53" fmla="*/ 15254 h 20000"/>
                <a:gd name="T54" fmla="*/ 14400 w 20000"/>
                <a:gd name="T55" fmla="*/ 17514 h 20000"/>
                <a:gd name="T56" fmla="*/ 14400 w 20000"/>
                <a:gd name="T57" fmla="*/ 19887 h 20000"/>
                <a:gd name="T58" fmla="*/ 10933 w 20000"/>
                <a:gd name="T59" fmla="*/ 18757 h 20000"/>
                <a:gd name="T60" fmla="*/ 11733 w 20000"/>
                <a:gd name="T61" fmla="*/ 16949 h 20000"/>
                <a:gd name="T62" fmla="*/ 8933 w 20000"/>
                <a:gd name="T63" fmla="*/ 15706 h 20000"/>
                <a:gd name="T64" fmla="*/ 6133 w 20000"/>
                <a:gd name="T65" fmla="*/ 15254 h 20000"/>
                <a:gd name="T66" fmla="*/ 4000 w 20000"/>
                <a:gd name="T67" fmla="*/ 15254 h 20000"/>
                <a:gd name="T68" fmla="*/ 1867 w 20000"/>
                <a:gd name="T69" fmla="*/ 15706 h 20000"/>
                <a:gd name="T70" fmla="*/ 533 w 20000"/>
                <a:gd name="T71" fmla="*/ 16949 h 20000"/>
                <a:gd name="T72" fmla="*/ 0 w 20000"/>
                <a:gd name="T73" fmla="*/ 1570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44" name="Freeform 32"/>
            <p:cNvSpPr>
              <a:spLocks/>
            </p:cNvSpPr>
            <p:nvPr/>
          </p:nvSpPr>
          <p:spPr bwMode="auto">
            <a:xfrm>
              <a:off x="4411997" y="1864848"/>
              <a:ext cx="337456" cy="350598"/>
            </a:xfrm>
            <a:custGeom>
              <a:avLst/>
              <a:gdLst>
                <a:gd name="T0" fmla="*/ 18616 w 20000"/>
                <a:gd name="T1" fmla="*/ 2293 h 20000"/>
                <a:gd name="T2" fmla="*/ 16741 w 20000"/>
                <a:gd name="T3" fmla="*/ 1741 h 20000"/>
                <a:gd name="T4" fmla="*/ 15603 w 20000"/>
                <a:gd name="T5" fmla="*/ 3376 h 20000"/>
                <a:gd name="T6" fmla="*/ 14554 w 20000"/>
                <a:gd name="T7" fmla="*/ 3503 h 20000"/>
                <a:gd name="T8" fmla="*/ 12232 w 20000"/>
                <a:gd name="T9" fmla="*/ 2845 h 20000"/>
                <a:gd name="T10" fmla="*/ 11674 w 20000"/>
                <a:gd name="T11" fmla="*/ 3503 h 20000"/>
                <a:gd name="T12" fmla="*/ 10402 w 20000"/>
                <a:gd name="T13" fmla="*/ 3843 h 20000"/>
                <a:gd name="T14" fmla="*/ 9219 w 20000"/>
                <a:gd name="T15" fmla="*/ 4713 h 20000"/>
                <a:gd name="T16" fmla="*/ 8304 w 20000"/>
                <a:gd name="T17" fmla="*/ 6921 h 20000"/>
                <a:gd name="T18" fmla="*/ 7254 w 20000"/>
                <a:gd name="T19" fmla="*/ 10106 h 20000"/>
                <a:gd name="T20" fmla="*/ 6473 w 20000"/>
                <a:gd name="T21" fmla="*/ 10977 h 20000"/>
                <a:gd name="T22" fmla="*/ 6116 w 20000"/>
                <a:gd name="T23" fmla="*/ 13524 h 20000"/>
                <a:gd name="T24" fmla="*/ 6339 w 20000"/>
                <a:gd name="T25" fmla="*/ 15605 h 20000"/>
                <a:gd name="T26" fmla="*/ 6116 w 20000"/>
                <a:gd name="T27" fmla="*/ 17346 h 20000"/>
                <a:gd name="T28" fmla="*/ 4955 w 20000"/>
                <a:gd name="T29" fmla="*/ 17346 h 20000"/>
                <a:gd name="T30" fmla="*/ 4844 w 20000"/>
                <a:gd name="T31" fmla="*/ 18132 h 20000"/>
                <a:gd name="T32" fmla="*/ 3460 w 20000"/>
                <a:gd name="T33" fmla="*/ 19342 h 20000"/>
                <a:gd name="T34" fmla="*/ 580 w 20000"/>
                <a:gd name="T35" fmla="*/ 18556 h 20000"/>
                <a:gd name="T36" fmla="*/ 692 w 20000"/>
                <a:gd name="T37" fmla="*/ 18132 h 20000"/>
                <a:gd name="T38" fmla="*/ 915 w 20000"/>
                <a:gd name="T39" fmla="*/ 17346 h 20000"/>
                <a:gd name="T40" fmla="*/ 692 w 20000"/>
                <a:gd name="T41" fmla="*/ 17028 h 20000"/>
                <a:gd name="T42" fmla="*/ 89 w 20000"/>
                <a:gd name="T43" fmla="*/ 15605 h 20000"/>
                <a:gd name="T44" fmla="*/ 1964 w 20000"/>
                <a:gd name="T45" fmla="*/ 15372 h 20000"/>
                <a:gd name="T46" fmla="*/ 89 w 20000"/>
                <a:gd name="T47" fmla="*/ 15053 h 20000"/>
                <a:gd name="T48" fmla="*/ 1272 w 20000"/>
                <a:gd name="T49" fmla="*/ 14480 h 20000"/>
                <a:gd name="T50" fmla="*/ 915 w 20000"/>
                <a:gd name="T51" fmla="*/ 13822 h 20000"/>
                <a:gd name="T52" fmla="*/ 915 w 20000"/>
                <a:gd name="T53" fmla="*/ 13524 h 20000"/>
                <a:gd name="T54" fmla="*/ 1607 w 20000"/>
                <a:gd name="T55" fmla="*/ 12951 h 20000"/>
                <a:gd name="T56" fmla="*/ 2545 w 20000"/>
                <a:gd name="T57" fmla="*/ 12611 h 20000"/>
                <a:gd name="T58" fmla="*/ 3013 w 20000"/>
                <a:gd name="T59" fmla="*/ 12081 h 20000"/>
                <a:gd name="T60" fmla="*/ 5201 w 20000"/>
                <a:gd name="T61" fmla="*/ 11189 h 20000"/>
                <a:gd name="T62" fmla="*/ 4286 w 20000"/>
                <a:gd name="T63" fmla="*/ 11189 h 20000"/>
                <a:gd name="T64" fmla="*/ 5201 w 20000"/>
                <a:gd name="T65" fmla="*/ 10106 h 20000"/>
                <a:gd name="T66" fmla="*/ 5893 w 20000"/>
                <a:gd name="T67" fmla="*/ 9002 h 20000"/>
                <a:gd name="T68" fmla="*/ 5893 w 20000"/>
                <a:gd name="T69" fmla="*/ 8450 h 20000"/>
                <a:gd name="T70" fmla="*/ 7254 w 20000"/>
                <a:gd name="T71" fmla="*/ 7240 h 20000"/>
                <a:gd name="T72" fmla="*/ 8214 w 20000"/>
                <a:gd name="T73" fmla="*/ 6030 h 20000"/>
                <a:gd name="T74" fmla="*/ 8214 w 20000"/>
                <a:gd name="T75" fmla="*/ 5711 h 20000"/>
                <a:gd name="T76" fmla="*/ 7612 w 20000"/>
                <a:gd name="T77" fmla="*/ 5159 h 20000"/>
                <a:gd name="T78" fmla="*/ 8772 w 20000"/>
                <a:gd name="T79" fmla="*/ 4926 h 20000"/>
                <a:gd name="T80" fmla="*/ 9710 w 20000"/>
                <a:gd name="T81" fmla="*/ 4289 h 20000"/>
                <a:gd name="T82" fmla="*/ 9219 w 20000"/>
                <a:gd name="T83" fmla="*/ 3843 h 20000"/>
                <a:gd name="T84" fmla="*/ 9219 w 20000"/>
                <a:gd name="T85" fmla="*/ 3376 h 20000"/>
                <a:gd name="T86" fmla="*/ 10960 w 20000"/>
                <a:gd name="T87" fmla="*/ 2951 h 20000"/>
                <a:gd name="T88" fmla="*/ 11183 w 20000"/>
                <a:gd name="T89" fmla="*/ 2633 h 20000"/>
                <a:gd name="T90" fmla="*/ 11897 w 20000"/>
                <a:gd name="T91" fmla="*/ 2633 h 20000"/>
                <a:gd name="T92" fmla="*/ 12813 w 20000"/>
                <a:gd name="T93" fmla="*/ 1741 h 20000"/>
                <a:gd name="T94" fmla="*/ 13638 w 20000"/>
                <a:gd name="T95" fmla="*/ 1529 h 20000"/>
                <a:gd name="T96" fmla="*/ 14330 w 20000"/>
                <a:gd name="T97" fmla="*/ 637 h 20000"/>
                <a:gd name="T98" fmla="*/ 15134 w 20000"/>
                <a:gd name="T99" fmla="*/ 1423 h 20000"/>
                <a:gd name="T100" fmla="*/ 16161 w 20000"/>
                <a:gd name="T101" fmla="*/ 1083 h 20000"/>
                <a:gd name="T102" fmla="*/ 16518 w 20000"/>
                <a:gd name="T103" fmla="*/ 0 h 20000"/>
                <a:gd name="T104" fmla="*/ 17567 w 20000"/>
                <a:gd name="T105" fmla="*/ 637 h 20000"/>
                <a:gd name="T106" fmla="*/ 18259 w 20000"/>
                <a:gd name="T107" fmla="*/ 552 h 20000"/>
                <a:gd name="T108" fmla="*/ 19531 w 20000"/>
                <a:gd name="T109" fmla="*/ 1083 h 20000"/>
                <a:gd name="T110" fmla="*/ 19063 w 20000"/>
                <a:gd name="T111" fmla="*/ 1741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45" name="Freeform 33"/>
            <p:cNvSpPr>
              <a:spLocks/>
            </p:cNvSpPr>
            <p:nvPr/>
          </p:nvSpPr>
          <p:spPr bwMode="auto">
            <a:xfrm>
              <a:off x="4545093" y="1926455"/>
              <a:ext cx="17816" cy="14561"/>
            </a:xfrm>
            <a:custGeom>
              <a:avLst/>
              <a:gdLst>
                <a:gd name="T0" fmla="*/ 1702 w 20000"/>
                <a:gd name="T1" fmla="*/ 19524 h 20000"/>
                <a:gd name="T2" fmla="*/ 0 w 20000"/>
                <a:gd name="T3" fmla="*/ 11905 h 20000"/>
                <a:gd name="T4" fmla="*/ 8511 w 20000"/>
                <a:gd name="T5" fmla="*/ 0 h 20000"/>
                <a:gd name="T6" fmla="*/ 13191 w 20000"/>
                <a:gd name="T7" fmla="*/ 7143 h 20000"/>
                <a:gd name="T8" fmla="*/ 17447 w 20000"/>
                <a:gd name="T9" fmla="*/ 0 h 20000"/>
                <a:gd name="T10" fmla="*/ 19574 w 20000"/>
                <a:gd name="T11" fmla="*/ 7143 h 20000"/>
                <a:gd name="T12" fmla="*/ 8511 w 20000"/>
                <a:gd name="T13" fmla="*/ 17143 h 20000"/>
                <a:gd name="T14" fmla="*/ 6809 w 20000"/>
                <a:gd name="T15" fmla="*/ 19524 h 20000"/>
                <a:gd name="T16" fmla="*/ 1702 w 20000"/>
                <a:gd name="T17" fmla="*/ 19524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46" name="Freeform 34"/>
            <p:cNvSpPr>
              <a:spLocks/>
            </p:cNvSpPr>
            <p:nvPr/>
          </p:nvSpPr>
          <p:spPr bwMode="auto">
            <a:xfrm>
              <a:off x="4534613" y="1924215"/>
              <a:ext cx="10480" cy="11201"/>
            </a:xfrm>
            <a:custGeom>
              <a:avLst/>
              <a:gdLst>
                <a:gd name="T0" fmla="*/ 11429 w 20000"/>
                <a:gd name="T1" fmla="*/ 19375 h 20000"/>
                <a:gd name="T2" fmla="*/ 4286 w 20000"/>
                <a:gd name="T3" fmla="*/ 19375 h 20000"/>
                <a:gd name="T4" fmla="*/ 19286 w 20000"/>
                <a:gd name="T5" fmla="*/ 13125 h 20000"/>
                <a:gd name="T6" fmla="*/ 11429 w 20000"/>
                <a:gd name="T7" fmla="*/ 13125 h 20000"/>
                <a:gd name="T8" fmla="*/ 0 w 20000"/>
                <a:gd name="T9" fmla="*/ 19375 h 20000"/>
                <a:gd name="T10" fmla="*/ 0 w 20000"/>
                <a:gd name="T11" fmla="*/ 9375 h 20000"/>
                <a:gd name="T12" fmla="*/ 11429 w 20000"/>
                <a:gd name="T13" fmla="*/ 9375 h 20000"/>
                <a:gd name="T14" fmla="*/ 11429 w 20000"/>
                <a:gd name="T15" fmla="*/ 0 h 20000"/>
                <a:gd name="T16" fmla="*/ 19286 w 20000"/>
                <a:gd name="T17" fmla="*/ 3750 h 20000"/>
                <a:gd name="T18" fmla="*/ 19286 w 20000"/>
                <a:gd name="T19" fmla="*/ 13125 h 20000"/>
                <a:gd name="T20" fmla="*/ 11429 w 20000"/>
                <a:gd name="T21" fmla="*/ 1937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47" name="Freeform 35"/>
            <p:cNvSpPr>
              <a:spLocks/>
            </p:cNvSpPr>
            <p:nvPr/>
          </p:nvSpPr>
          <p:spPr bwMode="auto">
            <a:xfrm>
              <a:off x="4490597" y="2421548"/>
              <a:ext cx="116328" cy="53766"/>
            </a:xfrm>
            <a:custGeom>
              <a:avLst/>
              <a:gdLst>
                <a:gd name="T0" fmla="*/ 10611 w 20000"/>
                <a:gd name="T1" fmla="*/ 2192 h 20000"/>
                <a:gd name="T2" fmla="*/ 12283 w 20000"/>
                <a:gd name="T3" fmla="*/ 3562 h 20000"/>
                <a:gd name="T4" fmla="*/ 13248 w 20000"/>
                <a:gd name="T5" fmla="*/ 3562 h 20000"/>
                <a:gd name="T6" fmla="*/ 14598 w 20000"/>
                <a:gd name="T7" fmla="*/ 0 h 20000"/>
                <a:gd name="T8" fmla="*/ 16270 w 20000"/>
                <a:gd name="T9" fmla="*/ 1370 h 20000"/>
                <a:gd name="T10" fmla="*/ 18907 w 20000"/>
                <a:gd name="T11" fmla="*/ 2192 h 20000"/>
                <a:gd name="T12" fmla="*/ 18907 w 20000"/>
                <a:gd name="T13" fmla="*/ 5616 h 20000"/>
                <a:gd name="T14" fmla="*/ 19936 w 20000"/>
                <a:gd name="T15" fmla="*/ 7808 h 20000"/>
                <a:gd name="T16" fmla="*/ 19936 w 20000"/>
                <a:gd name="T17" fmla="*/ 9178 h 20000"/>
                <a:gd name="T18" fmla="*/ 19293 w 20000"/>
                <a:gd name="T19" fmla="*/ 10685 h 20000"/>
                <a:gd name="T20" fmla="*/ 18264 w 20000"/>
                <a:gd name="T21" fmla="*/ 10685 h 20000"/>
                <a:gd name="T22" fmla="*/ 17621 w 20000"/>
                <a:gd name="T23" fmla="*/ 10685 h 20000"/>
                <a:gd name="T24" fmla="*/ 18264 w 20000"/>
                <a:gd name="T25" fmla="*/ 11233 h 20000"/>
                <a:gd name="T26" fmla="*/ 18264 w 20000"/>
                <a:gd name="T27" fmla="*/ 16301 h 20000"/>
                <a:gd name="T28" fmla="*/ 17299 w 20000"/>
                <a:gd name="T29" fmla="*/ 17123 h 20000"/>
                <a:gd name="T30" fmla="*/ 17299 w 20000"/>
                <a:gd name="T31" fmla="*/ 18493 h 20000"/>
                <a:gd name="T32" fmla="*/ 16270 w 20000"/>
                <a:gd name="T33" fmla="*/ 18493 h 20000"/>
                <a:gd name="T34" fmla="*/ 13248 w 20000"/>
                <a:gd name="T35" fmla="*/ 19863 h 20000"/>
                <a:gd name="T36" fmla="*/ 10611 w 20000"/>
                <a:gd name="T37" fmla="*/ 19863 h 20000"/>
                <a:gd name="T38" fmla="*/ 10354 w 20000"/>
                <a:gd name="T39" fmla="*/ 19863 h 20000"/>
                <a:gd name="T40" fmla="*/ 8617 w 20000"/>
                <a:gd name="T41" fmla="*/ 17123 h 20000"/>
                <a:gd name="T42" fmla="*/ 6945 w 20000"/>
                <a:gd name="T43" fmla="*/ 14932 h 20000"/>
                <a:gd name="T44" fmla="*/ 5981 w 20000"/>
                <a:gd name="T45" fmla="*/ 14932 h 20000"/>
                <a:gd name="T46" fmla="*/ 4309 w 20000"/>
                <a:gd name="T47" fmla="*/ 14932 h 20000"/>
                <a:gd name="T48" fmla="*/ 4309 w 20000"/>
                <a:gd name="T49" fmla="*/ 17123 h 20000"/>
                <a:gd name="T50" fmla="*/ 2637 w 20000"/>
                <a:gd name="T51" fmla="*/ 17123 h 20000"/>
                <a:gd name="T52" fmla="*/ 2315 w 20000"/>
                <a:gd name="T53" fmla="*/ 17123 h 20000"/>
                <a:gd name="T54" fmla="*/ 2315 w 20000"/>
                <a:gd name="T55" fmla="*/ 16301 h 20000"/>
                <a:gd name="T56" fmla="*/ 900 w 20000"/>
                <a:gd name="T57" fmla="*/ 16301 h 20000"/>
                <a:gd name="T58" fmla="*/ 900 w 20000"/>
                <a:gd name="T59" fmla="*/ 14932 h 20000"/>
                <a:gd name="T60" fmla="*/ 643 w 20000"/>
                <a:gd name="T61" fmla="*/ 14932 h 20000"/>
                <a:gd name="T62" fmla="*/ 0 w 20000"/>
                <a:gd name="T63" fmla="*/ 13425 h 20000"/>
                <a:gd name="T64" fmla="*/ 0 w 20000"/>
                <a:gd name="T65" fmla="*/ 12877 h 20000"/>
                <a:gd name="T66" fmla="*/ 643 w 20000"/>
                <a:gd name="T67" fmla="*/ 11233 h 20000"/>
                <a:gd name="T68" fmla="*/ 2315 w 20000"/>
                <a:gd name="T69" fmla="*/ 12877 h 20000"/>
                <a:gd name="T70" fmla="*/ 2315 w 20000"/>
                <a:gd name="T71" fmla="*/ 11233 h 20000"/>
                <a:gd name="T72" fmla="*/ 3280 w 20000"/>
                <a:gd name="T73" fmla="*/ 11233 h 20000"/>
                <a:gd name="T74" fmla="*/ 3666 w 20000"/>
                <a:gd name="T75" fmla="*/ 12877 h 20000"/>
                <a:gd name="T76" fmla="*/ 5273 w 20000"/>
                <a:gd name="T77" fmla="*/ 11233 h 20000"/>
                <a:gd name="T78" fmla="*/ 6302 w 20000"/>
                <a:gd name="T79" fmla="*/ 11233 h 20000"/>
                <a:gd name="T80" fmla="*/ 6945 w 20000"/>
                <a:gd name="T81" fmla="*/ 10685 h 20000"/>
                <a:gd name="T82" fmla="*/ 8617 w 20000"/>
                <a:gd name="T83" fmla="*/ 10685 h 20000"/>
                <a:gd name="T84" fmla="*/ 9325 w 20000"/>
                <a:gd name="T85" fmla="*/ 11233 h 20000"/>
                <a:gd name="T86" fmla="*/ 8617 w 20000"/>
                <a:gd name="T87" fmla="*/ 9178 h 20000"/>
                <a:gd name="T88" fmla="*/ 8617 w 20000"/>
                <a:gd name="T89" fmla="*/ 5616 h 20000"/>
                <a:gd name="T90" fmla="*/ 10611 w 20000"/>
                <a:gd name="T91" fmla="*/ 5068 h 20000"/>
                <a:gd name="T92" fmla="*/ 10611 w 20000"/>
                <a:gd name="T93" fmla="*/ 2192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48" name="Freeform 36"/>
            <p:cNvSpPr>
              <a:spLocks/>
            </p:cNvSpPr>
            <p:nvPr/>
          </p:nvSpPr>
          <p:spPr bwMode="auto">
            <a:xfrm>
              <a:off x="4552429" y="2290493"/>
              <a:ext cx="158248" cy="127694"/>
            </a:xfrm>
            <a:custGeom>
              <a:avLst/>
              <a:gdLst>
                <a:gd name="T0" fmla="*/ 10309 w 20000"/>
                <a:gd name="T1" fmla="*/ 933 h 20000"/>
                <a:gd name="T2" fmla="*/ 16722 w 20000"/>
                <a:gd name="T3" fmla="*/ 933 h 20000"/>
                <a:gd name="T4" fmla="*/ 17957 w 20000"/>
                <a:gd name="T5" fmla="*/ 3615 h 20000"/>
                <a:gd name="T6" fmla="*/ 18670 w 20000"/>
                <a:gd name="T7" fmla="*/ 5481 h 20000"/>
                <a:gd name="T8" fmla="*/ 19192 w 20000"/>
                <a:gd name="T9" fmla="*/ 7289 h 20000"/>
                <a:gd name="T10" fmla="*/ 17482 w 20000"/>
                <a:gd name="T11" fmla="*/ 8455 h 20000"/>
                <a:gd name="T12" fmla="*/ 18670 w 20000"/>
                <a:gd name="T13" fmla="*/ 10029 h 20000"/>
                <a:gd name="T14" fmla="*/ 19192 w 20000"/>
                <a:gd name="T15" fmla="*/ 11837 h 20000"/>
                <a:gd name="T16" fmla="*/ 19952 w 20000"/>
                <a:gd name="T17" fmla="*/ 13586 h 20000"/>
                <a:gd name="T18" fmla="*/ 17197 w 20000"/>
                <a:gd name="T19" fmla="*/ 18134 h 20000"/>
                <a:gd name="T20" fmla="*/ 17482 w 20000"/>
                <a:gd name="T21" fmla="*/ 19592 h 20000"/>
                <a:gd name="T22" fmla="*/ 17197 w 20000"/>
                <a:gd name="T23" fmla="*/ 19942 h 20000"/>
                <a:gd name="T24" fmla="*/ 16722 w 20000"/>
                <a:gd name="T25" fmla="*/ 19592 h 20000"/>
                <a:gd name="T26" fmla="*/ 15487 w 20000"/>
                <a:gd name="T27" fmla="*/ 19009 h 20000"/>
                <a:gd name="T28" fmla="*/ 14489 w 20000"/>
                <a:gd name="T29" fmla="*/ 18717 h 20000"/>
                <a:gd name="T30" fmla="*/ 14014 w 20000"/>
                <a:gd name="T31" fmla="*/ 19009 h 20000"/>
                <a:gd name="T32" fmla="*/ 13302 w 20000"/>
                <a:gd name="T33" fmla="*/ 19009 h 20000"/>
                <a:gd name="T34" fmla="*/ 12067 w 20000"/>
                <a:gd name="T35" fmla="*/ 19592 h 20000"/>
                <a:gd name="T36" fmla="*/ 11591 w 20000"/>
                <a:gd name="T37" fmla="*/ 19009 h 20000"/>
                <a:gd name="T38" fmla="*/ 11306 w 20000"/>
                <a:gd name="T39" fmla="*/ 18134 h 20000"/>
                <a:gd name="T40" fmla="*/ 10309 w 20000"/>
                <a:gd name="T41" fmla="*/ 18717 h 20000"/>
                <a:gd name="T42" fmla="*/ 9359 w 20000"/>
                <a:gd name="T43" fmla="*/ 17551 h 20000"/>
                <a:gd name="T44" fmla="*/ 9359 w 20000"/>
                <a:gd name="T45" fmla="*/ 17201 h 20000"/>
                <a:gd name="T46" fmla="*/ 7601 w 20000"/>
                <a:gd name="T47" fmla="*/ 16618 h 20000"/>
                <a:gd name="T48" fmla="*/ 7601 w 20000"/>
                <a:gd name="T49" fmla="*/ 16327 h 20000"/>
                <a:gd name="T50" fmla="*/ 6888 w 20000"/>
                <a:gd name="T51" fmla="*/ 15743 h 20000"/>
                <a:gd name="T52" fmla="*/ 6128 w 20000"/>
                <a:gd name="T53" fmla="*/ 16327 h 20000"/>
                <a:gd name="T54" fmla="*/ 5653 w 20000"/>
                <a:gd name="T55" fmla="*/ 16327 h 20000"/>
                <a:gd name="T56" fmla="*/ 4941 w 20000"/>
                <a:gd name="T57" fmla="*/ 15743 h 20000"/>
                <a:gd name="T58" fmla="*/ 4941 w 20000"/>
                <a:gd name="T59" fmla="*/ 15102 h 20000"/>
                <a:gd name="T60" fmla="*/ 4941 w 20000"/>
                <a:gd name="T61" fmla="*/ 14810 h 20000"/>
                <a:gd name="T62" fmla="*/ 4466 w 20000"/>
                <a:gd name="T63" fmla="*/ 14810 h 20000"/>
                <a:gd name="T64" fmla="*/ 3230 w 20000"/>
                <a:gd name="T65" fmla="*/ 14227 h 20000"/>
                <a:gd name="T66" fmla="*/ 3230 w 20000"/>
                <a:gd name="T67" fmla="*/ 13586 h 20000"/>
                <a:gd name="T68" fmla="*/ 2470 w 20000"/>
                <a:gd name="T69" fmla="*/ 13586 h 20000"/>
                <a:gd name="T70" fmla="*/ 1948 w 20000"/>
                <a:gd name="T71" fmla="*/ 13586 h 20000"/>
                <a:gd name="T72" fmla="*/ 2470 w 20000"/>
                <a:gd name="T73" fmla="*/ 12653 h 20000"/>
                <a:gd name="T74" fmla="*/ 1948 w 20000"/>
                <a:gd name="T75" fmla="*/ 12420 h 20000"/>
                <a:gd name="T76" fmla="*/ 1758 w 20000"/>
                <a:gd name="T77" fmla="*/ 10904 h 20000"/>
                <a:gd name="T78" fmla="*/ 1758 w 20000"/>
                <a:gd name="T79" fmla="*/ 10262 h 20000"/>
                <a:gd name="T80" fmla="*/ 1235 w 20000"/>
                <a:gd name="T81" fmla="*/ 10262 h 20000"/>
                <a:gd name="T82" fmla="*/ 998 w 20000"/>
                <a:gd name="T83" fmla="*/ 8746 h 20000"/>
                <a:gd name="T84" fmla="*/ 1235 w 20000"/>
                <a:gd name="T85" fmla="*/ 8455 h 20000"/>
                <a:gd name="T86" fmla="*/ 0 w 20000"/>
                <a:gd name="T87" fmla="*/ 7289 h 20000"/>
                <a:gd name="T88" fmla="*/ 0 w 20000"/>
                <a:gd name="T89" fmla="*/ 6939 h 20000"/>
                <a:gd name="T90" fmla="*/ 998 w 20000"/>
                <a:gd name="T91" fmla="*/ 6064 h 20000"/>
                <a:gd name="T92" fmla="*/ 523 w 20000"/>
                <a:gd name="T93" fmla="*/ 4548 h 20000"/>
                <a:gd name="T94" fmla="*/ 998 w 20000"/>
                <a:gd name="T95" fmla="*/ 3965 h 20000"/>
                <a:gd name="T96" fmla="*/ 1235 w 20000"/>
                <a:gd name="T97" fmla="*/ 3965 h 20000"/>
                <a:gd name="T98" fmla="*/ 1235 w 20000"/>
                <a:gd name="T99" fmla="*/ 3032 h 20000"/>
                <a:gd name="T100" fmla="*/ 3705 w 20000"/>
                <a:gd name="T101" fmla="*/ 2157 h 20000"/>
                <a:gd name="T102" fmla="*/ 4181 w 20000"/>
                <a:gd name="T103" fmla="*/ 933 h 20000"/>
                <a:gd name="T104" fmla="*/ 4941 w 20000"/>
                <a:gd name="T105" fmla="*/ 641 h 20000"/>
                <a:gd name="T106" fmla="*/ 5178 w 20000"/>
                <a:gd name="T107" fmla="*/ 641 h 20000"/>
                <a:gd name="T108" fmla="*/ 7601 w 20000"/>
                <a:gd name="T109" fmla="*/ 0 h 20000"/>
                <a:gd name="T110" fmla="*/ 8171 w 20000"/>
                <a:gd name="T111" fmla="*/ 933 h 20000"/>
                <a:gd name="T112" fmla="*/ 8361 w 20000"/>
                <a:gd name="T113" fmla="*/ 1574 h 20000"/>
                <a:gd name="T114" fmla="*/ 9359 w 20000"/>
                <a:gd name="T115" fmla="*/ 1574 h 20000"/>
                <a:gd name="T116" fmla="*/ 10119 w 20000"/>
                <a:gd name="T117" fmla="*/ 2157 h 20000"/>
                <a:gd name="T118" fmla="*/ 10309 w 20000"/>
                <a:gd name="T119" fmla="*/ 933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49" name="Freeform 37"/>
            <p:cNvSpPr>
              <a:spLocks/>
            </p:cNvSpPr>
            <p:nvPr/>
          </p:nvSpPr>
          <p:spPr bwMode="auto">
            <a:xfrm>
              <a:off x="4186677" y="2562683"/>
              <a:ext cx="53448" cy="101931"/>
            </a:xfrm>
            <a:custGeom>
              <a:avLst/>
              <a:gdLst>
                <a:gd name="T0" fmla="*/ 4366 w 20000"/>
                <a:gd name="T1" fmla="*/ 0 h 20000"/>
                <a:gd name="T2" fmla="*/ 5915 w 20000"/>
                <a:gd name="T3" fmla="*/ 436 h 20000"/>
                <a:gd name="T4" fmla="*/ 8169 w 20000"/>
                <a:gd name="T5" fmla="*/ 0 h 20000"/>
                <a:gd name="T6" fmla="*/ 9577 w 20000"/>
                <a:gd name="T7" fmla="*/ 1164 h 20000"/>
                <a:gd name="T8" fmla="*/ 11831 w 20000"/>
                <a:gd name="T9" fmla="*/ 1164 h 20000"/>
                <a:gd name="T10" fmla="*/ 14085 w 20000"/>
                <a:gd name="T11" fmla="*/ 1164 h 20000"/>
                <a:gd name="T12" fmla="*/ 16901 w 20000"/>
                <a:gd name="T13" fmla="*/ 1164 h 20000"/>
                <a:gd name="T14" fmla="*/ 19014 w 20000"/>
                <a:gd name="T15" fmla="*/ 1891 h 20000"/>
                <a:gd name="T16" fmla="*/ 19859 w 20000"/>
                <a:gd name="T17" fmla="*/ 2255 h 20000"/>
                <a:gd name="T18" fmla="*/ 16901 w 20000"/>
                <a:gd name="T19" fmla="*/ 4873 h 20000"/>
                <a:gd name="T20" fmla="*/ 16901 w 20000"/>
                <a:gd name="T21" fmla="*/ 6836 h 20000"/>
                <a:gd name="T22" fmla="*/ 15493 w 20000"/>
                <a:gd name="T23" fmla="*/ 9818 h 20000"/>
                <a:gd name="T24" fmla="*/ 13239 w 20000"/>
                <a:gd name="T25" fmla="*/ 9818 h 20000"/>
                <a:gd name="T26" fmla="*/ 14085 w 20000"/>
                <a:gd name="T27" fmla="*/ 12073 h 20000"/>
                <a:gd name="T28" fmla="*/ 14085 w 20000"/>
                <a:gd name="T29" fmla="*/ 12800 h 20000"/>
                <a:gd name="T30" fmla="*/ 14085 w 20000"/>
                <a:gd name="T31" fmla="*/ 13891 h 20000"/>
                <a:gd name="T32" fmla="*/ 15493 w 20000"/>
                <a:gd name="T33" fmla="*/ 15055 h 20000"/>
                <a:gd name="T34" fmla="*/ 15493 w 20000"/>
                <a:gd name="T35" fmla="*/ 15782 h 20000"/>
                <a:gd name="T36" fmla="*/ 13239 w 20000"/>
                <a:gd name="T37" fmla="*/ 16945 h 20000"/>
                <a:gd name="T38" fmla="*/ 13239 w 20000"/>
                <a:gd name="T39" fmla="*/ 19200 h 20000"/>
                <a:gd name="T40" fmla="*/ 8169 w 20000"/>
                <a:gd name="T41" fmla="*/ 19927 h 20000"/>
                <a:gd name="T42" fmla="*/ 5915 w 20000"/>
                <a:gd name="T43" fmla="*/ 19200 h 20000"/>
                <a:gd name="T44" fmla="*/ 2254 w 20000"/>
                <a:gd name="T45" fmla="*/ 19200 h 20000"/>
                <a:gd name="T46" fmla="*/ 3803 w 20000"/>
                <a:gd name="T47" fmla="*/ 18036 h 20000"/>
                <a:gd name="T48" fmla="*/ 3803 w 20000"/>
                <a:gd name="T49" fmla="*/ 14691 h 20000"/>
                <a:gd name="T50" fmla="*/ 3803 w 20000"/>
                <a:gd name="T51" fmla="*/ 13891 h 20000"/>
                <a:gd name="T52" fmla="*/ 2254 w 20000"/>
                <a:gd name="T53" fmla="*/ 13891 h 20000"/>
                <a:gd name="T54" fmla="*/ 2254 w 20000"/>
                <a:gd name="T55" fmla="*/ 13091 h 20000"/>
                <a:gd name="T56" fmla="*/ 0 w 20000"/>
                <a:gd name="T57" fmla="*/ 13091 h 20000"/>
                <a:gd name="T58" fmla="*/ 1549 w 20000"/>
                <a:gd name="T59" fmla="*/ 10909 h 20000"/>
                <a:gd name="T60" fmla="*/ 2254 w 20000"/>
                <a:gd name="T61" fmla="*/ 10109 h 20000"/>
                <a:gd name="T62" fmla="*/ 5915 w 20000"/>
                <a:gd name="T63" fmla="*/ 5236 h 20000"/>
                <a:gd name="T64" fmla="*/ 4366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50" name="Freeform 38"/>
            <p:cNvSpPr>
              <a:spLocks/>
            </p:cNvSpPr>
            <p:nvPr/>
          </p:nvSpPr>
          <p:spPr bwMode="auto">
            <a:xfrm>
              <a:off x="4659325" y="2436109"/>
              <a:ext cx="142528" cy="97451"/>
            </a:xfrm>
            <a:custGeom>
              <a:avLst/>
              <a:gdLst>
                <a:gd name="T0" fmla="*/ 11979 w 20000"/>
                <a:gd name="T1" fmla="*/ 846 h 20000"/>
                <a:gd name="T2" fmla="*/ 13668 w 20000"/>
                <a:gd name="T3" fmla="*/ 0 h 20000"/>
                <a:gd name="T4" fmla="*/ 16095 w 20000"/>
                <a:gd name="T5" fmla="*/ 5231 h 20000"/>
                <a:gd name="T6" fmla="*/ 16359 w 20000"/>
                <a:gd name="T7" fmla="*/ 5231 h 20000"/>
                <a:gd name="T8" fmla="*/ 16939 w 20000"/>
                <a:gd name="T9" fmla="*/ 11615 h 20000"/>
                <a:gd name="T10" fmla="*/ 17784 w 20000"/>
                <a:gd name="T11" fmla="*/ 12769 h 20000"/>
                <a:gd name="T12" fmla="*/ 19947 w 20000"/>
                <a:gd name="T13" fmla="*/ 11615 h 20000"/>
                <a:gd name="T14" fmla="*/ 19947 w 20000"/>
                <a:gd name="T15" fmla="*/ 14308 h 20000"/>
                <a:gd name="T16" fmla="*/ 18575 w 20000"/>
                <a:gd name="T17" fmla="*/ 14769 h 20000"/>
                <a:gd name="T18" fmla="*/ 18575 w 20000"/>
                <a:gd name="T19" fmla="*/ 13538 h 20000"/>
                <a:gd name="T20" fmla="*/ 18311 w 20000"/>
                <a:gd name="T21" fmla="*/ 13538 h 20000"/>
                <a:gd name="T22" fmla="*/ 18311 w 20000"/>
                <a:gd name="T23" fmla="*/ 14769 h 20000"/>
                <a:gd name="T24" fmla="*/ 18311 w 20000"/>
                <a:gd name="T25" fmla="*/ 15538 h 20000"/>
                <a:gd name="T26" fmla="*/ 18311 w 20000"/>
                <a:gd name="T27" fmla="*/ 16385 h 20000"/>
                <a:gd name="T28" fmla="*/ 17784 w 20000"/>
                <a:gd name="T29" fmla="*/ 18692 h 20000"/>
                <a:gd name="T30" fmla="*/ 17150 w 20000"/>
                <a:gd name="T31" fmla="*/ 18692 h 20000"/>
                <a:gd name="T32" fmla="*/ 16939 w 20000"/>
                <a:gd name="T33" fmla="*/ 17923 h 20000"/>
                <a:gd name="T34" fmla="*/ 14987 w 20000"/>
                <a:gd name="T35" fmla="*/ 17923 h 20000"/>
                <a:gd name="T36" fmla="*/ 14776 w 20000"/>
                <a:gd name="T37" fmla="*/ 17615 h 20000"/>
                <a:gd name="T38" fmla="*/ 12507 w 20000"/>
                <a:gd name="T39" fmla="*/ 18692 h 20000"/>
                <a:gd name="T40" fmla="*/ 11451 w 20000"/>
                <a:gd name="T41" fmla="*/ 19538 h 20000"/>
                <a:gd name="T42" fmla="*/ 11187 w 20000"/>
                <a:gd name="T43" fmla="*/ 19923 h 20000"/>
                <a:gd name="T44" fmla="*/ 9815 w 20000"/>
                <a:gd name="T45" fmla="*/ 19538 h 20000"/>
                <a:gd name="T46" fmla="*/ 8496 w 20000"/>
                <a:gd name="T47" fmla="*/ 19538 h 20000"/>
                <a:gd name="T48" fmla="*/ 7863 w 20000"/>
                <a:gd name="T49" fmla="*/ 19538 h 20000"/>
                <a:gd name="T50" fmla="*/ 6807 w 20000"/>
                <a:gd name="T51" fmla="*/ 18692 h 20000"/>
                <a:gd name="T52" fmla="*/ 5488 w 20000"/>
                <a:gd name="T53" fmla="*/ 19538 h 20000"/>
                <a:gd name="T54" fmla="*/ 5488 w 20000"/>
                <a:gd name="T55" fmla="*/ 18692 h 20000"/>
                <a:gd name="T56" fmla="*/ 5699 w 20000"/>
                <a:gd name="T57" fmla="*/ 17923 h 20000"/>
                <a:gd name="T58" fmla="*/ 4908 w 20000"/>
                <a:gd name="T59" fmla="*/ 17615 h 20000"/>
                <a:gd name="T60" fmla="*/ 4327 w 20000"/>
                <a:gd name="T61" fmla="*/ 16385 h 20000"/>
                <a:gd name="T62" fmla="*/ 4908 w 20000"/>
                <a:gd name="T63" fmla="*/ 15538 h 20000"/>
                <a:gd name="T64" fmla="*/ 4327 w 20000"/>
                <a:gd name="T65" fmla="*/ 15538 h 20000"/>
                <a:gd name="T66" fmla="*/ 4063 w 20000"/>
                <a:gd name="T67" fmla="*/ 16385 h 20000"/>
                <a:gd name="T68" fmla="*/ 3219 w 20000"/>
                <a:gd name="T69" fmla="*/ 15538 h 20000"/>
                <a:gd name="T70" fmla="*/ 2164 w 20000"/>
                <a:gd name="T71" fmla="*/ 14769 h 20000"/>
                <a:gd name="T72" fmla="*/ 2164 w 20000"/>
                <a:gd name="T73" fmla="*/ 14308 h 20000"/>
                <a:gd name="T74" fmla="*/ 2164 w 20000"/>
                <a:gd name="T75" fmla="*/ 12769 h 20000"/>
                <a:gd name="T76" fmla="*/ 528 w 20000"/>
                <a:gd name="T77" fmla="*/ 11615 h 20000"/>
                <a:gd name="T78" fmla="*/ 528 w 20000"/>
                <a:gd name="T79" fmla="*/ 10385 h 20000"/>
                <a:gd name="T80" fmla="*/ 0 w 20000"/>
                <a:gd name="T81" fmla="*/ 9154 h 20000"/>
                <a:gd name="T82" fmla="*/ 1055 w 20000"/>
                <a:gd name="T83" fmla="*/ 9154 h 20000"/>
                <a:gd name="T84" fmla="*/ 1055 w 20000"/>
                <a:gd name="T85" fmla="*/ 8385 h 20000"/>
                <a:gd name="T86" fmla="*/ 1900 w 20000"/>
                <a:gd name="T87" fmla="*/ 8000 h 20000"/>
                <a:gd name="T88" fmla="*/ 1900 w 20000"/>
                <a:gd name="T89" fmla="*/ 7231 h 20000"/>
                <a:gd name="T90" fmla="*/ 2164 w 20000"/>
                <a:gd name="T91" fmla="*/ 6000 h 20000"/>
                <a:gd name="T92" fmla="*/ 2691 w 20000"/>
                <a:gd name="T93" fmla="*/ 3154 h 20000"/>
                <a:gd name="T94" fmla="*/ 3536 w 20000"/>
                <a:gd name="T95" fmla="*/ 2000 h 20000"/>
                <a:gd name="T96" fmla="*/ 4327 w 20000"/>
                <a:gd name="T97" fmla="*/ 1231 h 20000"/>
                <a:gd name="T98" fmla="*/ 4908 w 20000"/>
                <a:gd name="T99" fmla="*/ 846 h 20000"/>
                <a:gd name="T100" fmla="*/ 5699 w 20000"/>
                <a:gd name="T101" fmla="*/ 846 h 20000"/>
                <a:gd name="T102" fmla="*/ 9815 w 20000"/>
                <a:gd name="T103" fmla="*/ 2000 h 20000"/>
                <a:gd name="T104" fmla="*/ 11979 w 20000"/>
                <a:gd name="T105" fmla="*/ 84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51" name="Freeform 39"/>
            <p:cNvSpPr>
              <a:spLocks/>
            </p:cNvSpPr>
            <p:nvPr/>
          </p:nvSpPr>
          <p:spPr bwMode="auto">
            <a:xfrm>
              <a:off x="4503173" y="1920854"/>
              <a:ext cx="166632" cy="358438"/>
            </a:xfrm>
            <a:custGeom>
              <a:avLst/>
              <a:gdLst>
                <a:gd name="T0" fmla="*/ 16190 w 20000"/>
                <a:gd name="T1" fmla="*/ 851 h 20000"/>
                <a:gd name="T2" fmla="*/ 18549 w 20000"/>
                <a:gd name="T3" fmla="*/ 2033 h 20000"/>
                <a:gd name="T4" fmla="*/ 18776 w 20000"/>
                <a:gd name="T5" fmla="*/ 2593 h 20000"/>
                <a:gd name="T6" fmla="*/ 19683 w 20000"/>
                <a:gd name="T7" fmla="*/ 4191 h 20000"/>
                <a:gd name="T8" fmla="*/ 18549 w 20000"/>
                <a:gd name="T9" fmla="*/ 4710 h 20000"/>
                <a:gd name="T10" fmla="*/ 15692 w 20000"/>
                <a:gd name="T11" fmla="*/ 5373 h 20000"/>
                <a:gd name="T12" fmla="*/ 15510 w 20000"/>
                <a:gd name="T13" fmla="*/ 6452 h 20000"/>
                <a:gd name="T14" fmla="*/ 15510 w 20000"/>
                <a:gd name="T15" fmla="*/ 7303 h 20000"/>
                <a:gd name="T16" fmla="*/ 13651 w 20000"/>
                <a:gd name="T17" fmla="*/ 8278 h 20000"/>
                <a:gd name="T18" fmla="*/ 12698 w 20000"/>
                <a:gd name="T19" fmla="*/ 8485 h 20000"/>
                <a:gd name="T20" fmla="*/ 11247 w 20000"/>
                <a:gd name="T21" fmla="*/ 9232 h 20000"/>
                <a:gd name="T22" fmla="*/ 10794 w 20000"/>
                <a:gd name="T23" fmla="*/ 9336 h 20000"/>
                <a:gd name="T24" fmla="*/ 10113 w 20000"/>
                <a:gd name="T25" fmla="*/ 9876 h 20000"/>
                <a:gd name="T26" fmla="*/ 10113 w 20000"/>
                <a:gd name="T27" fmla="*/ 10954 h 20000"/>
                <a:gd name="T28" fmla="*/ 9841 w 20000"/>
                <a:gd name="T29" fmla="*/ 11494 h 20000"/>
                <a:gd name="T30" fmla="*/ 10794 w 20000"/>
                <a:gd name="T31" fmla="*/ 12780 h 20000"/>
                <a:gd name="T32" fmla="*/ 12698 w 20000"/>
                <a:gd name="T33" fmla="*/ 13320 h 20000"/>
                <a:gd name="T34" fmla="*/ 12426 w 20000"/>
                <a:gd name="T35" fmla="*/ 14710 h 20000"/>
                <a:gd name="T36" fmla="*/ 11247 w 20000"/>
                <a:gd name="T37" fmla="*/ 14917 h 20000"/>
                <a:gd name="T38" fmla="*/ 8934 w 20000"/>
                <a:gd name="T39" fmla="*/ 15477 h 20000"/>
                <a:gd name="T40" fmla="*/ 9841 w 20000"/>
                <a:gd name="T41" fmla="*/ 16411 h 20000"/>
                <a:gd name="T42" fmla="*/ 9388 w 20000"/>
                <a:gd name="T43" fmla="*/ 17822 h 20000"/>
                <a:gd name="T44" fmla="*/ 6349 w 20000"/>
                <a:gd name="T45" fmla="*/ 19108 h 20000"/>
                <a:gd name="T46" fmla="*/ 5850 w 20000"/>
                <a:gd name="T47" fmla="*/ 19544 h 20000"/>
                <a:gd name="T48" fmla="*/ 3991 w 20000"/>
                <a:gd name="T49" fmla="*/ 19979 h 20000"/>
                <a:gd name="T50" fmla="*/ 2812 w 20000"/>
                <a:gd name="T51" fmla="*/ 18900 h 20000"/>
                <a:gd name="T52" fmla="*/ 3265 w 20000"/>
                <a:gd name="T53" fmla="*/ 18568 h 20000"/>
                <a:gd name="T54" fmla="*/ 1859 w 20000"/>
                <a:gd name="T55" fmla="*/ 17178 h 20000"/>
                <a:gd name="T56" fmla="*/ 952 w 20000"/>
                <a:gd name="T57" fmla="*/ 15996 h 20000"/>
                <a:gd name="T58" fmla="*/ 0 w 20000"/>
                <a:gd name="T59" fmla="*/ 15021 h 20000"/>
                <a:gd name="T60" fmla="*/ 952 w 20000"/>
                <a:gd name="T61" fmla="*/ 14066 h 20000"/>
                <a:gd name="T62" fmla="*/ 2132 w 20000"/>
                <a:gd name="T63" fmla="*/ 13734 h 20000"/>
                <a:gd name="T64" fmla="*/ 1859 w 20000"/>
                <a:gd name="T65" fmla="*/ 12137 h 20000"/>
                <a:gd name="T66" fmla="*/ 2132 w 20000"/>
                <a:gd name="T67" fmla="*/ 11286 h 20000"/>
                <a:gd name="T68" fmla="*/ 952 w 20000"/>
                <a:gd name="T69" fmla="*/ 9336 h 20000"/>
                <a:gd name="T70" fmla="*/ 952 w 20000"/>
                <a:gd name="T71" fmla="*/ 8154 h 20000"/>
                <a:gd name="T72" fmla="*/ 4444 w 20000"/>
                <a:gd name="T73" fmla="*/ 7635 h 20000"/>
                <a:gd name="T74" fmla="*/ 3719 w 20000"/>
                <a:gd name="T75" fmla="*/ 6784 h 20000"/>
                <a:gd name="T76" fmla="*/ 4943 w 20000"/>
                <a:gd name="T77" fmla="*/ 4295 h 20000"/>
                <a:gd name="T78" fmla="*/ 7029 w 20000"/>
                <a:gd name="T79" fmla="*/ 2905 h 20000"/>
                <a:gd name="T80" fmla="*/ 7710 w 20000"/>
                <a:gd name="T81" fmla="*/ 1950 h 20000"/>
                <a:gd name="T82" fmla="*/ 9841 w 20000"/>
                <a:gd name="T83" fmla="*/ 1494 h 20000"/>
                <a:gd name="T84" fmla="*/ 10113 w 20000"/>
                <a:gd name="T85" fmla="*/ 643 h 20000"/>
                <a:gd name="T86" fmla="*/ 13152 w 20000"/>
                <a:gd name="T87" fmla="*/ 851 h 20000"/>
                <a:gd name="T88" fmla="*/ 12698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52" name="Freeform 40"/>
            <p:cNvSpPr>
              <a:spLocks/>
            </p:cNvSpPr>
            <p:nvPr/>
          </p:nvSpPr>
          <p:spPr bwMode="auto">
            <a:xfrm>
              <a:off x="4606925" y="2215446"/>
              <a:ext cx="12576" cy="25762"/>
            </a:xfrm>
            <a:custGeom>
              <a:avLst/>
              <a:gdLst>
                <a:gd name="T0" fmla="*/ 3750 w 20000"/>
                <a:gd name="T1" fmla="*/ 19710 h 20000"/>
                <a:gd name="T2" fmla="*/ 0 w 20000"/>
                <a:gd name="T3" fmla="*/ 6087 h 20000"/>
                <a:gd name="T4" fmla="*/ 9375 w 20000"/>
                <a:gd name="T5" fmla="*/ 0 h 20000"/>
                <a:gd name="T6" fmla="*/ 19375 w 20000"/>
                <a:gd name="T7" fmla="*/ 0 h 20000"/>
                <a:gd name="T8" fmla="*/ 16250 w 20000"/>
                <a:gd name="T9" fmla="*/ 3188 h 20000"/>
                <a:gd name="T10" fmla="*/ 16250 w 20000"/>
                <a:gd name="T11" fmla="*/ 10725 h 20000"/>
                <a:gd name="T12" fmla="*/ 16250 w 20000"/>
                <a:gd name="T13" fmla="*/ 12174 h 20000"/>
                <a:gd name="T14" fmla="*/ 3750 w 20000"/>
                <a:gd name="T15" fmla="*/ 1971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53" name="Freeform 41"/>
            <p:cNvSpPr>
              <a:spLocks/>
            </p:cNvSpPr>
            <p:nvPr/>
          </p:nvSpPr>
          <p:spPr bwMode="auto">
            <a:xfrm>
              <a:off x="4584917" y="2228887"/>
              <a:ext cx="7336" cy="26883"/>
            </a:xfrm>
            <a:custGeom>
              <a:avLst/>
              <a:gdLst>
                <a:gd name="T0" fmla="*/ 0 w 20000"/>
                <a:gd name="T1" fmla="*/ 19730 h 20000"/>
                <a:gd name="T2" fmla="*/ 0 w 20000"/>
                <a:gd name="T3" fmla="*/ 14054 h 20000"/>
                <a:gd name="T4" fmla="*/ 7059 w 20000"/>
                <a:gd name="T5" fmla="*/ 7027 h 20000"/>
                <a:gd name="T6" fmla="*/ 7059 w 20000"/>
                <a:gd name="T7" fmla="*/ 1622 h 20000"/>
                <a:gd name="T8" fmla="*/ 18824 w 20000"/>
                <a:gd name="T9" fmla="*/ 0 h 20000"/>
                <a:gd name="T10" fmla="*/ 7059 w 20000"/>
                <a:gd name="T11" fmla="*/ 8378 h 20000"/>
                <a:gd name="T12" fmla="*/ 0 w 20000"/>
                <a:gd name="T13" fmla="*/ 19730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54" name="Freeform 42"/>
            <p:cNvSpPr>
              <a:spLocks/>
            </p:cNvSpPr>
            <p:nvPr/>
          </p:nvSpPr>
          <p:spPr bwMode="auto">
            <a:xfrm>
              <a:off x="4559765" y="2280413"/>
              <a:ext cx="6288" cy="7840"/>
            </a:xfrm>
            <a:custGeom>
              <a:avLst/>
              <a:gdLst>
                <a:gd name="T0" fmla="*/ 5882 w 20000"/>
                <a:gd name="T1" fmla="*/ 19091 h 20000"/>
                <a:gd name="T2" fmla="*/ 0 w 20000"/>
                <a:gd name="T3" fmla="*/ 10000 h 20000"/>
                <a:gd name="T4" fmla="*/ 0 w 20000"/>
                <a:gd name="T5" fmla="*/ 0 h 20000"/>
                <a:gd name="T6" fmla="*/ 18824 w 20000"/>
                <a:gd name="T7" fmla="*/ 10000 h 20000"/>
                <a:gd name="T8" fmla="*/ 5882 w 20000"/>
                <a:gd name="T9" fmla="*/ 1909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55" name="Freeform 43"/>
            <p:cNvSpPr>
              <a:spLocks/>
            </p:cNvSpPr>
            <p:nvPr/>
          </p:nvSpPr>
          <p:spPr bwMode="auto">
            <a:xfrm>
              <a:off x="4436101" y="2446191"/>
              <a:ext cx="70216" cy="40324"/>
            </a:xfrm>
            <a:custGeom>
              <a:avLst/>
              <a:gdLst>
                <a:gd name="T0" fmla="*/ 5137 w 20000"/>
                <a:gd name="T1" fmla="*/ 2909 h 20000"/>
                <a:gd name="T2" fmla="*/ 6230 w 20000"/>
                <a:gd name="T3" fmla="*/ 2909 h 20000"/>
                <a:gd name="T4" fmla="*/ 7432 w 20000"/>
                <a:gd name="T5" fmla="*/ 2909 h 20000"/>
                <a:gd name="T6" fmla="*/ 7978 w 20000"/>
                <a:gd name="T7" fmla="*/ 2909 h 20000"/>
                <a:gd name="T8" fmla="*/ 9071 w 20000"/>
                <a:gd name="T9" fmla="*/ 2909 h 20000"/>
                <a:gd name="T10" fmla="*/ 9617 w 20000"/>
                <a:gd name="T11" fmla="*/ 2909 h 20000"/>
                <a:gd name="T12" fmla="*/ 9617 w 20000"/>
                <a:gd name="T13" fmla="*/ 2000 h 20000"/>
                <a:gd name="T14" fmla="*/ 10710 w 20000"/>
                <a:gd name="T15" fmla="*/ 0 h 20000"/>
                <a:gd name="T16" fmla="*/ 11913 w 20000"/>
                <a:gd name="T17" fmla="*/ 0 h 20000"/>
                <a:gd name="T18" fmla="*/ 12459 w 20000"/>
                <a:gd name="T19" fmla="*/ 0 h 20000"/>
                <a:gd name="T20" fmla="*/ 12459 w 20000"/>
                <a:gd name="T21" fmla="*/ 2000 h 20000"/>
                <a:gd name="T22" fmla="*/ 13661 w 20000"/>
                <a:gd name="T23" fmla="*/ 2000 h 20000"/>
                <a:gd name="T24" fmla="*/ 14098 w 20000"/>
                <a:gd name="T25" fmla="*/ 2000 h 20000"/>
                <a:gd name="T26" fmla="*/ 15410 w 20000"/>
                <a:gd name="T27" fmla="*/ 2000 h 20000"/>
                <a:gd name="T28" fmla="*/ 16503 w 20000"/>
                <a:gd name="T29" fmla="*/ 2909 h 20000"/>
                <a:gd name="T30" fmla="*/ 15410 w 20000"/>
                <a:gd name="T31" fmla="*/ 4909 h 20000"/>
                <a:gd name="T32" fmla="*/ 15410 w 20000"/>
                <a:gd name="T33" fmla="*/ 5636 h 20000"/>
                <a:gd name="T34" fmla="*/ 16503 w 20000"/>
                <a:gd name="T35" fmla="*/ 7636 h 20000"/>
                <a:gd name="T36" fmla="*/ 16940 w 20000"/>
                <a:gd name="T37" fmla="*/ 7636 h 20000"/>
                <a:gd name="T38" fmla="*/ 16940 w 20000"/>
                <a:gd name="T39" fmla="*/ 9455 h 20000"/>
                <a:gd name="T40" fmla="*/ 18142 w 20000"/>
                <a:gd name="T41" fmla="*/ 9455 h 20000"/>
                <a:gd name="T42" fmla="*/ 19235 w 20000"/>
                <a:gd name="T43" fmla="*/ 10545 h 20000"/>
                <a:gd name="T44" fmla="*/ 19891 w 20000"/>
                <a:gd name="T45" fmla="*/ 10545 h 20000"/>
                <a:gd name="T46" fmla="*/ 19235 w 20000"/>
                <a:gd name="T47" fmla="*/ 14182 h 20000"/>
                <a:gd name="T48" fmla="*/ 18142 w 20000"/>
                <a:gd name="T49" fmla="*/ 14182 h 20000"/>
                <a:gd name="T50" fmla="*/ 18142 w 20000"/>
                <a:gd name="T51" fmla="*/ 16909 h 20000"/>
                <a:gd name="T52" fmla="*/ 16940 w 20000"/>
                <a:gd name="T53" fmla="*/ 15091 h 20000"/>
                <a:gd name="T54" fmla="*/ 16503 w 20000"/>
                <a:gd name="T55" fmla="*/ 15091 h 20000"/>
                <a:gd name="T56" fmla="*/ 15410 w 20000"/>
                <a:gd name="T57" fmla="*/ 14182 h 20000"/>
                <a:gd name="T58" fmla="*/ 14098 w 20000"/>
                <a:gd name="T59" fmla="*/ 14182 h 20000"/>
                <a:gd name="T60" fmla="*/ 14098 w 20000"/>
                <a:gd name="T61" fmla="*/ 16909 h 20000"/>
                <a:gd name="T62" fmla="*/ 13661 w 20000"/>
                <a:gd name="T63" fmla="*/ 18000 h 20000"/>
                <a:gd name="T64" fmla="*/ 9617 w 20000"/>
                <a:gd name="T65" fmla="*/ 16909 h 20000"/>
                <a:gd name="T66" fmla="*/ 7978 w 20000"/>
                <a:gd name="T67" fmla="*/ 19818 h 20000"/>
                <a:gd name="T68" fmla="*/ 7432 w 20000"/>
                <a:gd name="T69" fmla="*/ 18000 h 20000"/>
                <a:gd name="T70" fmla="*/ 4481 w 20000"/>
                <a:gd name="T71" fmla="*/ 19818 h 20000"/>
                <a:gd name="T72" fmla="*/ 3388 w 20000"/>
                <a:gd name="T73" fmla="*/ 16909 h 20000"/>
                <a:gd name="T74" fmla="*/ 1749 w 20000"/>
                <a:gd name="T75" fmla="*/ 14182 h 20000"/>
                <a:gd name="T76" fmla="*/ 0 w 20000"/>
                <a:gd name="T77" fmla="*/ 15091 h 20000"/>
                <a:gd name="T78" fmla="*/ 0 w 20000"/>
                <a:gd name="T79" fmla="*/ 14182 h 20000"/>
                <a:gd name="T80" fmla="*/ 1749 w 20000"/>
                <a:gd name="T81" fmla="*/ 9455 h 20000"/>
                <a:gd name="T82" fmla="*/ 3388 w 20000"/>
                <a:gd name="T83" fmla="*/ 5636 h 20000"/>
                <a:gd name="T84" fmla="*/ 3388 w 20000"/>
                <a:gd name="T85" fmla="*/ 2909 h 20000"/>
                <a:gd name="T86" fmla="*/ 5137 w 20000"/>
                <a:gd name="T87" fmla="*/ 290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grpFill/>
            <a:ln w="12700">
              <a:noFill/>
              <a:miter lim="800000"/>
              <a:headEnd/>
              <a:tailEnd/>
            </a:ln>
          </p:spPr>
          <p:txBody>
            <a:bodyPr wrap="none" anchor="ctr"/>
            <a:lstStyle/>
            <a:p>
              <a:endParaRPr lang="en-US" kern="0">
                <a:solidFill>
                  <a:sysClr val="windowText" lastClr="000000"/>
                </a:solidFill>
                <a:ea typeface="ヒラギノ角ゴ Pro W3" pitchFamily="28" charset="-128"/>
              </a:endParaRPr>
            </a:p>
          </p:txBody>
        </p:sp>
        <p:sp>
          <p:nvSpPr>
            <p:cNvPr id="56" name="Freeform 44"/>
            <p:cNvSpPr>
              <a:spLocks/>
            </p:cNvSpPr>
            <p:nvPr/>
          </p:nvSpPr>
          <p:spPr bwMode="auto">
            <a:xfrm>
              <a:off x="4192965" y="2531320"/>
              <a:ext cx="199120" cy="152336"/>
            </a:xfrm>
            <a:custGeom>
              <a:avLst/>
              <a:gdLst>
                <a:gd name="T0" fmla="*/ 12703 w 20000"/>
                <a:gd name="T1" fmla="*/ 2005 h 20000"/>
                <a:gd name="T2" fmla="*/ 15879 w 20000"/>
                <a:gd name="T3" fmla="*/ 2787 h 20000"/>
                <a:gd name="T4" fmla="*/ 16824 w 20000"/>
                <a:gd name="T5" fmla="*/ 2787 h 20000"/>
                <a:gd name="T6" fmla="*/ 18034 w 20000"/>
                <a:gd name="T7" fmla="*/ 3276 h 20000"/>
                <a:gd name="T8" fmla="*/ 19584 w 20000"/>
                <a:gd name="T9" fmla="*/ 3276 h 20000"/>
                <a:gd name="T10" fmla="*/ 19584 w 20000"/>
                <a:gd name="T11" fmla="*/ 4010 h 20000"/>
                <a:gd name="T12" fmla="*/ 18979 w 20000"/>
                <a:gd name="T13" fmla="*/ 5575 h 20000"/>
                <a:gd name="T14" fmla="*/ 16824 w 20000"/>
                <a:gd name="T15" fmla="*/ 6797 h 20000"/>
                <a:gd name="T16" fmla="*/ 15879 w 20000"/>
                <a:gd name="T17" fmla="*/ 7286 h 20000"/>
                <a:gd name="T18" fmla="*/ 15274 w 20000"/>
                <a:gd name="T19" fmla="*/ 9340 h 20000"/>
                <a:gd name="T20" fmla="*/ 14329 w 20000"/>
                <a:gd name="T21" fmla="*/ 11589 h 20000"/>
                <a:gd name="T22" fmla="*/ 14858 w 20000"/>
                <a:gd name="T23" fmla="*/ 13399 h 20000"/>
                <a:gd name="T24" fmla="*/ 13724 w 20000"/>
                <a:gd name="T25" fmla="*/ 14670 h 20000"/>
                <a:gd name="T26" fmla="*/ 13308 w 20000"/>
                <a:gd name="T27" fmla="*/ 15892 h 20000"/>
                <a:gd name="T28" fmla="*/ 12136 w 20000"/>
                <a:gd name="T29" fmla="*/ 16186 h 20000"/>
                <a:gd name="T30" fmla="*/ 11153 w 20000"/>
                <a:gd name="T31" fmla="*/ 18191 h 20000"/>
                <a:gd name="T32" fmla="*/ 10397 w 20000"/>
                <a:gd name="T33" fmla="*/ 17946 h 20000"/>
                <a:gd name="T34" fmla="*/ 9792 w 20000"/>
                <a:gd name="T35" fmla="*/ 18191 h 20000"/>
                <a:gd name="T36" fmla="*/ 8809 w 20000"/>
                <a:gd name="T37" fmla="*/ 18191 h 20000"/>
                <a:gd name="T38" fmla="*/ 7259 w 20000"/>
                <a:gd name="T39" fmla="*/ 18680 h 20000"/>
                <a:gd name="T40" fmla="*/ 5671 w 20000"/>
                <a:gd name="T41" fmla="*/ 19951 h 20000"/>
                <a:gd name="T42" fmla="*/ 4121 w 20000"/>
                <a:gd name="T43" fmla="*/ 18191 h 20000"/>
                <a:gd name="T44" fmla="*/ 3176 w 20000"/>
                <a:gd name="T45" fmla="*/ 16968 h 20000"/>
                <a:gd name="T46" fmla="*/ 2949 w 20000"/>
                <a:gd name="T47" fmla="*/ 15403 h 20000"/>
                <a:gd name="T48" fmla="*/ 3554 w 20000"/>
                <a:gd name="T49" fmla="*/ 14181 h 20000"/>
                <a:gd name="T50" fmla="*/ 3176 w 20000"/>
                <a:gd name="T51" fmla="*/ 12665 h 20000"/>
                <a:gd name="T52" fmla="*/ 2949 w 20000"/>
                <a:gd name="T53" fmla="*/ 10611 h 20000"/>
                <a:gd name="T54" fmla="*/ 3932 w 20000"/>
                <a:gd name="T55" fmla="*/ 8606 h 20000"/>
                <a:gd name="T56" fmla="*/ 4726 w 20000"/>
                <a:gd name="T57" fmla="*/ 5575 h 20000"/>
                <a:gd name="T58" fmla="*/ 3932 w 20000"/>
                <a:gd name="T59" fmla="*/ 4792 h 20000"/>
                <a:gd name="T60" fmla="*/ 2571 w 20000"/>
                <a:gd name="T61" fmla="*/ 4792 h 20000"/>
                <a:gd name="T62" fmla="*/ 1588 w 20000"/>
                <a:gd name="T63" fmla="*/ 4010 h 20000"/>
                <a:gd name="T64" fmla="*/ 605 w 20000"/>
                <a:gd name="T65" fmla="*/ 4010 h 20000"/>
                <a:gd name="T66" fmla="*/ 605 w 20000"/>
                <a:gd name="T67" fmla="*/ 2787 h 20000"/>
                <a:gd name="T68" fmla="*/ 416 w 20000"/>
                <a:gd name="T69" fmla="*/ 2298 h 20000"/>
                <a:gd name="T70" fmla="*/ 605 w 20000"/>
                <a:gd name="T71" fmla="*/ 782 h 20000"/>
                <a:gd name="T72" fmla="*/ 1588 w 20000"/>
                <a:gd name="T73" fmla="*/ 196 h 20000"/>
                <a:gd name="T74" fmla="*/ 2949 w 20000"/>
                <a:gd name="T75" fmla="*/ 196 h 20000"/>
                <a:gd name="T76" fmla="*/ 5482 w 20000"/>
                <a:gd name="T77" fmla="*/ 196 h 20000"/>
                <a:gd name="T78" fmla="*/ 8809 w 20000"/>
                <a:gd name="T79" fmla="*/ 782 h 20000"/>
                <a:gd name="T80" fmla="*/ 12136 w 20000"/>
                <a:gd name="T81" fmla="*/ 782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57" name="Freeform 45"/>
            <p:cNvSpPr>
              <a:spLocks/>
            </p:cNvSpPr>
            <p:nvPr/>
          </p:nvSpPr>
          <p:spPr bwMode="auto">
            <a:xfrm>
              <a:off x="4378461" y="2607488"/>
              <a:ext cx="18864" cy="12321"/>
            </a:xfrm>
            <a:custGeom>
              <a:avLst/>
              <a:gdLst>
                <a:gd name="T0" fmla="*/ 10833 w 20000"/>
                <a:gd name="T1" fmla="*/ 19375 h 20000"/>
                <a:gd name="T2" fmla="*/ 8333 w 20000"/>
                <a:gd name="T3" fmla="*/ 16250 h 20000"/>
                <a:gd name="T4" fmla="*/ 8333 w 20000"/>
                <a:gd name="T5" fmla="*/ 9375 h 20000"/>
                <a:gd name="T6" fmla="*/ 0 w 20000"/>
                <a:gd name="T7" fmla="*/ 9375 h 20000"/>
                <a:gd name="T8" fmla="*/ 10833 w 20000"/>
                <a:gd name="T9" fmla="*/ 0 h 20000"/>
                <a:gd name="T10" fmla="*/ 10833 w 20000"/>
                <a:gd name="T11" fmla="*/ 6875 h 20000"/>
                <a:gd name="T12" fmla="*/ 19583 w 20000"/>
                <a:gd name="T13" fmla="*/ 6875 h 20000"/>
                <a:gd name="T14" fmla="*/ 15000 w 20000"/>
                <a:gd name="T15" fmla="*/ 9375 h 20000"/>
                <a:gd name="T16" fmla="*/ 10833 w 20000"/>
                <a:gd name="T17" fmla="*/ 1937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58" name="Freeform 46"/>
            <p:cNvSpPr>
              <a:spLocks/>
            </p:cNvSpPr>
            <p:nvPr/>
          </p:nvSpPr>
          <p:spPr bwMode="auto">
            <a:xfrm>
              <a:off x="4397325" y="2604127"/>
              <a:ext cx="7336" cy="3361"/>
            </a:xfrm>
            <a:custGeom>
              <a:avLst/>
              <a:gdLst>
                <a:gd name="T0" fmla="*/ 18824 w 20000"/>
                <a:gd name="T1" fmla="*/ 18182 h 20000"/>
                <a:gd name="T2" fmla="*/ 0 w 20000"/>
                <a:gd name="T3" fmla="*/ 0 h 20000"/>
                <a:gd name="T4" fmla="*/ 18824 w 20000"/>
                <a:gd name="T5" fmla="*/ 0 h 20000"/>
                <a:gd name="T6" fmla="*/ 18824 w 20000"/>
                <a:gd name="T7" fmla="*/ 18182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59" name="Freeform 47"/>
            <p:cNvSpPr>
              <a:spLocks/>
            </p:cNvSpPr>
            <p:nvPr/>
          </p:nvSpPr>
          <p:spPr bwMode="auto">
            <a:xfrm>
              <a:off x="4357501" y="2624289"/>
              <a:ext cx="6288" cy="5601"/>
            </a:xfrm>
            <a:custGeom>
              <a:avLst/>
              <a:gdLst>
                <a:gd name="T0" fmla="*/ 18824 w 20000"/>
                <a:gd name="T1" fmla="*/ 18750 h 20000"/>
                <a:gd name="T2" fmla="*/ 0 w 20000"/>
                <a:gd name="T3" fmla="*/ 12500 h 20000"/>
                <a:gd name="T4" fmla="*/ 18824 w 20000"/>
                <a:gd name="T5" fmla="*/ 0 h 20000"/>
                <a:gd name="T6" fmla="*/ 18824 w 20000"/>
                <a:gd name="T7" fmla="*/ 1875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60" name="Freeform 48"/>
            <p:cNvSpPr>
              <a:spLocks/>
            </p:cNvSpPr>
            <p:nvPr/>
          </p:nvSpPr>
          <p:spPr bwMode="auto">
            <a:xfrm>
              <a:off x="4360645" y="2552602"/>
              <a:ext cx="12576" cy="5601"/>
            </a:xfrm>
            <a:custGeom>
              <a:avLst/>
              <a:gdLst>
                <a:gd name="T0" fmla="*/ 0 w 20000"/>
                <a:gd name="T1" fmla="*/ 0 h 20000"/>
                <a:gd name="T2" fmla="*/ 9375 w 20000"/>
                <a:gd name="T3" fmla="*/ 18824 h 20000"/>
                <a:gd name="T4" fmla="*/ 19375 w 20000"/>
                <a:gd name="T5" fmla="*/ 11765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61" name="Freeform 49"/>
            <p:cNvSpPr>
              <a:spLocks/>
            </p:cNvSpPr>
            <p:nvPr/>
          </p:nvSpPr>
          <p:spPr bwMode="auto">
            <a:xfrm>
              <a:off x="4754693" y="2562683"/>
              <a:ext cx="307064" cy="122093"/>
            </a:xfrm>
            <a:custGeom>
              <a:avLst/>
              <a:gdLst>
                <a:gd name="T0" fmla="*/ 1031 w 20000"/>
                <a:gd name="T1" fmla="*/ 0 h 20000"/>
                <a:gd name="T2" fmla="*/ 1767 w 20000"/>
                <a:gd name="T3" fmla="*/ 367 h 20000"/>
                <a:gd name="T4" fmla="*/ 2822 w 20000"/>
                <a:gd name="T5" fmla="*/ 2875 h 20000"/>
                <a:gd name="T6" fmla="*/ 4074 w 20000"/>
                <a:gd name="T7" fmla="*/ 2875 h 20000"/>
                <a:gd name="T8" fmla="*/ 5080 w 20000"/>
                <a:gd name="T9" fmla="*/ 3486 h 20000"/>
                <a:gd name="T10" fmla="*/ 5988 w 20000"/>
                <a:gd name="T11" fmla="*/ 1896 h 20000"/>
                <a:gd name="T12" fmla="*/ 7387 w 20000"/>
                <a:gd name="T13" fmla="*/ 367 h 20000"/>
                <a:gd name="T14" fmla="*/ 8785 w 20000"/>
                <a:gd name="T15" fmla="*/ 0 h 20000"/>
                <a:gd name="T16" fmla="*/ 9031 w 20000"/>
                <a:gd name="T17" fmla="*/ 367 h 20000"/>
                <a:gd name="T18" fmla="*/ 10037 w 20000"/>
                <a:gd name="T19" fmla="*/ 1590 h 20000"/>
                <a:gd name="T20" fmla="*/ 10699 w 20000"/>
                <a:gd name="T21" fmla="*/ 1896 h 20000"/>
                <a:gd name="T22" fmla="*/ 11706 w 20000"/>
                <a:gd name="T23" fmla="*/ 3486 h 20000"/>
                <a:gd name="T24" fmla="*/ 12344 w 20000"/>
                <a:gd name="T25" fmla="*/ 3486 h 20000"/>
                <a:gd name="T26" fmla="*/ 13988 w 20000"/>
                <a:gd name="T27" fmla="*/ 3486 h 20000"/>
                <a:gd name="T28" fmla="*/ 15755 w 20000"/>
                <a:gd name="T29" fmla="*/ 1590 h 20000"/>
                <a:gd name="T30" fmla="*/ 18061 w 20000"/>
                <a:gd name="T31" fmla="*/ 2508 h 20000"/>
                <a:gd name="T32" fmla="*/ 18307 w 20000"/>
                <a:gd name="T33" fmla="*/ 5994 h 20000"/>
                <a:gd name="T34" fmla="*/ 18822 w 20000"/>
                <a:gd name="T35" fmla="*/ 8257 h 20000"/>
                <a:gd name="T36" fmla="*/ 19460 w 20000"/>
                <a:gd name="T37" fmla="*/ 12355 h 20000"/>
                <a:gd name="T38" fmla="*/ 19706 w 20000"/>
                <a:gd name="T39" fmla="*/ 14251 h 20000"/>
                <a:gd name="T40" fmla="*/ 19460 w 20000"/>
                <a:gd name="T41" fmla="*/ 15841 h 20000"/>
                <a:gd name="T42" fmla="*/ 17816 w 20000"/>
                <a:gd name="T43" fmla="*/ 14862 h 20000"/>
                <a:gd name="T44" fmla="*/ 17055 w 20000"/>
                <a:gd name="T45" fmla="*/ 15229 h 20000"/>
                <a:gd name="T46" fmla="*/ 16147 w 20000"/>
                <a:gd name="T47" fmla="*/ 15841 h 20000"/>
                <a:gd name="T48" fmla="*/ 14748 w 20000"/>
                <a:gd name="T49" fmla="*/ 17431 h 20000"/>
                <a:gd name="T50" fmla="*/ 13104 w 20000"/>
                <a:gd name="T51" fmla="*/ 16820 h 20000"/>
                <a:gd name="T52" fmla="*/ 11951 w 20000"/>
                <a:gd name="T53" fmla="*/ 17431 h 20000"/>
                <a:gd name="T54" fmla="*/ 11436 w 20000"/>
                <a:gd name="T55" fmla="*/ 16820 h 20000"/>
                <a:gd name="T56" fmla="*/ 11436 w 20000"/>
                <a:gd name="T57" fmla="*/ 19021 h 20000"/>
                <a:gd name="T58" fmla="*/ 10798 w 20000"/>
                <a:gd name="T59" fmla="*/ 19939 h 20000"/>
                <a:gd name="T60" fmla="*/ 10429 w 20000"/>
                <a:gd name="T61" fmla="*/ 18349 h 20000"/>
                <a:gd name="T62" fmla="*/ 10699 w 20000"/>
                <a:gd name="T63" fmla="*/ 16820 h 20000"/>
                <a:gd name="T64" fmla="*/ 9031 w 20000"/>
                <a:gd name="T65" fmla="*/ 16820 h 20000"/>
                <a:gd name="T66" fmla="*/ 7387 w 20000"/>
                <a:gd name="T67" fmla="*/ 19327 h 20000"/>
                <a:gd name="T68" fmla="*/ 6626 w 20000"/>
                <a:gd name="T69" fmla="*/ 18349 h 20000"/>
                <a:gd name="T70" fmla="*/ 4982 w 20000"/>
                <a:gd name="T71" fmla="*/ 17431 h 20000"/>
                <a:gd name="T72" fmla="*/ 4712 w 20000"/>
                <a:gd name="T73" fmla="*/ 19021 h 20000"/>
                <a:gd name="T74" fmla="*/ 3436 w 20000"/>
                <a:gd name="T75" fmla="*/ 19021 h 20000"/>
                <a:gd name="T76" fmla="*/ 2675 w 20000"/>
                <a:gd name="T77" fmla="*/ 17431 h 20000"/>
                <a:gd name="T78" fmla="*/ 2307 w 20000"/>
                <a:gd name="T79" fmla="*/ 17737 h 20000"/>
                <a:gd name="T80" fmla="*/ 1669 w 20000"/>
                <a:gd name="T81" fmla="*/ 17431 h 20000"/>
                <a:gd name="T82" fmla="*/ 1399 w 20000"/>
                <a:gd name="T83" fmla="*/ 16820 h 20000"/>
                <a:gd name="T84" fmla="*/ 1669 w 20000"/>
                <a:gd name="T85" fmla="*/ 16208 h 20000"/>
                <a:gd name="T86" fmla="*/ 1276 w 20000"/>
                <a:gd name="T87" fmla="*/ 15841 h 20000"/>
                <a:gd name="T88" fmla="*/ 1276 w 20000"/>
                <a:gd name="T89" fmla="*/ 13639 h 20000"/>
                <a:gd name="T90" fmla="*/ 147 w 20000"/>
                <a:gd name="T91" fmla="*/ 12722 h 20000"/>
                <a:gd name="T92" fmla="*/ 147 w 20000"/>
                <a:gd name="T93" fmla="*/ 11743 h 20000"/>
                <a:gd name="T94" fmla="*/ 663 w 20000"/>
                <a:gd name="T95" fmla="*/ 12355 h 20000"/>
                <a:gd name="T96" fmla="*/ 761 w 20000"/>
                <a:gd name="T97" fmla="*/ 11743 h 20000"/>
                <a:gd name="T98" fmla="*/ 761 w 20000"/>
                <a:gd name="T99" fmla="*/ 10765 h 20000"/>
                <a:gd name="T100" fmla="*/ 761 w 20000"/>
                <a:gd name="T101" fmla="*/ 8563 h 20000"/>
                <a:gd name="T102" fmla="*/ 0 w 20000"/>
                <a:gd name="T103" fmla="*/ 6972 h 20000"/>
                <a:gd name="T104" fmla="*/ 1031 w 20000"/>
                <a:gd name="T105" fmla="*/ 5749 h 20000"/>
                <a:gd name="T106" fmla="*/ 1669 w 20000"/>
                <a:gd name="T107" fmla="*/ 5749 h 20000"/>
                <a:gd name="T108" fmla="*/ 2061 w 20000"/>
                <a:gd name="T109" fmla="*/ 5749 h 20000"/>
                <a:gd name="T110" fmla="*/ 2822 w 20000"/>
                <a:gd name="T111" fmla="*/ 5076 h 20000"/>
                <a:gd name="T112" fmla="*/ 3313 w 20000"/>
                <a:gd name="T113" fmla="*/ 4098 h 20000"/>
                <a:gd name="T114" fmla="*/ 1276 w 20000"/>
                <a:gd name="T115" fmla="*/ 4098 h 20000"/>
                <a:gd name="T116" fmla="*/ 393 w 20000"/>
                <a:gd name="T117" fmla="*/ 5749 h 20000"/>
                <a:gd name="T118" fmla="*/ 0 w 20000"/>
                <a:gd name="T119" fmla="*/ 5749 h 20000"/>
                <a:gd name="T120" fmla="*/ 0 w 20000"/>
                <a:gd name="T121" fmla="*/ 4465 h 20000"/>
                <a:gd name="T122" fmla="*/ 393 w 20000"/>
                <a:gd name="T123" fmla="*/ 2875 h 20000"/>
                <a:gd name="T124" fmla="*/ 663 w 20000"/>
                <a:gd name="T125" fmla="*/ 1896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62" name="Freeform 50"/>
            <p:cNvSpPr>
              <a:spLocks/>
            </p:cNvSpPr>
            <p:nvPr/>
          </p:nvSpPr>
          <p:spPr bwMode="auto">
            <a:xfrm>
              <a:off x="4593301" y="2430509"/>
              <a:ext cx="101656" cy="60486"/>
            </a:xfrm>
            <a:custGeom>
              <a:avLst/>
              <a:gdLst>
                <a:gd name="T0" fmla="*/ 17630 w 20000"/>
                <a:gd name="T1" fmla="*/ 1358 h 20000"/>
                <a:gd name="T2" fmla="*/ 19926 w 20000"/>
                <a:gd name="T3" fmla="*/ 3333 h 20000"/>
                <a:gd name="T4" fmla="*/ 19185 w 20000"/>
                <a:gd name="T5" fmla="*/ 3827 h 20000"/>
                <a:gd name="T6" fmla="*/ 18000 w 20000"/>
                <a:gd name="T7" fmla="*/ 5062 h 20000"/>
                <a:gd name="T8" fmla="*/ 16889 w 20000"/>
                <a:gd name="T9" fmla="*/ 7037 h 20000"/>
                <a:gd name="T10" fmla="*/ 16148 w 20000"/>
                <a:gd name="T11" fmla="*/ 11605 h 20000"/>
                <a:gd name="T12" fmla="*/ 15704 w 20000"/>
                <a:gd name="T13" fmla="*/ 13457 h 20000"/>
                <a:gd name="T14" fmla="*/ 15704 w 20000"/>
                <a:gd name="T15" fmla="*/ 14815 h 20000"/>
                <a:gd name="T16" fmla="*/ 14519 w 20000"/>
                <a:gd name="T17" fmla="*/ 15432 h 20000"/>
                <a:gd name="T18" fmla="*/ 14519 w 20000"/>
                <a:gd name="T19" fmla="*/ 16667 h 20000"/>
                <a:gd name="T20" fmla="*/ 13037 w 20000"/>
                <a:gd name="T21" fmla="*/ 16667 h 20000"/>
                <a:gd name="T22" fmla="*/ 10741 w 20000"/>
                <a:gd name="T23" fmla="*/ 16667 h 20000"/>
                <a:gd name="T24" fmla="*/ 10000 w 20000"/>
                <a:gd name="T25" fmla="*/ 17407 h 20000"/>
                <a:gd name="T26" fmla="*/ 7704 w 20000"/>
                <a:gd name="T27" fmla="*/ 17407 h 20000"/>
                <a:gd name="T28" fmla="*/ 6889 w 20000"/>
                <a:gd name="T29" fmla="*/ 18642 h 20000"/>
                <a:gd name="T30" fmla="*/ 6519 w 20000"/>
                <a:gd name="T31" fmla="*/ 19877 h 20000"/>
                <a:gd name="T32" fmla="*/ 3778 w 20000"/>
                <a:gd name="T33" fmla="*/ 18642 h 20000"/>
                <a:gd name="T34" fmla="*/ 1926 w 20000"/>
                <a:gd name="T35" fmla="*/ 16667 h 20000"/>
                <a:gd name="T36" fmla="*/ 1481 w 20000"/>
                <a:gd name="T37" fmla="*/ 16667 h 20000"/>
                <a:gd name="T38" fmla="*/ 1481 w 20000"/>
                <a:gd name="T39" fmla="*/ 14815 h 20000"/>
                <a:gd name="T40" fmla="*/ 741 w 20000"/>
                <a:gd name="T41" fmla="*/ 13457 h 20000"/>
                <a:gd name="T42" fmla="*/ 741 w 20000"/>
                <a:gd name="T43" fmla="*/ 11605 h 20000"/>
                <a:gd name="T44" fmla="*/ 741 w 20000"/>
                <a:gd name="T45" fmla="*/ 7037 h 20000"/>
                <a:gd name="T46" fmla="*/ 0 w 20000"/>
                <a:gd name="T47" fmla="*/ 6543 h 20000"/>
                <a:gd name="T48" fmla="*/ 741 w 20000"/>
                <a:gd name="T49" fmla="*/ 6543 h 20000"/>
                <a:gd name="T50" fmla="*/ 1926 w 20000"/>
                <a:gd name="T51" fmla="*/ 6543 h 20000"/>
                <a:gd name="T52" fmla="*/ 2667 w 20000"/>
                <a:gd name="T53" fmla="*/ 5062 h 20000"/>
                <a:gd name="T54" fmla="*/ 2667 w 20000"/>
                <a:gd name="T55" fmla="*/ 3827 h 20000"/>
                <a:gd name="T56" fmla="*/ 3037 w 20000"/>
                <a:gd name="T57" fmla="*/ 5062 h 20000"/>
                <a:gd name="T58" fmla="*/ 5704 w 20000"/>
                <a:gd name="T59" fmla="*/ 6543 h 20000"/>
                <a:gd name="T60" fmla="*/ 7704 w 20000"/>
                <a:gd name="T61" fmla="*/ 3827 h 20000"/>
                <a:gd name="T62" fmla="*/ 10000 w 20000"/>
                <a:gd name="T63" fmla="*/ 1975 h 20000"/>
                <a:gd name="T64" fmla="*/ 10741 w 20000"/>
                <a:gd name="T65" fmla="*/ 1975 h 20000"/>
                <a:gd name="T66" fmla="*/ 13037 w 20000"/>
                <a:gd name="T67" fmla="*/ 0 h 20000"/>
                <a:gd name="T68" fmla="*/ 13778 w 20000"/>
                <a:gd name="T69" fmla="*/ 0 h 20000"/>
                <a:gd name="T70" fmla="*/ 15704 w 20000"/>
                <a:gd name="T71" fmla="*/ 0 h 20000"/>
                <a:gd name="T72" fmla="*/ 16148 w 20000"/>
                <a:gd name="T73" fmla="*/ 1358 h 20000"/>
                <a:gd name="T74" fmla="*/ 17630 w 20000"/>
                <a:gd name="T75" fmla="*/ 135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63" name="Freeform 51"/>
            <p:cNvSpPr>
              <a:spLocks/>
            </p:cNvSpPr>
            <p:nvPr/>
          </p:nvSpPr>
          <p:spPr bwMode="auto">
            <a:xfrm>
              <a:off x="4858445" y="2689256"/>
              <a:ext cx="35632" cy="21283"/>
            </a:xfrm>
            <a:custGeom>
              <a:avLst/>
              <a:gdLst>
                <a:gd name="T0" fmla="*/ 7660 w 20000"/>
                <a:gd name="T1" fmla="*/ 19655 h 20000"/>
                <a:gd name="T2" fmla="*/ 2128 w 20000"/>
                <a:gd name="T3" fmla="*/ 17931 h 20000"/>
                <a:gd name="T4" fmla="*/ 0 w 20000"/>
                <a:gd name="T5" fmla="*/ 10690 h 20000"/>
                <a:gd name="T6" fmla="*/ 2128 w 20000"/>
                <a:gd name="T7" fmla="*/ 10690 h 20000"/>
                <a:gd name="T8" fmla="*/ 3404 w 20000"/>
                <a:gd name="T9" fmla="*/ 9310 h 20000"/>
                <a:gd name="T10" fmla="*/ 5532 w 20000"/>
                <a:gd name="T11" fmla="*/ 9310 h 20000"/>
                <a:gd name="T12" fmla="*/ 7660 w 20000"/>
                <a:gd name="T13" fmla="*/ 5517 h 20000"/>
                <a:gd name="T14" fmla="*/ 10851 w 20000"/>
                <a:gd name="T15" fmla="*/ 5517 h 20000"/>
                <a:gd name="T16" fmla="*/ 19787 w 20000"/>
                <a:gd name="T17" fmla="*/ 0 h 20000"/>
                <a:gd name="T18" fmla="*/ 16383 w 20000"/>
                <a:gd name="T19" fmla="*/ 9310 h 20000"/>
                <a:gd name="T20" fmla="*/ 16383 w 20000"/>
                <a:gd name="T21" fmla="*/ 10690 h 20000"/>
                <a:gd name="T22" fmla="*/ 14255 w 20000"/>
                <a:gd name="T23" fmla="*/ 10690 h 20000"/>
                <a:gd name="T24" fmla="*/ 10851 w 20000"/>
                <a:gd name="T25" fmla="*/ 17931 h 20000"/>
                <a:gd name="T26" fmla="*/ 7660 w 20000"/>
                <a:gd name="T27" fmla="*/ 17931 h 20000"/>
                <a:gd name="T28" fmla="*/ 7660 w 20000"/>
                <a:gd name="T29" fmla="*/ 19655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64" name="Freeform 52"/>
            <p:cNvSpPr>
              <a:spLocks/>
            </p:cNvSpPr>
            <p:nvPr/>
          </p:nvSpPr>
          <p:spPr bwMode="auto">
            <a:xfrm>
              <a:off x="4659325" y="2568283"/>
              <a:ext cx="105848" cy="105291"/>
            </a:xfrm>
            <a:custGeom>
              <a:avLst/>
              <a:gdLst>
                <a:gd name="T0" fmla="*/ 13238 w 20000"/>
                <a:gd name="T1" fmla="*/ 1123 h 20000"/>
                <a:gd name="T2" fmla="*/ 15089 w 20000"/>
                <a:gd name="T3" fmla="*/ 1825 h 20000"/>
                <a:gd name="T4" fmla="*/ 18007 w 20000"/>
                <a:gd name="T5" fmla="*/ 1825 h 20000"/>
                <a:gd name="T6" fmla="*/ 18434 w 20000"/>
                <a:gd name="T7" fmla="*/ 0 h 20000"/>
                <a:gd name="T8" fmla="*/ 19929 w 20000"/>
                <a:gd name="T9" fmla="*/ 1825 h 20000"/>
                <a:gd name="T10" fmla="*/ 19146 w 20000"/>
                <a:gd name="T11" fmla="*/ 3579 h 20000"/>
                <a:gd name="T12" fmla="*/ 18007 w 20000"/>
                <a:gd name="T13" fmla="*/ 4702 h 20000"/>
                <a:gd name="T14" fmla="*/ 15089 w 20000"/>
                <a:gd name="T15" fmla="*/ 3579 h 20000"/>
                <a:gd name="T16" fmla="*/ 13238 w 20000"/>
                <a:gd name="T17" fmla="*/ 3579 h 20000"/>
                <a:gd name="T18" fmla="*/ 12171 w 20000"/>
                <a:gd name="T19" fmla="*/ 4000 h 20000"/>
                <a:gd name="T20" fmla="*/ 12171 w 20000"/>
                <a:gd name="T21" fmla="*/ 6456 h 20000"/>
                <a:gd name="T22" fmla="*/ 10605 w 20000"/>
                <a:gd name="T23" fmla="*/ 5754 h 20000"/>
                <a:gd name="T24" fmla="*/ 11459 w 20000"/>
                <a:gd name="T25" fmla="*/ 6877 h 20000"/>
                <a:gd name="T26" fmla="*/ 7687 w 20000"/>
                <a:gd name="T27" fmla="*/ 5474 h 20000"/>
                <a:gd name="T28" fmla="*/ 8470 w 20000"/>
                <a:gd name="T29" fmla="*/ 4702 h 20000"/>
                <a:gd name="T30" fmla="*/ 7402 w 20000"/>
                <a:gd name="T31" fmla="*/ 6877 h 20000"/>
                <a:gd name="T32" fmla="*/ 8470 w 20000"/>
                <a:gd name="T33" fmla="*/ 11228 h 20000"/>
                <a:gd name="T34" fmla="*/ 9181 w 20000"/>
                <a:gd name="T35" fmla="*/ 11579 h 20000"/>
                <a:gd name="T36" fmla="*/ 12171 w 20000"/>
                <a:gd name="T37" fmla="*/ 15930 h 20000"/>
                <a:gd name="T38" fmla="*/ 9181 w 20000"/>
                <a:gd name="T39" fmla="*/ 15228 h 20000"/>
                <a:gd name="T40" fmla="*/ 9609 w 20000"/>
                <a:gd name="T41" fmla="*/ 17053 h 20000"/>
                <a:gd name="T42" fmla="*/ 9609 w 20000"/>
                <a:gd name="T43" fmla="*/ 18807 h 20000"/>
                <a:gd name="T44" fmla="*/ 9609 w 20000"/>
                <a:gd name="T45" fmla="*/ 19930 h 20000"/>
                <a:gd name="T46" fmla="*/ 7687 w 20000"/>
                <a:gd name="T47" fmla="*/ 19228 h 20000"/>
                <a:gd name="T48" fmla="*/ 7402 w 20000"/>
                <a:gd name="T49" fmla="*/ 19930 h 20000"/>
                <a:gd name="T50" fmla="*/ 5480 w 20000"/>
                <a:gd name="T51" fmla="*/ 18105 h 20000"/>
                <a:gd name="T52" fmla="*/ 5480 w 20000"/>
                <a:gd name="T53" fmla="*/ 18807 h 20000"/>
                <a:gd name="T54" fmla="*/ 4769 w 20000"/>
                <a:gd name="T55" fmla="*/ 16351 h 20000"/>
                <a:gd name="T56" fmla="*/ 4342 w 20000"/>
                <a:gd name="T57" fmla="*/ 14175 h 20000"/>
                <a:gd name="T58" fmla="*/ 8470 w 20000"/>
                <a:gd name="T59" fmla="*/ 14526 h 20000"/>
                <a:gd name="T60" fmla="*/ 7402 w 20000"/>
                <a:gd name="T61" fmla="*/ 13053 h 20000"/>
                <a:gd name="T62" fmla="*/ 2918 w 20000"/>
                <a:gd name="T63" fmla="*/ 13404 h 20000"/>
                <a:gd name="T64" fmla="*/ 2918 w 20000"/>
                <a:gd name="T65" fmla="*/ 11228 h 20000"/>
                <a:gd name="T66" fmla="*/ 1851 w 20000"/>
                <a:gd name="T67" fmla="*/ 10526 h 20000"/>
                <a:gd name="T68" fmla="*/ 1423 w 20000"/>
                <a:gd name="T69" fmla="*/ 7579 h 20000"/>
                <a:gd name="T70" fmla="*/ 3630 w 20000"/>
                <a:gd name="T71" fmla="*/ 3579 h 20000"/>
                <a:gd name="T72" fmla="*/ 5907 w 20000"/>
                <a:gd name="T73" fmla="*/ 2175 h 20000"/>
                <a:gd name="T74" fmla="*/ 8470 w 20000"/>
                <a:gd name="T75" fmla="*/ 1825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65" name="Freeform 53"/>
            <p:cNvSpPr>
              <a:spLocks/>
            </p:cNvSpPr>
            <p:nvPr/>
          </p:nvSpPr>
          <p:spPr bwMode="auto">
            <a:xfrm>
              <a:off x="4715917" y="2689256"/>
              <a:ext cx="46112" cy="11201"/>
            </a:xfrm>
            <a:custGeom>
              <a:avLst/>
              <a:gdLst>
                <a:gd name="T0" fmla="*/ 10333 w 20000"/>
                <a:gd name="T1" fmla="*/ 19375 h 20000"/>
                <a:gd name="T2" fmla="*/ 8667 w 20000"/>
                <a:gd name="T3" fmla="*/ 16250 h 20000"/>
                <a:gd name="T4" fmla="*/ 3500 w 20000"/>
                <a:gd name="T5" fmla="*/ 16250 h 20000"/>
                <a:gd name="T6" fmla="*/ 0 w 20000"/>
                <a:gd name="T7" fmla="*/ 16250 h 20000"/>
                <a:gd name="T8" fmla="*/ 0 w 20000"/>
                <a:gd name="T9" fmla="*/ 6875 h 20000"/>
                <a:gd name="T10" fmla="*/ 3500 w 20000"/>
                <a:gd name="T11" fmla="*/ 6875 h 20000"/>
                <a:gd name="T12" fmla="*/ 4500 w 20000"/>
                <a:gd name="T13" fmla="*/ 0 h 20000"/>
                <a:gd name="T14" fmla="*/ 6167 w 20000"/>
                <a:gd name="T15" fmla="*/ 9375 h 20000"/>
                <a:gd name="T16" fmla="*/ 10333 w 20000"/>
                <a:gd name="T17" fmla="*/ 9375 h 20000"/>
                <a:gd name="T18" fmla="*/ 11333 w 20000"/>
                <a:gd name="T19" fmla="*/ 9375 h 20000"/>
                <a:gd name="T20" fmla="*/ 15500 w 20000"/>
                <a:gd name="T21" fmla="*/ 9375 h 20000"/>
                <a:gd name="T22" fmla="*/ 17167 w 20000"/>
                <a:gd name="T23" fmla="*/ 16250 h 20000"/>
                <a:gd name="T24" fmla="*/ 19833 w 20000"/>
                <a:gd name="T25" fmla="*/ 16250 h 20000"/>
                <a:gd name="T26" fmla="*/ 19833 w 20000"/>
                <a:gd name="T27" fmla="*/ 19375 h 20000"/>
                <a:gd name="T28" fmla="*/ 10333 w 20000"/>
                <a:gd name="T29" fmla="*/ 19375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66" name="Freeform 54"/>
            <p:cNvSpPr>
              <a:spLocks/>
            </p:cNvSpPr>
            <p:nvPr/>
          </p:nvSpPr>
          <p:spPr bwMode="auto">
            <a:xfrm>
              <a:off x="4708581" y="2624289"/>
              <a:ext cx="22008" cy="21283"/>
            </a:xfrm>
            <a:custGeom>
              <a:avLst/>
              <a:gdLst>
                <a:gd name="T0" fmla="*/ 10690 w 20000"/>
                <a:gd name="T1" fmla="*/ 14138 h 20000"/>
                <a:gd name="T2" fmla="*/ 5517 w 20000"/>
                <a:gd name="T3" fmla="*/ 8966 h 20000"/>
                <a:gd name="T4" fmla="*/ 0 w 20000"/>
                <a:gd name="T5" fmla="*/ 3448 h 20000"/>
                <a:gd name="T6" fmla="*/ 2069 w 20000"/>
                <a:gd name="T7" fmla="*/ 0 h 20000"/>
                <a:gd name="T8" fmla="*/ 6897 w 20000"/>
                <a:gd name="T9" fmla="*/ 5172 h 20000"/>
                <a:gd name="T10" fmla="*/ 14138 w 20000"/>
                <a:gd name="T11" fmla="*/ 5172 h 20000"/>
                <a:gd name="T12" fmla="*/ 16207 w 20000"/>
                <a:gd name="T13" fmla="*/ 14138 h 20000"/>
                <a:gd name="T14" fmla="*/ 19655 w 20000"/>
                <a:gd name="T15" fmla="*/ 17586 h 20000"/>
                <a:gd name="T16" fmla="*/ 19655 w 20000"/>
                <a:gd name="T17" fmla="*/ 19655 h 20000"/>
                <a:gd name="T18" fmla="*/ 16207 w 20000"/>
                <a:gd name="T19" fmla="*/ 19655 h 20000"/>
                <a:gd name="T20" fmla="*/ 10690 w 20000"/>
                <a:gd name="T21" fmla="*/ 14138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67" name="Freeform 55"/>
            <p:cNvSpPr>
              <a:spLocks/>
            </p:cNvSpPr>
            <p:nvPr/>
          </p:nvSpPr>
          <p:spPr bwMode="auto">
            <a:xfrm>
              <a:off x="4749453" y="2618689"/>
              <a:ext cx="12576" cy="5600"/>
            </a:xfrm>
            <a:custGeom>
              <a:avLst/>
              <a:gdLst>
                <a:gd name="T0" fmla="*/ 19375 w 20000"/>
                <a:gd name="T1" fmla="*/ 18824 h 20000"/>
                <a:gd name="T2" fmla="*/ 9375 w 20000"/>
                <a:gd name="T3" fmla="*/ 18824 h 20000"/>
                <a:gd name="T4" fmla="*/ 9375 w 20000"/>
                <a:gd name="T5" fmla="*/ 5882 h 20000"/>
                <a:gd name="T6" fmla="*/ 3750 w 20000"/>
                <a:gd name="T7" fmla="*/ 18824 h 20000"/>
                <a:gd name="T8" fmla="*/ 0 w 20000"/>
                <a:gd name="T9" fmla="*/ 5882 h 20000"/>
                <a:gd name="T10" fmla="*/ 13125 w 20000"/>
                <a:gd name="T11" fmla="*/ 0 h 20000"/>
                <a:gd name="T12" fmla="*/ 19375 w 20000"/>
                <a:gd name="T13" fmla="*/ 5882 h 20000"/>
                <a:gd name="T14" fmla="*/ 19375 w 20000"/>
                <a:gd name="T15" fmla="*/ 18824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68" name="Freeform 56"/>
            <p:cNvSpPr>
              <a:spLocks/>
            </p:cNvSpPr>
            <p:nvPr/>
          </p:nvSpPr>
          <p:spPr bwMode="auto">
            <a:xfrm>
              <a:off x="4787181" y="2678055"/>
              <a:ext cx="5240" cy="7841"/>
            </a:xfrm>
            <a:custGeom>
              <a:avLst/>
              <a:gdLst>
                <a:gd name="T0" fmla="*/ 0 w 20000"/>
                <a:gd name="T1" fmla="*/ 19048 h 20000"/>
                <a:gd name="T2" fmla="*/ 0 w 20000"/>
                <a:gd name="T3" fmla="*/ 3810 h 20000"/>
                <a:gd name="T4" fmla="*/ 18824 w 20000"/>
                <a:gd name="T5" fmla="*/ 0 h 20000"/>
                <a:gd name="T6" fmla="*/ 11765 w 20000"/>
                <a:gd name="T7" fmla="*/ 13333 h 20000"/>
                <a:gd name="T8" fmla="*/ 0 w 20000"/>
                <a:gd name="T9" fmla="*/ 19048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048"/>
                  </a:moveTo>
                  <a:lnTo>
                    <a:pt x="0" y="3810"/>
                  </a:lnTo>
                  <a:lnTo>
                    <a:pt x="18824" y="0"/>
                  </a:lnTo>
                  <a:lnTo>
                    <a:pt x="11765" y="13333"/>
                  </a:lnTo>
                  <a:lnTo>
                    <a:pt x="0" y="1904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69" name="Freeform 57"/>
            <p:cNvSpPr>
              <a:spLocks/>
            </p:cNvSpPr>
            <p:nvPr/>
          </p:nvSpPr>
          <p:spPr bwMode="auto">
            <a:xfrm>
              <a:off x="4751549" y="2633250"/>
              <a:ext cx="6288" cy="6721"/>
            </a:xfrm>
            <a:custGeom>
              <a:avLst/>
              <a:gdLst>
                <a:gd name="T0" fmla="*/ 18824 w 20000"/>
                <a:gd name="T1" fmla="*/ 18824 h 20000"/>
                <a:gd name="T2" fmla="*/ 0 w 20000"/>
                <a:gd name="T3" fmla="*/ 18824 h 20000"/>
                <a:gd name="T4" fmla="*/ 11765 w 20000"/>
                <a:gd name="T5" fmla="*/ 18824 h 20000"/>
                <a:gd name="T6" fmla="*/ 0 w 20000"/>
                <a:gd name="T7" fmla="*/ 0 h 20000"/>
                <a:gd name="T8" fmla="*/ 11765 w 20000"/>
                <a:gd name="T9" fmla="*/ 11765 h 20000"/>
                <a:gd name="T10" fmla="*/ 18824 w 20000"/>
                <a:gd name="T11" fmla="*/ 18824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70" name="Freeform 58"/>
            <p:cNvSpPr>
              <a:spLocks/>
            </p:cNvSpPr>
            <p:nvPr/>
          </p:nvSpPr>
          <p:spPr bwMode="auto">
            <a:xfrm>
              <a:off x="4453917" y="2531320"/>
              <a:ext cx="5240" cy="5600"/>
            </a:xfrm>
            <a:custGeom>
              <a:avLst/>
              <a:gdLst>
                <a:gd name="T0" fmla="*/ 18182 w 20000"/>
                <a:gd name="T1" fmla="*/ 5882 h 20000"/>
                <a:gd name="T2" fmla="*/ 0 w 20000"/>
                <a:gd name="T3" fmla="*/ 5882 h 20000"/>
                <a:gd name="T4" fmla="*/ 0 w 20000"/>
                <a:gd name="T5" fmla="*/ 18824 h 20000"/>
                <a:gd name="T6" fmla="*/ 0 w 20000"/>
                <a:gd name="T7" fmla="*/ 5882 h 20000"/>
                <a:gd name="T8" fmla="*/ 0 w 20000"/>
                <a:gd name="T9" fmla="*/ 0 h 20000"/>
                <a:gd name="T10" fmla="*/ 18182 w 20000"/>
                <a:gd name="T11" fmla="*/ 588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71" name="Freeform 59"/>
            <p:cNvSpPr>
              <a:spLocks/>
            </p:cNvSpPr>
            <p:nvPr/>
          </p:nvSpPr>
          <p:spPr bwMode="auto">
            <a:xfrm>
              <a:off x="4494789" y="2465232"/>
              <a:ext cx="8384" cy="3361"/>
            </a:xfrm>
            <a:custGeom>
              <a:avLst/>
              <a:gdLst>
                <a:gd name="T0" fmla="*/ 19091 w 20000"/>
                <a:gd name="T1" fmla="*/ 17143 h 20000"/>
                <a:gd name="T2" fmla="*/ 10000 w 20000"/>
                <a:gd name="T3" fmla="*/ 0 h 20000"/>
                <a:gd name="T4" fmla="*/ 0 w 20000"/>
                <a:gd name="T5" fmla="*/ 0 h 20000"/>
                <a:gd name="T6" fmla="*/ 19091 w 20000"/>
                <a:gd name="T7" fmla="*/ 0 h 20000"/>
                <a:gd name="T8" fmla="*/ 19091 w 20000"/>
                <a:gd name="T9" fmla="*/ 1714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72" name="Freeform 60"/>
            <p:cNvSpPr>
              <a:spLocks/>
            </p:cNvSpPr>
            <p:nvPr/>
          </p:nvSpPr>
          <p:spPr bwMode="auto">
            <a:xfrm>
              <a:off x="5032413" y="2577244"/>
              <a:ext cx="70216" cy="47045"/>
            </a:xfrm>
            <a:custGeom>
              <a:avLst/>
              <a:gdLst>
                <a:gd name="T0" fmla="*/ 8770 w 20000"/>
                <a:gd name="T1" fmla="*/ 18095 h 20000"/>
                <a:gd name="T2" fmla="*/ 5561 w 20000"/>
                <a:gd name="T3" fmla="*/ 11429 h 20000"/>
                <a:gd name="T4" fmla="*/ 1070 w 20000"/>
                <a:gd name="T5" fmla="*/ 9048 h 20000"/>
                <a:gd name="T6" fmla="*/ 1070 w 20000"/>
                <a:gd name="T7" fmla="*/ 4127 h 20000"/>
                <a:gd name="T8" fmla="*/ 0 w 20000"/>
                <a:gd name="T9" fmla="*/ 0 h 20000"/>
                <a:gd name="T10" fmla="*/ 15508 w 20000"/>
                <a:gd name="T11" fmla="*/ 952 h 20000"/>
                <a:gd name="T12" fmla="*/ 16043 w 20000"/>
                <a:gd name="T13" fmla="*/ 8254 h 20000"/>
                <a:gd name="T14" fmla="*/ 19893 w 20000"/>
                <a:gd name="T15" fmla="*/ 9048 h 20000"/>
                <a:gd name="T16" fmla="*/ 17754 w 20000"/>
                <a:gd name="T17" fmla="*/ 11429 h 20000"/>
                <a:gd name="T18" fmla="*/ 18824 w 20000"/>
                <a:gd name="T19" fmla="*/ 18095 h 20000"/>
                <a:gd name="T20" fmla="*/ 15508 w 20000"/>
                <a:gd name="T21" fmla="*/ 19841 h 20000"/>
                <a:gd name="T22" fmla="*/ 8770 w 20000"/>
                <a:gd name="T23" fmla="*/ 18095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73" name="Freeform 61"/>
            <p:cNvSpPr>
              <a:spLocks/>
            </p:cNvSpPr>
            <p:nvPr/>
          </p:nvSpPr>
          <p:spPr bwMode="auto">
            <a:xfrm>
              <a:off x="5086909" y="2568283"/>
              <a:ext cx="53448" cy="60486"/>
            </a:xfrm>
            <a:custGeom>
              <a:avLst/>
              <a:gdLst>
                <a:gd name="T0" fmla="*/ 8873 w 20000"/>
                <a:gd name="T1" fmla="*/ 0 h 20000"/>
                <a:gd name="T2" fmla="*/ 13803 w 20000"/>
                <a:gd name="T3" fmla="*/ 4940 h 20000"/>
                <a:gd name="T4" fmla="*/ 19859 w 20000"/>
                <a:gd name="T5" fmla="*/ 6867 h 20000"/>
                <a:gd name="T6" fmla="*/ 13803 w 20000"/>
                <a:gd name="T7" fmla="*/ 9398 h 20000"/>
                <a:gd name="T8" fmla="*/ 13803 w 20000"/>
                <a:gd name="T9" fmla="*/ 13012 h 20000"/>
                <a:gd name="T10" fmla="*/ 13803 w 20000"/>
                <a:gd name="T11" fmla="*/ 14940 h 20000"/>
                <a:gd name="T12" fmla="*/ 12394 w 20000"/>
                <a:gd name="T13" fmla="*/ 14337 h 20000"/>
                <a:gd name="T14" fmla="*/ 10282 w 20000"/>
                <a:gd name="T15" fmla="*/ 14940 h 20000"/>
                <a:gd name="T16" fmla="*/ 12394 w 20000"/>
                <a:gd name="T17" fmla="*/ 19880 h 20000"/>
                <a:gd name="T18" fmla="*/ 4366 w 20000"/>
                <a:gd name="T19" fmla="*/ 16747 h 20000"/>
                <a:gd name="T20" fmla="*/ 2958 w 20000"/>
                <a:gd name="T21" fmla="*/ 11807 h 20000"/>
                <a:gd name="T22" fmla="*/ 5775 w 20000"/>
                <a:gd name="T23" fmla="*/ 9880 h 20000"/>
                <a:gd name="T24" fmla="*/ 845 w 20000"/>
                <a:gd name="T25" fmla="*/ 9398 h 20000"/>
                <a:gd name="T26" fmla="*/ 0 w 20000"/>
                <a:gd name="T27" fmla="*/ 3735 h 20000"/>
                <a:gd name="T28" fmla="*/ 0 w 20000"/>
                <a:gd name="T29" fmla="*/ 1205 h 20000"/>
                <a:gd name="T30" fmla="*/ 8873 w 20000"/>
                <a:gd name="T31" fmla="*/ 0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74" name="Freeform 62"/>
            <p:cNvSpPr>
              <a:spLocks/>
            </p:cNvSpPr>
            <p:nvPr/>
          </p:nvSpPr>
          <p:spPr bwMode="auto">
            <a:xfrm>
              <a:off x="4690765" y="2260251"/>
              <a:ext cx="146720" cy="116492"/>
            </a:xfrm>
            <a:custGeom>
              <a:avLst/>
              <a:gdLst>
                <a:gd name="T0" fmla="*/ 1902 w 20000"/>
                <a:gd name="T1" fmla="*/ 18044 h 20000"/>
                <a:gd name="T2" fmla="*/ 1337 w 20000"/>
                <a:gd name="T3" fmla="*/ 16025 h 20000"/>
                <a:gd name="T4" fmla="*/ 0 w 20000"/>
                <a:gd name="T5" fmla="*/ 14385 h 20000"/>
                <a:gd name="T6" fmla="*/ 1902 w 20000"/>
                <a:gd name="T7" fmla="*/ 13123 h 20000"/>
                <a:gd name="T8" fmla="*/ 1337 w 20000"/>
                <a:gd name="T9" fmla="*/ 11104 h 20000"/>
                <a:gd name="T10" fmla="*/ 514 w 20000"/>
                <a:gd name="T11" fmla="*/ 9148 h 20000"/>
                <a:gd name="T12" fmla="*/ 3445 w 20000"/>
                <a:gd name="T13" fmla="*/ 7508 h 20000"/>
                <a:gd name="T14" fmla="*/ 5347 w 20000"/>
                <a:gd name="T15" fmla="*/ 5237 h 20000"/>
                <a:gd name="T16" fmla="*/ 5861 w 20000"/>
                <a:gd name="T17" fmla="*/ 1956 h 20000"/>
                <a:gd name="T18" fmla="*/ 9049 w 20000"/>
                <a:gd name="T19" fmla="*/ 631 h 20000"/>
                <a:gd name="T20" fmla="*/ 10129 w 20000"/>
                <a:gd name="T21" fmla="*/ 0 h 20000"/>
                <a:gd name="T22" fmla="*/ 15681 w 20000"/>
                <a:gd name="T23" fmla="*/ 1009 h 20000"/>
                <a:gd name="T24" fmla="*/ 17326 w 20000"/>
                <a:gd name="T25" fmla="*/ 6877 h 20000"/>
                <a:gd name="T26" fmla="*/ 19177 w 20000"/>
                <a:gd name="T27" fmla="*/ 9148 h 20000"/>
                <a:gd name="T28" fmla="*/ 19949 w 20000"/>
                <a:gd name="T29" fmla="*/ 12744 h 20000"/>
                <a:gd name="T30" fmla="*/ 18098 w 20000"/>
                <a:gd name="T31" fmla="*/ 11735 h 20000"/>
                <a:gd name="T32" fmla="*/ 17326 w 20000"/>
                <a:gd name="T33" fmla="*/ 12114 h 20000"/>
                <a:gd name="T34" fmla="*/ 18612 w 20000"/>
                <a:gd name="T35" fmla="*/ 15331 h 20000"/>
                <a:gd name="T36" fmla="*/ 18098 w 20000"/>
                <a:gd name="T37" fmla="*/ 18675 h 20000"/>
                <a:gd name="T38" fmla="*/ 16504 w 20000"/>
                <a:gd name="T39" fmla="*/ 18675 h 20000"/>
                <a:gd name="T40" fmla="*/ 15681 w 20000"/>
                <a:gd name="T41" fmla="*/ 19621 h 20000"/>
                <a:gd name="T42" fmla="*/ 15681 w 20000"/>
                <a:gd name="T43" fmla="*/ 19937 h 20000"/>
                <a:gd name="T44" fmla="*/ 11671 w 20000"/>
                <a:gd name="T45" fmla="*/ 18927 h 20000"/>
                <a:gd name="T46" fmla="*/ 11671 w 20000"/>
                <a:gd name="T47" fmla="*/ 18044 h 20000"/>
                <a:gd name="T48" fmla="*/ 3445 w 20000"/>
                <a:gd name="T49" fmla="*/ 18675 h 20000"/>
                <a:gd name="T50" fmla="*/ 2674 w 20000"/>
                <a:gd name="T51" fmla="*/ 18044 h 20000"/>
                <a:gd name="T52" fmla="*/ 1902 w 20000"/>
                <a:gd name="T53" fmla="*/ 1804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75" name="Freeform 63"/>
            <p:cNvSpPr>
              <a:spLocks/>
            </p:cNvSpPr>
            <p:nvPr/>
          </p:nvSpPr>
          <p:spPr bwMode="auto">
            <a:xfrm>
              <a:off x="4678189" y="2168401"/>
              <a:ext cx="67072" cy="51526"/>
            </a:xfrm>
            <a:custGeom>
              <a:avLst/>
              <a:gdLst>
                <a:gd name="T0" fmla="*/ 4633 w 20000"/>
                <a:gd name="T1" fmla="*/ 18235 h 20000"/>
                <a:gd name="T2" fmla="*/ 4633 w 20000"/>
                <a:gd name="T3" fmla="*/ 13824 h 20000"/>
                <a:gd name="T4" fmla="*/ 3503 w 20000"/>
                <a:gd name="T5" fmla="*/ 15294 h 20000"/>
                <a:gd name="T6" fmla="*/ 1130 w 20000"/>
                <a:gd name="T7" fmla="*/ 9853 h 20000"/>
                <a:gd name="T8" fmla="*/ 0 w 20000"/>
                <a:gd name="T9" fmla="*/ 5441 h 20000"/>
                <a:gd name="T10" fmla="*/ 10621 w 20000"/>
                <a:gd name="T11" fmla="*/ 0 h 20000"/>
                <a:gd name="T12" fmla="*/ 16384 w 20000"/>
                <a:gd name="T13" fmla="*/ 1471 h 20000"/>
                <a:gd name="T14" fmla="*/ 15254 w 20000"/>
                <a:gd name="T15" fmla="*/ 2353 h 20000"/>
                <a:gd name="T16" fmla="*/ 16949 w 20000"/>
                <a:gd name="T17" fmla="*/ 7500 h 20000"/>
                <a:gd name="T18" fmla="*/ 16949 w 20000"/>
                <a:gd name="T19" fmla="*/ 11471 h 20000"/>
                <a:gd name="T20" fmla="*/ 19887 w 20000"/>
                <a:gd name="T21" fmla="*/ 17500 h 20000"/>
                <a:gd name="T22" fmla="*/ 15254 w 20000"/>
                <a:gd name="T23" fmla="*/ 19853 h 20000"/>
                <a:gd name="T24" fmla="*/ 8814 w 20000"/>
                <a:gd name="T25" fmla="*/ 18235 h 20000"/>
                <a:gd name="T26" fmla="*/ 4633 w 20000"/>
                <a:gd name="T27" fmla="*/ 18235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76" name="Freeform 64"/>
            <p:cNvSpPr>
              <a:spLocks/>
            </p:cNvSpPr>
            <p:nvPr/>
          </p:nvSpPr>
          <p:spPr bwMode="auto">
            <a:xfrm>
              <a:off x="4969533" y="2533560"/>
              <a:ext cx="118424" cy="45925"/>
            </a:xfrm>
            <a:custGeom>
              <a:avLst/>
              <a:gdLst>
                <a:gd name="T0" fmla="*/ 10641 w 20000"/>
                <a:gd name="T1" fmla="*/ 18889 h 20000"/>
                <a:gd name="T2" fmla="*/ 8654 w 20000"/>
                <a:gd name="T3" fmla="*/ 14921 h 20000"/>
                <a:gd name="T4" fmla="*/ 4615 w 20000"/>
                <a:gd name="T5" fmla="*/ 16508 h 20000"/>
                <a:gd name="T6" fmla="*/ 4615 w 20000"/>
                <a:gd name="T7" fmla="*/ 10794 h 20000"/>
                <a:gd name="T8" fmla="*/ 3013 w 20000"/>
                <a:gd name="T9" fmla="*/ 4286 h 20000"/>
                <a:gd name="T10" fmla="*/ 0 w 20000"/>
                <a:gd name="T11" fmla="*/ 0 h 20000"/>
                <a:gd name="T12" fmla="*/ 9615 w 20000"/>
                <a:gd name="T13" fmla="*/ 0 h 20000"/>
                <a:gd name="T14" fmla="*/ 17628 w 20000"/>
                <a:gd name="T15" fmla="*/ 10794 h 20000"/>
                <a:gd name="T16" fmla="*/ 19936 w 20000"/>
                <a:gd name="T17" fmla="*/ 16508 h 20000"/>
                <a:gd name="T18" fmla="*/ 19936 w 20000"/>
                <a:gd name="T19" fmla="*/ 19841 h 20000"/>
                <a:gd name="T20" fmla="*/ 10641 w 20000"/>
                <a:gd name="T21" fmla="*/ 18889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77" name="Freeform 65"/>
            <p:cNvSpPr>
              <a:spLocks/>
            </p:cNvSpPr>
            <p:nvPr/>
          </p:nvSpPr>
          <p:spPr bwMode="auto">
            <a:xfrm>
              <a:off x="4647797" y="2213206"/>
              <a:ext cx="123664" cy="58246"/>
            </a:xfrm>
            <a:custGeom>
              <a:avLst/>
              <a:gdLst>
                <a:gd name="T0" fmla="*/ 0 w 20000"/>
                <a:gd name="T1" fmla="*/ 13846 h 20000"/>
                <a:gd name="T2" fmla="*/ 976 w 20000"/>
                <a:gd name="T3" fmla="*/ 5256 h 20000"/>
                <a:gd name="T4" fmla="*/ 3476 w 20000"/>
                <a:gd name="T5" fmla="*/ 513 h 20000"/>
                <a:gd name="T6" fmla="*/ 5671 w 20000"/>
                <a:gd name="T7" fmla="*/ 7308 h 20000"/>
                <a:gd name="T8" fmla="*/ 6585 w 20000"/>
                <a:gd name="T9" fmla="*/ 7308 h 20000"/>
                <a:gd name="T10" fmla="*/ 7561 w 20000"/>
                <a:gd name="T11" fmla="*/ 6026 h 20000"/>
                <a:gd name="T12" fmla="*/ 7561 w 20000"/>
                <a:gd name="T13" fmla="*/ 513 h 20000"/>
                <a:gd name="T14" fmla="*/ 9817 w 20000"/>
                <a:gd name="T15" fmla="*/ 513 h 20000"/>
                <a:gd name="T16" fmla="*/ 13293 w 20000"/>
                <a:gd name="T17" fmla="*/ 2051 h 20000"/>
                <a:gd name="T18" fmla="*/ 15793 w 20000"/>
                <a:gd name="T19" fmla="*/ 0 h 20000"/>
                <a:gd name="T20" fmla="*/ 17683 w 20000"/>
                <a:gd name="T21" fmla="*/ 513 h 20000"/>
                <a:gd name="T22" fmla="*/ 19939 w 20000"/>
                <a:gd name="T23" fmla="*/ 6026 h 20000"/>
                <a:gd name="T24" fmla="*/ 18963 w 20000"/>
                <a:gd name="T25" fmla="*/ 15897 h 20000"/>
                <a:gd name="T26" fmla="*/ 17683 w 20000"/>
                <a:gd name="T27" fmla="*/ 17179 h 20000"/>
                <a:gd name="T28" fmla="*/ 13902 w 20000"/>
                <a:gd name="T29" fmla="*/ 19872 h 20000"/>
                <a:gd name="T30" fmla="*/ 12683 w 20000"/>
                <a:gd name="T31" fmla="*/ 17821 h 20000"/>
                <a:gd name="T32" fmla="*/ 11707 w 20000"/>
                <a:gd name="T33" fmla="*/ 17179 h 20000"/>
                <a:gd name="T34" fmla="*/ 10122 w 20000"/>
                <a:gd name="T35" fmla="*/ 14615 h 20000"/>
                <a:gd name="T36" fmla="*/ 6585 w 20000"/>
                <a:gd name="T37" fmla="*/ 12564 h 20000"/>
                <a:gd name="T38" fmla="*/ 4085 w 20000"/>
                <a:gd name="T39" fmla="*/ 12564 h 20000"/>
                <a:gd name="T40" fmla="*/ 0 w 20000"/>
                <a:gd name="T41" fmla="*/ 13846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78" name="Freeform 66"/>
            <p:cNvSpPr>
              <a:spLocks/>
            </p:cNvSpPr>
            <p:nvPr/>
          </p:nvSpPr>
          <p:spPr bwMode="auto">
            <a:xfrm>
              <a:off x="4634173" y="2250169"/>
              <a:ext cx="99560" cy="63847"/>
            </a:xfrm>
            <a:custGeom>
              <a:avLst/>
              <a:gdLst>
                <a:gd name="T0" fmla="*/ 12075 w 20000"/>
                <a:gd name="T1" fmla="*/ 19884 h 20000"/>
                <a:gd name="T2" fmla="*/ 10189 w 20000"/>
                <a:gd name="T3" fmla="*/ 14419 h 20000"/>
                <a:gd name="T4" fmla="*/ 0 w 20000"/>
                <a:gd name="T5" fmla="*/ 14419 h 20000"/>
                <a:gd name="T6" fmla="*/ 2038 w 20000"/>
                <a:gd name="T7" fmla="*/ 12558 h 20000"/>
                <a:gd name="T8" fmla="*/ 0 w 20000"/>
                <a:gd name="T9" fmla="*/ 13953 h 20000"/>
                <a:gd name="T10" fmla="*/ 830 w 20000"/>
                <a:gd name="T11" fmla="*/ 12093 h 20000"/>
                <a:gd name="T12" fmla="*/ 4679 w 20000"/>
                <a:gd name="T13" fmla="*/ 12093 h 20000"/>
                <a:gd name="T14" fmla="*/ 2792 w 20000"/>
                <a:gd name="T15" fmla="*/ 1163 h 20000"/>
                <a:gd name="T16" fmla="*/ 7849 w 20000"/>
                <a:gd name="T17" fmla="*/ 0 h 20000"/>
                <a:gd name="T18" fmla="*/ 10943 w 20000"/>
                <a:gd name="T19" fmla="*/ 0 h 20000"/>
                <a:gd name="T20" fmla="*/ 15321 w 20000"/>
                <a:gd name="T21" fmla="*/ 1860 h 20000"/>
                <a:gd name="T22" fmla="*/ 17208 w 20000"/>
                <a:gd name="T23" fmla="*/ 4186 h 20000"/>
                <a:gd name="T24" fmla="*/ 18415 w 20000"/>
                <a:gd name="T25" fmla="*/ 4767 h 20000"/>
                <a:gd name="T26" fmla="*/ 19925 w 20000"/>
                <a:gd name="T27" fmla="*/ 6628 h 20000"/>
                <a:gd name="T28" fmla="*/ 19170 w 20000"/>
                <a:gd name="T29" fmla="*/ 12558 h 20000"/>
                <a:gd name="T30" fmla="*/ 16377 w 20000"/>
                <a:gd name="T31" fmla="*/ 16860 h 20000"/>
                <a:gd name="T32" fmla="*/ 12075 w 20000"/>
                <a:gd name="T33" fmla="*/ 19884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79" name="Freeform 67"/>
            <p:cNvSpPr>
              <a:spLocks/>
            </p:cNvSpPr>
            <p:nvPr/>
          </p:nvSpPr>
          <p:spPr bwMode="auto">
            <a:xfrm>
              <a:off x="4756789" y="2436109"/>
              <a:ext cx="55544" cy="57126"/>
            </a:xfrm>
            <a:custGeom>
              <a:avLst/>
              <a:gdLst>
                <a:gd name="T0" fmla="*/ 0 w 20000"/>
                <a:gd name="T1" fmla="*/ 0 h 20000"/>
                <a:gd name="T2" fmla="*/ 6986 w 20000"/>
                <a:gd name="T3" fmla="*/ 2105 h 20000"/>
                <a:gd name="T4" fmla="*/ 10685 w 20000"/>
                <a:gd name="T5" fmla="*/ 2105 h 20000"/>
                <a:gd name="T6" fmla="*/ 14247 w 20000"/>
                <a:gd name="T7" fmla="*/ 7500 h 20000"/>
                <a:gd name="T8" fmla="*/ 14932 w 20000"/>
                <a:gd name="T9" fmla="*/ 10263 h 20000"/>
                <a:gd name="T10" fmla="*/ 19863 w 20000"/>
                <a:gd name="T11" fmla="*/ 13684 h 20000"/>
                <a:gd name="T12" fmla="*/ 12877 w 20000"/>
                <a:gd name="T13" fmla="*/ 14474 h 20000"/>
                <a:gd name="T14" fmla="*/ 10685 w 20000"/>
                <a:gd name="T15" fmla="*/ 16447 h 20000"/>
                <a:gd name="T16" fmla="*/ 8493 w 20000"/>
                <a:gd name="T17" fmla="*/ 19868 h 20000"/>
                <a:gd name="T18" fmla="*/ 6986 w 20000"/>
                <a:gd name="T19" fmla="*/ 8947 h 20000"/>
                <a:gd name="T20" fmla="*/ 6438 w 20000"/>
                <a:gd name="T21" fmla="*/ 8947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80" name="Freeform 68"/>
            <p:cNvSpPr>
              <a:spLocks/>
            </p:cNvSpPr>
            <p:nvPr/>
          </p:nvSpPr>
          <p:spPr bwMode="auto">
            <a:xfrm>
              <a:off x="4720109" y="1481767"/>
              <a:ext cx="2238530" cy="1089877"/>
            </a:xfrm>
            <a:custGeom>
              <a:avLst/>
              <a:gdLst>
                <a:gd name="T0" fmla="*/ 1603 w 20000"/>
                <a:gd name="T1" fmla="*/ 8692 h 20000"/>
                <a:gd name="T2" fmla="*/ 1148 w 20000"/>
                <a:gd name="T3" fmla="*/ 9710 h 20000"/>
                <a:gd name="T4" fmla="*/ 1741 w 20000"/>
                <a:gd name="T5" fmla="*/ 7948 h 20000"/>
                <a:gd name="T6" fmla="*/ 2875 w 20000"/>
                <a:gd name="T7" fmla="*/ 7812 h 20000"/>
                <a:gd name="T8" fmla="*/ 3380 w 20000"/>
                <a:gd name="T9" fmla="*/ 7661 h 20000"/>
                <a:gd name="T10" fmla="*/ 4586 w 20000"/>
                <a:gd name="T11" fmla="*/ 7033 h 20000"/>
                <a:gd name="T12" fmla="*/ 4391 w 20000"/>
                <a:gd name="T13" fmla="*/ 5579 h 20000"/>
                <a:gd name="T14" fmla="*/ 5178 w 20000"/>
                <a:gd name="T15" fmla="*/ 8228 h 20000"/>
                <a:gd name="T16" fmla="*/ 6118 w 20000"/>
                <a:gd name="T17" fmla="*/ 7491 h 20000"/>
                <a:gd name="T18" fmla="*/ 4983 w 20000"/>
                <a:gd name="T19" fmla="*/ 4841 h 20000"/>
                <a:gd name="T20" fmla="*/ 5859 w 20000"/>
                <a:gd name="T21" fmla="*/ 5189 h 20000"/>
                <a:gd name="T22" fmla="*/ 6259 w 20000"/>
                <a:gd name="T23" fmla="*/ 5934 h 20000"/>
                <a:gd name="T24" fmla="*/ 6222 w 20000"/>
                <a:gd name="T25" fmla="*/ 3988 h 20000"/>
                <a:gd name="T26" fmla="*/ 6051 w 20000"/>
                <a:gd name="T27" fmla="*/ 3073 h 20000"/>
                <a:gd name="T28" fmla="*/ 6902 w 20000"/>
                <a:gd name="T29" fmla="*/ 2219 h 20000"/>
                <a:gd name="T30" fmla="*/ 7165 w 20000"/>
                <a:gd name="T31" fmla="*/ 1311 h 20000"/>
                <a:gd name="T32" fmla="*/ 7549 w 20000"/>
                <a:gd name="T33" fmla="*/ 990 h 20000"/>
                <a:gd name="T34" fmla="*/ 8700 w 20000"/>
                <a:gd name="T35" fmla="*/ 1379 h 20000"/>
                <a:gd name="T36" fmla="*/ 8316 w 20000"/>
                <a:gd name="T37" fmla="*/ 2970 h 20000"/>
                <a:gd name="T38" fmla="*/ 8818 w 20000"/>
                <a:gd name="T39" fmla="*/ 2684 h 20000"/>
                <a:gd name="T40" fmla="*/ 9414 w 20000"/>
                <a:gd name="T41" fmla="*/ 2506 h 20000"/>
                <a:gd name="T42" fmla="*/ 10202 w 20000"/>
                <a:gd name="T43" fmla="*/ 1939 h 20000"/>
                <a:gd name="T44" fmla="*/ 11246 w 20000"/>
                <a:gd name="T45" fmla="*/ 2608 h 20000"/>
                <a:gd name="T46" fmla="*/ 12364 w 20000"/>
                <a:gd name="T47" fmla="*/ 2048 h 20000"/>
                <a:gd name="T48" fmla="*/ 13040 w 20000"/>
                <a:gd name="T49" fmla="*/ 990 h 20000"/>
                <a:gd name="T50" fmla="*/ 13407 w 20000"/>
                <a:gd name="T51" fmla="*/ 990 h 20000"/>
                <a:gd name="T52" fmla="*/ 15502 w 20000"/>
                <a:gd name="T53" fmla="*/ 1550 h 20000"/>
                <a:gd name="T54" fmla="*/ 16475 w 20000"/>
                <a:gd name="T55" fmla="*/ 669 h 20000"/>
                <a:gd name="T56" fmla="*/ 18657 w 20000"/>
                <a:gd name="T57" fmla="*/ 526 h 20000"/>
                <a:gd name="T58" fmla="*/ 19354 w 20000"/>
                <a:gd name="T59" fmla="*/ 635 h 20000"/>
                <a:gd name="T60" fmla="*/ 19997 w 20000"/>
                <a:gd name="T61" fmla="*/ 2581 h 20000"/>
                <a:gd name="T62" fmla="*/ 18966 w 20000"/>
                <a:gd name="T63" fmla="*/ 2219 h 20000"/>
                <a:gd name="T64" fmla="*/ 18532 w 20000"/>
                <a:gd name="T65" fmla="*/ 2970 h 20000"/>
                <a:gd name="T66" fmla="*/ 19108 w 20000"/>
                <a:gd name="T67" fmla="*/ 3878 h 20000"/>
                <a:gd name="T68" fmla="*/ 18848 w 20000"/>
                <a:gd name="T69" fmla="*/ 5900 h 20000"/>
                <a:gd name="T70" fmla="*/ 18290 w 20000"/>
                <a:gd name="T71" fmla="*/ 6958 h 20000"/>
                <a:gd name="T72" fmla="*/ 18098 w 20000"/>
                <a:gd name="T73" fmla="*/ 8863 h 20000"/>
                <a:gd name="T74" fmla="*/ 18465 w 20000"/>
                <a:gd name="T75" fmla="*/ 10953 h 20000"/>
                <a:gd name="T76" fmla="*/ 17384 w 20000"/>
                <a:gd name="T77" fmla="*/ 9990 h 20000"/>
                <a:gd name="T78" fmla="*/ 17663 w 20000"/>
                <a:gd name="T79" fmla="*/ 5756 h 20000"/>
                <a:gd name="T80" fmla="*/ 17242 w 20000"/>
                <a:gd name="T81" fmla="*/ 7060 h 20000"/>
                <a:gd name="T82" fmla="*/ 16599 w 20000"/>
                <a:gd name="T83" fmla="*/ 8720 h 20000"/>
                <a:gd name="T84" fmla="*/ 15916 w 20000"/>
                <a:gd name="T85" fmla="*/ 8904 h 20000"/>
                <a:gd name="T86" fmla="*/ 15131 w 20000"/>
                <a:gd name="T87" fmla="*/ 12571 h 20000"/>
                <a:gd name="T88" fmla="*/ 15778 w 20000"/>
                <a:gd name="T89" fmla="*/ 12714 h 20000"/>
                <a:gd name="T90" fmla="*/ 15185 w 20000"/>
                <a:gd name="T91" fmla="*/ 18334 h 20000"/>
                <a:gd name="T92" fmla="*/ 15131 w 20000"/>
                <a:gd name="T93" fmla="*/ 15575 h 20000"/>
                <a:gd name="T94" fmla="*/ 13721 w 20000"/>
                <a:gd name="T95" fmla="*/ 13424 h 20000"/>
                <a:gd name="T96" fmla="*/ 12990 w 20000"/>
                <a:gd name="T97" fmla="*/ 14906 h 20000"/>
                <a:gd name="T98" fmla="*/ 11488 w 20000"/>
                <a:gd name="T99" fmla="*/ 15541 h 20000"/>
                <a:gd name="T100" fmla="*/ 10148 w 20000"/>
                <a:gd name="T101" fmla="*/ 15753 h 20000"/>
                <a:gd name="T102" fmla="*/ 8771 w 20000"/>
                <a:gd name="T103" fmla="*/ 16217 h 20000"/>
                <a:gd name="T104" fmla="*/ 4758 w 20000"/>
                <a:gd name="T105" fmla="*/ 14660 h 20000"/>
                <a:gd name="T106" fmla="*/ 3118 w 20000"/>
                <a:gd name="T107" fmla="*/ 18791 h 20000"/>
                <a:gd name="T108" fmla="*/ 2091 w 20000"/>
                <a:gd name="T109" fmla="*/ 19078 h 20000"/>
                <a:gd name="T110" fmla="*/ 1832 w 20000"/>
                <a:gd name="T111" fmla="*/ 16886 h 20000"/>
                <a:gd name="T112" fmla="*/ 455 w 20000"/>
                <a:gd name="T113" fmla="*/ 13745 h 20000"/>
                <a:gd name="T114" fmla="*/ 313 w 20000"/>
                <a:gd name="T115" fmla="*/ 12332 h 20000"/>
                <a:gd name="T116" fmla="*/ 276 w 20000"/>
                <a:gd name="T117" fmla="*/ 9990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81" name="Freeform 69"/>
            <p:cNvSpPr>
              <a:spLocks/>
            </p:cNvSpPr>
            <p:nvPr/>
          </p:nvSpPr>
          <p:spPr bwMode="auto">
            <a:xfrm>
              <a:off x="4683429" y="2365542"/>
              <a:ext cx="278768" cy="151216"/>
            </a:xfrm>
            <a:custGeom>
              <a:avLst/>
              <a:gdLst>
                <a:gd name="T0" fmla="*/ 15364 w 20000"/>
                <a:gd name="T1" fmla="*/ 13531 h 20000"/>
                <a:gd name="T2" fmla="*/ 15067 w 20000"/>
                <a:gd name="T3" fmla="*/ 14074 h 20000"/>
                <a:gd name="T4" fmla="*/ 14124 w 20000"/>
                <a:gd name="T5" fmla="*/ 16593 h 20000"/>
                <a:gd name="T6" fmla="*/ 16496 w 20000"/>
                <a:gd name="T7" fmla="*/ 17630 h 20000"/>
                <a:gd name="T8" fmla="*/ 15364 w 20000"/>
                <a:gd name="T9" fmla="*/ 17630 h 20000"/>
                <a:gd name="T10" fmla="*/ 13531 w 20000"/>
                <a:gd name="T11" fmla="*/ 19951 h 20000"/>
                <a:gd name="T12" fmla="*/ 12992 w 20000"/>
                <a:gd name="T13" fmla="*/ 18123 h 20000"/>
                <a:gd name="T14" fmla="*/ 11752 w 20000"/>
                <a:gd name="T15" fmla="*/ 16840 h 20000"/>
                <a:gd name="T16" fmla="*/ 12992 w 20000"/>
                <a:gd name="T17" fmla="*/ 15605 h 20000"/>
                <a:gd name="T18" fmla="*/ 11024 w 20000"/>
                <a:gd name="T19" fmla="*/ 14815 h 20000"/>
                <a:gd name="T20" fmla="*/ 11024 w 20000"/>
                <a:gd name="T21" fmla="*/ 14074 h 20000"/>
                <a:gd name="T22" fmla="*/ 10755 w 20000"/>
                <a:gd name="T23" fmla="*/ 12790 h 20000"/>
                <a:gd name="T24" fmla="*/ 10620 w 20000"/>
                <a:gd name="T25" fmla="*/ 13284 h 20000"/>
                <a:gd name="T26" fmla="*/ 9650 w 20000"/>
                <a:gd name="T27" fmla="*/ 13531 h 20000"/>
                <a:gd name="T28" fmla="*/ 8518 w 20000"/>
                <a:gd name="T29" fmla="*/ 16840 h 20000"/>
                <a:gd name="T30" fmla="*/ 7008 w 20000"/>
                <a:gd name="T31" fmla="*/ 16840 h 20000"/>
                <a:gd name="T32" fmla="*/ 7844 w 20000"/>
                <a:gd name="T33" fmla="*/ 14815 h 20000"/>
                <a:gd name="T34" fmla="*/ 8248 w 20000"/>
                <a:gd name="T35" fmla="*/ 13284 h 20000"/>
                <a:gd name="T36" fmla="*/ 7412 w 20000"/>
                <a:gd name="T37" fmla="*/ 10173 h 20000"/>
                <a:gd name="T38" fmla="*/ 5310 w 20000"/>
                <a:gd name="T39" fmla="*/ 9432 h 20000"/>
                <a:gd name="T40" fmla="*/ 3369 w 20000"/>
                <a:gd name="T41" fmla="*/ 10667 h 20000"/>
                <a:gd name="T42" fmla="*/ 836 w 20000"/>
                <a:gd name="T43" fmla="*/ 9975 h 20000"/>
                <a:gd name="T44" fmla="*/ 431 w 20000"/>
                <a:gd name="T45" fmla="*/ 6864 h 20000"/>
                <a:gd name="T46" fmla="*/ 431 w 20000"/>
                <a:gd name="T47" fmla="*/ 5333 h 20000"/>
                <a:gd name="T48" fmla="*/ 1563 w 20000"/>
                <a:gd name="T49" fmla="*/ 0 h 20000"/>
                <a:gd name="T50" fmla="*/ 2372 w 20000"/>
                <a:gd name="T51" fmla="*/ 494 h 20000"/>
                <a:gd name="T52" fmla="*/ 6685 w 20000"/>
                <a:gd name="T53" fmla="*/ 741 h 20000"/>
                <a:gd name="T54" fmla="*/ 8787 w 20000"/>
                <a:gd name="T55" fmla="*/ 1284 h 20000"/>
                <a:gd name="T56" fmla="*/ 10054 w 20000"/>
                <a:gd name="T57" fmla="*/ 494 h 20000"/>
                <a:gd name="T58" fmla="*/ 15364 w 20000"/>
                <a:gd name="T59" fmla="*/ 2025 h 20000"/>
                <a:gd name="T60" fmla="*/ 19137 w 20000"/>
                <a:gd name="T61" fmla="*/ 4840 h 20000"/>
                <a:gd name="T62" fmla="*/ 17332 w 20000"/>
                <a:gd name="T63" fmla="*/ 10667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82" name="Freeform 70"/>
            <p:cNvSpPr>
              <a:spLocks/>
            </p:cNvSpPr>
            <p:nvPr/>
          </p:nvSpPr>
          <p:spPr bwMode="auto">
            <a:xfrm>
              <a:off x="4550333" y="2465232"/>
              <a:ext cx="51352" cy="28003"/>
            </a:xfrm>
            <a:custGeom>
              <a:avLst/>
              <a:gdLst>
                <a:gd name="T0" fmla="*/ 593 w 20000"/>
                <a:gd name="T1" fmla="*/ 7027 h 20000"/>
                <a:gd name="T2" fmla="*/ 6815 w 20000"/>
                <a:gd name="T3" fmla="*/ 7027 h 20000"/>
                <a:gd name="T4" fmla="*/ 13778 w 20000"/>
                <a:gd name="T5" fmla="*/ 4324 h 20000"/>
                <a:gd name="T6" fmla="*/ 16000 w 20000"/>
                <a:gd name="T7" fmla="*/ 4324 h 20000"/>
                <a:gd name="T8" fmla="*/ 16000 w 20000"/>
                <a:gd name="T9" fmla="*/ 1622 h 20000"/>
                <a:gd name="T10" fmla="*/ 18370 w 20000"/>
                <a:gd name="T11" fmla="*/ 0 h 20000"/>
                <a:gd name="T12" fmla="*/ 18370 w 20000"/>
                <a:gd name="T13" fmla="*/ 4324 h 20000"/>
                <a:gd name="T14" fmla="*/ 19852 w 20000"/>
                <a:gd name="T15" fmla="*/ 7027 h 20000"/>
                <a:gd name="T16" fmla="*/ 19852 w 20000"/>
                <a:gd name="T17" fmla="*/ 11081 h 20000"/>
                <a:gd name="T18" fmla="*/ 16000 w 20000"/>
                <a:gd name="T19" fmla="*/ 15405 h 20000"/>
                <a:gd name="T20" fmla="*/ 13778 w 20000"/>
                <a:gd name="T21" fmla="*/ 19730 h 20000"/>
                <a:gd name="T22" fmla="*/ 8444 w 20000"/>
                <a:gd name="T23" fmla="*/ 18108 h 20000"/>
                <a:gd name="T24" fmla="*/ 4444 w 20000"/>
                <a:gd name="T25" fmla="*/ 19730 h 20000"/>
                <a:gd name="T26" fmla="*/ 3852 w 20000"/>
                <a:gd name="T27" fmla="*/ 15405 h 20000"/>
                <a:gd name="T28" fmla="*/ 0 w 20000"/>
                <a:gd name="T29" fmla="*/ 8378 h 20000"/>
                <a:gd name="T30" fmla="*/ 593 w 20000"/>
                <a:gd name="T31" fmla="*/ 7027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83" name="Freeform 71"/>
            <p:cNvSpPr>
              <a:spLocks/>
            </p:cNvSpPr>
            <p:nvPr/>
          </p:nvSpPr>
          <p:spPr bwMode="auto">
            <a:xfrm>
              <a:off x="4550333" y="2480914"/>
              <a:ext cx="88032" cy="68328"/>
            </a:xfrm>
            <a:custGeom>
              <a:avLst/>
              <a:gdLst>
                <a:gd name="T0" fmla="*/ 11453 w 20000"/>
                <a:gd name="T1" fmla="*/ 0 h 20000"/>
                <a:gd name="T2" fmla="*/ 11880 w 20000"/>
                <a:gd name="T3" fmla="*/ 0 h 20000"/>
                <a:gd name="T4" fmla="*/ 14103 w 20000"/>
                <a:gd name="T5" fmla="*/ 1749 h 20000"/>
                <a:gd name="T6" fmla="*/ 17265 w 20000"/>
                <a:gd name="T7" fmla="*/ 2842 h 20000"/>
                <a:gd name="T8" fmla="*/ 17607 w 20000"/>
                <a:gd name="T9" fmla="*/ 1749 h 20000"/>
                <a:gd name="T10" fmla="*/ 18547 w 20000"/>
                <a:gd name="T11" fmla="*/ 656 h 20000"/>
                <a:gd name="T12" fmla="*/ 18974 w 20000"/>
                <a:gd name="T13" fmla="*/ 3388 h 20000"/>
                <a:gd name="T14" fmla="*/ 19915 w 20000"/>
                <a:gd name="T15" fmla="*/ 7322 h 20000"/>
                <a:gd name="T16" fmla="*/ 18547 w 20000"/>
                <a:gd name="T17" fmla="*/ 7322 h 20000"/>
                <a:gd name="T18" fmla="*/ 14103 w 20000"/>
                <a:gd name="T19" fmla="*/ 7322 h 20000"/>
                <a:gd name="T20" fmla="*/ 9744 w 20000"/>
                <a:gd name="T21" fmla="*/ 7322 h 20000"/>
                <a:gd name="T22" fmla="*/ 11453 w 20000"/>
                <a:gd name="T23" fmla="*/ 12459 h 20000"/>
                <a:gd name="T24" fmla="*/ 15043 w 20000"/>
                <a:gd name="T25" fmla="*/ 16940 h 20000"/>
                <a:gd name="T26" fmla="*/ 15043 w 20000"/>
                <a:gd name="T27" fmla="*/ 19891 h 20000"/>
                <a:gd name="T28" fmla="*/ 12735 w 20000"/>
                <a:gd name="T29" fmla="*/ 16940 h 20000"/>
                <a:gd name="T30" fmla="*/ 10598 w 20000"/>
                <a:gd name="T31" fmla="*/ 16503 h 20000"/>
                <a:gd name="T32" fmla="*/ 9231 w 20000"/>
                <a:gd name="T33" fmla="*/ 16940 h 20000"/>
                <a:gd name="T34" fmla="*/ 5726 w 20000"/>
                <a:gd name="T35" fmla="*/ 12459 h 20000"/>
                <a:gd name="T36" fmla="*/ 7863 w 20000"/>
                <a:gd name="T37" fmla="*/ 11913 h 20000"/>
                <a:gd name="T38" fmla="*/ 4872 w 20000"/>
                <a:gd name="T39" fmla="*/ 9071 h 20000"/>
                <a:gd name="T40" fmla="*/ 4872 w 20000"/>
                <a:gd name="T41" fmla="*/ 7322 h 20000"/>
                <a:gd name="T42" fmla="*/ 2564 w 20000"/>
                <a:gd name="T43" fmla="*/ 5137 h 20000"/>
                <a:gd name="T44" fmla="*/ 1368 w 20000"/>
                <a:gd name="T45" fmla="*/ 7978 h 20000"/>
                <a:gd name="T46" fmla="*/ 0 w 20000"/>
                <a:gd name="T47" fmla="*/ 4481 h 20000"/>
                <a:gd name="T48" fmla="*/ 342 w 20000"/>
                <a:gd name="T49" fmla="*/ 3388 h 20000"/>
                <a:gd name="T50" fmla="*/ 2222 w 20000"/>
                <a:gd name="T51" fmla="*/ 4481 h 20000"/>
                <a:gd name="T52" fmla="*/ 2564 w 20000"/>
                <a:gd name="T53" fmla="*/ 3388 h 20000"/>
                <a:gd name="T54" fmla="*/ 4872 w 20000"/>
                <a:gd name="T55" fmla="*/ 2842 h 20000"/>
                <a:gd name="T56" fmla="*/ 7863 w 20000"/>
                <a:gd name="T57" fmla="*/ 3388 h 20000"/>
                <a:gd name="T58" fmla="*/ 9231 w 20000"/>
                <a:gd name="T59" fmla="*/ 1749 h 20000"/>
                <a:gd name="T60" fmla="*/ 114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84" name="Freeform 72"/>
            <p:cNvSpPr>
              <a:spLocks/>
            </p:cNvSpPr>
            <p:nvPr/>
          </p:nvSpPr>
          <p:spPr bwMode="auto">
            <a:xfrm>
              <a:off x="4593301" y="2505557"/>
              <a:ext cx="55544" cy="51526"/>
            </a:xfrm>
            <a:custGeom>
              <a:avLst/>
              <a:gdLst>
                <a:gd name="T0" fmla="*/ 14795 w 20000"/>
                <a:gd name="T1" fmla="*/ 19853 h 20000"/>
                <a:gd name="T2" fmla="*/ 10548 w 20000"/>
                <a:gd name="T3" fmla="*/ 18382 h 20000"/>
                <a:gd name="T4" fmla="*/ 5616 w 20000"/>
                <a:gd name="T5" fmla="*/ 16912 h 20000"/>
                <a:gd name="T6" fmla="*/ 5616 w 20000"/>
                <a:gd name="T7" fmla="*/ 16029 h 20000"/>
                <a:gd name="T8" fmla="*/ 8493 w 20000"/>
                <a:gd name="T9" fmla="*/ 16912 h 20000"/>
                <a:gd name="T10" fmla="*/ 8493 w 20000"/>
                <a:gd name="T11" fmla="*/ 12941 h 20000"/>
                <a:gd name="T12" fmla="*/ 2740 w 20000"/>
                <a:gd name="T13" fmla="*/ 6912 h 20000"/>
                <a:gd name="T14" fmla="*/ 0 w 20000"/>
                <a:gd name="T15" fmla="*/ 0 h 20000"/>
                <a:gd name="T16" fmla="*/ 6986 w 20000"/>
                <a:gd name="T17" fmla="*/ 0 h 20000"/>
                <a:gd name="T18" fmla="*/ 14247 w 20000"/>
                <a:gd name="T19" fmla="*/ 0 h 20000"/>
                <a:gd name="T20" fmla="*/ 16301 w 20000"/>
                <a:gd name="T21" fmla="*/ 0 h 20000"/>
                <a:gd name="T22" fmla="*/ 19863 w 20000"/>
                <a:gd name="T23" fmla="*/ 0 h 20000"/>
                <a:gd name="T24" fmla="*/ 18493 w 20000"/>
                <a:gd name="T25" fmla="*/ 4559 h 20000"/>
                <a:gd name="T26" fmla="*/ 19863 w 20000"/>
                <a:gd name="T27" fmla="*/ 8382 h 20000"/>
                <a:gd name="T28" fmla="*/ 19863 w 20000"/>
                <a:gd name="T29" fmla="*/ 12353 h 20000"/>
                <a:gd name="T30" fmla="*/ 16301 w 20000"/>
                <a:gd name="T31" fmla="*/ 16029 h 20000"/>
                <a:gd name="T32" fmla="*/ 14795 w 20000"/>
                <a:gd name="T33" fmla="*/ 19853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85" name="Freeform 73"/>
            <p:cNvSpPr>
              <a:spLocks/>
            </p:cNvSpPr>
            <p:nvPr/>
          </p:nvSpPr>
          <p:spPr bwMode="auto">
            <a:xfrm>
              <a:off x="4632077" y="2480914"/>
              <a:ext cx="44016" cy="25763"/>
            </a:xfrm>
            <a:custGeom>
              <a:avLst/>
              <a:gdLst>
                <a:gd name="T0" fmla="*/ 0 w 20000"/>
                <a:gd name="T1" fmla="*/ 1765 h 20000"/>
                <a:gd name="T2" fmla="*/ 5391 w 20000"/>
                <a:gd name="T3" fmla="*/ 1765 h 20000"/>
                <a:gd name="T4" fmla="*/ 7130 w 20000"/>
                <a:gd name="T5" fmla="*/ 0 h 20000"/>
                <a:gd name="T6" fmla="*/ 12696 w 20000"/>
                <a:gd name="T7" fmla="*/ 0 h 20000"/>
                <a:gd name="T8" fmla="*/ 14435 w 20000"/>
                <a:gd name="T9" fmla="*/ 4706 h 20000"/>
                <a:gd name="T10" fmla="*/ 14435 w 20000"/>
                <a:gd name="T11" fmla="*/ 9118 h 20000"/>
                <a:gd name="T12" fmla="*/ 19826 w 20000"/>
                <a:gd name="T13" fmla="*/ 13824 h 20000"/>
                <a:gd name="T14" fmla="*/ 19826 w 20000"/>
                <a:gd name="T15" fmla="*/ 19706 h 20000"/>
                <a:gd name="T16" fmla="*/ 17043 w 20000"/>
                <a:gd name="T17" fmla="*/ 19706 h 20000"/>
                <a:gd name="T18" fmla="*/ 12696 w 20000"/>
                <a:gd name="T19" fmla="*/ 16765 h 20000"/>
                <a:gd name="T20" fmla="*/ 7130 w 20000"/>
                <a:gd name="T21" fmla="*/ 19706 h 20000"/>
                <a:gd name="T22" fmla="*/ 2783 w 20000"/>
                <a:gd name="T23" fmla="*/ 19706 h 20000"/>
                <a:gd name="T24" fmla="*/ 696 w 20000"/>
                <a:gd name="T25" fmla="*/ 9118 h 20000"/>
                <a:gd name="T26" fmla="*/ 0 w 20000"/>
                <a:gd name="T27" fmla="*/ 1765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86" name="Freeform 74"/>
            <p:cNvSpPr>
              <a:spLocks/>
            </p:cNvSpPr>
            <p:nvPr/>
          </p:nvSpPr>
          <p:spPr bwMode="auto">
            <a:xfrm>
              <a:off x="4643605" y="2502197"/>
              <a:ext cx="56592" cy="60486"/>
            </a:xfrm>
            <a:custGeom>
              <a:avLst/>
              <a:gdLst>
                <a:gd name="T0" fmla="*/ 10933 w 20000"/>
                <a:gd name="T1" fmla="*/ 1235 h 20000"/>
                <a:gd name="T2" fmla="*/ 10933 w 20000"/>
                <a:gd name="T3" fmla="*/ 1975 h 20000"/>
                <a:gd name="T4" fmla="*/ 13600 w 20000"/>
                <a:gd name="T5" fmla="*/ 3210 h 20000"/>
                <a:gd name="T6" fmla="*/ 15733 w 20000"/>
                <a:gd name="T7" fmla="*/ 4568 h 20000"/>
                <a:gd name="T8" fmla="*/ 16400 w 20000"/>
                <a:gd name="T9" fmla="*/ 3210 h 20000"/>
                <a:gd name="T10" fmla="*/ 17733 w 20000"/>
                <a:gd name="T11" fmla="*/ 3210 h 20000"/>
                <a:gd name="T12" fmla="*/ 16400 w 20000"/>
                <a:gd name="T13" fmla="*/ 4568 h 20000"/>
                <a:gd name="T14" fmla="*/ 17733 w 20000"/>
                <a:gd name="T15" fmla="*/ 6543 h 20000"/>
                <a:gd name="T16" fmla="*/ 17733 w 20000"/>
                <a:gd name="T17" fmla="*/ 10247 h 20000"/>
                <a:gd name="T18" fmla="*/ 19200 w 20000"/>
                <a:gd name="T19" fmla="*/ 12099 h 20000"/>
                <a:gd name="T20" fmla="*/ 19867 w 20000"/>
                <a:gd name="T21" fmla="*/ 13457 h 20000"/>
                <a:gd name="T22" fmla="*/ 19200 w 20000"/>
                <a:gd name="T23" fmla="*/ 14815 h 20000"/>
                <a:gd name="T24" fmla="*/ 17733 w 20000"/>
                <a:gd name="T25" fmla="*/ 15432 h 20000"/>
                <a:gd name="T26" fmla="*/ 17733 w 20000"/>
                <a:gd name="T27" fmla="*/ 16667 h 20000"/>
                <a:gd name="T28" fmla="*/ 19200 w 20000"/>
                <a:gd name="T29" fmla="*/ 17901 h 20000"/>
                <a:gd name="T30" fmla="*/ 17733 w 20000"/>
                <a:gd name="T31" fmla="*/ 18642 h 20000"/>
                <a:gd name="T32" fmla="*/ 12267 w 20000"/>
                <a:gd name="T33" fmla="*/ 19877 h 20000"/>
                <a:gd name="T34" fmla="*/ 14400 w 20000"/>
                <a:gd name="T35" fmla="*/ 17901 h 20000"/>
                <a:gd name="T36" fmla="*/ 12267 w 20000"/>
                <a:gd name="T37" fmla="*/ 14815 h 20000"/>
                <a:gd name="T38" fmla="*/ 8933 w 20000"/>
                <a:gd name="T39" fmla="*/ 14815 h 20000"/>
                <a:gd name="T40" fmla="*/ 8133 w 20000"/>
                <a:gd name="T41" fmla="*/ 15432 h 20000"/>
                <a:gd name="T42" fmla="*/ 4800 w 20000"/>
                <a:gd name="T43" fmla="*/ 12099 h 20000"/>
                <a:gd name="T44" fmla="*/ 1333 w 20000"/>
                <a:gd name="T45" fmla="*/ 11605 h 20000"/>
                <a:gd name="T46" fmla="*/ 1333 w 20000"/>
                <a:gd name="T47" fmla="*/ 8272 h 20000"/>
                <a:gd name="T48" fmla="*/ 0 w 20000"/>
                <a:gd name="T49" fmla="*/ 5062 h 20000"/>
                <a:gd name="T50" fmla="*/ 1333 w 20000"/>
                <a:gd name="T51" fmla="*/ 1235 h 20000"/>
                <a:gd name="T52" fmla="*/ 5467 w 20000"/>
                <a:gd name="T53" fmla="*/ 0 h 20000"/>
                <a:gd name="T54" fmla="*/ 8933 w 20000"/>
                <a:gd name="T55" fmla="*/ 1235 h 20000"/>
                <a:gd name="T56" fmla="*/ 10933 w 20000"/>
                <a:gd name="T57" fmla="*/ 1235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87" name="Freeform 75"/>
            <p:cNvSpPr>
              <a:spLocks/>
            </p:cNvSpPr>
            <p:nvPr/>
          </p:nvSpPr>
          <p:spPr bwMode="auto">
            <a:xfrm>
              <a:off x="4632077" y="2536920"/>
              <a:ext cx="35632" cy="31363"/>
            </a:xfrm>
            <a:custGeom>
              <a:avLst/>
              <a:gdLst>
                <a:gd name="T0" fmla="*/ 12128 w 20000"/>
                <a:gd name="T1" fmla="*/ 9762 h 20000"/>
                <a:gd name="T2" fmla="*/ 8723 w 20000"/>
                <a:gd name="T3" fmla="*/ 13571 h 20000"/>
                <a:gd name="T4" fmla="*/ 5532 w 20000"/>
                <a:gd name="T5" fmla="*/ 19762 h 20000"/>
                <a:gd name="T6" fmla="*/ 0 w 20000"/>
                <a:gd name="T7" fmla="*/ 12381 h 20000"/>
                <a:gd name="T8" fmla="*/ 851 w 20000"/>
                <a:gd name="T9" fmla="*/ 12381 h 20000"/>
                <a:gd name="T10" fmla="*/ 3404 w 20000"/>
                <a:gd name="T11" fmla="*/ 6190 h 20000"/>
                <a:gd name="T12" fmla="*/ 8723 w 20000"/>
                <a:gd name="T13" fmla="*/ 0 h 20000"/>
                <a:gd name="T14" fmla="*/ 14255 w 20000"/>
                <a:gd name="T15" fmla="*/ 952 h 20000"/>
                <a:gd name="T16" fmla="*/ 19787 w 20000"/>
                <a:gd name="T17" fmla="*/ 7381 h 20000"/>
                <a:gd name="T18" fmla="*/ 17660 w 20000"/>
                <a:gd name="T19" fmla="*/ 9762 h 20000"/>
                <a:gd name="T20" fmla="*/ 12128 w 20000"/>
                <a:gd name="T21" fmla="*/ 976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88" name="Freeform 76"/>
            <p:cNvSpPr>
              <a:spLocks/>
            </p:cNvSpPr>
            <p:nvPr/>
          </p:nvSpPr>
          <p:spPr bwMode="auto">
            <a:xfrm>
              <a:off x="4654085" y="2547001"/>
              <a:ext cx="31440" cy="25762"/>
            </a:xfrm>
            <a:custGeom>
              <a:avLst/>
              <a:gdLst>
                <a:gd name="T0" fmla="*/ 15952 w 20000"/>
                <a:gd name="T1" fmla="*/ 12059 h 20000"/>
                <a:gd name="T2" fmla="*/ 8571 w 20000"/>
                <a:gd name="T3" fmla="*/ 19706 h 20000"/>
                <a:gd name="T4" fmla="*/ 8571 w 20000"/>
                <a:gd name="T5" fmla="*/ 16765 h 20000"/>
                <a:gd name="T6" fmla="*/ 8571 w 20000"/>
                <a:gd name="T7" fmla="*/ 12059 h 20000"/>
                <a:gd name="T8" fmla="*/ 0 w 20000"/>
                <a:gd name="T9" fmla="*/ 4706 h 20000"/>
                <a:gd name="T10" fmla="*/ 6190 w 20000"/>
                <a:gd name="T11" fmla="*/ 4706 h 20000"/>
                <a:gd name="T12" fmla="*/ 8571 w 20000"/>
                <a:gd name="T13" fmla="*/ 1765 h 20000"/>
                <a:gd name="T14" fmla="*/ 9762 w 20000"/>
                <a:gd name="T15" fmla="*/ 0 h 20000"/>
                <a:gd name="T16" fmla="*/ 15952 w 20000"/>
                <a:gd name="T17" fmla="*/ 0 h 20000"/>
                <a:gd name="T18" fmla="*/ 19762 w 20000"/>
                <a:gd name="T19" fmla="*/ 7647 h 20000"/>
                <a:gd name="T20" fmla="*/ 15952 w 20000"/>
                <a:gd name="T21" fmla="*/ 12059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89" name="Freeform 77"/>
            <p:cNvSpPr>
              <a:spLocks/>
            </p:cNvSpPr>
            <p:nvPr/>
          </p:nvSpPr>
          <p:spPr bwMode="auto">
            <a:xfrm>
              <a:off x="4667709" y="2558203"/>
              <a:ext cx="37728" cy="34723"/>
            </a:xfrm>
            <a:custGeom>
              <a:avLst/>
              <a:gdLst>
                <a:gd name="T0" fmla="*/ 14400 w 20000"/>
                <a:gd name="T1" fmla="*/ 0 h 20000"/>
                <a:gd name="T2" fmla="*/ 19800 w 20000"/>
                <a:gd name="T3" fmla="*/ 5532 h 20000"/>
                <a:gd name="T4" fmla="*/ 19800 w 20000"/>
                <a:gd name="T5" fmla="*/ 10851 h 20000"/>
                <a:gd name="T6" fmla="*/ 16600 w 20000"/>
                <a:gd name="T7" fmla="*/ 14255 h 20000"/>
                <a:gd name="T8" fmla="*/ 12400 w 20000"/>
                <a:gd name="T9" fmla="*/ 12128 h 20000"/>
                <a:gd name="T10" fmla="*/ 11400 w 20000"/>
                <a:gd name="T11" fmla="*/ 16383 h 20000"/>
                <a:gd name="T12" fmla="*/ 6200 w 20000"/>
                <a:gd name="T13" fmla="*/ 16383 h 20000"/>
                <a:gd name="T14" fmla="*/ 3200 w 20000"/>
                <a:gd name="T15" fmla="*/ 19787 h 20000"/>
                <a:gd name="T16" fmla="*/ 1200 w 20000"/>
                <a:gd name="T17" fmla="*/ 14255 h 20000"/>
                <a:gd name="T18" fmla="*/ 0 w 20000"/>
                <a:gd name="T19" fmla="*/ 10851 h 20000"/>
                <a:gd name="T20" fmla="*/ 0 w 20000"/>
                <a:gd name="T21" fmla="*/ 7660 h 20000"/>
                <a:gd name="T22" fmla="*/ 6200 w 20000"/>
                <a:gd name="T23" fmla="*/ 2128 h 20000"/>
                <a:gd name="T24" fmla="*/ 14400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90" name="Freeform 78"/>
            <p:cNvSpPr>
              <a:spLocks/>
            </p:cNvSpPr>
            <p:nvPr/>
          </p:nvSpPr>
          <p:spPr bwMode="auto">
            <a:xfrm>
              <a:off x="4600637" y="2402505"/>
              <a:ext cx="88032" cy="48166"/>
            </a:xfrm>
            <a:custGeom>
              <a:avLst/>
              <a:gdLst>
                <a:gd name="T0" fmla="*/ 5812 w 20000"/>
                <a:gd name="T1" fmla="*/ 0 h 20000"/>
                <a:gd name="T2" fmla="*/ 7521 w 20000"/>
                <a:gd name="T3" fmla="*/ 3077 h 20000"/>
                <a:gd name="T4" fmla="*/ 9316 w 20000"/>
                <a:gd name="T5" fmla="*/ 1538 h 20000"/>
                <a:gd name="T6" fmla="*/ 9829 w 20000"/>
                <a:gd name="T7" fmla="*/ 4000 h 20000"/>
                <a:gd name="T8" fmla="*/ 10684 w 20000"/>
                <a:gd name="T9" fmla="*/ 5538 h 20000"/>
                <a:gd name="T10" fmla="*/ 12821 w 20000"/>
                <a:gd name="T11" fmla="*/ 4000 h 20000"/>
                <a:gd name="T12" fmla="*/ 14188 w 20000"/>
                <a:gd name="T13" fmla="*/ 4000 h 20000"/>
                <a:gd name="T14" fmla="*/ 15043 w 20000"/>
                <a:gd name="T15" fmla="*/ 3077 h 20000"/>
                <a:gd name="T16" fmla="*/ 16838 w 20000"/>
                <a:gd name="T17" fmla="*/ 4000 h 20000"/>
                <a:gd name="T18" fmla="*/ 19060 w 20000"/>
                <a:gd name="T19" fmla="*/ 5538 h 20000"/>
                <a:gd name="T20" fmla="*/ 19915 w 20000"/>
                <a:gd name="T21" fmla="*/ 6308 h 20000"/>
                <a:gd name="T22" fmla="*/ 18547 w 20000"/>
                <a:gd name="T23" fmla="*/ 13538 h 20000"/>
                <a:gd name="T24" fmla="*/ 16838 w 20000"/>
                <a:gd name="T25" fmla="*/ 13538 h 20000"/>
                <a:gd name="T26" fmla="*/ 16410 w 20000"/>
                <a:gd name="T27" fmla="*/ 11846 h 20000"/>
                <a:gd name="T28" fmla="*/ 14188 w 20000"/>
                <a:gd name="T29" fmla="*/ 11846 h 20000"/>
                <a:gd name="T30" fmla="*/ 13333 w 20000"/>
                <a:gd name="T31" fmla="*/ 11846 h 20000"/>
                <a:gd name="T32" fmla="*/ 10684 w 20000"/>
                <a:gd name="T33" fmla="*/ 14154 h 20000"/>
                <a:gd name="T34" fmla="*/ 9829 w 20000"/>
                <a:gd name="T35" fmla="*/ 14154 h 20000"/>
                <a:gd name="T36" fmla="*/ 7179 w 20000"/>
                <a:gd name="T37" fmla="*/ 16615 h 20000"/>
                <a:gd name="T38" fmla="*/ 4872 w 20000"/>
                <a:gd name="T39" fmla="*/ 19846 h 20000"/>
                <a:gd name="T40" fmla="*/ 1795 w 20000"/>
                <a:gd name="T41" fmla="*/ 18154 h 20000"/>
                <a:gd name="T42" fmla="*/ 1368 w 20000"/>
                <a:gd name="T43" fmla="*/ 16615 h 20000"/>
                <a:gd name="T44" fmla="*/ 0 w 20000"/>
                <a:gd name="T45" fmla="*/ 14154 h 20000"/>
                <a:gd name="T46" fmla="*/ 0 w 20000"/>
                <a:gd name="T47" fmla="*/ 10308 h 20000"/>
                <a:gd name="T48" fmla="*/ 5812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91" name="Freeform 79"/>
            <p:cNvSpPr>
              <a:spLocks/>
            </p:cNvSpPr>
            <p:nvPr/>
          </p:nvSpPr>
          <p:spPr bwMode="auto">
            <a:xfrm>
              <a:off x="4527277" y="2376743"/>
              <a:ext cx="99560" cy="53766"/>
            </a:xfrm>
            <a:custGeom>
              <a:avLst/>
              <a:gdLst>
                <a:gd name="T0" fmla="*/ 6943 w 20000"/>
                <a:gd name="T1" fmla="*/ 0 h 20000"/>
                <a:gd name="T2" fmla="*/ 8151 w 20000"/>
                <a:gd name="T3" fmla="*/ 0 h 20000"/>
                <a:gd name="T4" fmla="*/ 8981 w 20000"/>
                <a:gd name="T5" fmla="*/ 0 h 20000"/>
                <a:gd name="T6" fmla="*/ 10189 w 20000"/>
                <a:gd name="T7" fmla="*/ 0 h 20000"/>
                <a:gd name="T8" fmla="*/ 10189 w 20000"/>
                <a:gd name="T9" fmla="*/ 1507 h 20000"/>
                <a:gd name="T10" fmla="*/ 12075 w 20000"/>
                <a:gd name="T11" fmla="*/ 2877 h 20000"/>
                <a:gd name="T12" fmla="*/ 12830 w 20000"/>
                <a:gd name="T13" fmla="*/ 2877 h 20000"/>
                <a:gd name="T14" fmla="*/ 12830 w 20000"/>
                <a:gd name="T15" fmla="*/ 3699 h 20000"/>
                <a:gd name="T16" fmla="*/ 12830 w 20000"/>
                <a:gd name="T17" fmla="*/ 5068 h 20000"/>
                <a:gd name="T18" fmla="*/ 14038 w 20000"/>
                <a:gd name="T19" fmla="*/ 6438 h 20000"/>
                <a:gd name="T20" fmla="*/ 14792 w 20000"/>
                <a:gd name="T21" fmla="*/ 6438 h 20000"/>
                <a:gd name="T22" fmla="*/ 16000 w 20000"/>
                <a:gd name="T23" fmla="*/ 5068 h 20000"/>
                <a:gd name="T24" fmla="*/ 17132 w 20000"/>
                <a:gd name="T25" fmla="*/ 6438 h 20000"/>
                <a:gd name="T26" fmla="*/ 17132 w 20000"/>
                <a:gd name="T27" fmla="*/ 7123 h 20000"/>
                <a:gd name="T28" fmla="*/ 19925 w 20000"/>
                <a:gd name="T29" fmla="*/ 8493 h 20000"/>
                <a:gd name="T30" fmla="*/ 19925 w 20000"/>
                <a:gd name="T31" fmla="*/ 9315 h 20000"/>
                <a:gd name="T32" fmla="*/ 14792 w 20000"/>
                <a:gd name="T33" fmla="*/ 18493 h 20000"/>
                <a:gd name="T34" fmla="*/ 11698 w 20000"/>
                <a:gd name="T35" fmla="*/ 17671 h 20000"/>
                <a:gd name="T36" fmla="*/ 9736 w 20000"/>
                <a:gd name="T37" fmla="*/ 16301 h 20000"/>
                <a:gd name="T38" fmla="*/ 8151 w 20000"/>
                <a:gd name="T39" fmla="*/ 19863 h 20000"/>
                <a:gd name="T40" fmla="*/ 6943 w 20000"/>
                <a:gd name="T41" fmla="*/ 19863 h 20000"/>
                <a:gd name="T42" fmla="*/ 5057 w 20000"/>
                <a:gd name="T43" fmla="*/ 18493 h 20000"/>
                <a:gd name="T44" fmla="*/ 5057 w 20000"/>
                <a:gd name="T45" fmla="*/ 17671 h 20000"/>
                <a:gd name="T46" fmla="*/ 3849 w 20000"/>
                <a:gd name="T47" fmla="*/ 14932 h 20000"/>
                <a:gd name="T48" fmla="*/ 3547 w 20000"/>
                <a:gd name="T49" fmla="*/ 14247 h 20000"/>
                <a:gd name="T50" fmla="*/ 1509 w 20000"/>
                <a:gd name="T51" fmla="*/ 12055 h 20000"/>
                <a:gd name="T52" fmla="*/ 1509 w 20000"/>
                <a:gd name="T53" fmla="*/ 9315 h 20000"/>
                <a:gd name="T54" fmla="*/ 0 w 20000"/>
                <a:gd name="T55" fmla="*/ 8493 h 20000"/>
                <a:gd name="T56" fmla="*/ 0 w 20000"/>
                <a:gd name="T57" fmla="*/ 6438 h 20000"/>
                <a:gd name="T58" fmla="*/ 0 w 20000"/>
                <a:gd name="T59" fmla="*/ 5068 h 20000"/>
                <a:gd name="T60" fmla="*/ 755 w 20000"/>
                <a:gd name="T61" fmla="*/ 6438 h 20000"/>
                <a:gd name="T62" fmla="*/ 6642 w 20000"/>
                <a:gd name="T63" fmla="*/ 1507 h 20000"/>
                <a:gd name="T64" fmla="*/ 694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92" name="Freeform 80"/>
            <p:cNvSpPr>
              <a:spLocks/>
            </p:cNvSpPr>
            <p:nvPr/>
          </p:nvSpPr>
          <p:spPr bwMode="auto">
            <a:xfrm>
              <a:off x="5322710" y="2619809"/>
              <a:ext cx="221128" cy="181459"/>
            </a:xfrm>
            <a:custGeom>
              <a:avLst/>
              <a:gdLst>
                <a:gd name="T0" fmla="*/ 14471 w 20000"/>
                <a:gd name="T1" fmla="*/ 861 h 20000"/>
                <a:gd name="T2" fmla="*/ 15358 w 20000"/>
                <a:gd name="T3" fmla="*/ 4262 h 20000"/>
                <a:gd name="T4" fmla="*/ 17133 w 20000"/>
                <a:gd name="T5" fmla="*/ 2787 h 20000"/>
                <a:gd name="T6" fmla="*/ 19078 w 20000"/>
                <a:gd name="T7" fmla="*/ 2541 h 20000"/>
                <a:gd name="T8" fmla="*/ 19966 w 20000"/>
                <a:gd name="T9" fmla="*/ 2787 h 20000"/>
                <a:gd name="T10" fmla="*/ 19625 w 20000"/>
                <a:gd name="T11" fmla="*/ 3197 h 20000"/>
                <a:gd name="T12" fmla="*/ 17679 w 20000"/>
                <a:gd name="T13" fmla="*/ 3607 h 20000"/>
                <a:gd name="T14" fmla="*/ 15904 w 20000"/>
                <a:gd name="T15" fmla="*/ 4467 h 20000"/>
                <a:gd name="T16" fmla="*/ 15904 w 20000"/>
                <a:gd name="T17" fmla="*/ 6967 h 20000"/>
                <a:gd name="T18" fmla="*/ 15358 w 20000"/>
                <a:gd name="T19" fmla="*/ 8893 h 20000"/>
                <a:gd name="T20" fmla="*/ 14471 w 20000"/>
                <a:gd name="T21" fmla="*/ 9959 h 20000"/>
                <a:gd name="T22" fmla="*/ 14334 w 20000"/>
                <a:gd name="T23" fmla="*/ 10820 h 20000"/>
                <a:gd name="T24" fmla="*/ 13618 w 20000"/>
                <a:gd name="T25" fmla="*/ 12090 h 20000"/>
                <a:gd name="T26" fmla="*/ 13413 w 20000"/>
                <a:gd name="T27" fmla="*/ 13770 h 20000"/>
                <a:gd name="T28" fmla="*/ 13072 w 20000"/>
                <a:gd name="T29" fmla="*/ 15492 h 20000"/>
                <a:gd name="T30" fmla="*/ 12218 w 20000"/>
                <a:gd name="T31" fmla="*/ 15287 h 20000"/>
                <a:gd name="T32" fmla="*/ 11331 w 20000"/>
                <a:gd name="T33" fmla="*/ 15287 h 20000"/>
                <a:gd name="T34" fmla="*/ 10273 w 20000"/>
                <a:gd name="T35" fmla="*/ 15902 h 20000"/>
                <a:gd name="T36" fmla="*/ 9727 w 20000"/>
                <a:gd name="T37" fmla="*/ 16107 h 20000"/>
                <a:gd name="T38" fmla="*/ 9386 w 20000"/>
                <a:gd name="T39" fmla="*/ 18689 h 20000"/>
                <a:gd name="T40" fmla="*/ 6212 w 20000"/>
                <a:gd name="T41" fmla="*/ 19713 h 20000"/>
                <a:gd name="T42" fmla="*/ 4778 w 20000"/>
                <a:gd name="T43" fmla="*/ 19959 h 20000"/>
                <a:gd name="T44" fmla="*/ 1604 w 20000"/>
                <a:gd name="T45" fmla="*/ 19303 h 20000"/>
                <a:gd name="T46" fmla="*/ 2457 w 20000"/>
                <a:gd name="T47" fmla="*/ 16967 h 20000"/>
                <a:gd name="T48" fmla="*/ 922 w 20000"/>
                <a:gd name="T49" fmla="*/ 15492 h 20000"/>
                <a:gd name="T50" fmla="*/ 205 w 20000"/>
                <a:gd name="T51" fmla="*/ 12090 h 20000"/>
                <a:gd name="T52" fmla="*/ 205 w 20000"/>
                <a:gd name="T53" fmla="*/ 11066 h 20000"/>
                <a:gd name="T54" fmla="*/ 546 w 20000"/>
                <a:gd name="T55" fmla="*/ 9754 h 20000"/>
                <a:gd name="T56" fmla="*/ 546 w 20000"/>
                <a:gd name="T57" fmla="*/ 8074 h 20000"/>
                <a:gd name="T58" fmla="*/ 2321 w 20000"/>
                <a:gd name="T59" fmla="*/ 7213 h 20000"/>
                <a:gd name="T60" fmla="*/ 3720 w 20000"/>
                <a:gd name="T61" fmla="*/ 6557 h 20000"/>
                <a:gd name="T62" fmla="*/ 5666 w 20000"/>
                <a:gd name="T63" fmla="*/ 4877 h 20000"/>
                <a:gd name="T64" fmla="*/ 6724 w 20000"/>
                <a:gd name="T65" fmla="*/ 2787 h 20000"/>
                <a:gd name="T66" fmla="*/ 9898 w 20000"/>
                <a:gd name="T67" fmla="*/ 3852 h 20000"/>
                <a:gd name="T68" fmla="*/ 11672 w 20000"/>
                <a:gd name="T69" fmla="*/ 3197 h 20000"/>
                <a:gd name="T70" fmla="*/ 13413 w 20000"/>
                <a:gd name="T71" fmla="*/ 1926 h 20000"/>
                <a:gd name="T72" fmla="*/ 13618 w 20000"/>
                <a:gd name="T73" fmla="*/ 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93" name="Freeform 81"/>
            <p:cNvSpPr>
              <a:spLocks/>
            </p:cNvSpPr>
            <p:nvPr/>
          </p:nvSpPr>
          <p:spPr bwMode="auto">
            <a:xfrm>
              <a:off x="5795358" y="2847194"/>
              <a:ext cx="82792" cy="100811"/>
            </a:xfrm>
            <a:custGeom>
              <a:avLst/>
              <a:gdLst>
                <a:gd name="T0" fmla="*/ 6147 w 20000"/>
                <a:gd name="T1" fmla="*/ 17704 h 20000"/>
                <a:gd name="T2" fmla="*/ 3303 w 20000"/>
                <a:gd name="T3" fmla="*/ 10741 h 20000"/>
                <a:gd name="T4" fmla="*/ 3761 w 20000"/>
                <a:gd name="T5" fmla="*/ 8815 h 20000"/>
                <a:gd name="T6" fmla="*/ 1284 w 20000"/>
                <a:gd name="T7" fmla="*/ 8074 h 20000"/>
                <a:gd name="T8" fmla="*/ 0 w 20000"/>
                <a:gd name="T9" fmla="*/ 6963 h 20000"/>
                <a:gd name="T10" fmla="*/ 1284 w 20000"/>
                <a:gd name="T11" fmla="*/ 6519 h 20000"/>
                <a:gd name="T12" fmla="*/ 1284 w 20000"/>
                <a:gd name="T13" fmla="*/ 4963 h 20000"/>
                <a:gd name="T14" fmla="*/ 3761 w 20000"/>
                <a:gd name="T15" fmla="*/ 4963 h 20000"/>
                <a:gd name="T16" fmla="*/ 2385 w 20000"/>
                <a:gd name="T17" fmla="*/ 3778 h 20000"/>
                <a:gd name="T18" fmla="*/ 1284 w 20000"/>
                <a:gd name="T19" fmla="*/ 3778 h 20000"/>
                <a:gd name="T20" fmla="*/ 0 w 20000"/>
                <a:gd name="T21" fmla="*/ 2741 h 20000"/>
                <a:gd name="T22" fmla="*/ 917 w 20000"/>
                <a:gd name="T23" fmla="*/ 0 h 20000"/>
                <a:gd name="T24" fmla="*/ 2385 w 20000"/>
                <a:gd name="T25" fmla="*/ 0 h 20000"/>
                <a:gd name="T26" fmla="*/ 4679 w 20000"/>
                <a:gd name="T27" fmla="*/ 1556 h 20000"/>
                <a:gd name="T28" fmla="*/ 7064 w 20000"/>
                <a:gd name="T29" fmla="*/ 2741 h 20000"/>
                <a:gd name="T30" fmla="*/ 7523 w 20000"/>
                <a:gd name="T31" fmla="*/ 4593 h 20000"/>
                <a:gd name="T32" fmla="*/ 7064 w 20000"/>
                <a:gd name="T33" fmla="*/ 4963 h 20000"/>
                <a:gd name="T34" fmla="*/ 16147 w 20000"/>
                <a:gd name="T35" fmla="*/ 4593 h 20000"/>
                <a:gd name="T36" fmla="*/ 17064 w 20000"/>
                <a:gd name="T37" fmla="*/ 5778 h 20000"/>
                <a:gd name="T38" fmla="*/ 16147 w 20000"/>
                <a:gd name="T39" fmla="*/ 6519 h 20000"/>
                <a:gd name="T40" fmla="*/ 16147 w 20000"/>
                <a:gd name="T41" fmla="*/ 7704 h 20000"/>
                <a:gd name="T42" fmla="*/ 13670 w 20000"/>
                <a:gd name="T43" fmla="*/ 8074 h 20000"/>
                <a:gd name="T44" fmla="*/ 13303 w 20000"/>
                <a:gd name="T45" fmla="*/ 9556 h 20000"/>
                <a:gd name="T46" fmla="*/ 12202 w 20000"/>
                <a:gd name="T47" fmla="*/ 10000 h 20000"/>
                <a:gd name="T48" fmla="*/ 13303 w 20000"/>
                <a:gd name="T49" fmla="*/ 12667 h 20000"/>
                <a:gd name="T50" fmla="*/ 13670 w 20000"/>
                <a:gd name="T51" fmla="*/ 12667 h 20000"/>
                <a:gd name="T52" fmla="*/ 14679 w 20000"/>
                <a:gd name="T53" fmla="*/ 13037 h 20000"/>
                <a:gd name="T54" fmla="*/ 15138 w 20000"/>
                <a:gd name="T55" fmla="*/ 13037 h 20000"/>
                <a:gd name="T56" fmla="*/ 17064 w 20000"/>
                <a:gd name="T57" fmla="*/ 11481 h 20000"/>
                <a:gd name="T58" fmla="*/ 17064 w 20000"/>
                <a:gd name="T59" fmla="*/ 13037 h 20000"/>
                <a:gd name="T60" fmla="*/ 18440 w 20000"/>
                <a:gd name="T61" fmla="*/ 14519 h 20000"/>
                <a:gd name="T62" fmla="*/ 19358 w 20000"/>
                <a:gd name="T63" fmla="*/ 16148 h 20000"/>
                <a:gd name="T64" fmla="*/ 19908 w 20000"/>
                <a:gd name="T65" fmla="*/ 19926 h 20000"/>
                <a:gd name="T66" fmla="*/ 18440 w 20000"/>
                <a:gd name="T67" fmla="*/ 19556 h 20000"/>
                <a:gd name="T68" fmla="*/ 17431 w 20000"/>
                <a:gd name="T69" fmla="*/ 19926 h 20000"/>
                <a:gd name="T70" fmla="*/ 17064 w 20000"/>
                <a:gd name="T71" fmla="*/ 18000 h 20000"/>
                <a:gd name="T72" fmla="*/ 16147 w 20000"/>
                <a:gd name="T73" fmla="*/ 15704 h 20000"/>
                <a:gd name="T74" fmla="*/ 13670 w 20000"/>
                <a:gd name="T75" fmla="*/ 13778 h 20000"/>
                <a:gd name="T76" fmla="*/ 11284 w 20000"/>
                <a:gd name="T77" fmla="*/ 13037 h 20000"/>
                <a:gd name="T78" fmla="*/ 10826 w 20000"/>
                <a:gd name="T79" fmla="*/ 11481 h 20000"/>
                <a:gd name="T80" fmla="*/ 8440 w 20000"/>
                <a:gd name="T81" fmla="*/ 10741 h 20000"/>
                <a:gd name="T82" fmla="*/ 8440 w 20000"/>
                <a:gd name="T83" fmla="*/ 11926 h 20000"/>
                <a:gd name="T84" fmla="*/ 9908 w 20000"/>
                <a:gd name="T85" fmla="*/ 11926 h 20000"/>
                <a:gd name="T86" fmla="*/ 10826 w 20000"/>
                <a:gd name="T87" fmla="*/ 13778 h 20000"/>
                <a:gd name="T88" fmla="*/ 9908 w 20000"/>
                <a:gd name="T89" fmla="*/ 14519 h 20000"/>
                <a:gd name="T90" fmla="*/ 10826 w 20000"/>
                <a:gd name="T91" fmla="*/ 15704 h 20000"/>
                <a:gd name="T92" fmla="*/ 9908 w 20000"/>
                <a:gd name="T93" fmla="*/ 17704 h 20000"/>
                <a:gd name="T94" fmla="*/ 8440 w 20000"/>
                <a:gd name="T95" fmla="*/ 16148 h 20000"/>
                <a:gd name="T96" fmla="*/ 8440 w 20000"/>
                <a:gd name="T97" fmla="*/ 15704 h 20000"/>
                <a:gd name="T98" fmla="*/ 7523 w 20000"/>
                <a:gd name="T99" fmla="*/ 16148 h 20000"/>
                <a:gd name="T100" fmla="*/ 8440 w 20000"/>
                <a:gd name="T101" fmla="*/ 17704 h 20000"/>
                <a:gd name="T102" fmla="*/ 7064 w 20000"/>
                <a:gd name="T103" fmla="*/ 17704 h 20000"/>
                <a:gd name="T104" fmla="*/ 6147 w 20000"/>
                <a:gd name="T105" fmla="*/ 1770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94" name="Freeform 82"/>
            <p:cNvSpPr>
              <a:spLocks/>
            </p:cNvSpPr>
            <p:nvPr/>
          </p:nvSpPr>
          <p:spPr bwMode="auto">
            <a:xfrm>
              <a:off x="5800598" y="2816950"/>
              <a:ext cx="55544" cy="24643"/>
            </a:xfrm>
            <a:custGeom>
              <a:avLst/>
              <a:gdLst>
                <a:gd name="T0" fmla="*/ 0 w 20000"/>
                <a:gd name="T1" fmla="*/ 10588 h 20000"/>
                <a:gd name="T2" fmla="*/ 3673 w 20000"/>
                <a:gd name="T3" fmla="*/ 7647 h 20000"/>
                <a:gd name="T4" fmla="*/ 5034 w 20000"/>
                <a:gd name="T5" fmla="*/ 0 h 20000"/>
                <a:gd name="T6" fmla="*/ 8435 w 20000"/>
                <a:gd name="T7" fmla="*/ 2941 h 20000"/>
                <a:gd name="T8" fmla="*/ 12789 w 20000"/>
                <a:gd name="T9" fmla="*/ 2941 h 20000"/>
                <a:gd name="T10" fmla="*/ 14150 w 20000"/>
                <a:gd name="T11" fmla="*/ 0 h 20000"/>
                <a:gd name="T12" fmla="*/ 16190 w 20000"/>
                <a:gd name="T13" fmla="*/ 4706 h 20000"/>
                <a:gd name="T14" fmla="*/ 16190 w 20000"/>
                <a:gd name="T15" fmla="*/ 10588 h 20000"/>
                <a:gd name="T16" fmla="*/ 18367 w 20000"/>
                <a:gd name="T17" fmla="*/ 12059 h 20000"/>
                <a:gd name="T18" fmla="*/ 19864 w 20000"/>
                <a:gd name="T19" fmla="*/ 19706 h 20000"/>
                <a:gd name="T20" fmla="*/ 10612 w 20000"/>
                <a:gd name="T21" fmla="*/ 19706 h 20000"/>
                <a:gd name="T22" fmla="*/ 10612 w 20000"/>
                <a:gd name="T23" fmla="*/ 17941 h 20000"/>
                <a:gd name="T24" fmla="*/ 7075 w 20000"/>
                <a:gd name="T25" fmla="*/ 19706 h 20000"/>
                <a:gd name="T26" fmla="*/ 2857 w 20000"/>
                <a:gd name="T27" fmla="*/ 17941 h 20000"/>
                <a:gd name="T28" fmla="*/ 0 w 20000"/>
                <a:gd name="T29" fmla="*/ 15000 h 20000"/>
                <a:gd name="T30" fmla="*/ 0 w 20000"/>
                <a:gd name="T31" fmla="*/ 10588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95" name="Freeform 83"/>
            <p:cNvSpPr>
              <a:spLocks/>
            </p:cNvSpPr>
            <p:nvPr/>
          </p:nvSpPr>
          <p:spPr bwMode="auto">
            <a:xfrm>
              <a:off x="5867671" y="2811350"/>
              <a:ext cx="153008" cy="332675"/>
            </a:xfrm>
            <a:custGeom>
              <a:avLst/>
              <a:gdLst>
                <a:gd name="T0" fmla="*/ 1823 w 20000"/>
                <a:gd name="T1" fmla="*/ 7031 h 20000"/>
                <a:gd name="T2" fmla="*/ 2069 w 20000"/>
                <a:gd name="T3" fmla="*/ 6004 h 20000"/>
                <a:gd name="T4" fmla="*/ 3350 w 20000"/>
                <a:gd name="T5" fmla="*/ 5067 h 20000"/>
                <a:gd name="T6" fmla="*/ 4138 w 20000"/>
                <a:gd name="T7" fmla="*/ 3683 h 20000"/>
                <a:gd name="T8" fmla="*/ 5123 w 20000"/>
                <a:gd name="T9" fmla="*/ 3013 h 20000"/>
                <a:gd name="T10" fmla="*/ 6650 w 20000"/>
                <a:gd name="T11" fmla="*/ 1496 h 20000"/>
                <a:gd name="T12" fmla="*/ 8670 w 20000"/>
                <a:gd name="T13" fmla="*/ 1496 h 20000"/>
                <a:gd name="T14" fmla="*/ 8670 w 20000"/>
                <a:gd name="T15" fmla="*/ 692 h 20000"/>
                <a:gd name="T16" fmla="*/ 9458 w 20000"/>
                <a:gd name="T17" fmla="*/ 357 h 20000"/>
                <a:gd name="T18" fmla="*/ 10788 w 20000"/>
                <a:gd name="T19" fmla="*/ 0 h 20000"/>
                <a:gd name="T20" fmla="*/ 11773 w 20000"/>
                <a:gd name="T21" fmla="*/ 915 h 20000"/>
                <a:gd name="T22" fmla="*/ 13300 w 20000"/>
                <a:gd name="T23" fmla="*/ 2768 h 20000"/>
                <a:gd name="T24" fmla="*/ 12808 w 20000"/>
                <a:gd name="T25" fmla="*/ 3326 h 20000"/>
                <a:gd name="T26" fmla="*/ 11281 w 20000"/>
                <a:gd name="T27" fmla="*/ 3683 h 20000"/>
                <a:gd name="T28" fmla="*/ 10788 w 20000"/>
                <a:gd name="T29" fmla="*/ 4152 h 20000"/>
                <a:gd name="T30" fmla="*/ 11773 w 20000"/>
                <a:gd name="T31" fmla="*/ 5067 h 20000"/>
                <a:gd name="T32" fmla="*/ 12808 w 20000"/>
                <a:gd name="T33" fmla="*/ 4844 h 20000"/>
                <a:gd name="T34" fmla="*/ 13793 w 20000"/>
                <a:gd name="T35" fmla="*/ 5067 h 20000"/>
                <a:gd name="T36" fmla="*/ 14581 w 20000"/>
                <a:gd name="T37" fmla="*/ 6004 h 20000"/>
                <a:gd name="T38" fmla="*/ 15813 w 20000"/>
                <a:gd name="T39" fmla="*/ 6563 h 20000"/>
                <a:gd name="T40" fmla="*/ 17340 w 20000"/>
                <a:gd name="T41" fmla="*/ 7254 h 20000"/>
                <a:gd name="T42" fmla="*/ 17340 w 20000"/>
                <a:gd name="T43" fmla="*/ 7612 h 20000"/>
                <a:gd name="T44" fmla="*/ 18670 w 20000"/>
                <a:gd name="T45" fmla="*/ 7857 h 20000"/>
                <a:gd name="T46" fmla="*/ 19163 w 20000"/>
                <a:gd name="T47" fmla="*/ 8080 h 20000"/>
                <a:gd name="T48" fmla="*/ 19163 w 20000"/>
                <a:gd name="T49" fmla="*/ 8438 h 20000"/>
                <a:gd name="T50" fmla="*/ 17931 w 20000"/>
                <a:gd name="T51" fmla="*/ 8772 h 20000"/>
                <a:gd name="T52" fmla="*/ 16108 w 20000"/>
                <a:gd name="T53" fmla="*/ 9353 h 20000"/>
                <a:gd name="T54" fmla="*/ 15813 w 20000"/>
                <a:gd name="T55" fmla="*/ 9442 h 20000"/>
                <a:gd name="T56" fmla="*/ 13300 w 20000"/>
                <a:gd name="T57" fmla="*/ 9933 h 20000"/>
                <a:gd name="T58" fmla="*/ 12808 w 20000"/>
                <a:gd name="T59" fmla="*/ 10848 h 20000"/>
                <a:gd name="T60" fmla="*/ 12512 w 20000"/>
                <a:gd name="T61" fmla="*/ 11183 h 20000"/>
                <a:gd name="T62" fmla="*/ 13300 w 20000"/>
                <a:gd name="T63" fmla="*/ 11540 h 20000"/>
                <a:gd name="T64" fmla="*/ 15320 w 20000"/>
                <a:gd name="T65" fmla="*/ 13036 h 20000"/>
                <a:gd name="T66" fmla="*/ 15320 w 20000"/>
                <a:gd name="T67" fmla="*/ 13862 h 20000"/>
                <a:gd name="T68" fmla="*/ 14828 w 20000"/>
                <a:gd name="T69" fmla="*/ 14777 h 20000"/>
                <a:gd name="T70" fmla="*/ 17143 w 20000"/>
                <a:gd name="T71" fmla="*/ 16272 h 20000"/>
                <a:gd name="T72" fmla="*/ 17931 w 20000"/>
                <a:gd name="T73" fmla="*/ 17879 h 20000"/>
                <a:gd name="T74" fmla="*/ 16601 w 20000"/>
                <a:gd name="T75" fmla="*/ 19397 h 20000"/>
                <a:gd name="T76" fmla="*/ 16108 w 20000"/>
                <a:gd name="T77" fmla="*/ 19978 h 20000"/>
                <a:gd name="T78" fmla="*/ 16108 w 20000"/>
                <a:gd name="T79" fmla="*/ 19063 h 20000"/>
                <a:gd name="T80" fmla="*/ 15813 w 20000"/>
                <a:gd name="T81" fmla="*/ 18125 h 20000"/>
                <a:gd name="T82" fmla="*/ 16108 w 20000"/>
                <a:gd name="T83" fmla="*/ 16964 h 20000"/>
                <a:gd name="T84" fmla="*/ 14828 w 20000"/>
                <a:gd name="T85" fmla="*/ 16272 h 20000"/>
                <a:gd name="T86" fmla="*/ 14089 w 20000"/>
                <a:gd name="T87" fmla="*/ 15357 h 20000"/>
                <a:gd name="T88" fmla="*/ 13300 w 20000"/>
                <a:gd name="T89" fmla="*/ 13638 h 20000"/>
                <a:gd name="T90" fmla="*/ 12512 w 20000"/>
                <a:gd name="T91" fmla="*/ 13036 h 20000"/>
                <a:gd name="T92" fmla="*/ 11773 w 20000"/>
                <a:gd name="T93" fmla="*/ 12366 h 20000"/>
                <a:gd name="T94" fmla="*/ 11281 w 20000"/>
                <a:gd name="T95" fmla="*/ 13036 h 20000"/>
                <a:gd name="T96" fmla="*/ 8670 w 20000"/>
                <a:gd name="T97" fmla="*/ 13862 h 20000"/>
                <a:gd name="T98" fmla="*/ 7438 w 20000"/>
                <a:gd name="T99" fmla="*/ 13862 h 20000"/>
                <a:gd name="T100" fmla="*/ 7438 w 20000"/>
                <a:gd name="T101" fmla="*/ 13862 h 20000"/>
                <a:gd name="T102" fmla="*/ 6650 w 20000"/>
                <a:gd name="T103" fmla="*/ 13638 h 20000"/>
                <a:gd name="T104" fmla="*/ 5862 w 20000"/>
                <a:gd name="T105" fmla="*/ 12679 h 20000"/>
                <a:gd name="T106" fmla="*/ 5862 w 20000"/>
                <a:gd name="T107" fmla="*/ 11183 h 20000"/>
                <a:gd name="T108" fmla="*/ 4631 w 20000"/>
                <a:gd name="T109" fmla="*/ 10625 h 20000"/>
                <a:gd name="T110" fmla="*/ 4138 w 20000"/>
                <a:gd name="T111" fmla="*/ 10268 h 20000"/>
                <a:gd name="T112" fmla="*/ 3350 w 20000"/>
                <a:gd name="T113" fmla="*/ 9710 h 20000"/>
                <a:gd name="T114" fmla="*/ 2562 w 20000"/>
                <a:gd name="T115" fmla="*/ 9129 h 20000"/>
                <a:gd name="T116" fmla="*/ 1330 w 20000"/>
                <a:gd name="T117" fmla="*/ 8996 h 20000"/>
                <a:gd name="T118" fmla="*/ 542 w 20000"/>
                <a:gd name="T119" fmla="*/ 8080 h 20000"/>
                <a:gd name="T120" fmla="*/ 1034 w 20000"/>
                <a:gd name="T121" fmla="*/ 7031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96" name="Freeform 84"/>
            <p:cNvSpPr>
              <a:spLocks/>
            </p:cNvSpPr>
            <p:nvPr/>
          </p:nvSpPr>
          <p:spPr bwMode="auto">
            <a:xfrm>
              <a:off x="6259623" y="3230275"/>
              <a:ext cx="15720" cy="20162"/>
            </a:xfrm>
            <a:custGeom>
              <a:avLst/>
              <a:gdLst>
                <a:gd name="T0" fmla="*/ 0 w 20000"/>
                <a:gd name="T1" fmla="*/ 5769 h 20000"/>
                <a:gd name="T2" fmla="*/ 11905 w 20000"/>
                <a:gd name="T3" fmla="*/ 0 h 20000"/>
                <a:gd name="T4" fmla="*/ 11905 w 20000"/>
                <a:gd name="T5" fmla="*/ 5769 h 20000"/>
                <a:gd name="T6" fmla="*/ 19524 w 20000"/>
                <a:gd name="T7" fmla="*/ 13462 h 20000"/>
                <a:gd name="T8" fmla="*/ 11905 w 20000"/>
                <a:gd name="T9" fmla="*/ 13462 h 20000"/>
                <a:gd name="T10" fmla="*/ 2857 w 20000"/>
                <a:gd name="T11" fmla="*/ 19615 h 20000"/>
                <a:gd name="T12" fmla="*/ 0 w 20000"/>
                <a:gd name="T13" fmla="*/ 576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5769"/>
                  </a:moveTo>
                  <a:lnTo>
                    <a:pt x="11905" y="0"/>
                  </a:lnTo>
                  <a:lnTo>
                    <a:pt x="11905" y="5769"/>
                  </a:lnTo>
                  <a:lnTo>
                    <a:pt x="19524" y="13462"/>
                  </a:lnTo>
                  <a:lnTo>
                    <a:pt x="11905" y="13462"/>
                  </a:lnTo>
                  <a:lnTo>
                    <a:pt x="2857" y="19615"/>
                  </a:lnTo>
                  <a:lnTo>
                    <a:pt x="0" y="576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97" name="Freeform 85"/>
            <p:cNvSpPr>
              <a:spLocks/>
            </p:cNvSpPr>
            <p:nvPr/>
          </p:nvSpPr>
          <p:spPr bwMode="auto">
            <a:xfrm>
              <a:off x="6328791" y="2860635"/>
              <a:ext cx="30392" cy="67207"/>
            </a:xfrm>
            <a:custGeom>
              <a:avLst/>
              <a:gdLst>
                <a:gd name="T0" fmla="*/ 10380 w 20000"/>
                <a:gd name="T1" fmla="*/ 19890 h 20000"/>
                <a:gd name="T2" fmla="*/ 9114 w 20000"/>
                <a:gd name="T3" fmla="*/ 19890 h 20000"/>
                <a:gd name="T4" fmla="*/ 9114 w 20000"/>
                <a:gd name="T5" fmla="*/ 18132 h 20000"/>
                <a:gd name="T6" fmla="*/ 4051 w 20000"/>
                <a:gd name="T7" fmla="*/ 16484 h 20000"/>
                <a:gd name="T8" fmla="*/ 0 w 20000"/>
                <a:gd name="T9" fmla="*/ 12967 h 20000"/>
                <a:gd name="T10" fmla="*/ 0 w 20000"/>
                <a:gd name="T11" fmla="*/ 10220 h 20000"/>
                <a:gd name="T12" fmla="*/ 2532 w 20000"/>
                <a:gd name="T13" fmla="*/ 8022 h 20000"/>
                <a:gd name="T14" fmla="*/ 9114 w 20000"/>
                <a:gd name="T15" fmla="*/ 1648 h 20000"/>
                <a:gd name="T16" fmla="*/ 12911 w 20000"/>
                <a:gd name="T17" fmla="*/ 0 h 20000"/>
                <a:gd name="T18" fmla="*/ 19747 w 20000"/>
                <a:gd name="T19" fmla="*/ 1648 h 20000"/>
                <a:gd name="T20" fmla="*/ 19747 w 20000"/>
                <a:gd name="T21" fmla="*/ 4505 h 20000"/>
                <a:gd name="T22" fmla="*/ 16962 w 20000"/>
                <a:gd name="T23" fmla="*/ 6264 h 20000"/>
                <a:gd name="T24" fmla="*/ 15696 w 20000"/>
                <a:gd name="T25" fmla="*/ 12967 h 20000"/>
                <a:gd name="T26" fmla="*/ 12911 w 20000"/>
                <a:gd name="T27" fmla="*/ 16484 h 20000"/>
                <a:gd name="T28" fmla="*/ 10380 w 20000"/>
                <a:gd name="T29" fmla="*/ 1989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98" name="Freeform 86"/>
            <p:cNvSpPr>
              <a:spLocks/>
            </p:cNvSpPr>
            <p:nvPr/>
          </p:nvSpPr>
          <p:spPr bwMode="auto">
            <a:xfrm>
              <a:off x="5518686" y="2199764"/>
              <a:ext cx="923289" cy="761682"/>
            </a:xfrm>
            <a:custGeom>
              <a:avLst/>
              <a:gdLst>
                <a:gd name="T0" fmla="*/ 16612 w 20000"/>
                <a:gd name="T1" fmla="*/ 1418 h 20000"/>
                <a:gd name="T2" fmla="*/ 18424 w 20000"/>
                <a:gd name="T3" fmla="*/ 2983 h 20000"/>
                <a:gd name="T4" fmla="*/ 19992 w 20000"/>
                <a:gd name="T5" fmla="*/ 3540 h 20000"/>
                <a:gd name="T6" fmla="*/ 19527 w 20000"/>
                <a:gd name="T7" fmla="*/ 7139 h 20000"/>
                <a:gd name="T8" fmla="*/ 18939 w 20000"/>
                <a:gd name="T9" fmla="*/ 7697 h 20000"/>
                <a:gd name="T10" fmla="*/ 18220 w 20000"/>
                <a:gd name="T11" fmla="*/ 7941 h 20000"/>
                <a:gd name="T12" fmla="*/ 17159 w 20000"/>
                <a:gd name="T13" fmla="*/ 9418 h 20000"/>
                <a:gd name="T14" fmla="*/ 16743 w 20000"/>
                <a:gd name="T15" fmla="*/ 9418 h 20000"/>
                <a:gd name="T16" fmla="*/ 15853 w 20000"/>
                <a:gd name="T17" fmla="*/ 9672 h 20000"/>
                <a:gd name="T18" fmla="*/ 16057 w 20000"/>
                <a:gd name="T19" fmla="*/ 10836 h 20000"/>
                <a:gd name="T20" fmla="*/ 17331 w 20000"/>
                <a:gd name="T21" fmla="*/ 10631 h 20000"/>
                <a:gd name="T22" fmla="*/ 16400 w 20000"/>
                <a:gd name="T23" fmla="*/ 12293 h 20000"/>
                <a:gd name="T24" fmla="*/ 17290 w 20000"/>
                <a:gd name="T25" fmla="*/ 13819 h 20000"/>
                <a:gd name="T26" fmla="*/ 17412 w 20000"/>
                <a:gd name="T27" fmla="*/ 14680 h 20000"/>
                <a:gd name="T28" fmla="*/ 17837 w 20000"/>
                <a:gd name="T29" fmla="*/ 14973 h 20000"/>
                <a:gd name="T30" fmla="*/ 17673 w 20000"/>
                <a:gd name="T31" fmla="*/ 15531 h 20000"/>
                <a:gd name="T32" fmla="*/ 17331 w 20000"/>
                <a:gd name="T33" fmla="*/ 16597 h 20000"/>
                <a:gd name="T34" fmla="*/ 17078 w 20000"/>
                <a:gd name="T35" fmla="*/ 17614 h 20000"/>
                <a:gd name="T36" fmla="*/ 16269 w 20000"/>
                <a:gd name="T37" fmla="*/ 18670 h 20000"/>
                <a:gd name="T38" fmla="*/ 15216 w 20000"/>
                <a:gd name="T39" fmla="*/ 18670 h 20000"/>
                <a:gd name="T40" fmla="*/ 14416 w 20000"/>
                <a:gd name="T41" fmla="*/ 19491 h 20000"/>
                <a:gd name="T42" fmla="*/ 13951 w 20000"/>
                <a:gd name="T43" fmla="*/ 19491 h 20000"/>
                <a:gd name="T44" fmla="*/ 13437 w 20000"/>
                <a:gd name="T45" fmla="*/ 19374 h 20000"/>
                <a:gd name="T46" fmla="*/ 12433 w 20000"/>
                <a:gd name="T47" fmla="*/ 18670 h 20000"/>
                <a:gd name="T48" fmla="*/ 11535 w 20000"/>
                <a:gd name="T49" fmla="*/ 18826 h 20000"/>
                <a:gd name="T50" fmla="*/ 11078 w 20000"/>
                <a:gd name="T51" fmla="*/ 19589 h 20000"/>
                <a:gd name="T52" fmla="*/ 10441 w 20000"/>
                <a:gd name="T53" fmla="*/ 19227 h 20000"/>
                <a:gd name="T54" fmla="*/ 9894 w 20000"/>
                <a:gd name="T55" fmla="*/ 18171 h 20000"/>
                <a:gd name="T56" fmla="*/ 9429 w 20000"/>
                <a:gd name="T57" fmla="*/ 17653 h 20000"/>
                <a:gd name="T58" fmla="*/ 9510 w 20000"/>
                <a:gd name="T59" fmla="*/ 16293 h 20000"/>
                <a:gd name="T60" fmla="*/ 8751 w 20000"/>
                <a:gd name="T61" fmla="*/ 16039 h 20000"/>
                <a:gd name="T62" fmla="*/ 8408 w 20000"/>
                <a:gd name="T63" fmla="*/ 15736 h 20000"/>
                <a:gd name="T64" fmla="*/ 7445 w 20000"/>
                <a:gd name="T65" fmla="*/ 16293 h 20000"/>
                <a:gd name="T66" fmla="*/ 6343 w 20000"/>
                <a:gd name="T67" fmla="*/ 16450 h 20000"/>
                <a:gd name="T68" fmla="*/ 4906 w 20000"/>
                <a:gd name="T69" fmla="*/ 16196 h 20000"/>
                <a:gd name="T70" fmla="*/ 4139 w 20000"/>
                <a:gd name="T71" fmla="*/ 15795 h 20000"/>
                <a:gd name="T72" fmla="*/ 2318 w 20000"/>
                <a:gd name="T73" fmla="*/ 14416 h 20000"/>
                <a:gd name="T74" fmla="*/ 2449 w 20000"/>
                <a:gd name="T75" fmla="*/ 13770 h 20000"/>
                <a:gd name="T76" fmla="*/ 1437 w 20000"/>
                <a:gd name="T77" fmla="*/ 12293 h 20000"/>
                <a:gd name="T78" fmla="*/ 669 w 20000"/>
                <a:gd name="T79" fmla="*/ 11540 h 20000"/>
                <a:gd name="T80" fmla="*/ 416 w 20000"/>
                <a:gd name="T81" fmla="*/ 9917 h 20000"/>
                <a:gd name="T82" fmla="*/ 2114 w 20000"/>
                <a:gd name="T83" fmla="*/ 8900 h 20000"/>
                <a:gd name="T84" fmla="*/ 2449 w 20000"/>
                <a:gd name="T85" fmla="*/ 6778 h 20000"/>
                <a:gd name="T86" fmla="*/ 3673 w 20000"/>
                <a:gd name="T87" fmla="*/ 4606 h 20000"/>
                <a:gd name="T88" fmla="*/ 4571 w 20000"/>
                <a:gd name="T89" fmla="*/ 5115 h 20000"/>
                <a:gd name="T90" fmla="*/ 5322 w 20000"/>
                <a:gd name="T91" fmla="*/ 6377 h 20000"/>
                <a:gd name="T92" fmla="*/ 7012 w 20000"/>
                <a:gd name="T93" fmla="*/ 7394 h 20000"/>
                <a:gd name="T94" fmla="*/ 8751 w 20000"/>
                <a:gd name="T95" fmla="*/ 8196 h 20000"/>
                <a:gd name="T96" fmla="*/ 10784 w 20000"/>
                <a:gd name="T97" fmla="*/ 8597 h 20000"/>
                <a:gd name="T98" fmla="*/ 12767 w 20000"/>
                <a:gd name="T99" fmla="*/ 6885 h 20000"/>
                <a:gd name="T100" fmla="*/ 13437 w 20000"/>
                <a:gd name="T101" fmla="*/ 6328 h 20000"/>
                <a:gd name="T102" fmla="*/ 14286 w 20000"/>
                <a:gd name="T103" fmla="*/ 5418 h 20000"/>
                <a:gd name="T104" fmla="*/ 15176 w 20000"/>
                <a:gd name="T105" fmla="*/ 4919 h 20000"/>
                <a:gd name="T106" fmla="*/ 13951 w 20000"/>
                <a:gd name="T107" fmla="*/ 4362 h 20000"/>
                <a:gd name="T108" fmla="*/ 13567 w 20000"/>
                <a:gd name="T109" fmla="*/ 3042 h 20000"/>
                <a:gd name="T110" fmla="*/ 14335 w 20000"/>
                <a:gd name="T111" fmla="*/ 1017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99" name="Freeform 87"/>
            <p:cNvSpPr>
              <a:spLocks/>
            </p:cNvSpPr>
            <p:nvPr/>
          </p:nvSpPr>
          <p:spPr bwMode="auto">
            <a:xfrm>
              <a:off x="5471526" y="2679176"/>
              <a:ext cx="468456" cy="499574"/>
            </a:xfrm>
            <a:custGeom>
              <a:avLst/>
              <a:gdLst>
                <a:gd name="T0" fmla="*/ 6318 w 20000"/>
                <a:gd name="T1" fmla="*/ 850 h 20000"/>
                <a:gd name="T2" fmla="*/ 7074 w 20000"/>
                <a:gd name="T3" fmla="*/ 2013 h 20000"/>
                <a:gd name="T4" fmla="*/ 6415 w 20000"/>
                <a:gd name="T5" fmla="*/ 2476 h 20000"/>
                <a:gd name="T6" fmla="*/ 7251 w 20000"/>
                <a:gd name="T7" fmla="*/ 3236 h 20000"/>
                <a:gd name="T8" fmla="*/ 7926 w 20000"/>
                <a:gd name="T9" fmla="*/ 4638 h 20000"/>
                <a:gd name="T10" fmla="*/ 8585 w 20000"/>
                <a:gd name="T11" fmla="*/ 5488 h 20000"/>
                <a:gd name="T12" fmla="*/ 11158 w 20000"/>
                <a:gd name="T13" fmla="*/ 6249 h 20000"/>
                <a:gd name="T14" fmla="*/ 12235 w 20000"/>
                <a:gd name="T15" fmla="*/ 6711 h 20000"/>
                <a:gd name="T16" fmla="*/ 12990 w 20000"/>
                <a:gd name="T17" fmla="*/ 6861 h 20000"/>
                <a:gd name="T18" fmla="*/ 14068 w 20000"/>
                <a:gd name="T19" fmla="*/ 5638 h 20000"/>
                <a:gd name="T20" fmla="*/ 14904 w 20000"/>
                <a:gd name="T21" fmla="*/ 6488 h 20000"/>
                <a:gd name="T22" fmla="*/ 16238 w 20000"/>
                <a:gd name="T23" fmla="*/ 6100 h 20000"/>
                <a:gd name="T24" fmla="*/ 16672 w 20000"/>
                <a:gd name="T25" fmla="*/ 5638 h 20000"/>
                <a:gd name="T26" fmla="*/ 17492 w 20000"/>
                <a:gd name="T27" fmla="*/ 5026 h 20000"/>
                <a:gd name="T28" fmla="*/ 18810 w 20000"/>
                <a:gd name="T29" fmla="*/ 4474 h 20000"/>
                <a:gd name="T30" fmla="*/ 19325 w 20000"/>
                <a:gd name="T31" fmla="*/ 4787 h 20000"/>
                <a:gd name="T32" fmla="*/ 19486 w 20000"/>
                <a:gd name="T33" fmla="*/ 5250 h 20000"/>
                <a:gd name="T34" fmla="*/ 19727 w 20000"/>
                <a:gd name="T35" fmla="*/ 5712 h 20000"/>
                <a:gd name="T36" fmla="*/ 19068 w 20000"/>
                <a:gd name="T37" fmla="*/ 6249 h 20000"/>
                <a:gd name="T38" fmla="*/ 18248 w 20000"/>
                <a:gd name="T39" fmla="*/ 7711 h 20000"/>
                <a:gd name="T40" fmla="*/ 17588 w 20000"/>
                <a:gd name="T41" fmla="*/ 9262 h 20000"/>
                <a:gd name="T42" fmla="*/ 17074 w 20000"/>
                <a:gd name="T43" fmla="*/ 9650 h 20000"/>
                <a:gd name="T44" fmla="*/ 16415 w 20000"/>
                <a:gd name="T45" fmla="*/ 9336 h 20000"/>
                <a:gd name="T46" fmla="*/ 16158 w 20000"/>
                <a:gd name="T47" fmla="*/ 8650 h 20000"/>
                <a:gd name="T48" fmla="*/ 16833 w 20000"/>
                <a:gd name="T49" fmla="*/ 7875 h 20000"/>
                <a:gd name="T50" fmla="*/ 15064 w 20000"/>
                <a:gd name="T51" fmla="*/ 7263 h 20000"/>
                <a:gd name="T52" fmla="*/ 13842 w 20000"/>
                <a:gd name="T53" fmla="*/ 7263 h 20000"/>
                <a:gd name="T54" fmla="*/ 14068 w 20000"/>
                <a:gd name="T55" fmla="*/ 7711 h 20000"/>
                <a:gd name="T56" fmla="*/ 14502 w 20000"/>
                <a:gd name="T57" fmla="*/ 8501 h 20000"/>
                <a:gd name="T58" fmla="*/ 14502 w 20000"/>
                <a:gd name="T59" fmla="*/ 10112 h 20000"/>
                <a:gd name="T60" fmla="*/ 14003 w 20000"/>
                <a:gd name="T61" fmla="*/ 9963 h 20000"/>
                <a:gd name="T62" fmla="*/ 13151 w 20000"/>
                <a:gd name="T63" fmla="*/ 10723 h 20000"/>
                <a:gd name="T64" fmla="*/ 12910 w 20000"/>
                <a:gd name="T65" fmla="*/ 11738 h 20000"/>
                <a:gd name="T66" fmla="*/ 12235 w 20000"/>
                <a:gd name="T67" fmla="*/ 11887 h 20000"/>
                <a:gd name="T68" fmla="*/ 10161 w 20000"/>
                <a:gd name="T69" fmla="*/ 13900 h 20000"/>
                <a:gd name="T70" fmla="*/ 9244 w 20000"/>
                <a:gd name="T71" fmla="*/ 14601 h 20000"/>
                <a:gd name="T72" fmla="*/ 8842 w 20000"/>
                <a:gd name="T73" fmla="*/ 15600 h 20000"/>
                <a:gd name="T74" fmla="*/ 9003 w 20000"/>
                <a:gd name="T75" fmla="*/ 16585 h 20000"/>
                <a:gd name="T76" fmla="*/ 8328 w 20000"/>
                <a:gd name="T77" fmla="*/ 18449 h 20000"/>
                <a:gd name="T78" fmla="*/ 7749 w 20000"/>
                <a:gd name="T79" fmla="*/ 19224 h 20000"/>
                <a:gd name="T80" fmla="*/ 6158 w 20000"/>
                <a:gd name="T81" fmla="*/ 18747 h 20000"/>
                <a:gd name="T82" fmla="*/ 4839 w 20000"/>
                <a:gd name="T83" fmla="*/ 16122 h 20000"/>
                <a:gd name="T84" fmla="*/ 3328 w 20000"/>
                <a:gd name="T85" fmla="*/ 12349 h 20000"/>
                <a:gd name="T86" fmla="*/ 3087 w 20000"/>
                <a:gd name="T87" fmla="*/ 10664 h 20000"/>
                <a:gd name="T88" fmla="*/ 3167 w 20000"/>
                <a:gd name="T89" fmla="*/ 10112 h 20000"/>
                <a:gd name="T90" fmla="*/ 2508 w 20000"/>
                <a:gd name="T91" fmla="*/ 10336 h 20000"/>
                <a:gd name="T92" fmla="*/ 1350 w 20000"/>
                <a:gd name="T93" fmla="*/ 10887 h 20000"/>
                <a:gd name="T94" fmla="*/ 1350 w 20000"/>
                <a:gd name="T95" fmla="*/ 9500 h 20000"/>
                <a:gd name="T96" fmla="*/ 96 w 20000"/>
                <a:gd name="T97" fmla="*/ 8874 h 20000"/>
                <a:gd name="T98" fmla="*/ 257 w 20000"/>
                <a:gd name="T99" fmla="*/ 8650 h 20000"/>
                <a:gd name="T100" fmla="*/ 1592 w 20000"/>
                <a:gd name="T101" fmla="*/ 8650 h 20000"/>
                <a:gd name="T102" fmla="*/ 1093 w 20000"/>
                <a:gd name="T103" fmla="*/ 7412 h 20000"/>
                <a:gd name="T104" fmla="*/ 1093 w 20000"/>
                <a:gd name="T105" fmla="*/ 5861 h 20000"/>
                <a:gd name="T106" fmla="*/ 2251 w 20000"/>
                <a:gd name="T107" fmla="*/ 5638 h 20000"/>
                <a:gd name="T108" fmla="*/ 3087 w 20000"/>
                <a:gd name="T109" fmla="*/ 4400 h 20000"/>
                <a:gd name="T110" fmla="*/ 3585 w 20000"/>
                <a:gd name="T111" fmla="*/ 3013 h 20000"/>
                <a:gd name="T112" fmla="*/ 3585 w 20000"/>
                <a:gd name="T113" fmla="*/ 2237 h 20000"/>
                <a:gd name="T114" fmla="*/ 2830 w 20000"/>
                <a:gd name="T115" fmla="*/ 850 h 20000"/>
                <a:gd name="T116" fmla="*/ 4839 w 20000"/>
                <a:gd name="T117" fmla="*/ 552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00" name="Freeform 88"/>
            <p:cNvSpPr>
              <a:spLocks/>
            </p:cNvSpPr>
            <p:nvPr/>
          </p:nvSpPr>
          <p:spPr bwMode="auto">
            <a:xfrm>
              <a:off x="5938935" y="3221314"/>
              <a:ext cx="182352" cy="196021"/>
            </a:xfrm>
            <a:custGeom>
              <a:avLst/>
              <a:gdLst>
                <a:gd name="T0" fmla="*/ 16140 w 20000"/>
                <a:gd name="T1" fmla="*/ 18409 h 20000"/>
                <a:gd name="T2" fmla="*/ 14661 w 20000"/>
                <a:gd name="T3" fmla="*/ 17424 h 20000"/>
                <a:gd name="T4" fmla="*/ 12936 w 20000"/>
                <a:gd name="T5" fmla="*/ 15871 h 20000"/>
                <a:gd name="T6" fmla="*/ 10637 w 20000"/>
                <a:gd name="T7" fmla="*/ 13295 h 20000"/>
                <a:gd name="T8" fmla="*/ 9569 w 20000"/>
                <a:gd name="T9" fmla="*/ 11742 h 20000"/>
                <a:gd name="T10" fmla="*/ 8501 w 20000"/>
                <a:gd name="T11" fmla="*/ 10152 h 20000"/>
                <a:gd name="T12" fmla="*/ 7433 w 20000"/>
                <a:gd name="T13" fmla="*/ 9205 h 20000"/>
                <a:gd name="T14" fmla="*/ 6776 w 20000"/>
                <a:gd name="T15" fmla="*/ 6629 h 20000"/>
                <a:gd name="T16" fmla="*/ 4435 w 20000"/>
                <a:gd name="T17" fmla="*/ 4886 h 20000"/>
                <a:gd name="T18" fmla="*/ 2957 w 20000"/>
                <a:gd name="T19" fmla="*/ 3485 h 20000"/>
                <a:gd name="T20" fmla="*/ 164 w 20000"/>
                <a:gd name="T21" fmla="*/ 1553 h 20000"/>
                <a:gd name="T22" fmla="*/ 0 w 20000"/>
                <a:gd name="T23" fmla="*/ 0 h 20000"/>
                <a:gd name="T24" fmla="*/ 2752 w 20000"/>
                <a:gd name="T25" fmla="*/ 758 h 20000"/>
                <a:gd name="T26" fmla="*/ 5503 w 20000"/>
                <a:gd name="T27" fmla="*/ 1932 h 20000"/>
                <a:gd name="T28" fmla="*/ 7885 w 20000"/>
                <a:gd name="T29" fmla="*/ 4091 h 20000"/>
                <a:gd name="T30" fmla="*/ 9979 w 20000"/>
                <a:gd name="T31" fmla="*/ 6061 h 20000"/>
                <a:gd name="T32" fmla="*/ 11047 w 20000"/>
                <a:gd name="T33" fmla="*/ 6061 h 20000"/>
                <a:gd name="T34" fmla="*/ 11910 w 20000"/>
                <a:gd name="T35" fmla="*/ 7045 h 20000"/>
                <a:gd name="T36" fmla="*/ 12936 w 20000"/>
                <a:gd name="T37" fmla="*/ 8030 h 20000"/>
                <a:gd name="T38" fmla="*/ 14456 w 20000"/>
                <a:gd name="T39" fmla="*/ 8977 h 20000"/>
                <a:gd name="T40" fmla="*/ 14456 w 20000"/>
                <a:gd name="T41" fmla="*/ 9205 h 20000"/>
                <a:gd name="T42" fmla="*/ 15524 w 20000"/>
                <a:gd name="T43" fmla="*/ 9205 h 20000"/>
                <a:gd name="T44" fmla="*/ 15113 w 20000"/>
                <a:gd name="T45" fmla="*/ 10152 h 20000"/>
                <a:gd name="T46" fmla="*/ 15113 w 20000"/>
                <a:gd name="T47" fmla="*/ 10758 h 20000"/>
                <a:gd name="T48" fmla="*/ 16797 w 20000"/>
                <a:gd name="T49" fmla="*/ 11364 h 20000"/>
                <a:gd name="T50" fmla="*/ 17864 w 20000"/>
                <a:gd name="T51" fmla="*/ 13295 h 20000"/>
                <a:gd name="T52" fmla="*/ 18070 w 20000"/>
                <a:gd name="T53" fmla="*/ 13712 h 20000"/>
                <a:gd name="T54" fmla="*/ 19548 w 20000"/>
                <a:gd name="T55" fmla="*/ 14697 h 20000"/>
                <a:gd name="T56" fmla="*/ 19138 w 20000"/>
                <a:gd name="T57" fmla="*/ 15871 h 20000"/>
                <a:gd name="T58" fmla="*/ 19548 w 20000"/>
                <a:gd name="T59" fmla="*/ 17197 h 20000"/>
                <a:gd name="T60" fmla="*/ 18070 w 20000"/>
                <a:gd name="T61" fmla="*/ 18977 h 20000"/>
                <a:gd name="T62" fmla="*/ 17207 w 20000"/>
                <a:gd name="T63" fmla="*/ 1935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01" name="Freeform 89"/>
            <p:cNvSpPr>
              <a:spLocks/>
            </p:cNvSpPr>
            <p:nvPr/>
          </p:nvSpPr>
          <p:spPr bwMode="auto">
            <a:xfrm>
              <a:off x="6541535" y="3321004"/>
              <a:ext cx="165584" cy="156817"/>
            </a:xfrm>
            <a:custGeom>
              <a:avLst/>
              <a:gdLst>
                <a:gd name="T0" fmla="*/ 19683 w 20000"/>
                <a:gd name="T1" fmla="*/ 19952 h 20000"/>
                <a:gd name="T2" fmla="*/ 16689 w 20000"/>
                <a:gd name="T3" fmla="*/ 18000 h 20000"/>
                <a:gd name="T4" fmla="*/ 15737 w 20000"/>
                <a:gd name="T5" fmla="*/ 16238 h 20000"/>
                <a:gd name="T6" fmla="*/ 15057 w 20000"/>
                <a:gd name="T7" fmla="*/ 14048 h 20000"/>
                <a:gd name="T8" fmla="*/ 12426 w 20000"/>
                <a:gd name="T9" fmla="*/ 10810 h 20000"/>
                <a:gd name="T10" fmla="*/ 8254 w 20000"/>
                <a:gd name="T11" fmla="*/ 9143 h 20000"/>
                <a:gd name="T12" fmla="*/ 7800 w 20000"/>
                <a:gd name="T13" fmla="*/ 8381 h 20000"/>
                <a:gd name="T14" fmla="*/ 7528 w 20000"/>
                <a:gd name="T15" fmla="*/ 7905 h 20000"/>
                <a:gd name="T16" fmla="*/ 6349 w 20000"/>
                <a:gd name="T17" fmla="*/ 7619 h 20000"/>
                <a:gd name="T18" fmla="*/ 5170 w 20000"/>
                <a:gd name="T19" fmla="*/ 7143 h 20000"/>
                <a:gd name="T20" fmla="*/ 5669 w 20000"/>
                <a:gd name="T21" fmla="*/ 5905 h 20000"/>
                <a:gd name="T22" fmla="*/ 4943 w 20000"/>
                <a:gd name="T23" fmla="*/ 7143 h 20000"/>
                <a:gd name="T24" fmla="*/ 3810 w 20000"/>
                <a:gd name="T25" fmla="*/ 8381 h 20000"/>
                <a:gd name="T26" fmla="*/ 3810 w 20000"/>
                <a:gd name="T27" fmla="*/ 6619 h 20000"/>
                <a:gd name="T28" fmla="*/ 2812 w 20000"/>
                <a:gd name="T29" fmla="*/ 5905 h 20000"/>
                <a:gd name="T30" fmla="*/ 2585 w 20000"/>
                <a:gd name="T31" fmla="*/ 5667 h 20000"/>
                <a:gd name="T32" fmla="*/ 4490 w 20000"/>
                <a:gd name="T33" fmla="*/ 5143 h 20000"/>
                <a:gd name="T34" fmla="*/ 5170 w 20000"/>
                <a:gd name="T35" fmla="*/ 5143 h 20000"/>
                <a:gd name="T36" fmla="*/ 5170 w 20000"/>
                <a:gd name="T37" fmla="*/ 4476 h 20000"/>
                <a:gd name="T38" fmla="*/ 2585 w 20000"/>
                <a:gd name="T39" fmla="*/ 4667 h 20000"/>
                <a:gd name="T40" fmla="*/ 2132 w 20000"/>
                <a:gd name="T41" fmla="*/ 3190 h 20000"/>
                <a:gd name="T42" fmla="*/ 0 w 20000"/>
                <a:gd name="T43" fmla="*/ 2429 h 20000"/>
                <a:gd name="T44" fmla="*/ 272 w 20000"/>
                <a:gd name="T45" fmla="*/ 1238 h 20000"/>
                <a:gd name="T46" fmla="*/ 2812 w 20000"/>
                <a:gd name="T47" fmla="*/ 0 h 20000"/>
                <a:gd name="T48" fmla="*/ 5669 w 20000"/>
                <a:gd name="T49" fmla="*/ 1238 h 20000"/>
                <a:gd name="T50" fmla="*/ 6349 w 20000"/>
                <a:gd name="T51" fmla="*/ 2714 h 20000"/>
                <a:gd name="T52" fmla="*/ 6803 w 20000"/>
                <a:gd name="T53" fmla="*/ 5667 h 20000"/>
                <a:gd name="T54" fmla="*/ 7075 w 20000"/>
                <a:gd name="T55" fmla="*/ 5143 h 20000"/>
                <a:gd name="T56" fmla="*/ 7528 w 20000"/>
                <a:gd name="T57" fmla="*/ 5905 h 20000"/>
                <a:gd name="T58" fmla="*/ 8254 w 20000"/>
                <a:gd name="T59" fmla="*/ 7143 h 20000"/>
                <a:gd name="T60" fmla="*/ 10567 w 20000"/>
                <a:gd name="T61" fmla="*/ 4667 h 20000"/>
                <a:gd name="T62" fmla="*/ 11973 w 20000"/>
                <a:gd name="T63" fmla="*/ 3714 h 20000"/>
                <a:gd name="T64" fmla="*/ 16689 w 20000"/>
                <a:gd name="T65" fmla="*/ 4476 h 20000"/>
                <a:gd name="T66" fmla="*/ 19955 w 20000"/>
                <a:gd name="T67" fmla="*/ 5667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02" name="Freeform 90"/>
            <p:cNvSpPr>
              <a:spLocks/>
            </p:cNvSpPr>
            <p:nvPr/>
          </p:nvSpPr>
          <p:spPr bwMode="auto">
            <a:xfrm>
              <a:off x="6331935" y="3286281"/>
              <a:ext cx="110040" cy="127694"/>
            </a:xfrm>
            <a:custGeom>
              <a:avLst/>
              <a:gdLst>
                <a:gd name="T0" fmla="*/ 2131 w 20000"/>
                <a:gd name="T1" fmla="*/ 19592 h 20000"/>
                <a:gd name="T2" fmla="*/ 2818 w 20000"/>
                <a:gd name="T3" fmla="*/ 17201 h 20000"/>
                <a:gd name="T4" fmla="*/ 2131 w 20000"/>
                <a:gd name="T5" fmla="*/ 14227 h 20000"/>
                <a:gd name="T6" fmla="*/ 412 w 20000"/>
                <a:gd name="T7" fmla="*/ 12653 h 20000"/>
                <a:gd name="T8" fmla="*/ 1100 w 20000"/>
                <a:gd name="T9" fmla="*/ 11778 h 20000"/>
                <a:gd name="T10" fmla="*/ 2131 w 20000"/>
                <a:gd name="T11" fmla="*/ 10029 h 20000"/>
                <a:gd name="T12" fmla="*/ 2131 w 20000"/>
                <a:gd name="T13" fmla="*/ 7289 h 20000"/>
                <a:gd name="T14" fmla="*/ 3918 w 20000"/>
                <a:gd name="T15" fmla="*/ 4898 h 20000"/>
                <a:gd name="T16" fmla="*/ 4674 w 20000"/>
                <a:gd name="T17" fmla="*/ 2449 h 20000"/>
                <a:gd name="T18" fmla="*/ 5704 w 20000"/>
                <a:gd name="T19" fmla="*/ 3032 h 20000"/>
                <a:gd name="T20" fmla="*/ 6735 w 20000"/>
                <a:gd name="T21" fmla="*/ 1574 h 20000"/>
                <a:gd name="T22" fmla="*/ 8591 w 20000"/>
                <a:gd name="T23" fmla="*/ 2157 h 20000"/>
                <a:gd name="T24" fmla="*/ 13883 w 20000"/>
                <a:gd name="T25" fmla="*/ 2449 h 20000"/>
                <a:gd name="T26" fmla="*/ 18832 w 20000"/>
                <a:gd name="T27" fmla="*/ 933 h 20000"/>
                <a:gd name="T28" fmla="*/ 19931 w 20000"/>
                <a:gd name="T29" fmla="*/ 641 h 20000"/>
                <a:gd name="T30" fmla="*/ 18557 w 20000"/>
                <a:gd name="T31" fmla="*/ 3032 h 20000"/>
                <a:gd name="T32" fmla="*/ 14914 w 20000"/>
                <a:gd name="T33" fmla="*/ 3965 h 20000"/>
                <a:gd name="T34" fmla="*/ 11065 w 20000"/>
                <a:gd name="T35" fmla="*/ 3965 h 20000"/>
                <a:gd name="T36" fmla="*/ 7835 w 20000"/>
                <a:gd name="T37" fmla="*/ 3615 h 20000"/>
                <a:gd name="T38" fmla="*/ 4948 w 20000"/>
                <a:gd name="T39" fmla="*/ 3615 h 20000"/>
                <a:gd name="T40" fmla="*/ 4674 w 20000"/>
                <a:gd name="T41" fmla="*/ 6939 h 20000"/>
                <a:gd name="T42" fmla="*/ 6460 w 20000"/>
                <a:gd name="T43" fmla="*/ 8455 h 20000"/>
                <a:gd name="T44" fmla="*/ 8591 w 20000"/>
                <a:gd name="T45" fmla="*/ 6939 h 20000"/>
                <a:gd name="T46" fmla="*/ 10378 w 20000"/>
                <a:gd name="T47" fmla="*/ 7289 h 20000"/>
                <a:gd name="T48" fmla="*/ 12509 w 20000"/>
                <a:gd name="T49" fmla="*/ 6939 h 20000"/>
                <a:gd name="T50" fmla="*/ 13883 w 20000"/>
                <a:gd name="T51" fmla="*/ 6356 h 20000"/>
                <a:gd name="T52" fmla="*/ 14227 w 20000"/>
                <a:gd name="T53" fmla="*/ 7289 h 20000"/>
                <a:gd name="T54" fmla="*/ 11409 w 20000"/>
                <a:gd name="T55" fmla="*/ 8455 h 20000"/>
                <a:gd name="T56" fmla="*/ 7835 w 20000"/>
                <a:gd name="T57" fmla="*/ 10029 h 20000"/>
                <a:gd name="T58" fmla="*/ 11409 w 20000"/>
                <a:gd name="T59" fmla="*/ 13586 h 20000"/>
                <a:gd name="T60" fmla="*/ 12096 w 20000"/>
                <a:gd name="T61" fmla="*/ 14810 h 20000"/>
                <a:gd name="T62" fmla="*/ 13196 w 20000"/>
                <a:gd name="T63" fmla="*/ 15743 h 20000"/>
                <a:gd name="T64" fmla="*/ 11409 w 20000"/>
                <a:gd name="T65" fmla="*/ 16618 h 20000"/>
                <a:gd name="T66" fmla="*/ 10378 w 20000"/>
                <a:gd name="T67" fmla="*/ 17551 h 20000"/>
                <a:gd name="T68" fmla="*/ 9278 w 20000"/>
                <a:gd name="T69" fmla="*/ 15743 h 20000"/>
                <a:gd name="T70" fmla="*/ 6735 w 20000"/>
                <a:gd name="T71" fmla="*/ 13586 h 20000"/>
                <a:gd name="T72" fmla="*/ 6735 w 20000"/>
                <a:gd name="T73" fmla="*/ 11778 h 20000"/>
                <a:gd name="T74" fmla="*/ 4948 w 20000"/>
                <a:gd name="T75" fmla="*/ 12653 h 20000"/>
                <a:gd name="T76" fmla="*/ 4948 w 20000"/>
                <a:gd name="T77" fmla="*/ 14810 h 20000"/>
                <a:gd name="T78" fmla="*/ 4948 w 20000"/>
                <a:gd name="T79" fmla="*/ 18134 h 20000"/>
                <a:gd name="T80" fmla="*/ 3918 w 20000"/>
                <a:gd name="T81" fmla="*/ 19592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03" name="Freeform 91"/>
            <p:cNvSpPr>
              <a:spLocks/>
            </p:cNvSpPr>
            <p:nvPr/>
          </p:nvSpPr>
          <p:spPr bwMode="auto">
            <a:xfrm>
              <a:off x="6104519" y="3417334"/>
              <a:ext cx="156152" cy="50406"/>
            </a:xfrm>
            <a:custGeom>
              <a:avLst/>
              <a:gdLst>
                <a:gd name="T0" fmla="*/ 19952 w 20000"/>
                <a:gd name="T1" fmla="*/ 19853 h 20000"/>
                <a:gd name="T2" fmla="*/ 18699 w 20000"/>
                <a:gd name="T3" fmla="*/ 18382 h 20000"/>
                <a:gd name="T4" fmla="*/ 16916 w 20000"/>
                <a:gd name="T5" fmla="*/ 16029 h 20000"/>
                <a:gd name="T6" fmla="*/ 15952 w 20000"/>
                <a:gd name="T7" fmla="*/ 17500 h 20000"/>
                <a:gd name="T8" fmla="*/ 14747 w 20000"/>
                <a:gd name="T9" fmla="*/ 16029 h 20000"/>
                <a:gd name="T10" fmla="*/ 13687 w 20000"/>
                <a:gd name="T11" fmla="*/ 16029 h 20000"/>
                <a:gd name="T12" fmla="*/ 12193 w 20000"/>
                <a:gd name="T13" fmla="*/ 15294 h 20000"/>
                <a:gd name="T14" fmla="*/ 10988 w 20000"/>
                <a:gd name="T15" fmla="*/ 13824 h 20000"/>
                <a:gd name="T16" fmla="*/ 8482 w 20000"/>
                <a:gd name="T17" fmla="*/ 11471 h 20000"/>
                <a:gd name="T18" fmla="*/ 6988 w 20000"/>
                <a:gd name="T19" fmla="*/ 12059 h 20000"/>
                <a:gd name="T20" fmla="*/ 5012 w 20000"/>
                <a:gd name="T21" fmla="*/ 9853 h 20000"/>
                <a:gd name="T22" fmla="*/ 2458 w 20000"/>
                <a:gd name="T23" fmla="*/ 8382 h 20000"/>
                <a:gd name="T24" fmla="*/ 2940 w 20000"/>
                <a:gd name="T25" fmla="*/ 7647 h 20000"/>
                <a:gd name="T26" fmla="*/ 1253 w 20000"/>
                <a:gd name="T27" fmla="*/ 6029 h 20000"/>
                <a:gd name="T28" fmla="*/ 0 w 20000"/>
                <a:gd name="T29" fmla="*/ 5441 h 20000"/>
                <a:gd name="T30" fmla="*/ 482 w 20000"/>
                <a:gd name="T31" fmla="*/ 5441 h 20000"/>
                <a:gd name="T32" fmla="*/ 964 w 20000"/>
                <a:gd name="T33" fmla="*/ 5441 h 20000"/>
                <a:gd name="T34" fmla="*/ 1735 w 20000"/>
                <a:gd name="T35" fmla="*/ 2353 h 20000"/>
                <a:gd name="T36" fmla="*/ 2217 w 20000"/>
                <a:gd name="T37" fmla="*/ 0 h 20000"/>
                <a:gd name="T38" fmla="*/ 4241 w 20000"/>
                <a:gd name="T39" fmla="*/ 1471 h 20000"/>
                <a:gd name="T40" fmla="*/ 4241 w 20000"/>
                <a:gd name="T41" fmla="*/ 0 h 20000"/>
                <a:gd name="T42" fmla="*/ 5012 w 20000"/>
                <a:gd name="T43" fmla="*/ 0 h 20000"/>
                <a:gd name="T44" fmla="*/ 5687 w 20000"/>
                <a:gd name="T45" fmla="*/ 1471 h 20000"/>
                <a:gd name="T46" fmla="*/ 6217 w 20000"/>
                <a:gd name="T47" fmla="*/ 2353 h 20000"/>
                <a:gd name="T48" fmla="*/ 6988 w 20000"/>
                <a:gd name="T49" fmla="*/ 1471 h 20000"/>
                <a:gd name="T50" fmla="*/ 7470 w 20000"/>
                <a:gd name="T51" fmla="*/ 5441 h 20000"/>
                <a:gd name="T52" fmla="*/ 10699 w 20000"/>
                <a:gd name="T53" fmla="*/ 6029 h 20000"/>
                <a:gd name="T54" fmla="*/ 11470 w 20000"/>
                <a:gd name="T55" fmla="*/ 6029 h 20000"/>
                <a:gd name="T56" fmla="*/ 11711 w 20000"/>
                <a:gd name="T57" fmla="*/ 3824 h 20000"/>
                <a:gd name="T58" fmla="*/ 12723 w 20000"/>
                <a:gd name="T59" fmla="*/ 3824 h 20000"/>
                <a:gd name="T60" fmla="*/ 12964 w 20000"/>
                <a:gd name="T61" fmla="*/ 5441 h 20000"/>
                <a:gd name="T62" fmla="*/ 13446 w 20000"/>
                <a:gd name="T63" fmla="*/ 5441 h 20000"/>
                <a:gd name="T64" fmla="*/ 14747 w 20000"/>
                <a:gd name="T65" fmla="*/ 5441 h 20000"/>
                <a:gd name="T66" fmla="*/ 15470 w 20000"/>
                <a:gd name="T67" fmla="*/ 6029 h 20000"/>
                <a:gd name="T68" fmla="*/ 16241 w 20000"/>
                <a:gd name="T69" fmla="*/ 9853 h 20000"/>
                <a:gd name="T70" fmla="*/ 17494 w 20000"/>
                <a:gd name="T71" fmla="*/ 12059 h 20000"/>
                <a:gd name="T72" fmla="*/ 17976 w 20000"/>
                <a:gd name="T73" fmla="*/ 11471 h 20000"/>
                <a:gd name="T74" fmla="*/ 18988 w 20000"/>
                <a:gd name="T75" fmla="*/ 11471 h 20000"/>
                <a:gd name="T76" fmla="*/ 19952 w 20000"/>
                <a:gd name="T77" fmla="*/ 12059 h 20000"/>
                <a:gd name="T78" fmla="*/ 19470 w 20000"/>
                <a:gd name="T79" fmla="*/ 13824 h 20000"/>
                <a:gd name="T80" fmla="*/ 19470 w 20000"/>
                <a:gd name="T81" fmla="*/ 16029 h 20000"/>
                <a:gd name="T82" fmla="*/ 19952 w 20000"/>
                <a:gd name="T83" fmla="*/ 18382 h 20000"/>
                <a:gd name="T84" fmla="*/ 19952 w 20000"/>
                <a:gd name="T85" fmla="*/ 1985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04" name="Freeform 92"/>
            <p:cNvSpPr>
              <a:spLocks/>
            </p:cNvSpPr>
            <p:nvPr/>
          </p:nvSpPr>
          <p:spPr bwMode="auto">
            <a:xfrm>
              <a:off x="6407391" y="3461019"/>
              <a:ext cx="67072" cy="35844"/>
            </a:xfrm>
            <a:custGeom>
              <a:avLst/>
              <a:gdLst>
                <a:gd name="T0" fmla="*/ 2373 w 20000"/>
                <a:gd name="T1" fmla="*/ 19787 h 20000"/>
                <a:gd name="T2" fmla="*/ 0 w 20000"/>
                <a:gd name="T3" fmla="*/ 19787 h 20000"/>
                <a:gd name="T4" fmla="*/ 678 w 20000"/>
                <a:gd name="T5" fmla="*/ 15532 h 20000"/>
                <a:gd name="T6" fmla="*/ 1808 w 20000"/>
                <a:gd name="T7" fmla="*/ 12128 h 20000"/>
                <a:gd name="T8" fmla="*/ 4633 w 20000"/>
                <a:gd name="T9" fmla="*/ 8723 h 20000"/>
                <a:gd name="T10" fmla="*/ 7684 w 20000"/>
                <a:gd name="T11" fmla="*/ 6596 h 20000"/>
                <a:gd name="T12" fmla="*/ 9379 w 20000"/>
                <a:gd name="T13" fmla="*/ 3404 h 20000"/>
                <a:gd name="T14" fmla="*/ 14124 w 20000"/>
                <a:gd name="T15" fmla="*/ 0 h 20000"/>
                <a:gd name="T16" fmla="*/ 19887 w 20000"/>
                <a:gd name="T17" fmla="*/ 0 h 20000"/>
                <a:gd name="T18" fmla="*/ 17627 w 20000"/>
                <a:gd name="T19" fmla="*/ 3404 h 20000"/>
                <a:gd name="T20" fmla="*/ 16949 w 20000"/>
                <a:gd name="T21" fmla="*/ 3404 h 20000"/>
                <a:gd name="T22" fmla="*/ 14576 w 20000"/>
                <a:gd name="T23" fmla="*/ 5532 h 20000"/>
                <a:gd name="T24" fmla="*/ 7684 w 20000"/>
                <a:gd name="T25" fmla="*/ 12128 h 20000"/>
                <a:gd name="T26" fmla="*/ 4633 w 20000"/>
                <a:gd name="T27" fmla="*/ 17660 h 20000"/>
                <a:gd name="T28" fmla="*/ 3503 w 20000"/>
                <a:gd name="T29" fmla="*/ 17660 h 20000"/>
                <a:gd name="T30" fmla="*/ 2373 w 20000"/>
                <a:gd name="T31" fmla="*/ 19787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05" name="Freeform 93"/>
            <p:cNvSpPr>
              <a:spLocks/>
            </p:cNvSpPr>
            <p:nvPr/>
          </p:nvSpPr>
          <p:spPr bwMode="auto">
            <a:xfrm>
              <a:off x="6480751" y="3280680"/>
              <a:ext cx="26200" cy="52646"/>
            </a:xfrm>
            <a:custGeom>
              <a:avLst/>
              <a:gdLst>
                <a:gd name="T0" fmla="*/ 8986 w 20000"/>
                <a:gd name="T1" fmla="*/ 19857 h 20000"/>
                <a:gd name="T2" fmla="*/ 4638 w 20000"/>
                <a:gd name="T3" fmla="*/ 16857 h 20000"/>
                <a:gd name="T4" fmla="*/ 1739 w 20000"/>
                <a:gd name="T5" fmla="*/ 13143 h 20000"/>
                <a:gd name="T6" fmla="*/ 1739 w 20000"/>
                <a:gd name="T7" fmla="*/ 11714 h 20000"/>
                <a:gd name="T8" fmla="*/ 0 w 20000"/>
                <a:gd name="T9" fmla="*/ 9571 h 20000"/>
                <a:gd name="T10" fmla="*/ 0 w 20000"/>
                <a:gd name="T11" fmla="*/ 7286 h 20000"/>
                <a:gd name="T12" fmla="*/ 1739 w 20000"/>
                <a:gd name="T13" fmla="*/ 3714 h 20000"/>
                <a:gd name="T14" fmla="*/ 7536 w 20000"/>
                <a:gd name="T15" fmla="*/ 0 h 20000"/>
                <a:gd name="T16" fmla="*/ 4638 w 20000"/>
                <a:gd name="T17" fmla="*/ 2000 h 20000"/>
                <a:gd name="T18" fmla="*/ 7536 w 20000"/>
                <a:gd name="T19" fmla="*/ 5857 h 20000"/>
                <a:gd name="T20" fmla="*/ 1739 w 20000"/>
                <a:gd name="T21" fmla="*/ 7286 h 20000"/>
                <a:gd name="T22" fmla="*/ 4638 w 20000"/>
                <a:gd name="T23" fmla="*/ 8143 h 20000"/>
                <a:gd name="T24" fmla="*/ 7536 w 20000"/>
                <a:gd name="T25" fmla="*/ 7286 h 20000"/>
                <a:gd name="T26" fmla="*/ 8986 w 20000"/>
                <a:gd name="T27" fmla="*/ 7286 h 20000"/>
                <a:gd name="T28" fmla="*/ 8986 w 20000"/>
                <a:gd name="T29" fmla="*/ 5857 h 20000"/>
                <a:gd name="T30" fmla="*/ 16522 w 20000"/>
                <a:gd name="T31" fmla="*/ 4286 h 20000"/>
                <a:gd name="T32" fmla="*/ 16522 w 20000"/>
                <a:gd name="T33" fmla="*/ 7286 h 20000"/>
                <a:gd name="T34" fmla="*/ 8986 w 20000"/>
                <a:gd name="T35" fmla="*/ 9571 h 20000"/>
                <a:gd name="T36" fmla="*/ 19710 w 20000"/>
                <a:gd name="T37" fmla="*/ 13143 h 20000"/>
                <a:gd name="T38" fmla="*/ 7536 w 20000"/>
                <a:gd name="T39" fmla="*/ 11714 h 20000"/>
                <a:gd name="T40" fmla="*/ 7536 w 20000"/>
                <a:gd name="T41" fmla="*/ 13143 h 20000"/>
                <a:gd name="T42" fmla="*/ 8986 w 20000"/>
                <a:gd name="T43" fmla="*/ 19857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06" name="Freeform 94"/>
            <p:cNvSpPr>
              <a:spLocks/>
            </p:cNvSpPr>
            <p:nvPr/>
          </p:nvSpPr>
          <p:spPr bwMode="auto">
            <a:xfrm>
              <a:off x="6487039" y="3366929"/>
              <a:ext cx="50304" cy="16801"/>
            </a:xfrm>
            <a:custGeom>
              <a:avLst/>
              <a:gdLst>
                <a:gd name="T0" fmla="*/ 19853 w 20000"/>
                <a:gd name="T1" fmla="*/ 19535 h 20000"/>
                <a:gd name="T2" fmla="*/ 13824 w 20000"/>
                <a:gd name="T3" fmla="*/ 12093 h 20000"/>
                <a:gd name="T4" fmla="*/ 11471 w 20000"/>
                <a:gd name="T5" fmla="*/ 6977 h 20000"/>
                <a:gd name="T6" fmla="*/ 11471 w 20000"/>
                <a:gd name="T7" fmla="*/ 12093 h 20000"/>
                <a:gd name="T8" fmla="*/ 7647 w 20000"/>
                <a:gd name="T9" fmla="*/ 12093 h 20000"/>
                <a:gd name="T10" fmla="*/ 7647 w 20000"/>
                <a:gd name="T11" fmla="*/ 6977 h 20000"/>
                <a:gd name="T12" fmla="*/ 4559 w 20000"/>
                <a:gd name="T13" fmla="*/ 12093 h 20000"/>
                <a:gd name="T14" fmla="*/ 2353 w 20000"/>
                <a:gd name="T15" fmla="*/ 6977 h 20000"/>
                <a:gd name="T16" fmla="*/ 1471 w 20000"/>
                <a:gd name="T17" fmla="*/ 12093 h 20000"/>
                <a:gd name="T18" fmla="*/ 0 w 20000"/>
                <a:gd name="T19" fmla="*/ 6977 h 20000"/>
                <a:gd name="T20" fmla="*/ 2353 w 20000"/>
                <a:gd name="T21" fmla="*/ 0 h 20000"/>
                <a:gd name="T22" fmla="*/ 7647 w 20000"/>
                <a:gd name="T23" fmla="*/ 0 h 20000"/>
                <a:gd name="T24" fmla="*/ 10000 w 20000"/>
                <a:gd name="T25" fmla="*/ 0 h 20000"/>
                <a:gd name="T26" fmla="*/ 11471 w 20000"/>
                <a:gd name="T27" fmla="*/ 0 h 20000"/>
                <a:gd name="T28" fmla="*/ 13824 w 20000"/>
                <a:gd name="T29" fmla="*/ 0 h 20000"/>
                <a:gd name="T30" fmla="*/ 16029 w 20000"/>
                <a:gd name="T31" fmla="*/ 0 h 20000"/>
                <a:gd name="T32" fmla="*/ 18382 w 20000"/>
                <a:gd name="T33" fmla="*/ 6977 h 20000"/>
                <a:gd name="T34" fmla="*/ 19853 w 20000"/>
                <a:gd name="T35" fmla="*/ 12093 h 20000"/>
                <a:gd name="T36" fmla="*/ 19853 w 20000"/>
                <a:gd name="T37" fmla="*/ 19535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07" name="Freeform 95"/>
            <p:cNvSpPr>
              <a:spLocks/>
            </p:cNvSpPr>
            <p:nvPr/>
          </p:nvSpPr>
          <p:spPr bwMode="auto">
            <a:xfrm>
              <a:off x="6347655" y="3455418"/>
              <a:ext cx="57640" cy="16802"/>
            </a:xfrm>
            <a:custGeom>
              <a:avLst/>
              <a:gdLst>
                <a:gd name="T0" fmla="*/ 8947 w 20000"/>
                <a:gd name="T1" fmla="*/ 19524 h 20000"/>
                <a:gd name="T2" fmla="*/ 5395 w 20000"/>
                <a:gd name="T3" fmla="*/ 19524 h 20000"/>
                <a:gd name="T4" fmla="*/ 4079 w 20000"/>
                <a:gd name="T5" fmla="*/ 14762 h 20000"/>
                <a:gd name="T6" fmla="*/ 0 w 20000"/>
                <a:gd name="T7" fmla="*/ 14762 h 20000"/>
                <a:gd name="T8" fmla="*/ 0 w 20000"/>
                <a:gd name="T9" fmla="*/ 10000 h 20000"/>
                <a:gd name="T10" fmla="*/ 1447 w 20000"/>
                <a:gd name="T11" fmla="*/ 7143 h 20000"/>
                <a:gd name="T12" fmla="*/ 4079 w 20000"/>
                <a:gd name="T13" fmla="*/ 2857 h 20000"/>
                <a:gd name="T14" fmla="*/ 7500 w 20000"/>
                <a:gd name="T15" fmla="*/ 7143 h 20000"/>
                <a:gd name="T16" fmla="*/ 9605 w 20000"/>
                <a:gd name="T17" fmla="*/ 10000 h 20000"/>
                <a:gd name="T18" fmla="*/ 11053 w 20000"/>
                <a:gd name="T19" fmla="*/ 7143 h 20000"/>
                <a:gd name="T20" fmla="*/ 15789 w 20000"/>
                <a:gd name="T21" fmla="*/ 10000 h 20000"/>
                <a:gd name="T22" fmla="*/ 16447 w 20000"/>
                <a:gd name="T23" fmla="*/ 7143 h 20000"/>
                <a:gd name="T24" fmla="*/ 17763 w 20000"/>
                <a:gd name="T25" fmla="*/ 7143 h 20000"/>
                <a:gd name="T26" fmla="*/ 17763 w 20000"/>
                <a:gd name="T27" fmla="*/ 2857 h 20000"/>
                <a:gd name="T28" fmla="*/ 18553 w 20000"/>
                <a:gd name="T29" fmla="*/ 0 h 20000"/>
                <a:gd name="T30" fmla="*/ 19868 w 20000"/>
                <a:gd name="T31" fmla="*/ 2857 h 20000"/>
                <a:gd name="T32" fmla="*/ 17763 w 20000"/>
                <a:gd name="T33" fmla="*/ 10000 h 20000"/>
                <a:gd name="T34" fmla="*/ 13026 w 20000"/>
                <a:gd name="T35" fmla="*/ 14762 h 20000"/>
                <a:gd name="T36" fmla="*/ 12368 w 20000"/>
                <a:gd name="T37" fmla="*/ 19524 h 20000"/>
                <a:gd name="T38" fmla="*/ 9605 w 20000"/>
                <a:gd name="T39" fmla="*/ 14762 h 20000"/>
                <a:gd name="T40" fmla="*/ 8947 w 20000"/>
                <a:gd name="T41" fmla="*/ 19524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08" name="Freeform 96"/>
            <p:cNvSpPr>
              <a:spLocks/>
            </p:cNvSpPr>
            <p:nvPr/>
          </p:nvSpPr>
          <p:spPr bwMode="auto">
            <a:xfrm>
              <a:off x="6297351" y="3455418"/>
              <a:ext cx="40872" cy="16802"/>
            </a:xfrm>
            <a:custGeom>
              <a:avLst/>
              <a:gdLst>
                <a:gd name="T0" fmla="*/ 0 w 20000"/>
                <a:gd name="T1" fmla="*/ 19524 h 20000"/>
                <a:gd name="T2" fmla="*/ 0 w 20000"/>
                <a:gd name="T3" fmla="*/ 10000 h 20000"/>
                <a:gd name="T4" fmla="*/ 2569 w 20000"/>
                <a:gd name="T5" fmla="*/ 7143 h 20000"/>
                <a:gd name="T6" fmla="*/ 6606 w 20000"/>
                <a:gd name="T7" fmla="*/ 7143 h 20000"/>
                <a:gd name="T8" fmla="*/ 7523 w 20000"/>
                <a:gd name="T9" fmla="*/ 10000 h 20000"/>
                <a:gd name="T10" fmla="*/ 9358 w 20000"/>
                <a:gd name="T11" fmla="*/ 10000 h 20000"/>
                <a:gd name="T12" fmla="*/ 10459 w 20000"/>
                <a:gd name="T13" fmla="*/ 7143 h 20000"/>
                <a:gd name="T14" fmla="*/ 7523 w 20000"/>
                <a:gd name="T15" fmla="*/ 2857 h 20000"/>
                <a:gd name="T16" fmla="*/ 10459 w 20000"/>
                <a:gd name="T17" fmla="*/ 0 h 20000"/>
                <a:gd name="T18" fmla="*/ 12294 w 20000"/>
                <a:gd name="T19" fmla="*/ 2857 h 20000"/>
                <a:gd name="T20" fmla="*/ 14128 w 20000"/>
                <a:gd name="T21" fmla="*/ 2857 h 20000"/>
                <a:gd name="T22" fmla="*/ 16881 w 20000"/>
                <a:gd name="T23" fmla="*/ 7143 h 20000"/>
                <a:gd name="T24" fmla="*/ 17982 w 20000"/>
                <a:gd name="T25" fmla="*/ 2857 h 20000"/>
                <a:gd name="T26" fmla="*/ 19817 w 20000"/>
                <a:gd name="T27" fmla="*/ 14762 h 20000"/>
                <a:gd name="T28" fmla="*/ 14128 w 20000"/>
                <a:gd name="T29" fmla="*/ 14762 h 20000"/>
                <a:gd name="T30" fmla="*/ 14128 w 20000"/>
                <a:gd name="T31" fmla="*/ 10000 h 20000"/>
                <a:gd name="T32" fmla="*/ 12294 w 20000"/>
                <a:gd name="T33" fmla="*/ 10000 h 20000"/>
                <a:gd name="T34" fmla="*/ 10459 w 20000"/>
                <a:gd name="T35" fmla="*/ 19524 h 20000"/>
                <a:gd name="T36" fmla="*/ 7523 w 20000"/>
                <a:gd name="T37" fmla="*/ 19524 h 20000"/>
                <a:gd name="T38" fmla="*/ 0 w 20000"/>
                <a:gd name="T39" fmla="*/ 19524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09" name="Freeform 97"/>
            <p:cNvSpPr>
              <a:spLocks/>
            </p:cNvSpPr>
            <p:nvPr/>
          </p:nvSpPr>
          <p:spPr bwMode="auto">
            <a:xfrm>
              <a:off x="6104519" y="3342287"/>
              <a:ext cx="29344" cy="24643"/>
            </a:xfrm>
            <a:custGeom>
              <a:avLst/>
              <a:gdLst>
                <a:gd name="T0" fmla="*/ 19744 w 20000"/>
                <a:gd name="T1" fmla="*/ 19706 h 20000"/>
                <a:gd name="T2" fmla="*/ 11795 w 20000"/>
                <a:gd name="T3" fmla="*/ 18235 h 20000"/>
                <a:gd name="T4" fmla="*/ 9231 w 20000"/>
                <a:gd name="T5" fmla="*/ 10882 h 20000"/>
                <a:gd name="T6" fmla="*/ 5128 w 20000"/>
                <a:gd name="T7" fmla="*/ 6176 h 20000"/>
                <a:gd name="T8" fmla="*/ 0 w 20000"/>
                <a:gd name="T9" fmla="*/ 6176 h 20000"/>
                <a:gd name="T10" fmla="*/ 5128 w 20000"/>
                <a:gd name="T11" fmla="*/ 6176 h 20000"/>
                <a:gd name="T12" fmla="*/ 5128 w 20000"/>
                <a:gd name="T13" fmla="*/ 0 h 20000"/>
                <a:gd name="T14" fmla="*/ 6667 w 20000"/>
                <a:gd name="T15" fmla="*/ 0 h 20000"/>
                <a:gd name="T16" fmla="*/ 6667 w 20000"/>
                <a:gd name="T17" fmla="*/ 2941 h 20000"/>
                <a:gd name="T18" fmla="*/ 9231 w 20000"/>
                <a:gd name="T19" fmla="*/ 2941 h 20000"/>
                <a:gd name="T20" fmla="*/ 9231 w 20000"/>
                <a:gd name="T21" fmla="*/ 0 h 20000"/>
                <a:gd name="T22" fmla="*/ 11795 w 20000"/>
                <a:gd name="T23" fmla="*/ 0 h 20000"/>
                <a:gd name="T24" fmla="*/ 13077 w 20000"/>
                <a:gd name="T25" fmla="*/ 2941 h 20000"/>
                <a:gd name="T26" fmla="*/ 13077 w 20000"/>
                <a:gd name="T27" fmla="*/ 12059 h 20000"/>
                <a:gd name="T28" fmla="*/ 19744 w 20000"/>
                <a:gd name="T29" fmla="*/ 15000 h 20000"/>
                <a:gd name="T30" fmla="*/ 17179 w 20000"/>
                <a:gd name="T31" fmla="*/ 18235 h 20000"/>
                <a:gd name="T32" fmla="*/ 19744 w 20000"/>
                <a:gd name="T33" fmla="*/ 19706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10" name="Freeform 98"/>
            <p:cNvSpPr>
              <a:spLocks/>
            </p:cNvSpPr>
            <p:nvPr/>
          </p:nvSpPr>
          <p:spPr bwMode="auto">
            <a:xfrm>
              <a:off x="6646335" y="3446457"/>
              <a:ext cx="24104" cy="17922"/>
            </a:xfrm>
            <a:custGeom>
              <a:avLst/>
              <a:gdLst>
                <a:gd name="T0" fmla="*/ 0 w 20000"/>
                <a:gd name="T1" fmla="*/ 19583 h 20000"/>
                <a:gd name="T2" fmla="*/ 6563 w 20000"/>
                <a:gd name="T3" fmla="*/ 6667 h 20000"/>
                <a:gd name="T4" fmla="*/ 16563 w 20000"/>
                <a:gd name="T5" fmla="*/ 0 h 20000"/>
                <a:gd name="T6" fmla="*/ 19688 w 20000"/>
                <a:gd name="T7" fmla="*/ 1667 h 20000"/>
                <a:gd name="T8" fmla="*/ 19688 w 20000"/>
                <a:gd name="T9" fmla="*/ 10833 h 20000"/>
                <a:gd name="T10" fmla="*/ 14688 w 20000"/>
                <a:gd name="T11" fmla="*/ 17083 h 20000"/>
                <a:gd name="T12" fmla="*/ 0 w 20000"/>
                <a:gd name="T13" fmla="*/ 19583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583"/>
                  </a:moveTo>
                  <a:lnTo>
                    <a:pt x="6563" y="6667"/>
                  </a:lnTo>
                  <a:lnTo>
                    <a:pt x="16563" y="0"/>
                  </a:lnTo>
                  <a:lnTo>
                    <a:pt x="19688" y="1667"/>
                  </a:lnTo>
                  <a:lnTo>
                    <a:pt x="19688" y="10833"/>
                  </a:lnTo>
                  <a:lnTo>
                    <a:pt x="14688" y="17083"/>
                  </a:lnTo>
                  <a:lnTo>
                    <a:pt x="0" y="19583"/>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11" name="Freeform 99"/>
            <p:cNvSpPr>
              <a:spLocks/>
            </p:cNvSpPr>
            <p:nvPr/>
          </p:nvSpPr>
          <p:spPr bwMode="auto">
            <a:xfrm>
              <a:off x="6334031" y="3477821"/>
              <a:ext cx="29344" cy="19042"/>
            </a:xfrm>
            <a:custGeom>
              <a:avLst/>
              <a:gdLst>
                <a:gd name="T0" fmla="*/ 15897 w 20000"/>
                <a:gd name="T1" fmla="*/ 19615 h 20000"/>
                <a:gd name="T2" fmla="*/ 12051 w 20000"/>
                <a:gd name="T3" fmla="*/ 11923 h 20000"/>
                <a:gd name="T4" fmla="*/ 5128 w 20000"/>
                <a:gd name="T5" fmla="*/ 5769 h 20000"/>
                <a:gd name="T6" fmla="*/ 0 w 20000"/>
                <a:gd name="T7" fmla="*/ 5769 h 20000"/>
                <a:gd name="T8" fmla="*/ 0 w 20000"/>
                <a:gd name="T9" fmla="*/ 2308 h 20000"/>
                <a:gd name="T10" fmla="*/ 6667 w 20000"/>
                <a:gd name="T11" fmla="*/ 2308 h 20000"/>
                <a:gd name="T12" fmla="*/ 12051 w 20000"/>
                <a:gd name="T13" fmla="*/ 0 h 20000"/>
                <a:gd name="T14" fmla="*/ 13077 w 20000"/>
                <a:gd name="T15" fmla="*/ 5769 h 20000"/>
                <a:gd name="T16" fmla="*/ 17179 w 20000"/>
                <a:gd name="T17" fmla="*/ 5769 h 20000"/>
                <a:gd name="T18" fmla="*/ 19744 w 20000"/>
                <a:gd name="T19" fmla="*/ 11923 h 20000"/>
                <a:gd name="T20" fmla="*/ 17179 w 20000"/>
                <a:gd name="T21" fmla="*/ 15769 h 20000"/>
                <a:gd name="T22" fmla="*/ 15897 w 20000"/>
                <a:gd name="T23" fmla="*/ 19615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12" name="Freeform 100"/>
            <p:cNvSpPr>
              <a:spLocks/>
            </p:cNvSpPr>
            <p:nvPr/>
          </p:nvSpPr>
          <p:spPr bwMode="auto">
            <a:xfrm>
              <a:off x="6456647" y="3371410"/>
              <a:ext cx="20960" cy="12321"/>
            </a:xfrm>
            <a:custGeom>
              <a:avLst/>
              <a:gdLst>
                <a:gd name="T0" fmla="*/ 10000 w 20000"/>
                <a:gd name="T1" fmla="*/ 19375 h 20000"/>
                <a:gd name="T2" fmla="*/ 0 w 20000"/>
                <a:gd name="T3" fmla="*/ 2500 h 20000"/>
                <a:gd name="T4" fmla="*/ 0 w 20000"/>
                <a:gd name="T5" fmla="*/ 0 h 20000"/>
                <a:gd name="T6" fmla="*/ 17407 w 20000"/>
                <a:gd name="T7" fmla="*/ 0 h 20000"/>
                <a:gd name="T8" fmla="*/ 19630 w 20000"/>
                <a:gd name="T9" fmla="*/ 15625 h 20000"/>
                <a:gd name="T10" fmla="*/ 10000 w 20000"/>
                <a:gd name="T11" fmla="*/ 1937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0000" y="19375"/>
                  </a:moveTo>
                  <a:lnTo>
                    <a:pt x="0" y="2500"/>
                  </a:lnTo>
                  <a:lnTo>
                    <a:pt x="0" y="0"/>
                  </a:lnTo>
                  <a:lnTo>
                    <a:pt x="17407" y="0"/>
                  </a:lnTo>
                  <a:lnTo>
                    <a:pt x="19630" y="15625"/>
                  </a:lnTo>
                  <a:lnTo>
                    <a:pt x="10000" y="1937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13" name="Freeform 101"/>
            <p:cNvSpPr>
              <a:spLocks/>
            </p:cNvSpPr>
            <p:nvPr/>
          </p:nvSpPr>
          <p:spPr bwMode="auto">
            <a:xfrm>
              <a:off x="6259623" y="3455418"/>
              <a:ext cx="22008" cy="8961"/>
            </a:xfrm>
            <a:custGeom>
              <a:avLst/>
              <a:gdLst>
                <a:gd name="T0" fmla="*/ 10690 w 20000"/>
                <a:gd name="T1" fmla="*/ 19091 h 20000"/>
                <a:gd name="T2" fmla="*/ 5517 w 20000"/>
                <a:gd name="T3" fmla="*/ 13636 h 20000"/>
                <a:gd name="T4" fmla="*/ 0 w 20000"/>
                <a:gd name="T5" fmla="*/ 13636 h 20000"/>
                <a:gd name="T6" fmla="*/ 0 w 20000"/>
                <a:gd name="T7" fmla="*/ 0 h 20000"/>
                <a:gd name="T8" fmla="*/ 5517 w 20000"/>
                <a:gd name="T9" fmla="*/ 5455 h 20000"/>
                <a:gd name="T10" fmla="*/ 10690 w 20000"/>
                <a:gd name="T11" fmla="*/ 0 h 20000"/>
                <a:gd name="T12" fmla="*/ 19655 w 20000"/>
                <a:gd name="T13" fmla="*/ 13636 h 20000"/>
                <a:gd name="T14" fmla="*/ 10690 w 20000"/>
                <a:gd name="T15" fmla="*/ 13636 h 20000"/>
                <a:gd name="T16" fmla="*/ 10690 w 20000"/>
                <a:gd name="T17" fmla="*/ 19091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14" name="Freeform 102"/>
            <p:cNvSpPr>
              <a:spLocks/>
            </p:cNvSpPr>
            <p:nvPr/>
          </p:nvSpPr>
          <p:spPr bwMode="auto">
            <a:xfrm>
              <a:off x="6234471" y="3433016"/>
              <a:ext cx="18864" cy="5601"/>
            </a:xfrm>
            <a:custGeom>
              <a:avLst/>
              <a:gdLst>
                <a:gd name="T0" fmla="*/ 10833 w 20000"/>
                <a:gd name="T1" fmla="*/ 18824 h 20000"/>
                <a:gd name="T2" fmla="*/ 0 w 20000"/>
                <a:gd name="T3" fmla="*/ 12941 h 20000"/>
                <a:gd name="T4" fmla="*/ 0 w 20000"/>
                <a:gd name="T5" fmla="*/ 0 h 20000"/>
                <a:gd name="T6" fmla="*/ 19583 w 20000"/>
                <a:gd name="T7" fmla="*/ 0 h 20000"/>
                <a:gd name="T8" fmla="*/ 17083 w 20000"/>
                <a:gd name="T9" fmla="*/ 12941 h 20000"/>
                <a:gd name="T10" fmla="*/ 12917 w 20000"/>
                <a:gd name="T11" fmla="*/ 12941 h 20000"/>
                <a:gd name="T12" fmla="*/ 10833 w 20000"/>
                <a:gd name="T13" fmla="*/ 188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0833" y="18824"/>
                  </a:moveTo>
                  <a:lnTo>
                    <a:pt x="0" y="12941"/>
                  </a:lnTo>
                  <a:lnTo>
                    <a:pt x="0" y="0"/>
                  </a:lnTo>
                  <a:lnTo>
                    <a:pt x="19583" y="0"/>
                  </a:lnTo>
                  <a:lnTo>
                    <a:pt x="17083" y="12941"/>
                  </a:lnTo>
                  <a:lnTo>
                    <a:pt x="12917" y="12941"/>
                  </a:lnTo>
                  <a:lnTo>
                    <a:pt x="10833" y="1882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15" name="Freeform 103"/>
            <p:cNvSpPr>
              <a:spLocks/>
            </p:cNvSpPr>
            <p:nvPr/>
          </p:nvSpPr>
          <p:spPr bwMode="auto">
            <a:xfrm>
              <a:off x="6281631" y="3457659"/>
              <a:ext cx="12576" cy="14562"/>
            </a:xfrm>
            <a:custGeom>
              <a:avLst/>
              <a:gdLst>
                <a:gd name="T0" fmla="*/ 16250 w 20000"/>
                <a:gd name="T1" fmla="*/ 19459 h 20000"/>
                <a:gd name="T2" fmla="*/ 0 w 20000"/>
                <a:gd name="T3" fmla="*/ 14054 h 20000"/>
                <a:gd name="T4" fmla="*/ 0 w 20000"/>
                <a:gd name="T5" fmla="*/ 8649 h 20000"/>
                <a:gd name="T6" fmla="*/ 9375 w 20000"/>
                <a:gd name="T7" fmla="*/ 14054 h 20000"/>
                <a:gd name="T8" fmla="*/ 6875 w 20000"/>
                <a:gd name="T9" fmla="*/ 5405 h 20000"/>
                <a:gd name="T10" fmla="*/ 9375 w 20000"/>
                <a:gd name="T11" fmla="*/ 0 h 20000"/>
                <a:gd name="T12" fmla="*/ 19375 w 20000"/>
                <a:gd name="T13" fmla="*/ 0 h 20000"/>
                <a:gd name="T14" fmla="*/ 16250 w 20000"/>
                <a:gd name="T15" fmla="*/ 19459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16" name="Freeform 104"/>
            <p:cNvSpPr>
              <a:spLocks/>
            </p:cNvSpPr>
            <p:nvPr/>
          </p:nvSpPr>
          <p:spPr bwMode="auto">
            <a:xfrm>
              <a:off x="6144343" y="3361328"/>
              <a:ext cx="14672" cy="11201"/>
            </a:xfrm>
            <a:custGeom>
              <a:avLst/>
              <a:gdLst>
                <a:gd name="T0" fmla="*/ 0 w 20000"/>
                <a:gd name="T1" fmla="*/ 19286 h 20000"/>
                <a:gd name="T2" fmla="*/ 5263 w 20000"/>
                <a:gd name="T3" fmla="*/ 0 h 20000"/>
                <a:gd name="T4" fmla="*/ 19474 w 20000"/>
                <a:gd name="T5" fmla="*/ 0 h 20000"/>
                <a:gd name="T6" fmla="*/ 19474 w 20000"/>
                <a:gd name="T7" fmla="*/ 19286 h 20000"/>
                <a:gd name="T8" fmla="*/ 11053 w 20000"/>
                <a:gd name="T9" fmla="*/ 11429 h 20000"/>
                <a:gd name="T10" fmla="*/ 0 w 20000"/>
                <a:gd name="T11" fmla="*/ 19286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0" y="19286"/>
                  </a:moveTo>
                  <a:lnTo>
                    <a:pt x="5263" y="0"/>
                  </a:lnTo>
                  <a:lnTo>
                    <a:pt x="19474" y="0"/>
                  </a:lnTo>
                  <a:lnTo>
                    <a:pt x="19474" y="19286"/>
                  </a:lnTo>
                  <a:lnTo>
                    <a:pt x="11053" y="11429"/>
                  </a:lnTo>
                  <a:lnTo>
                    <a:pt x="0" y="1928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17" name="Freeform 105"/>
            <p:cNvSpPr>
              <a:spLocks/>
            </p:cNvSpPr>
            <p:nvPr/>
          </p:nvSpPr>
          <p:spPr bwMode="auto">
            <a:xfrm>
              <a:off x="5973518" y="3290761"/>
              <a:ext cx="12576" cy="19042"/>
            </a:xfrm>
            <a:custGeom>
              <a:avLst/>
              <a:gdLst>
                <a:gd name="T0" fmla="*/ 13125 w 20000"/>
                <a:gd name="T1" fmla="*/ 19615 h 20000"/>
                <a:gd name="T2" fmla="*/ 0 w 20000"/>
                <a:gd name="T3" fmla="*/ 1538 h 20000"/>
                <a:gd name="T4" fmla="*/ 3750 w 20000"/>
                <a:gd name="T5" fmla="*/ 0 h 20000"/>
                <a:gd name="T6" fmla="*/ 19375 w 20000"/>
                <a:gd name="T7" fmla="*/ 9615 h 20000"/>
                <a:gd name="T8" fmla="*/ 13125 w 20000"/>
                <a:gd name="T9" fmla="*/ 1961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3125" y="19615"/>
                  </a:moveTo>
                  <a:lnTo>
                    <a:pt x="0" y="1538"/>
                  </a:lnTo>
                  <a:lnTo>
                    <a:pt x="3750" y="0"/>
                  </a:lnTo>
                  <a:lnTo>
                    <a:pt x="19375" y="9615"/>
                  </a:lnTo>
                  <a:lnTo>
                    <a:pt x="13125" y="1961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18" name="Freeform 106"/>
            <p:cNvSpPr>
              <a:spLocks/>
            </p:cNvSpPr>
            <p:nvPr/>
          </p:nvSpPr>
          <p:spPr bwMode="auto">
            <a:xfrm>
              <a:off x="5998670" y="3333326"/>
              <a:ext cx="7336" cy="13441"/>
            </a:xfrm>
            <a:custGeom>
              <a:avLst/>
              <a:gdLst>
                <a:gd name="T0" fmla="*/ 14286 w 20000"/>
                <a:gd name="T1" fmla="*/ 19459 h 20000"/>
                <a:gd name="T2" fmla="*/ 0 w 20000"/>
                <a:gd name="T3" fmla="*/ 5405 h 20000"/>
                <a:gd name="T4" fmla="*/ 0 w 20000"/>
                <a:gd name="T5" fmla="*/ 0 h 20000"/>
                <a:gd name="T6" fmla="*/ 3810 w 20000"/>
                <a:gd name="T7" fmla="*/ 0 h 20000"/>
                <a:gd name="T8" fmla="*/ 19048 w 20000"/>
                <a:gd name="T9" fmla="*/ 14054 h 20000"/>
                <a:gd name="T10" fmla="*/ 14286 w 20000"/>
                <a:gd name="T11" fmla="*/ 1945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286" y="19459"/>
                  </a:moveTo>
                  <a:lnTo>
                    <a:pt x="0" y="5405"/>
                  </a:lnTo>
                  <a:lnTo>
                    <a:pt x="0" y="0"/>
                  </a:lnTo>
                  <a:lnTo>
                    <a:pt x="3810" y="0"/>
                  </a:lnTo>
                  <a:lnTo>
                    <a:pt x="19048" y="14054"/>
                  </a:lnTo>
                  <a:lnTo>
                    <a:pt x="14286" y="1945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19" name="Freeform 107"/>
            <p:cNvSpPr>
              <a:spLocks/>
            </p:cNvSpPr>
            <p:nvPr/>
          </p:nvSpPr>
          <p:spPr bwMode="auto">
            <a:xfrm>
              <a:off x="6537343" y="3438617"/>
              <a:ext cx="11528" cy="17922"/>
            </a:xfrm>
            <a:custGeom>
              <a:avLst/>
              <a:gdLst>
                <a:gd name="T0" fmla="*/ 6250 w 20000"/>
                <a:gd name="T1" fmla="*/ 19583 h 20000"/>
                <a:gd name="T2" fmla="*/ 0 w 20000"/>
                <a:gd name="T3" fmla="*/ 15417 h 20000"/>
                <a:gd name="T4" fmla="*/ 15625 w 20000"/>
                <a:gd name="T5" fmla="*/ 0 h 20000"/>
                <a:gd name="T6" fmla="*/ 19375 w 20000"/>
                <a:gd name="T7" fmla="*/ 8750 h 20000"/>
                <a:gd name="T8" fmla="*/ 6250 w 20000"/>
                <a:gd name="T9" fmla="*/ 1958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6250" y="19583"/>
                  </a:moveTo>
                  <a:lnTo>
                    <a:pt x="0" y="15417"/>
                  </a:lnTo>
                  <a:lnTo>
                    <a:pt x="15625" y="0"/>
                  </a:lnTo>
                  <a:lnTo>
                    <a:pt x="19375" y="8750"/>
                  </a:lnTo>
                  <a:lnTo>
                    <a:pt x="6250" y="19583"/>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20" name="Freeform 108"/>
            <p:cNvSpPr>
              <a:spLocks/>
            </p:cNvSpPr>
            <p:nvPr/>
          </p:nvSpPr>
          <p:spPr bwMode="auto">
            <a:xfrm>
              <a:off x="5948366" y="3264998"/>
              <a:ext cx="11528" cy="12322"/>
            </a:xfrm>
            <a:custGeom>
              <a:avLst/>
              <a:gdLst>
                <a:gd name="T0" fmla="*/ 19375 w 20000"/>
                <a:gd name="T1" fmla="*/ 19375 h 20000"/>
                <a:gd name="T2" fmla="*/ 0 w 20000"/>
                <a:gd name="T3" fmla="*/ 6875 h 20000"/>
                <a:gd name="T4" fmla="*/ 0 w 20000"/>
                <a:gd name="T5" fmla="*/ 0 h 20000"/>
                <a:gd name="T6" fmla="*/ 19375 w 20000"/>
                <a:gd name="T7" fmla="*/ 16250 h 20000"/>
                <a:gd name="T8" fmla="*/ 19375 w 20000"/>
                <a:gd name="T9" fmla="*/ 1937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375" y="19375"/>
                  </a:moveTo>
                  <a:lnTo>
                    <a:pt x="0" y="6875"/>
                  </a:lnTo>
                  <a:lnTo>
                    <a:pt x="0" y="0"/>
                  </a:lnTo>
                  <a:lnTo>
                    <a:pt x="19375" y="16250"/>
                  </a:lnTo>
                  <a:lnTo>
                    <a:pt x="19375" y="1937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21" name="Freeform 109"/>
            <p:cNvSpPr>
              <a:spLocks/>
            </p:cNvSpPr>
            <p:nvPr/>
          </p:nvSpPr>
          <p:spPr bwMode="auto">
            <a:xfrm>
              <a:off x="6153775" y="3245956"/>
              <a:ext cx="9432" cy="10081"/>
            </a:xfrm>
            <a:custGeom>
              <a:avLst/>
              <a:gdLst>
                <a:gd name="T0" fmla="*/ 3704 w 20000"/>
                <a:gd name="T1" fmla="*/ 19259 h 20000"/>
                <a:gd name="T2" fmla="*/ 0 w 20000"/>
                <a:gd name="T3" fmla="*/ 7407 h 20000"/>
                <a:gd name="T4" fmla="*/ 3704 w 20000"/>
                <a:gd name="T5" fmla="*/ 0 h 20000"/>
                <a:gd name="T6" fmla="*/ 11852 w 20000"/>
                <a:gd name="T7" fmla="*/ 7407 h 20000"/>
                <a:gd name="T8" fmla="*/ 19259 w 20000"/>
                <a:gd name="T9" fmla="*/ 19259 h 20000"/>
                <a:gd name="T10" fmla="*/ 3704 w 20000"/>
                <a:gd name="T11" fmla="*/ 1925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704" y="19259"/>
                  </a:moveTo>
                  <a:lnTo>
                    <a:pt x="0" y="7407"/>
                  </a:lnTo>
                  <a:lnTo>
                    <a:pt x="3704" y="0"/>
                  </a:lnTo>
                  <a:lnTo>
                    <a:pt x="11852" y="7407"/>
                  </a:lnTo>
                  <a:lnTo>
                    <a:pt x="19259" y="19259"/>
                  </a:lnTo>
                  <a:lnTo>
                    <a:pt x="3704" y="1925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22" name="Freeform 110"/>
            <p:cNvSpPr>
              <a:spLocks/>
            </p:cNvSpPr>
            <p:nvPr/>
          </p:nvSpPr>
          <p:spPr bwMode="auto">
            <a:xfrm>
              <a:off x="6077271" y="3291881"/>
              <a:ext cx="5240" cy="4480"/>
            </a:xfrm>
            <a:custGeom>
              <a:avLst/>
              <a:gdLst>
                <a:gd name="T0" fmla="*/ 0 w 20000"/>
                <a:gd name="T1" fmla="*/ 0 h 20000"/>
                <a:gd name="T2" fmla="*/ 12500 w 20000"/>
                <a:gd name="T3" fmla="*/ 18333 h 20000"/>
                <a:gd name="T4" fmla="*/ 18750 w 20000"/>
                <a:gd name="T5" fmla="*/ 0 h 20000"/>
                <a:gd name="T6" fmla="*/ 12500 w 20000"/>
                <a:gd name="T7" fmla="*/ 18333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12500" y="18333"/>
                  </a:lnTo>
                  <a:lnTo>
                    <a:pt x="18750" y="0"/>
                  </a:lnTo>
                  <a:lnTo>
                    <a:pt x="12500" y="18333"/>
                  </a:lnTo>
                  <a:lnTo>
                    <a:pt x="0"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23" name="Freeform 111"/>
            <p:cNvSpPr>
              <a:spLocks/>
            </p:cNvSpPr>
            <p:nvPr/>
          </p:nvSpPr>
          <p:spPr bwMode="auto">
            <a:xfrm>
              <a:off x="4969533" y="2652293"/>
              <a:ext cx="160345" cy="154577"/>
            </a:xfrm>
            <a:custGeom>
              <a:avLst/>
              <a:gdLst>
                <a:gd name="T0" fmla="*/ 6338 w 20000"/>
                <a:gd name="T1" fmla="*/ 769 h 20000"/>
                <a:gd name="T2" fmla="*/ 7324 w 20000"/>
                <a:gd name="T3" fmla="*/ 0 h 20000"/>
                <a:gd name="T4" fmla="*/ 8545 w 20000"/>
                <a:gd name="T5" fmla="*/ 288 h 20000"/>
                <a:gd name="T6" fmla="*/ 10469 w 20000"/>
                <a:gd name="T7" fmla="*/ 769 h 20000"/>
                <a:gd name="T8" fmla="*/ 11455 w 20000"/>
                <a:gd name="T9" fmla="*/ 769 h 20000"/>
                <a:gd name="T10" fmla="*/ 11690 w 20000"/>
                <a:gd name="T11" fmla="*/ 1490 h 20000"/>
                <a:gd name="T12" fmla="*/ 12207 w 20000"/>
                <a:gd name="T13" fmla="*/ 2260 h 20000"/>
                <a:gd name="T14" fmla="*/ 12911 w 20000"/>
                <a:gd name="T15" fmla="*/ 3462 h 20000"/>
                <a:gd name="T16" fmla="*/ 13662 w 20000"/>
                <a:gd name="T17" fmla="*/ 3462 h 20000"/>
                <a:gd name="T18" fmla="*/ 14601 w 20000"/>
                <a:gd name="T19" fmla="*/ 3462 h 20000"/>
                <a:gd name="T20" fmla="*/ 14883 w 20000"/>
                <a:gd name="T21" fmla="*/ 3990 h 20000"/>
                <a:gd name="T22" fmla="*/ 14131 w 20000"/>
                <a:gd name="T23" fmla="*/ 4231 h 20000"/>
                <a:gd name="T24" fmla="*/ 14601 w 20000"/>
                <a:gd name="T25" fmla="*/ 5481 h 20000"/>
                <a:gd name="T26" fmla="*/ 13662 w 20000"/>
                <a:gd name="T27" fmla="*/ 6010 h 20000"/>
                <a:gd name="T28" fmla="*/ 13662 w 20000"/>
                <a:gd name="T29" fmla="*/ 6779 h 20000"/>
                <a:gd name="T30" fmla="*/ 13380 w 20000"/>
                <a:gd name="T31" fmla="*/ 7260 h 20000"/>
                <a:gd name="T32" fmla="*/ 13380 w 20000"/>
                <a:gd name="T33" fmla="*/ 8462 h 20000"/>
                <a:gd name="T34" fmla="*/ 14601 w 20000"/>
                <a:gd name="T35" fmla="*/ 9471 h 20000"/>
                <a:gd name="T36" fmla="*/ 14883 w 20000"/>
                <a:gd name="T37" fmla="*/ 10433 h 20000"/>
                <a:gd name="T38" fmla="*/ 16526 w 20000"/>
                <a:gd name="T39" fmla="*/ 11490 h 20000"/>
                <a:gd name="T40" fmla="*/ 17559 w 20000"/>
                <a:gd name="T41" fmla="*/ 11971 h 20000"/>
                <a:gd name="T42" fmla="*/ 18498 w 20000"/>
                <a:gd name="T43" fmla="*/ 13750 h 20000"/>
                <a:gd name="T44" fmla="*/ 18498 w 20000"/>
                <a:gd name="T45" fmla="*/ 13942 h 20000"/>
                <a:gd name="T46" fmla="*/ 18498 w 20000"/>
                <a:gd name="T47" fmla="*/ 15192 h 20000"/>
                <a:gd name="T48" fmla="*/ 19202 w 20000"/>
                <a:gd name="T49" fmla="*/ 15721 h 20000"/>
                <a:gd name="T50" fmla="*/ 19202 w 20000"/>
                <a:gd name="T51" fmla="*/ 16683 h 20000"/>
                <a:gd name="T52" fmla="*/ 19953 w 20000"/>
                <a:gd name="T53" fmla="*/ 17933 h 20000"/>
                <a:gd name="T54" fmla="*/ 19718 w 20000"/>
                <a:gd name="T55" fmla="*/ 17933 h 20000"/>
                <a:gd name="T56" fmla="*/ 18732 w 20000"/>
                <a:gd name="T57" fmla="*/ 17933 h 20000"/>
                <a:gd name="T58" fmla="*/ 17559 w 20000"/>
                <a:gd name="T59" fmla="*/ 17933 h 20000"/>
                <a:gd name="T60" fmla="*/ 17277 w 20000"/>
                <a:gd name="T61" fmla="*/ 19183 h 20000"/>
                <a:gd name="T62" fmla="*/ 16808 w 20000"/>
                <a:gd name="T63" fmla="*/ 19952 h 20000"/>
                <a:gd name="T64" fmla="*/ 12911 w 20000"/>
                <a:gd name="T65" fmla="*/ 19952 h 20000"/>
                <a:gd name="T66" fmla="*/ 10469 w 20000"/>
                <a:gd name="T67" fmla="*/ 18942 h 20000"/>
                <a:gd name="T68" fmla="*/ 10469 w 20000"/>
                <a:gd name="T69" fmla="*/ 17163 h 20000"/>
                <a:gd name="T70" fmla="*/ 9249 w 20000"/>
                <a:gd name="T71" fmla="*/ 16683 h 20000"/>
                <a:gd name="T72" fmla="*/ 9014 w 20000"/>
                <a:gd name="T73" fmla="*/ 16442 h 20000"/>
                <a:gd name="T74" fmla="*/ 7324 w 20000"/>
                <a:gd name="T75" fmla="*/ 15721 h 20000"/>
                <a:gd name="T76" fmla="*/ 3192 w 20000"/>
                <a:gd name="T77" fmla="*/ 13173 h 20000"/>
                <a:gd name="T78" fmla="*/ 1268 w 20000"/>
                <a:gd name="T79" fmla="*/ 12692 h 20000"/>
                <a:gd name="T80" fmla="*/ 0 w 20000"/>
                <a:gd name="T81" fmla="*/ 9952 h 20000"/>
                <a:gd name="T82" fmla="*/ 2723 w 20000"/>
                <a:gd name="T83" fmla="*/ 8462 h 20000"/>
                <a:gd name="T84" fmla="*/ 4131 w 20000"/>
                <a:gd name="T85" fmla="*/ 7260 h 20000"/>
                <a:gd name="T86" fmla="*/ 4648 w 20000"/>
                <a:gd name="T87" fmla="*/ 6010 h 20000"/>
                <a:gd name="T88" fmla="*/ 4648 w 20000"/>
                <a:gd name="T89" fmla="*/ 4231 h 20000"/>
                <a:gd name="T90" fmla="*/ 4648 w 20000"/>
                <a:gd name="T91" fmla="*/ 3269 h 20000"/>
                <a:gd name="T92" fmla="*/ 4648 w 20000"/>
                <a:gd name="T93" fmla="*/ 2260 h 20000"/>
                <a:gd name="T94" fmla="*/ 5869 w 20000"/>
                <a:gd name="T95" fmla="*/ 1490 h 20000"/>
                <a:gd name="T96" fmla="*/ 6338 w 20000"/>
                <a:gd name="T97" fmla="*/ 769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24" name="Freeform 112"/>
            <p:cNvSpPr>
              <a:spLocks/>
            </p:cNvSpPr>
            <p:nvPr/>
          </p:nvSpPr>
          <p:spPr bwMode="auto">
            <a:xfrm>
              <a:off x="5043942" y="2604127"/>
              <a:ext cx="338504" cy="275550"/>
            </a:xfrm>
            <a:custGeom>
              <a:avLst/>
              <a:gdLst>
                <a:gd name="T0" fmla="*/ 4504 w 20000"/>
                <a:gd name="T1" fmla="*/ 1808 h 20000"/>
                <a:gd name="T2" fmla="*/ 5061 w 20000"/>
                <a:gd name="T3" fmla="*/ 3212 h 20000"/>
                <a:gd name="T4" fmla="*/ 6800 w 20000"/>
                <a:gd name="T5" fmla="*/ 4049 h 20000"/>
                <a:gd name="T6" fmla="*/ 9342 w 20000"/>
                <a:gd name="T7" fmla="*/ 3914 h 20000"/>
                <a:gd name="T8" fmla="*/ 9253 w 20000"/>
                <a:gd name="T9" fmla="*/ 4049 h 20000"/>
                <a:gd name="T10" fmla="*/ 9810 w 20000"/>
                <a:gd name="T11" fmla="*/ 4049 h 20000"/>
                <a:gd name="T12" fmla="*/ 10502 w 20000"/>
                <a:gd name="T13" fmla="*/ 3212 h 20000"/>
                <a:gd name="T14" fmla="*/ 11773 w 20000"/>
                <a:gd name="T15" fmla="*/ 2105 h 20000"/>
                <a:gd name="T16" fmla="*/ 12910 w 20000"/>
                <a:gd name="T17" fmla="*/ 2375 h 20000"/>
                <a:gd name="T18" fmla="*/ 16611 w 20000"/>
                <a:gd name="T19" fmla="*/ 4049 h 20000"/>
                <a:gd name="T20" fmla="*/ 16834 w 20000"/>
                <a:gd name="T21" fmla="*/ 6424 h 20000"/>
                <a:gd name="T22" fmla="*/ 16834 w 20000"/>
                <a:gd name="T23" fmla="*/ 7557 h 20000"/>
                <a:gd name="T24" fmla="*/ 16611 w 20000"/>
                <a:gd name="T25" fmla="*/ 8394 h 20000"/>
                <a:gd name="T26" fmla="*/ 16611 w 20000"/>
                <a:gd name="T27" fmla="*/ 9096 h 20000"/>
                <a:gd name="T28" fmla="*/ 17101 w 20000"/>
                <a:gd name="T29" fmla="*/ 11309 h 20000"/>
                <a:gd name="T30" fmla="*/ 18105 w 20000"/>
                <a:gd name="T31" fmla="*/ 12308 h 20000"/>
                <a:gd name="T32" fmla="*/ 17547 w 20000"/>
                <a:gd name="T33" fmla="*/ 13846 h 20000"/>
                <a:gd name="T34" fmla="*/ 18930 w 20000"/>
                <a:gd name="T35" fmla="*/ 15358 h 20000"/>
                <a:gd name="T36" fmla="*/ 19621 w 20000"/>
                <a:gd name="T37" fmla="*/ 17031 h 20000"/>
                <a:gd name="T38" fmla="*/ 19978 w 20000"/>
                <a:gd name="T39" fmla="*/ 17598 h 20000"/>
                <a:gd name="T40" fmla="*/ 19844 w 20000"/>
                <a:gd name="T41" fmla="*/ 17868 h 20000"/>
                <a:gd name="T42" fmla="*/ 19041 w 20000"/>
                <a:gd name="T43" fmla="*/ 18273 h 20000"/>
                <a:gd name="T44" fmla="*/ 18462 w 20000"/>
                <a:gd name="T45" fmla="*/ 19271 h 20000"/>
                <a:gd name="T46" fmla="*/ 18016 w 20000"/>
                <a:gd name="T47" fmla="*/ 19703 h 20000"/>
                <a:gd name="T48" fmla="*/ 16054 w 20000"/>
                <a:gd name="T49" fmla="*/ 19406 h 20000"/>
                <a:gd name="T50" fmla="*/ 14091 w 20000"/>
                <a:gd name="T51" fmla="*/ 18974 h 20000"/>
                <a:gd name="T52" fmla="*/ 13177 w 20000"/>
                <a:gd name="T53" fmla="*/ 17166 h 20000"/>
                <a:gd name="T54" fmla="*/ 12219 w 20000"/>
                <a:gd name="T55" fmla="*/ 17598 h 20000"/>
                <a:gd name="T56" fmla="*/ 11438 w 20000"/>
                <a:gd name="T57" fmla="*/ 18165 h 20000"/>
                <a:gd name="T58" fmla="*/ 9922 w 20000"/>
                <a:gd name="T59" fmla="*/ 17436 h 20000"/>
                <a:gd name="T60" fmla="*/ 8986 w 20000"/>
                <a:gd name="T61" fmla="*/ 16491 h 20000"/>
                <a:gd name="T62" fmla="*/ 7737 w 20000"/>
                <a:gd name="T63" fmla="*/ 15223 h 20000"/>
                <a:gd name="T64" fmla="*/ 7157 w 20000"/>
                <a:gd name="T65" fmla="*/ 14521 h 20000"/>
                <a:gd name="T66" fmla="*/ 6577 w 20000"/>
                <a:gd name="T67" fmla="*/ 13117 h 20000"/>
                <a:gd name="T68" fmla="*/ 5663 w 20000"/>
                <a:gd name="T69" fmla="*/ 13117 h 20000"/>
                <a:gd name="T70" fmla="*/ 5418 w 20000"/>
                <a:gd name="T71" fmla="*/ 12848 h 20000"/>
                <a:gd name="T72" fmla="*/ 5061 w 20000"/>
                <a:gd name="T73" fmla="*/ 13522 h 20000"/>
                <a:gd name="T74" fmla="*/ 4727 w 20000"/>
                <a:gd name="T75" fmla="*/ 12308 h 20000"/>
                <a:gd name="T76" fmla="*/ 4370 w 20000"/>
                <a:gd name="T77" fmla="*/ 11309 h 20000"/>
                <a:gd name="T78" fmla="*/ 3924 w 20000"/>
                <a:gd name="T79" fmla="*/ 10202 h 20000"/>
                <a:gd name="T80" fmla="*/ 2653 w 20000"/>
                <a:gd name="T81" fmla="*/ 9366 h 20000"/>
                <a:gd name="T82" fmla="*/ 1962 w 20000"/>
                <a:gd name="T83" fmla="*/ 8232 h 20000"/>
                <a:gd name="T84" fmla="*/ 2096 w 20000"/>
                <a:gd name="T85" fmla="*/ 7287 h 20000"/>
                <a:gd name="T86" fmla="*/ 2542 w 20000"/>
                <a:gd name="T87" fmla="*/ 6559 h 20000"/>
                <a:gd name="T88" fmla="*/ 2653 w 20000"/>
                <a:gd name="T89" fmla="*/ 5722 h 20000"/>
                <a:gd name="T90" fmla="*/ 2096 w 20000"/>
                <a:gd name="T91" fmla="*/ 5452 h 20000"/>
                <a:gd name="T92" fmla="*/ 1382 w 20000"/>
                <a:gd name="T93" fmla="*/ 4750 h 20000"/>
                <a:gd name="T94" fmla="*/ 1048 w 20000"/>
                <a:gd name="T95" fmla="*/ 3914 h 20000"/>
                <a:gd name="T96" fmla="*/ 580 w 20000"/>
                <a:gd name="T97" fmla="*/ 2537 h 20000"/>
                <a:gd name="T98" fmla="*/ 468 w 20000"/>
                <a:gd name="T99" fmla="*/ 1673 h 20000"/>
                <a:gd name="T100" fmla="*/ 468 w 20000"/>
                <a:gd name="T101" fmla="*/ 0 h 20000"/>
                <a:gd name="T102" fmla="*/ 2542 w 20000"/>
                <a:gd name="T103" fmla="*/ 1404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25" name="Freeform 113"/>
            <p:cNvSpPr>
              <a:spLocks/>
            </p:cNvSpPr>
            <p:nvPr/>
          </p:nvSpPr>
          <p:spPr bwMode="auto">
            <a:xfrm>
              <a:off x="4900365" y="2734061"/>
              <a:ext cx="20960" cy="71688"/>
            </a:xfrm>
            <a:custGeom>
              <a:avLst/>
              <a:gdLst>
                <a:gd name="T0" fmla="*/ 8966 w 20000"/>
                <a:gd name="T1" fmla="*/ 622 h 20000"/>
                <a:gd name="T2" fmla="*/ 14138 w 20000"/>
                <a:gd name="T3" fmla="*/ 622 h 20000"/>
                <a:gd name="T4" fmla="*/ 14138 w 20000"/>
                <a:gd name="T5" fmla="*/ 0 h 20000"/>
                <a:gd name="T6" fmla="*/ 19655 w 20000"/>
                <a:gd name="T7" fmla="*/ 0 h 20000"/>
                <a:gd name="T8" fmla="*/ 19655 w 20000"/>
                <a:gd name="T9" fmla="*/ 622 h 20000"/>
                <a:gd name="T10" fmla="*/ 14138 w 20000"/>
                <a:gd name="T11" fmla="*/ 3212 h 20000"/>
                <a:gd name="T12" fmla="*/ 14138 w 20000"/>
                <a:gd name="T13" fmla="*/ 4249 h 20000"/>
                <a:gd name="T14" fmla="*/ 12759 w 20000"/>
                <a:gd name="T15" fmla="*/ 4249 h 20000"/>
                <a:gd name="T16" fmla="*/ 12759 w 20000"/>
                <a:gd name="T17" fmla="*/ 5907 h 20000"/>
                <a:gd name="T18" fmla="*/ 14138 w 20000"/>
                <a:gd name="T19" fmla="*/ 7565 h 20000"/>
                <a:gd name="T20" fmla="*/ 14138 w 20000"/>
                <a:gd name="T21" fmla="*/ 11295 h 20000"/>
                <a:gd name="T22" fmla="*/ 14138 w 20000"/>
                <a:gd name="T23" fmla="*/ 14404 h 20000"/>
                <a:gd name="T24" fmla="*/ 14138 w 20000"/>
                <a:gd name="T25" fmla="*/ 18238 h 20000"/>
                <a:gd name="T26" fmla="*/ 8966 w 20000"/>
                <a:gd name="T27" fmla="*/ 19896 h 20000"/>
                <a:gd name="T28" fmla="*/ 8966 w 20000"/>
                <a:gd name="T29" fmla="*/ 16062 h 20000"/>
                <a:gd name="T30" fmla="*/ 5517 w 20000"/>
                <a:gd name="T31" fmla="*/ 13368 h 20000"/>
                <a:gd name="T32" fmla="*/ 0 w 20000"/>
                <a:gd name="T33" fmla="*/ 11295 h 20000"/>
                <a:gd name="T34" fmla="*/ 3448 w 20000"/>
                <a:gd name="T35" fmla="*/ 9119 h 20000"/>
                <a:gd name="T36" fmla="*/ 0 w 20000"/>
                <a:gd name="T37" fmla="*/ 7565 h 20000"/>
                <a:gd name="T38" fmla="*/ 3448 w 20000"/>
                <a:gd name="T39" fmla="*/ 7047 h 20000"/>
                <a:gd name="T40" fmla="*/ 5517 w 20000"/>
                <a:gd name="T41" fmla="*/ 4249 h 20000"/>
                <a:gd name="T42" fmla="*/ 8966 w 20000"/>
                <a:gd name="T43" fmla="*/ 622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26" name="Freeform 114"/>
            <p:cNvSpPr>
              <a:spLocks/>
            </p:cNvSpPr>
            <p:nvPr/>
          </p:nvSpPr>
          <p:spPr bwMode="auto">
            <a:xfrm>
              <a:off x="6471319" y="2486515"/>
              <a:ext cx="158248" cy="197141"/>
            </a:xfrm>
            <a:custGeom>
              <a:avLst/>
              <a:gdLst>
                <a:gd name="T0" fmla="*/ 9857 w 20000"/>
                <a:gd name="T1" fmla="*/ 19583 h 20000"/>
                <a:gd name="T2" fmla="*/ 8857 w 20000"/>
                <a:gd name="T3" fmla="*/ 18598 h 20000"/>
                <a:gd name="T4" fmla="*/ 9143 w 20000"/>
                <a:gd name="T5" fmla="*/ 17424 h 20000"/>
                <a:gd name="T6" fmla="*/ 7619 w 20000"/>
                <a:gd name="T7" fmla="*/ 17045 h 20000"/>
                <a:gd name="T8" fmla="*/ 4667 w 20000"/>
                <a:gd name="T9" fmla="*/ 18030 h 20000"/>
                <a:gd name="T10" fmla="*/ 3190 w 20000"/>
                <a:gd name="T11" fmla="*/ 18409 h 20000"/>
                <a:gd name="T12" fmla="*/ 2714 w 20000"/>
                <a:gd name="T13" fmla="*/ 18409 h 20000"/>
                <a:gd name="T14" fmla="*/ 2714 w 20000"/>
                <a:gd name="T15" fmla="*/ 19394 h 20000"/>
                <a:gd name="T16" fmla="*/ 1238 w 20000"/>
                <a:gd name="T17" fmla="*/ 18977 h 20000"/>
                <a:gd name="T18" fmla="*/ 0 w 20000"/>
                <a:gd name="T19" fmla="*/ 18409 h 20000"/>
                <a:gd name="T20" fmla="*/ 1238 w 20000"/>
                <a:gd name="T21" fmla="*/ 17652 h 20000"/>
                <a:gd name="T22" fmla="*/ 2429 w 20000"/>
                <a:gd name="T23" fmla="*/ 16439 h 20000"/>
                <a:gd name="T24" fmla="*/ 2714 w 20000"/>
                <a:gd name="T25" fmla="*/ 15492 h 20000"/>
                <a:gd name="T26" fmla="*/ 3905 w 20000"/>
                <a:gd name="T27" fmla="*/ 15492 h 20000"/>
                <a:gd name="T28" fmla="*/ 4667 w 20000"/>
                <a:gd name="T29" fmla="*/ 15492 h 20000"/>
                <a:gd name="T30" fmla="*/ 7905 w 20000"/>
                <a:gd name="T31" fmla="*/ 14470 h 20000"/>
                <a:gd name="T32" fmla="*/ 8857 w 20000"/>
                <a:gd name="T33" fmla="*/ 15265 h 20000"/>
                <a:gd name="T34" fmla="*/ 9857 w 20000"/>
                <a:gd name="T35" fmla="*/ 14470 h 20000"/>
                <a:gd name="T36" fmla="*/ 9619 w 20000"/>
                <a:gd name="T37" fmla="*/ 13333 h 20000"/>
                <a:gd name="T38" fmla="*/ 9857 w 20000"/>
                <a:gd name="T39" fmla="*/ 10758 h 20000"/>
                <a:gd name="T40" fmla="*/ 11095 w 20000"/>
                <a:gd name="T41" fmla="*/ 10758 h 20000"/>
                <a:gd name="T42" fmla="*/ 10810 w 20000"/>
                <a:gd name="T43" fmla="*/ 11364 h 20000"/>
                <a:gd name="T44" fmla="*/ 11571 w 20000"/>
                <a:gd name="T45" fmla="*/ 11932 h 20000"/>
                <a:gd name="T46" fmla="*/ 13571 w 20000"/>
                <a:gd name="T47" fmla="*/ 11174 h 20000"/>
                <a:gd name="T48" fmla="*/ 14810 w 20000"/>
                <a:gd name="T49" fmla="*/ 9205 h 20000"/>
                <a:gd name="T50" fmla="*/ 15000 w 20000"/>
                <a:gd name="T51" fmla="*/ 6061 h 20000"/>
                <a:gd name="T52" fmla="*/ 14810 w 20000"/>
                <a:gd name="T53" fmla="*/ 4508 h 20000"/>
                <a:gd name="T54" fmla="*/ 14286 w 20000"/>
                <a:gd name="T55" fmla="*/ 3712 h 20000"/>
                <a:gd name="T56" fmla="*/ 14810 w 20000"/>
                <a:gd name="T57" fmla="*/ 1932 h 20000"/>
                <a:gd name="T58" fmla="*/ 15000 w 20000"/>
                <a:gd name="T59" fmla="*/ 985 h 20000"/>
                <a:gd name="T60" fmla="*/ 16000 w 20000"/>
                <a:gd name="T61" fmla="*/ 1553 h 20000"/>
                <a:gd name="T62" fmla="*/ 16286 w 20000"/>
                <a:gd name="T63" fmla="*/ 985 h 20000"/>
                <a:gd name="T64" fmla="*/ 15524 w 20000"/>
                <a:gd name="T65" fmla="*/ 0 h 20000"/>
                <a:gd name="T66" fmla="*/ 16762 w 20000"/>
                <a:gd name="T67" fmla="*/ 379 h 20000"/>
                <a:gd name="T68" fmla="*/ 18000 w 20000"/>
                <a:gd name="T69" fmla="*/ 2538 h 20000"/>
                <a:gd name="T70" fmla="*/ 19190 w 20000"/>
                <a:gd name="T71" fmla="*/ 4697 h 20000"/>
                <a:gd name="T72" fmla="*/ 19476 w 20000"/>
                <a:gd name="T73" fmla="*/ 6061 h 20000"/>
                <a:gd name="T74" fmla="*/ 19476 w 20000"/>
                <a:gd name="T75" fmla="*/ 7841 h 20000"/>
                <a:gd name="T76" fmla="*/ 18238 w 20000"/>
                <a:gd name="T77" fmla="*/ 8220 h 20000"/>
                <a:gd name="T78" fmla="*/ 19190 w 20000"/>
                <a:gd name="T79" fmla="*/ 11364 h 20000"/>
                <a:gd name="T80" fmla="*/ 19952 w 20000"/>
                <a:gd name="T81" fmla="*/ 14318 h 20000"/>
                <a:gd name="T82" fmla="*/ 19190 w 20000"/>
                <a:gd name="T83" fmla="*/ 15492 h 20000"/>
                <a:gd name="T84" fmla="*/ 18238 w 20000"/>
                <a:gd name="T85" fmla="*/ 14886 h 20000"/>
                <a:gd name="T86" fmla="*/ 17524 w 20000"/>
                <a:gd name="T87" fmla="*/ 15265 h 20000"/>
                <a:gd name="T88" fmla="*/ 17048 w 20000"/>
                <a:gd name="T89" fmla="*/ 15265 h 20000"/>
                <a:gd name="T90" fmla="*/ 16762 w 20000"/>
                <a:gd name="T91" fmla="*/ 16439 h 20000"/>
                <a:gd name="T92" fmla="*/ 15524 w 20000"/>
                <a:gd name="T93" fmla="*/ 15871 h 20000"/>
                <a:gd name="T94" fmla="*/ 14810 w 20000"/>
                <a:gd name="T95" fmla="*/ 17045 h 20000"/>
                <a:gd name="T96" fmla="*/ 12857 w 20000"/>
                <a:gd name="T97" fmla="*/ 17424 h 20000"/>
                <a:gd name="T98" fmla="*/ 11810 w 20000"/>
                <a:gd name="T99" fmla="*/ 16818 h 20000"/>
                <a:gd name="T100" fmla="*/ 11571 w 20000"/>
                <a:gd name="T101" fmla="*/ 16061 h 20000"/>
                <a:gd name="T102" fmla="*/ 12286 w 20000"/>
                <a:gd name="T103" fmla="*/ 17424 h 20000"/>
                <a:gd name="T104" fmla="*/ 11095 w 20000"/>
                <a:gd name="T105" fmla="*/ 18409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27" name="Freeform 115"/>
            <p:cNvSpPr>
              <a:spLocks/>
            </p:cNvSpPr>
            <p:nvPr/>
          </p:nvSpPr>
          <p:spPr bwMode="auto">
            <a:xfrm>
              <a:off x="6567735" y="2384584"/>
              <a:ext cx="89080" cy="106412"/>
            </a:xfrm>
            <a:custGeom>
              <a:avLst/>
              <a:gdLst>
                <a:gd name="T0" fmla="*/ 3162 w 20000"/>
                <a:gd name="T1" fmla="*/ 19930 h 20000"/>
                <a:gd name="T2" fmla="*/ 2308 w 20000"/>
                <a:gd name="T3" fmla="*/ 19228 h 20000"/>
                <a:gd name="T4" fmla="*/ 2308 w 20000"/>
                <a:gd name="T5" fmla="*/ 17404 h 20000"/>
                <a:gd name="T6" fmla="*/ 0 w 20000"/>
                <a:gd name="T7" fmla="*/ 16351 h 20000"/>
                <a:gd name="T8" fmla="*/ 0 w 20000"/>
                <a:gd name="T9" fmla="*/ 14526 h 20000"/>
                <a:gd name="T10" fmla="*/ 1368 w 20000"/>
                <a:gd name="T11" fmla="*/ 12632 h 20000"/>
                <a:gd name="T12" fmla="*/ 0 w 20000"/>
                <a:gd name="T13" fmla="*/ 10877 h 20000"/>
                <a:gd name="T14" fmla="*/ 940 w 20000"/>
                <a:gd name="T15" fmla="*/ 10526 h 20000"/>
                <a:gd name="T16" fmla="*/ 2308 w 20000"/>
                <a:gd name="T17" fmla="*/ 10877 h 20000"/>
                <a:gd name="T18" fmla="*/ 4444 w 20000"/>
                <a:gd name="T19" fmla="*/ 10877 h 20000"/>
                <a:gd name="T20" fmla="*/ 3504 w 20000"/>
                <a:gd name="T21" fmla="*/ 8702 h 20000"/>
                <a:gd name="T22" fmla="*/ 4444 w 20000"/>
                <a:gd name="T23" fmla="*/ 8702 h 20000"/>
                <a:gd name="T24" fmla="*/ 3504 w 20000"/>
                <a:gd name="T25" fmla="*/ 6175 h 20000"/>
                <a:gd name="T26" fmla="*/ 3162 w 20000"/>
                <a:gd name="T27" fmla="*/ 2877 h 20000"/>
                <a:gd name="T28" fmla="*/ 1368 w 20000"/>
                <a:gd name="T29" fmla="*/ 421 h 20000"/>
                <a:gd name="T30" fmla="*/ 2308 w 20000"/>
                <a:gd name="T31" fmla="*/ 0 h 20000"/>
                <a:gd name="T32" fmla="*/ 4444 w 20000"/>
                <a:gd name="T33" fmla="*/ 1123 h 20000"/>
                <a:gd name="T34" fmla="*/ 8034 w 20000"/>
                <a:gd name="T35" fmla="*/ 4000 h 20000"/>
                <a:gd name="T36" fmla="*/ 11538 w 20000"/>
                <a:gd name="T37" fmla="*/ 5754 h 20000"/>
                <a:gd name="T38" fmla="*/ 12821 w 20000"/>
                <a:gd name="T39" fmla="*/ 5754 h 20000"/>
                <a:gd name="T40" fmla="*/ 14188 w 20000"/>
                <a:gd name="T41" fmla="*/ 6877 h 20000"/>
                <a:gd name="T42" fmla="*/ 15983 w 20000"/>
                <a:gd name="T43" fmla="*/ 6877 h 20000"/>
                <a:gd name="T44" fmla="*/ 16410 w 20000"/>
                <a:gd name="T45" fmla="*/ 4702 h 20000"/>
                <a:gd name="T46" fmla="*/ 17265 w 20000"/>
                <a:gd name="T47" fmla="*/ 5053 h 20000"/>
                <a:gd name="T48" fmla="*/ 17265 w 20000"/>
                <a:gd name="T49" fmla="*/ 7579 h 20000"/>
                <a:gd name="T50" fmla="*/ 18547 w 20000"/>
                <a:gd name="T51" fmla="*/ 9754 h 20000"/>
                <a:gd name="T52" fmla="*/ 19915 w 20000"/>
                <a:gd name="T53" fmla="*/ 9474 h 20000"/>
                <a:gd name="T54" fmla="*/ 19915 w 20000"/>
                <a:gd name="T55" fmla="*/ 9754 h 20000"/>
                <a:gd name="T56" fmla="*/ 18547 w 20000"/>
                <a:gd name="T57" fmla="*/ 10526 h 20000"/>
                <a:gd name="T58" fmla="*/ 17692 w 20000"/>
                <a:gd name="T59" fmla="*/ 10877 h 20000"/>
                <a:gd name="T60" fmla="*/ 15043 w 20000"/>
                <a:gd name="T61" fmla="*/ 11579 h 20000"/>
                <a:gd name="T62" fmla="*/ 13675 w 20000"/>
                <a:gd name="T63" fmla="*/ 12632 h 20000"/>
                <a:gd name="T64" fmla="*/ 13675 w 20000"/>
                <a:gd name="T65" fmla="*/ 15228 h 20000"/>
                <a:gd name="T66" fmla="*/ 13675 w 20000"/>
                <a:gd name="T67" fmla="*/ 16351 h 20000"/>
                <a:gd name="T68" fmla="*/ 8034 w 20000"/>
                <a:gd name="T69" fmla="*/ 14526 h 20000"/>
                <a:gd name="T70" fmla="*/ 5812 w 20000"/>
                <a:gd name="T71" fmla="*/ 13754 h 20000"/>
                <a:gd name="T72" fmla="*/ 4872 w 20000"/>
                <a:gd name="T73" fmla="*/ 14526 h 20000"/>
                <a:gd name="T74" fmla="*/ 4444 w 20000"/>
                <a:gd name="T75" fmla="*/ 15649 h 20000"/>
                <a:gd name="T76" fmla="*/ 3504 w 20000"/>
                <a:gd name="T77" fmla="*/ 14526 h 20000"/>
                <a:gd name="T78" fmla="*/ 2308 w 20000"/>
                <a:gd name="T79" fmla="*/ 15228 h 20000"/>
                <a:gd name="T80" fmla="*/ 2308 w 20000"/>
                <a:gd name="T81" fmla="*/ 15649 h 20000"/>
                <a:gd name="T82" fmla="*/ 4444 w 20000"/>
                <a:gd name="T83" fmla="*/ 16351 h 20000"/>
                <a:gd name="T84" fmla="*/ 4872 w 20000"/>
                <a:gd name="T85" fmla="*/ 17404 h 20000"/>
                <a:gd name="T86" fmla="*/ 5812 w 20000"/>
                <a:gd name="T87" fmla="*/ 17404 h 20000"/>
                <a:gd name="T88" fmla="*/ 4872 w 20000"/>
                <a:gd name="T89" fmla="*/ 18526 h 20000"/>
                <a:gd name="T90" fmla="*/ 4444 w 20000"/>
                <a:gd name="T91" fmla="*/ 18526 h 20000"/>
                <a:gd name="T92" fmla="*/ 3504 w 20000"/>
                <a:gd name="T93" fmla="*/ 19930 h 20000"/>
                <a:gd name="T94" fmla="*/ 3162 w 20000"/>
                <a:gd name="T95" fmla="*/ 1993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28" name="Freeform 116"/>
            <p:cNvSpPr>
              <a:spLocks/>
            </p:cNvSpPr>
            <p:nvPr/>
          </p:nvSpPr>
          <p:spPr bwMode="auto">
            <a:xfrm>
              <a:off x="6449311" y="2829272"/>
              <a:ext cx="8384" cy="15682"/>
            </a:xfrm>
            <a:custGeom>
              <a:avLst/>
              <a:gdLst>
                <a:gd name="T0" fmla="*/ 0 w 20000"/>
                <a:gd name="T1" fmla="*/ 19524 h 20000"/>
                <a:gd name="T2" fmla="*/ 0 w 20000"/>
                <a:gd name="T3" fmla="*/ 14762 h 20000"/>
                <a:gd name="T4" fmla="*/ 5714 w 20000"/>
                <a:gd name="T5" fmla="*/ 7143 h 20000"/>
                <a:gd name="T6" fmla="*/ 5714 w 20000"/>
                <a:gd name="T7" fmla="*/ 2857 h 20000"/>
                <a:gd name="T8" fmla="*/ 14286 w 20000"/>
                <a:gd name="T9" fmla="*/ 2857 h 20000"/>
                <a:gd name="T10" fmla="*/ 19048 w 20000"/>
                <a:gd name="T11" fmla="*/ 0 h 20000"/>
                <a:gd name="T12" fmla="*/ 5714 w 20000"/>
                <a:gd name="T13" fmla="*/ 14762 h 20000"/>
                <a:gd name="T14" fmla="*/ 14286 w 20000"/>
                <a:gd name="T15" fmla="*/ 19524 h 20000"/>
                <a:gd name="T16" fmla="*/ 0 w 20000"/>
                <a:gd name="T17" fmla="*/ 19524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29" name="Freeform 117"/>
            <p:cNvSpPr>
              <a:spLocks/>
            </p:cNvSpPr>
            <p:nvPr/>
          </p:nvSpPr>
          <p:spPr bwMode="auto">
            <a:xfrm>
              <a:off x="6467127" y="2794548"/>
              <a:ext cx="10480" cy="6721"/>
            </a:xfrm>
            <a:custGeom>
              <a:avLst/>
              <a:gdLst>
                <a:gd name="T0" fmla="*/ 7407 w 20000"/>
                <a:gd name="T1" fmla="*/ 18824 h 20000"/>
                <a:gd name="T2" fmla="*/ 0 w 20000"/>
                <a:gd name="T3" fmla="*/ 11765 h 20000"/>
                <a:gd name="T4" fmla="*/ 19259 w 20000"/>
                <a:gd name="T5" fmla="*/ 0 h 20000"/>
                <a:gd name="T6" fmla="*/ 14815 w 20000"/>
                <a:gd name="T7" fmla="*/ 11765 h 20000"/>
                <a:gd name="T8" fmla="*/ 7407 w 20000"/>
                <a:gd name="T9" fmla="*/ 18824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407" y="18824"/>
                  </a:moveTo>
                  <a:lnTo>
                    <a:pt x="0" y="11765"/>
                  </a:lnTo>
                  <a:lnTo>
                    <a:pt x="19259" y="0"/>
                  </a:lnTo>
                  <a:lnTo>
                    <a:pt x="14815" y="11765"/>
                  </a:lnTo>
                  <a:lnTo>
                    <a:pt x="7407" y="1882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30" name="Freeform 118"/>
            <p:cNvSpPr>
              <a:spLocks/>
            </p:cNvSpPr>
            <p:nvPr/>
          </p:nvSpPr>
          <p:spPr bwMode="auto">
            <a:xfrm>
              <a:off x="5328998" y="3280680"/>
              <a:ext cx="70216" cy="77289"/>
            </a:xfrm>
            <a:custGeom>
              <a:avLst/>
              <a:gdLst>
                <a:gd name="T0" fmla="*/ 1702 w 20000"/>
                <a:gd name="T1" fmla="*/ 3942 h 20000"/>
                <a:gd name="T2" fmla="*/ 4468 w 20000"/>
                <a:gd name="T3" fmla="*/ 3942 h 20000"/>
                <a:gd name="T4" fmla="*/ 5532 w 20000"/>
                <a:gd name="T5" fmla="*/ 4904 h 20000"/>
                <a:gd name="T6" fmla="*/ 6064 w 20000"/>
                <a:gd name="T7" fmla="*/ 4904 h 20000"/>
                <a:gd name="T8" fmla="*/ 8298 w 20000"/>
                <a:gd name="T9" fmla="*/ 4904 h 20000"/>
                <a:gd name="T10" fmla="*/ 12660 w 20000"/>
                <a:gd name="T11" fmla="*/ 2981 h 20000"/>
                <a:gd name="T12" fmla="*/ 17021 w 20000"/>
                <a:gd name="T13" fmla="*/ 0 h 20000"/>
                <a:gd name="T14" fmla="*/ 19894 w 20000"/>
                <a:gd name="T15" fmla="*/ 5481 h 20000"/>
                <a:gd name="T16" fmla="*/ 15957 w 20000"/>
                <a:gd name="T17" fmla="*/ 7500 h 20000"/>
                <a:gd name="T18" fmla="*/ 9894 w 20000"/>
                <a:gd name="T19" fmla="*/ 8846 h 20000"/>
                <a:gd name="T20" fmla="*/ 9894 w 20000"/>
                <a:gd name="T21" fmla="*/ 9423 h 20000"/>
                <a:gd name="T22" fmla="*/ 14362 w 20000"/>
                <a:gd name="T23" fmla="*/ 13365 h 20000"/>
                <a:gd name="T24" fmla="*/ 13298 w 20000"/>
                <a:gd name="T25" fmla="*/ 14327 h 20000"/>
                <a:gd name="T26" fmla="*/ 12660 w 20000"/>
                <a:gd name="T27" fmla="*/ 15865 h 20000"/>
                <a:gd name="T28" fmla="*/ 10532 w 20000"/>
                <a:gd name="T29" fmla="*/ 16923 h 20000"/>
                <a:gd name="T30" fmla="*/ 9894 w 20000"/>
                <a:gd name="T31" fmla="*/ 16923 h 20000"/>
                <a:gd name="T32" fmla="*/ 6064 w 20000"/>
                <a:gd name="T33" fmla="*/ 19904 h 20000"/>
                <a:gd name="T34" fmla="*/ 0 w 20000"/>
                <a:gd name="T35" fmla="*/ 19327 h 20000"/>
                <a:gd name="T36" fmla="*/ 1702 w 20000"/>
                <a:gd name="T37" fmla="*/ 17885 h 20000"/>
                <a:gd name="T38" fmla="*/ 1702 w 20000"/>
                <a:gd name="T39" fmla="*/ 14327 h 20000"/>
                <a:gd name="T40" fmla="*/ 1702 w 20000"/>
                <a:gd name="T41" fmla="*/ 11442 h 20000"/>
                <a:gd name="T42" fmla="*/ 1702 w 20000"/>
                <a:gd name="T43" fmla="*/ 7885 h 20000"/>
                <a:gd name="T44" fmla="*/ 1170 w 20000"/>
                <a:gd name="T45" fmla="*/ 6442 h 20000"/>
                <a:gd name="T46" fmla="*/ 1170 w 20000"/>
                <a:gd name="T47" fmla="*/ 4904 h 20000"/>
                <a:gd name="T48" fmla="*/ 1702 w 20000"/>
                <a:gd name="T49" fmla="*/ 4904 h 20000"/>
                <a:gd name="T50" fmla="*/ 1702 w 20000"/>
                <a:gd name="T51" fmla="*/ 3942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31" name="Freeform 119"/>
            <p:cNvSpPr>
              <a:spLocks/>
            </p:cNvSpPr>
            <p:nvPr/>
          </p:nvSpPr>
          <p:spPr bwMode="auto">
            <a:xfrm>
              <a:off x="6051070" y="3063376"/>
              <a:ext cx="88032" cy="75048"/>
            </a:xfrm>
            <a:custGeom>
              <a:avLst/>
              <a:gdLst>
                <a:gd name="T0" fmla="*/ 10684 w 20000"/>
                <a:gd name="T1" fmla="*/ 1576 h 20000"/>
                <a:gd name="T2" fmla="*/ 10684 w 20000"/>
                <a:gd name="T3" fmla="*/ 3054 h 20000"/>
                <a:gd name="T4" fmla="*/ 12821 w 20000"/>
                <a:gd name="T5" fmla="*/ 3054 h 20000"/>
                <a:gd name="T6" fmla="*/ 13675 w 20000"/>
                <a:gd name="T7" fmla="*/ 4039 h 20000"/>
                <a:gd name="T8" fmla="*/ 14188 w 20000"/>
                <a:gd name="T9" fmla="*/ 3054 h 20000"/>
                <a:gd name="T10" fmla="*/ 14188 w 20000"/>
                <a:gd name="T11" fmla="*/ 985 h 20000"/>
                <a:gd name="T12" fmla="*/ 15897 w 20000"/>
                <a:gd name="T13" fmla="*/ 0 h 20000"/>
                <a:gd name="T14" fmla="*/ 17265 w 20000"/>
                <a:gd name="T15" fmla="*/ 1576 h 20000"/>
                <a:gd name="T16" fmla="*/ 19487 w 20000"/>
                <a:gd name="T17" fmla="*/ 1576 h 20000"/>
                <a:gd name="T18" fmla="*/ 19487 w 20000"/>
                <a:gd name="T19" fmla="*/ 3054 h 20000"/>
                <a:gd name="T20" fmla="*/ 19915 w 20000"/>
                <a:gd name="T21" fmla="*/ 7192 h 20000"/>
                <a:gd name="T22" fmla="*/ 19915 w 20000"/>
                <a:gd name="T23" fmla="*/ 10640 h 20000"/>
                <a:gd name="T24" fmla="*/ 18547 w 20000"/>
                <a:gd name="T25" fmla="*/ 11724 h 20000"/>
                <a:gd name="T26" fmla="*/ 17265 w 20000"/>
                <a:gd name="T27" fmla="*/ 12217 h 20000"/>
                <a:gd name="T28" fmla="*/ 15043 w 20000"/>
                <a:gd name="T29" fmla="*/ 13300 h 20000"/>
                <a:gd name="T30" fmla="*/ 13675 w 20000"/>
                <a:gd name="T31" fmla="*/ 13695 h 20000"/>
                <a:gd name="T32" fmla="*/ 14188 w 20000"/>
                <a:gd name="T33" fmla="*/ 15862 h 20000"/>
                <a:gd name="T34" fmla="*/ 14188 w 20000"/>
                <a:gd name="T35" fmla="*/ 17340 h 20000"/>
                <a:gd name="T36" fmla="*/ 11966 w 20000"/>
                <a:gd name="T37" fmla="*/ 17833 h 20000"/>
                <a:gd name="T38" fmla="*/ 8376 w 20000"/>
                <a:gd name="T39" fmla="*/ 19901 h 20000"/>
                <a:gd name="T40" fmla="*/ 6667 w 20000"/>
                <a:gd name="T41" fmla="*/ 18916 h 20000"/>
                <a:gd name="T42" fmla="*/ 5812 w 20000"/>
                <a:gd name="T43" fmla="*/ 18916 h 20000"/>
                <a:gd name="T44" fmla="*/ 5812 w 20000"/>
                <a:gd name="T45" fmla="*/ 17340 h 20000"/>
                <a:gd name="T46" fmla="*/ 4872 w 20000"/>
                <a:gd name="T47" fmla="*/ 16355 h 20000"/>
                <a:gd name="T48" fmla="*/ 4444 w 20000"/>
                <a:gd name="T49" fmla="*/ 17340 h 20000"/>
                <a:gd name="T50" fmla="*/ 2650 w 20000"/>
                <a:gd name="T51" fmla="*/ 15862 h 20000"/>
                <a:gd name="T52" fmla="*/ 2650 w 20000"/>
                <a:gd name="T53" fmla="*/ 13695 h 20000"/>
                <a:gd name="T54" fmla="*/ 855 w 20000"/>
                <a:gd name="T55" fmla="*/ 9261 h 20000"/>
                <a:gd name="T56" fmla="*/ 0 w 20000"/>
                <a:gd name="T57" fmla="*/ 6601 h 20000"/>
                <a:gd name="T58" fmla="*/ 2222 w 20000"/>
                <a:gd name="T59" fmla="*/ 5025 h 20000"/>
                <a:gd name="T60" fmla="*/ 2222 w 20000"/>
                <a:gd name="T61" fmla="*/ 1576 h 20000"/>
                <a:gd name="T62" fmla="*/ 4872 w 20000"/>
                <a:gd name="T63" fmla="*/ 985 h 20000"/>
                <a:gd name="T64" fmla="*/ 8034 w 20000"/>
                <a:gd name="T65" fmla="*/ 1576 h 20000"/>
                <a:gd name="T66" fmla="*/ 8376 w 20000"/>
                <a:gd name="T67" fmla="*/ 985 h 20000"/>
                <a:gd name="T68" fmla="*/ 10171 w 20000"/>
                <a:gd name="T69" fmla="*/ 1576 h 20000"/>
                <a:gd name="T70" fmla="*/ 10684 w 20000"/>
                <a:gd name="T71" fmla="*/ 157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32" name="Freeform 120"/>
            <p:cNvSpPr>
              <a:spLocks/>
            </p:cNvSpPr>
            <p:nvPr/>
          </p:nvSpPr>
          <p:spPr bwMode="auto">
            <a:xfrm>
              <a:off x="5174941" y="2865115"/>
              <a:ext cx="11528" cy="26883"/>
            </a:xfrm>
            <a:custGeom>
              <a:avLst/>
              <a:gdLst>
                <a:gd name="T0" fmla="*/ 3750 w 20000"/>
                <a:gd name="T1" fmla="*/ 17027 h 20000"/>
                <a:gd name="T2" fmla="*/ 0 w 20000"/>
                <a:gd name="T3" fmla="*/ 5405 h 20000"/>
                <a:gd name="T4" fmla="*/ 3750 w 20000"/>
                <a:gd name="T5" fmla="*/ 4324 h 20000"/>
                <a:gd name="T6" fmla="*/ 9375 w 20000"/>
                <a:gd name="T7" fmla="*/ 0 h 20000"/>
                <a:gd name="T8" fmla="*/ 19375 w 20000"/>
                <a:gd name="T9" fmla="*/ 4324 h 20000"/>
                <a:gd name="T10" fmla="*/ 19375 w 20000"/>
                <a:gd name="T11" fmla="*/ 11081 h 20000"/>
                <a:gd name="T12" fmla="*/ 19375 w 20000"/>
                <a:gd name="T13" fmla="*/ 17027 h 20000"/>
                <a:gd name="T14" fmla="*/ 15625 w 20000"/>
                <a:gd name="T15" fmla="*/ 19730 h 20000"/>
                <a:gd name="T16" fmla="*/ 9375 w 20000"/>
                <a:gd name="T17" fmla="*/ 17027 h 20000"/>
                <a:gd name="T18" fmla="*/ 3750 w 20000"/>
                <a:gd name="T19" fmla="*/ 17027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33" name="Freeform 121"/>
            <p:cNvSpPr>
              <a:spLocks/>
            </p:cNvSpPr>
            <p:nvPr/>
          </p:nvSpPr>
          <p:spPr bwMode="auto">
            <a:xfrm>
              <a:off x="6331935" y="2468593"/>
              <a:ext cx="89080" cy="128813"/>
            </a:xfrm>
            <a:custGeom>
              <a:avLst/>
              <a:gdLst>
                <a:gd name="T0" fmla="*/ 19915 w 20000"/>
                <a:gd name="T1" fmla="*/ 1494 h 20000"/>
                <a:gd name="T2" fmla="*/ 19915 w 20000"/>
                <a:gd name="T3" fmla="*/ 2069 h 20000"/>
                <a:gd name="T4" fmla="*/ 19060 w 20000"/>
                <a:gd name="T5" fmla="*/ 2356 h 20000"/>
                <a:gd name="T6" fmla="*/ 18547 w 20000"/>
                <a:gd name="T7" fmla="*/ 3851 h 20000"/>
                <a:gd name="T8" fmla="*/ 17692 w 20000"/>
                <a:gd name="T9" fmla="*/ 5920 h 20000"/>
                <a:gd name="T10" fmla="*/ 18547 w 20000"/>
                <a:gd name="T11" fmla="*/ 5920 h 20000"/>
                <a:gd name="T12" fmla="*/ 19060 w 20000"/>
                <a:gd name="T13" fmla="*/ 7701 h 20000"/>
                <a:gd name="T14" fmla="*/ 17692 w 20000"/>
                <a:gd name="T15" fmla="*/ 8563 h 20000"/>
                <a:gd name="T16" fmla="*/ 17265 w 20000"/>
                <a:gd name="T17" fmla="*/ 9195 h 20000"/>
                <a:gd name="T18" fmla="*/ 15556 w 20000"/>
                <a:gd name="T19" fmla="*/ 10057 h 20000"/>
                <a:gd name="T20" fmla="*/ 15556 w 20000"/>
                <a:gd name="T21" fmla="*/ 10690 h 20000"/>
                <a:gd name="T22" fmla="*/ 13675 w 20000"/>
                <a:gd name="T23" fmla="*/ 10977 h 20000"/>
                <a:gd name="T24" fmla="*/ 12821 w 20000"/>
                <a:gd name="T25" fmla="*/ 12529 h 20000"/>
                <a:gd name="T26" fmla="*/ 12821 w 20000"/>
                <a:gd name="T27" fmla="*/ 13678 h 20000"/>
                <a:gd name="T28" fmla="*/ 11966 w 20000"/>
                <a:gd name="T29" fmla="*/ 13678 h 20000"/>
                <a:gd name="T30" fmla="*/ 13675 w 20000"/>
                <a:gd name="T31" fmla="*/ 14540 h 20000"/>
                <a:gd name="T32" fmla="*/ 16410 w 20000"/>
                <a:gd name="T33" fmla="*/ 16034 h 20000"/>
                <a:gd name="T34" fmla="*/ 17265 w 20000"/>
                <a:gd name="T35" fmla="*/ 16034 h 20000"/>
                <a:gd name="T36" fmla="*/ 17265 w 20000"/>
                <a:gd name="T37" fmla="*/ 16897 h 20000"/>
                <a:gd name="T38" fmla="*/ 13675 w 20000"/>
                <a:gd name="T39" fmla="*/ 17816 h 20000"/>
                <a:gd name="T40" fmla="*/ 11966 w 20000"/>
                <a:gd name="T41" fmla="*/ 19310 h 20000"/>
                <a:gd name="T42" fmla="*/ 9744 w 20000"/>
                <a:gd name="T43" fmla="*/ 19943 h 20000"/>
                <a:gd name="T44" fmla="*/ 8376 w 20000"/>
                <a:gd name="T45" fmla="*/ 18736 h 20000"/>
                <a:gd name="T46" fmla="*/ 8034 w 20000"/>
                <a:gd name="T47" fmla="*/ 18736 h 20000"/>
                <a:gd name="T48" fmla="*/ 8034 w 20000"/>
                <a:gd name="T49" fmla="*/ 19943 h 20000"/>
                <a:gd name="T50" fmla="*/ 7009 w 20000"/>
                <a:gd name="T51" fmla="*/ 19310 h 20000"/>
                <a:gd name="T52" fmla="*/ 5812 w 20000"/>
                <a:gd name="T53" fmla="*/ 19310 h 20000"/>
                <a:gd name="T54" fmla="*/ 6154 w 20000"/>
                <a:gd name="T55" fmla="*/ 18391 h 20000"/>
                <a:gd name="T56" fmla="*/ 4444 w 20000"/>
                <a:gd name="T57" fmla="*/ 18391 h 20000"/>
                <a:gd name="T58" fmla="*/ 4872 w 20000"/>
                <a:gd name="T59" fmla="*/ 16897 h 20000"/>
                <a:gd name="T60" fmla="*/ 5812 w 20000"/>
                <a:gd name="T61" fmla="*/ 16322 h 20000"/>
                <a:gd name="T62" fmla="*/ 6154 w 20000"/>
                <a:gd name="T63" fmla="*/ 16322 h 20000"/>
                <a:gd name="T64" fmla="*/ 4872 w 20000"/>
                <a:gd name="T65" fmla="*/ 16034 h 20000"/>
                <a:gd name="T66" fmla="*/ 4872 w 20000"/>
                <a:gd name="T67" fmla="*/ 14540 h 20000"/>
                <a:gd name="T68" fmla="*/ 5812 w 20000"/>
                <a:gd name="T69" fmla="*/ 13678 h 20000"/>
                <a:gd name="T70" fmla="*/ 4872 w 20000"/>
                <a:gd name="T71" fmla="*/ 13103 h 20000"/>
                <a:gd name="T72" fmla="*/ 4444 w 20000"/>
                <a:gd name="T73" fmla="*/ 13103 h 20000"/>
                <a:gd name="T74" fmla="*/ 2222 w 20000"/>
                <a:gd name="T75" fmla="*/ 12529 h 20000"/>
                <a:gd name="T76" fmla="*/ 2222 w 20000"/>
                <a:gd name="T77" fmla="*/ 13103 h 20000"/>
                <a:gd name="T78" fmla="*/ 1368 w 20000"/>
                <a:gd name="T79" fmla="*/ 13103 h 20000"/>
                <a:gd name="T80" fmla="*/ 0 w 20000"/>
                <a:gd name="T81" fmla="*/ 12529 h 20000"/>
                <a:gd name="T82" fmla="*/ 1368 w 20000"/>
                <a:gd name="T83" fmla="*/ 10057 h 20000"/>
                <a:gd name="T84" fmla="*/ 4444 w 20000"/>
                <a:gd name="T85" fmla="*/ 8563 h 20000"/>
                <a:gd name="T86" fmla="*/ 5812 w 20000"/>
                <a:gd name="T87" fmla="*/ 7701 h 20000"/>
                <a:gd name="T88" fmla="*/ 6154 w 20000"/>
                <a:gd name="T89" fmla="*/ 6782 h 20000"/>
                <a:gd name="T90" fmla="*/ 6154 w 20000"/>
                <a:gd name="T91" fmla="*/ 5345 h 20000"/>
                <a:gd name="T92" fmla="*/ 8034 w 20000"/>
                <a:gd name="T93" fmla="*/ 4770 h 20000"/>
                <a:gd name="T94" fmla="*/ 9316 w 20000"/>
                <a:gd name="T95" fmla="*/ 5920 h 20000"/>
                <a:gd name="T96" fmla="*/ 11538 w 20000"/>
                <a:gd name="T97" fmla="*/ 5920 h 20000"/>
                <a:gd name="T98" fmla="*/ 12821 w 20000"/>
                <a:gd name="T99" fmla="*/ 5920 h 20000"/>
                <a:gd name="T100" fmla="*/ 11966 w 20000"/>
                <a:gd name="T101" fmla="*/ 4770 h 20000"/>
                <a:gd name="T102" fmla="*/ 11966 w 20000"/>
                <a:gd name="T103" fmla="*/ 4425 h 20000"/>
                <a:gd name="T104" fmla="*/ 13675 w 20000"/>
                <a:gd name="T105" fmla="*/ 3851 h 20000"/>
                <a:gd name="T106" fmla="*/ 15043 w 20000"/>
                <a:gd name="T107" fmla="*/ 3506 h 20000"/>
                <a:gd name="T108" fmla="*/ 15556 w 20000"/>
                <a:gd name="T109" fmla="*/ 2356 h 20000"/>
                <a:gd name="T110" fmla="*/ 17265 w 20000"/>
                <a:gd name="T111" fmla="*/ 1494 h 20000"/>
                <a:gd name="T112" fmla="*/ 17265 w 20000"/>
                <a:gd name="T113" fmla="*/ 0 h 20000"/>
                <a:gd name="T114" fmla="*/ 18547 w 20000"/>
                <a:gd name="T115" fmla="*/ 575 h 20000"/>
                <a:gd name="T116" fmla="*/ 19915 w 20000"/>
                <a:gd name="T117" fmla="*/ 1494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34" name="Freeform 122"/>
            <p:cNvSpPr>
              <a:spLocks/>
            </p:cNvSpPr>
            <p:nvPr/>
          </p:nvSpPr>
          <p:spPr bwMode="auto">
            <a:xfrm>
              <a:off x="6379095" y="2571644"/>
              <a:ext cx="61832" cy="98571"/>
            </a:xfrm>
            <a:custGeom>
              <a:avLst/>
              <a:gdLst>
                <a:gd name="T0" fmla="*/ 1975 w 20000"/>
                <a:gd name="T1" fmla="*/ 4302 h 20000"/>
                <a:gd name="T2" fmla="*/ 4444 w 20000"/>
                <a:gd name="T3" fmla="*/ 2340 h 20000"/>
                <a:gd name="T4" fmla="*/ 9506 w 20000"/>
                <a:gd name="T5" fmla="*/ 1208 h 20000"/>
                <a:gd name="T6" fmla="*/ 9506 w 20000"/>
                <a:gd name="T7" fmla="*/ 0 h 20000"/>
                <a:gd name="T8" fmla="*/ 14568 w 20000"/>
                <a:gd name="T9" fmla="*/ 5132 h 20000"/>
                <a:gd name="T10" fmla="*/ 18519 w 20000"/>
                <a:gd name="T11" fmla="*/ 8604 h 20000"/>
                <a:gd name="T12" fmla="*/ 18519 w 20000"/>
                <a:gd name="T13" fmla="*/ 11698 h 20000"/>
                <a:gd name="T14" fmla="*/ 19877 w 20000"/>
                <a:gd name="T15" fmla="*/ 12528 h 20000"/>
                <a:gd name="T16" fmla="*/ 19877 w 20000"/>
                <a:gd name="T17" fmla="*/ 14491 h 20000"/>
                <a:gd name="T18" fmla="*/ 18519 w 20000"/>
                <a:gd name="T19" fmla="*/ 16377 h 20000"/>
                <a:gd name="T20" fmla="*/ 16543 w 20000"/>
                <a:gd name="T21" fmla="*/ 16377 h 20000"/>
                <a:gd name="T22" fmla="*/ 15309 w 20000"/>
                <a:gd name="T23" fmla="*/ 16377 h 20000"/>
                <a:gd name="T24" fmla="*/ 15309 w 20000"/>
                <a:gd name="T25" fmla="*/ 17585 h 20000"/>
                <a:gd name="T26" fmla="*/ 13333 w 20000"/>
                <a:gd name="T27" fmla="*/ 16830 h 20000"/>
                <a:gd name="T28" fmla="*/ 13333 w 20000"/>
                <a:gd name="T29" fmla="*/ 16377 h 20000"/>
                <a:gd name="T30" fmla="*/ 12099 w 20000"/>
                <a:gd name="T31" fmla="*/ 17585 h 20000"/>
                <a:gd name="T32" fmla="*/ 12099 w 20000"/>
                <a:gd name="T33" fmla="*/ 17962 h 20000"/>
                <a:gd name="T34" fmla="*/ 11481 w 20000"/>
                <a:gd name="T35" fmla="*/ 17585 h 20000"/>
                <a:gd name="T36" fmla="*/ 10247 w 20000"/>
                <a:gd name="T37" fmla="*/ 17962 h 20000"/>
                <a:gd name="T38" fmla="*/ 11481 w 20000"/>
                <a:gd name="T39" fmla="*/ 18717 h 20000"/>
                <a:gd name="T40" fmla="*/ 10247 w 20000"/>
                <a:gd name="T41" fmla="*/ 19472 h 20000"/>
                <a:gd name="T42" fmla="*/ 9506 w 20000"/>
                <a:gd name="T43" fmla="*/ 18717 h 20000"/>
                <a:gd name="T44" fmla="*/ 8272 w 20000"/>
                <a:gd name="T45" fmla="*/ 19472 h 20000"/>
                <a:gd name="T46" fmla="*/ 6296 w 20000"/>
                <a:gd name="T47" fmla="*/ 19925 h 20000"/>
                <a:gd name="T48" fmla="*/ 6296 w 20000"/>
                <a:gd name="T49" fmla="*/ 17585 h 20000"/>
                <a:gd name="T50" fmla="*/ 5062 w 20000"/>
                <a:gd name="T51" fmla="*/ 17962 h 20000"/>
                <a:gd name="T52" fmla="*/ 4444 w 20000"/>
                <a:gd name="T53" fmla="*/ 15623 h 20000"/>
                <a:gd name="T54" fmla="*/ 5062 w 20000"/>
                <a:gd name="T55" fmla="*/ 14868 h 20000"/>
                <a:gd name="T56" fmla="*/ 4444 w 20000"/>
                <a:gd name="T57" fmla="*/ 14491 h 20000"/>
                <a:gd name="T58" fmla="*/ 4444 w 20000"/>
                <a:gd name="T59" fmla="*/ 13660 h 20000"/>
                <a:gd name="T60" fmla="*/ 5062 w 20000"/>
                <a:gd name="T61" fmla="*/ 13283 h 20000"/>
                <a:gd name="T62" fmla="*/ 5062 w 20000"/>
                <a:gd name="T63" fmla="*/ 12528 h 20000"/>
                <a:gd name="T64" fmla="*/ 4444 w 20000"/>
                <a:gd name="T65" fmla="*/ 11698 h 20000"/>
                <a:gd name="T66" fmla="*/ 1975 w 20000"/>
                <a:gd name="T67" fmla="*/ 9434 h 20000"/>
                <a:gd name="T68" fmla="*/ 1235 w 20000"/>
                <a:gd name="T69" fmla="*/ 8604 h 20000"/>
                <a:gd name="T70" fmla="*/ 1235 w 20000"/>
                <a:gd name="T71" fmla="*/ 8226 h 20000"/>
                <a:gd name="T72" fmla="*/ 4444 w 20000"/>
                <a:gd name="T73" fmla="*/ 8604 h 20000"/>
                <a:gd name="T74" fmla="*/ 3210 w 20000"/>
                <a:gd name="T75" fmla="*/ 7396 h 20000"/>
                <a:gd name="T76" fmla="*/ 1975 w 20000"/>
                <a:gd name="T77" fmla="*/ 6642 h 20000"/>
                <a:gd name="T78" fmla="*/ 1235 w 20000"/>
                <a:gd name="T79" fmla="*/ 5434 h 20000"/>
                <a:gd name="T80" fmla="*/ 0 w 20000"/>
                <a:gd name="T81" fmla="*/ 5132 h 20000"/>
                <a:gd name="T82" fmla="*/ 1975 w 20000"/>
                <a:gd name="T83" fmla="*/ 5132 h 20000"/>
                <a:gd name="T84" fmla="*/ 1975 w 20000"/>
                <a:gd name="T85" fmla="*/ 4302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35" name="Freeform 123"/>
            <p:cNvSpPr>
              <a:spLocks/>
            </p:cNvSpPr>
            <p:nvPr/>
          </p:nvSpPr>
          <p:spPr bwMode="auto">
            <a:xfrm>
              <a:off x="5104726" y="2791188"/>
              <a:ext cx="25152" cy="25762"/>
            </a:xfrm>
            <a:custGeom>
              <a:avLst/>
              <a:gdLst>
                <a:gd name="T0" fmla="*/ 0 w 20000"/>
                <a:gd name="T1" fmla="*/ 12174 h 20000"/>
                <a:gd name="T2" fmla="*/ 2941 w 20000"/>
                <a:gd name="T3" fmla="*/ 7826 h 20000"/>
                <a:gd name="T4" fmla="*/ 4706 w 20000"/>
                <a:gd name="T5" fmla="*/ 0 h 20000"/>
                <a:gd name="T6" fmla="*/ 12059 w 20000"/>
                <a:gd name="T7" fmla="*/ 0 h 20000"/>
                <a:gd name="T8" fmla="*/ 15000 w 20000"/>
                <a:gd name="T9" fmla="*/ 3188 h 20000"/>
                <a:gd name="T10" fmla="*/ 18235 w 20000"/>
                <a:gd name="T11" fmla="*/ 3188 h 20000"/>
                <a:gd name="T12" fmla="*/ 18235 w 20000"/>
                <a:gd name="T13" fmla="*/ 6087 h 20000"/>
                <a:gd name="T14" fmla="*/ 12059 w 20000"/>
                <a:gd name="T15" fmla="*/ 7826 h 20000"/>
                <a:gd name="T16" fmla="*/ 15000 w 20000"/>
                <a:gd name="T17" fmla="*/ 10725 h 20000"/>
                <a:gd name="T18" fmla="*/ 19706 w 20000"/>
                <a:gd name="T19" fmla="*/ 19710 h 20000"/>
                <a:gd name="T20" fmla="*/ 12059 w 20000"/>
                <a:gd name="T21" fmla="*/ 19710 h 20000"/>
                <a:gd name="T22" fmla="*/ 10588 w 20000"/>
                <a:gd name="T23" fmla="*/ 15072 h 20000"/>
                <a:gd name="T24" fmla="*/ 0 w 20000"/>
                <a:gd name="T25" fmla="*/ 1217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36" name="Freeform 124"/>
            <p:cNvSpPr>
              <a:spLocks/>
            </p:cNvSpPr>
            <p:nvPr/>
          </p:nvSpPr>
          <p:spPr bwMode="auto">
            <a:xfrm>
              <a:off x="6003911" y="2922241"/>
              <a:ext cx="133096" cy="156817"/>
            </a:xfrm>
            <a:custGeom>
              <a:avLst/>
              <a:gdLst>
                <a:gd name="T0" fmla="*/ 2323 w 20000"/>
                <a:gd name="T1" fmla="*/ 2952 h 20000"/>
                <a:gd name="T2" fmla="*/ 3229 w 20000"/>
                <a:gd name="T3" fmla="*/ 476 h 20000"/>
                <a:gd name="T4" fmla="*/ 4646 w 20000"/>
                <a:gd name="T5" fmla="*/ 0 h 20000"/>
                <a:gd name="T6" fmla="*/ 6459 w 20000"/>
                <a:gd name="T7" fmla="*/ 1238 h 20000"/>
                <a:gd name="T8" fmla="*/ 6459 w 20000"/>
                <a:gd name="T9" fmla="*/ 2952 h 20000"/>
                <a:gd name="T10" fmla="*/ 10198 w 20000"/>
                <a:gd name="T11" fmla="*/ 3714 h 20000"/>
                <a:gd name="T12" fmla="*/ 11445 w 20000"/>
                <a:gd name="T13" fmla="*/ 4476 h 20000"/>
                <a:gd name="T14" fmla="*/ 11671 w 20000"/>
                <a:gd name="T15" fmla="*/ 6429 h 20000"/>
                <a:gd name="T16" fmla="*/ 9972 w 20000"/>
                <a:gd name="T17" fmla="*/ 6429 h 20000"/>
                <a:gd name="T18" fmla="*/ 12578 w 20000"/>
                <a:gd name="T19" fmla="*/ 8857 h 20000"/>
                <a:gd name="T20" fmla="*/ 14051 w 20000"/>
                <a:gd name="T21" fmla="*/ 10095 h 20000"/>
                <a:gd name="T22" fmla="*/ 16431 w 20000"/>
                <a:gd name="T23" fmla="*/ 12286 h 20000"/>
                <a:gd name="T24" fmla="*/ 19320 w 20000"/>
                <a:gd name="T25" fmla="*/ 14810 h 20000"/>
                <a:gd name="T26" fmla="*/ 19943 w 20000"/>
                <a:gd name="T27" fmla="*/ 16238 h 20000"/>
                <a:gd name="T28" fmla="*/ 19943 w 20000"/>
                <a:gd name="T29" fmla="*/ 18000 h 20000"/>
                <a:gd name="T30" fmla="*/ 18414 w 20000"/>
                <a:gd name="T31" fmla="*/ 18714 h 20000"/>
                <a:gd name="T32" fmla="*/ 16431 w 20000"/>
                <a:gd name="T33" fmla="*/ 18476 h 20000"/>
                <a:gd name="T34" fmla="*/ 16091 w 20000"/>
                <a:gd name="T35" fmla="*/ 19952 h 20000"/>
                <a:gd name="T36" fmla="*/ 14051 w 20000"/>
                <a:gd name="T37" fmla="*/ 19476 h 20000"/>
                <a:gd name="T38" fmla="*/ 14618 w 20000"/>
                <a:gd name="T39" fmla="*/ 18000 h 20000"/>
                <a:gd name="T40" fmla="*/ 14618 w 20000"/>
                <a:gd name="T41" fmla="*/ 15524 h 20000"/>
                <a:gd name="T42" fmla="*/ 14051 w 20000"/>
                <a:gd name="T43" fmla="*/ 14810 h 20000"/>
                <a:gd name="T44" fmla="*/ 12578 w 20000"/>
                <a:gd name="T45" fmla="*/ 13333 h 20000"/>
                <a:gd name="T46" fmla="*/ 12295 w 20000"/>
                <a:gd name="T47" fmla="*/ 12095 h 20000"/>
                <a:gd name="T48" fmla="*/ 9972 w 20000"/>
                <a:gd name="T49" fmla="*/ 9619 h 20000"/>
                <a:gd name="T50" fmla="*/ 7875 w 20000"/>
                <a:gd name="T51" fmla="*/ 10095 h 20000"/>
                <a:gd name="T52" fmla="*/ 6459 w 20000"/>
                <a:gd name="T53" fmla="*/ 10333 h 20000"/>
                <a:gd name="T54" fmla="*/ 4646 w 20000"/>
                <a:gd name="T55" fmla="*/ 10333 h 20000"/>
                <a:gd name="T56" fmla="*/ 3229 w 20000"/>
                <a:gd name="T57" fmla="*/ 11095 h 20000"/>
                <a:gd name="T58" fmla="*/ 2606 w 20000"/>
                <a:gd name="T59" fmla="*/ 9143 h 20000"/>
                <a:gd name="T60" fmla="*/ 2606 w 20000"/>
                <a:gd name="T61" fmla="*/ 7143 h 20000"/>
                <a:gd name="T62" fmla="*/ 1473 w 20000"/>
                <a:gd name="T63" fmla="*/ 6905 h 20000"/>
                <a:gd name="T64" fmla="*/ 1473 w 20000"/>
                <a:gd name="T65" fmla="*/ 5667 h 20000"/>
                <a:gd name="T66" fmla="*/ 0 w 20000"/>
                <a:gd name="T67" fmla="*/ 5190 h 20000"/>
                <a:gd name="T68" fmla="*/ 227 w 20000"/>
                <a:gd name="T69" fmla="*/ 3905 h 20000"/>
                <a:gd name="T70" fmla="*/ 907 w 20000"/>
                <a:gd name="T71" fmla="*/ 3190 h 20000"/>
                <a:gd name="T72" fmla="*/ 2323 w 20000"/>
                <a:gd name="T73" fmla="*/ 247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37" name="Freeform 125"/>
            <p:cNvSpPr>
              <a:spLocks/>
            </p:cNvSpPr>
            <p:nvPr/>
          </p:nvSpPr>
          <p:spPr bwMode="auto">
            <a:xfrm>
              <a:off x="4903510" y="2711659"/>
              <a:ext cx="20960" cy="31363"/>
            </a:xfrm>
            <a:custGeom>
              <a:avLst/>
              <a:gdLst>
                <a:gd name="T0" fmla="*/ 9310 w 20000"/>
                <a:gd name="T1" fmla="*/ 2381 h 20000"/>
                <a:gd name="T2" fmla="*/ 19655 w 20000"/>
                <a:gd name="T3" fmla="*/ 0 h 20000"/>
                <a:gd name="T4" fmla="*/ 19655 w 20000"/>
                <a:gd name="T5" fmla="*/ 3571 h 20000"/>
                <a:gd name="T6" fmla="*/ 19655 w 20000"/>
                <a:gd name="T7" fmla="*/ 8571 h 20000"/>
                <a:gd name="T8" fmla="*/ 14483 w 20000"/>
                <a:gd name="T9" fmla="*/ 12381 h 20000"/>
                <a:gd name="T10" fmla="*/ 14483 w 20000"/>
                <a:gd name="T11" fmla="*/ 13571 h 20000"/>
                <a:gd name="T12" fmla="*/ 10690 w 20000"/>
                <a:gd name="T13" fmla="*/ 18333 h 20000"/>
                <a:gd name="T14" fmla="*/ 5517 w 20000"/>
                <a:gd name="T15" fmla="*/ 18333 h 20000"/>
                <a:gd name="T16" fmla="*/ 5517 w 20000"/>
                <a:gd name="T17" fmla="*/ 19762 h 20000"/>
                <a:gd name="T18" fmla="*/ 0 w 20000"/>
                <a:gd name="T19" fmla="*/ 19762 h 20000"/>
                <a:gd name="T20" fmla="*/ 0 w 20000"/>
                <a:gd name="T21" fmla="*/ 15952 h 20000"/>
                <a:gd name="T22" fmla="*/ 3793 w 20000"/>
                <a:gd name="T23" fmla="*/ 12381 h 20000"/>
                <a:gd name="T24" fmla="*/ 5517 w 20000"/>
                <a:gd name="T25" fmla="*/ 6190 h 20000"/>
                <a:gd name="T26" fmla="*/ 9310 w 20000"/>
                <a:gd name="T27" fmla="*/ 2381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38" name="Freeform 126"/>
            <p:cNvSpPr>
              <a:spLocks/>
            </p:cNvSpPr>
            <p:nvPr/>
          </p:nvSpPr>
          <p:spPr bwMode="auto">
            <a:xfrm>
              <a:off x="6020679" y="3203392"/>
              <a:ext cx="68120" cy="89610"/>
            </a:xfrm>
            <a:custGeom>
              <a:avLst/>
              <a:gdLst>
                <a:gd name="T0" fmla="*/ 0 w 20000"/>
                <a:gd name="T1" fmla="*/ 335 h 20000"/>
                <a:gd name="T2" fmla="*/ 440 w 20000"/>
                <a:gd name="T3" fmla="*/ 0 h 20000"/>
                <a:gd name="T4" fmla="*/ 4505 w 20000"/>
                <a:gd name="T5" fmla="*/ 1674 h 20000"/>
                <a:gd name="T6" fmla="*/ 3407 w 20000"/>
                <a:gd name="T7" fmla="*/ 3431 h 20000"/>
                <a:gd name="T8" fmla="*/ 5604 w 20000"/>
                <a:gd name="T9" fmla="*/ 3431 h 20000"/>
                <a:gd name="T10" fmla="*/ 6264 w 20000"/>
                <a:gd name="T11" fmla="*/ 1674 h 20000"/>
                <a:gd name="T12" fmla="*/ 7363 w 20000"/>
                <a:gd name="T13" fmla="*/ 2594 h 20000"/>
                <a:gd name="T14" fmla="*/ 8022 w 20000"/>
                <a:gd name="T15" fmla="*/ 1674 h 20000"/>
                <a:gd name="T16" fmla="*/ 9121 w 20000"/>
                <a:gd name="T17" fmla="*/ 1674 h 20000"/>
                <a:gd name="T18" fmla="*/ 15385 w 20000"/>
                <a:gd name="T19" fmla="*/ 7364 h 20000"/>
                <a:gd name="T20" fmla="*/ 15385 w 20000"/>
                <a:gd name="T21" fmla="*/ 10879 h 20000"/>
                <a:gd name="T22" fmla="*/ 16593 w 20000"/>
                <a:gd name="T23" fmla="*/ 12971 h 20000"/>
                <a:gd name="T24" fmla="*/ 16593 w 20000"/>
                <a:gd name="T25" fmla="*/ 14728 h 20000"/>
                <a:gd name="T26" fmla="*/ 18132 w 20000"/>
                <a:gd name="T27" fmla="*/ 15146 h 20000"/>
                <a:gd name="T28" fmla="*/ 19890 w 20000"/>
                <a:gd name="T29" fmla="*/ 19916 h 20000"/>
                <a:gd name="T30" fmla="*/ 19341 w 20000"/>
                <a:gd name="T31" fmla="*/ 18577 h 20000"/>
                <a:gd name="T32" fmla="*/ 16593 w 20000"/>
                <a:gd name="T33" fmla="*/ 19498 h 20000"/>
                <a:gd name="T34" fmla="*/ 16593 w 20000"/>
                <a:gd name="T35" fmla="*/ 19916 h 20000"/>
                <a:gd name="T36" fmla="*/ 13626 w 20000"/>
                <a:gd name="T37" fmla="*/ 18243 h 20000"/>
                <a:gd name="T38" fmla="*/ 10220 w 20000"/>
                <a:gd name="T39" fmla="*/ 16485 h 20000"/>
                <a:gd name="T40" fmla="*/ 6264 w 20000"/>
                <a:gd name="T41" fmla="*/ 13808 h 20000"/>
                <a:gd name="T42" fmla="*/ 5604 w 20000"/>
                <a:gd name="T43" fmla="*/ 12552 h 20000"/>
                <a:gd name="T44" fmla="*/ 2857 w 20000"/>
                <a:gd name="T45" fmla="*/ 10377 h 20000"/>
                <a:gd name="T46" fmla="*/ 2857 w 20000"/>
                <a:gd name="T47" fmla="*/ 9038 h 20000"/>
                <a:gd name="T48" fmla="*/ 2857 w 20000"/>
                <a:gd name="T49" fmla="*/ 6946 h 20000"/>
                <a:gd name="T50" fmla="*/ 1758 w 20000"/>
                <a:gd name="T51" fmla="*/ 6109 h 20000"/>
                <a:gd name="T52" fmla="*/ 440 w 20000"/>
                <a:gd name="T53" fmla="*/ 3431 h 20000"/>
                <a:gd name="T54" fmla="*/ 0 w 20000"/>
                <a:gd name="T55" fmla="*/ 335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39" name="Freeform 127"/>
            <p:cNvSpPr>
              <a:spLocks/>
            </p:cNvSpPr>
            <p:nvPr/>
          </p:nvSpPr>
          <p:spPr bwMode="auto">
            <a:xfrm>
              <a:off x="5697894" y="2288253"/>
              <a:ext cx="520856" cy="239706"/>
            </a:xfrm>
            <a:custGeom>
              <a:avLst/>
              <a:gdLst>
                <a:gd name="T0" fmla="*/ 5853 w 20000"/>
                <a:gd name="T1" fmla="*/ 0 h 20000"/>
                <a:gd name="T2" fmla="*/ 8613 w 20000"/>
                <a:gd name="T3" fmla="*/ 3053 h 20000"/>
                <a:gd name="T4" fmla="*/ 10260 w 20000"/>
                <a:gd name="T5" fmla="*/ 2243 h 20000"/>
                <a:gd name="T6" fmla="*/ 11821 w 20000"/>
                <a:gd name="T7" fmla="*/ 3364 h 20000"/>
                <a:gd name="T8" fmla="*/ 12413 w 20000"/>
                <a:gd name="T9" fmla="*/ 4330 h 20000"/>
                <a:gd name="T10" fmla="*/ 13685 w 20000"/>
                <a:gd name="T11" fmla="*/ 4330 h 20000"/>
                <a:gd name="T12" fmla="*/ 15347 w 20000"/>
                <a:gd name="T13" fmla="*/ 1464 h 20000"/>
                <a:gd name="T14" fmla="*/ 17139 w 20000"/>
                <a:gd name="T15" fmla="*/ 2243 h 20000"/>
                <a:gd name="T16" fmla="*/ 17066 w 20000"/>
                <a:gd name="T17" fmla="*/ 5140 h 20000"/>
                <a:gd name="T18" fmla="*/ 16908 w 20000"/>
                <a:gd name="T19" fmla="*/ 5981 h 20000"/>
                <a:gd name="T20" fmla="*/ 17442 w 20000"/>
                <a:gd name="T21" fmla="*/ 6449 h 20000"/>
                <a:gd name="T22" fmla="*/ 18035 w 20000"/>
                <a:gd name="T23" fmla="*/ 6760 h 20000"/>
                <a:gd name="T24" fmla="*/ 18627 w 20000"/>
                <a:gd name="T25" fmla="*/ 5639 h 20000"/>
                <a:gd name="T26" fmla="*/ 19451 w 20000"/>
                <a:gd name="T27" fmla="*/ 6916 h 20000"/>
                <a:gd name="T28" fmla="*/ 19986 w 20000"/>
                <a:gd name="T29" fmla="*/ 8224 h 20000"/>
                <a:gd name="T30" fmla="*/ 19393 w 20000"/>
                <a:gd name="T31" fmla="*/ 8224 h 20000"/>
                <a:gd name="T32" fmla="*/ 18627 w 20000"/>
                <a:gd name="T33" fmla="*/ 9346 h 20000"/>
                <a:gd name="T34" fmla="*/ 18483 w 20000"/>
                <a:gd name="T35" fmla="*/ 9813 h 20000"/>
                <a:gd name="T36" fmla="*/ 18266 w 20000"/>
                <a:gd name="T37" fmla="*/ 9502 h 20000"/>
                <a:gd name="T38" fmla="*/ 17890 w 20000"/>
                <a:gd name="T39" fmla="*/ 10125 h 20000"/>
                <a:gd name="T40" fmla="*/ 17442 w 20000"/>
                <a:gd name="T41" fmla="*/ 11589 h 20000"/>
                <a:gd name="T42" fmla="*/ 16908 w 20000"/>
                <a:gd name="T43" fmla="*/ 12741 h 20000"/>
                <a:gd name="T44" fmla="*/ 16315 w 20000"/>
                <a:gd name="T45" fmla="*/ 12897 h 20000"/>
                <a:gd name="T46" fmla="*/ 15578 w 20000"/>
                <a:gd name="T47" fmla="*/ 12741 h 20000"/>
                <a:gd name="T48" fmla="*/ 15491 w 20000"/>
                <a:gd name="T49" fmla="*/ 14019 h 20000"/>
                <a:gd name="T50" fmla="*/ 15723 w 20000"/>
                <a:gd name="T51" fmla="*/ 15639 h 20000"/>
                <a:gd name="T52" fmla="*/ 15260 w 20000"/>
                <a:gd name="T53" fmla="*/ 17072 h 20000"/>
                <a:gd name="T54" fmla="*/ 14740 w 20000"/>
                <a:gd name="T55" fmla="*/ 18193 h 20000"/>
                <a:gd name="T56" fmla="*/ 12211 w 20000"/>
                <a:gd name="T57" fmla="*/ 19969 h 20000"/>
                <a:gd name="T58" fmla="*/ 11590 w 20000"/>
                <a:gd name="T59" fmla="*/ 19657 h 20000"/>
                <a:gd name="T60" fmla="*/ 10029 w 20000"/>
                <a:gd name="T61" fmla="*/ 19034 h 20000"/>
                <a:gd name="T62" fmla="*/ 8829 w 20000"/>
                <a:gd name="T63" fmla="*/ 18380 h 20000"/>
                <a:gd name="T64" fmla="*/ 7413 w 20000"/>
                <a:gd name="T65" fmla="*/ 18692 h 20000"/>
                <a:gd name="T66" fmla="*/ 6662 w 20000"/>
                <a:gd name="T67" fmla="*/ 19034 h 20000"/>
                <a:gd name="T68" fmla="*/ 5910 w 20000"/>
                <a:gd name="T69" fmla="*/ 16604 h 20000"/>
                <a:gd name="T70" fmla="*/ 5535 w 20000"/>
                <a:gd name="T71" fmla="*/ 16106 h 20000"/>
                <a:gd name="T72" fmla="*/ 4350 w 20000"/>
                <a:gd name="T73" fmla="*/ 14829 h 20000"/>
                <a:gd name="T74" fmla="*/ 3136 w 20000"/>
                <a:gd name="T75" fmla="*/ 14517 h 20000"/>
                <a:gd name="T76" fmla="*/ 2399 w 20000"/>
                <a:gd name="T77" fmla="*/ 13209 h 20000"/>
                <a:gd name="T78" fmla="*/ 2399 w 20000"/>
                <a:gd name="T79" fmla="*/ 12243 h 20000"/>
                <a:gd name="T80" fmla="*/ 2023 w 20000"/>
                <a:gd name="T81" fmla="*/ 10312 h 20000"/>
                <a:gd name="T82" fmla="*/ 1431 w 20000"/>
                <a:gd name="T83" fmla="*/ 9502 h 20000"/>
                <a:gd name="T84" fmla="*/ 1214 w 20000"/>
                <a:gd name="T85" fmla="*/ 8847 h 20000"/>
                <a:gd name="T86" fmla="*/ 592 w 20000"/>
                <a:gd name="T87" fmla="*/ 8536 h 20000"/>
                <a:gd name="T88" fmla="*/ 231 w 20000"/>
                <a:gd name="T89" fmla="*/ 8069 h 20000"/>
                <a:gd name="T90" fmla="*/ 0 w 20000"/>
                <a:gd name="T91" fmla="*/ 6916 h 20000"/>
                <a:gd name="T92" fmla="*/ 983 w 20000"/>
                <a:gd name="T93" fmla="*/ 5639 h 20000"/>
                <a:gd name="T94" fmla="*/ 1358 w 20000"/>
                <a:gd name="T95" fmla="*/ 4330 h 20000"/>
                <a:gd name="T96" fmla="*/ 1806 w 20000"/>
                <a:gd name="T97" fmla="*/ 3551 h 20000"/>
                <a:gd name="T98" fmla="*/ 2775 w 20000"/>
                <a:gd name="T99" fmla="*/ 3863 h 20000"/>
                <a:gd name="T100" fmla="*/ 3584 w 20000"/>
                <a:gd name="T101" fmla="*/ 4330 h 20000"/>
                <a:gd name="T102" fmla="*/ 4942 w 20000"/>
                <a:gd name="T103" fmla="*/ 4642 h 20000"/>
                <a:gd name="T104" fmla="*/ 5853 w 20000"/>
                <a:gd name="T105" fmla="*/ 3551 h 20000"/>
                <a:gd name="T106" fmla="*/ 5462 w 20000"/>
                <a:gd name="T107" fmla="*/ 1464 h 20000"/>
                <a:gd name="T108" fmla="*/ 5853 w 20000"/>
                <a:gd name="T109" fmla="*/ 498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40" name="Freeform 128"/>
            <p:cNvSpPr>
              <a:spLocks/>
            </p:cNvSpPr>
            <p:nvPr/>
          </p:nvSpPr>
          <p:spPr bwMode="auto">
            <a:xfrm>
              <a:off x="5652830" y="2775506"/>
              <a:ext cx="138336" cy="76168"/>
            </a:xfrm>
            <a:custGeom>
              <a:avLst/>
              <a:gdLst>
                <a:gd name="T0" fmla="*/ 2005 w 20000"/>
                <a:gd name="T1" fmla="*/ 0 h 20000"/>
                <a:gd name="T2" fmla="*/ 3360 w 20000"/>
                <a:gd name="T3" fmla="*/ 1084 h 20000"/>
                <a:gd name="T4" fmla="*/ 7317 w 20000"/>
                <a:gd name="T5" fmla="*/ 4039 h 20000"/>
                <a:gd name="T6" fmla="*/ 8130 w 20000"/>
                <a:gd name="T7" fmla="*/ 6700 h 20000"/>
                <a:gd name="T8" fmla="*/ 8726 w 20000"/>
                <a:gd name="T9" fmla="*/ 6108 h 20000"/>
                <a:gd name="T10" fmla="*/ 9539 w 20000"/>
                <a:gd name="T11" fmla="*/ 6108 h 20000"/>
                <a:gd name="T12" fmla="*/ 10136 w 20000"/>
                <a:gd name="T13" fmla="*/ 8276 h 20000"/>
                <a:gd name="T14" fmla="*/ 11545 w 20000"/>
                <a:gd name="T15" fmla="*/ 9261 h 20000"/>
                <a:gd name="T16" fmla="*/ 12412 w 20000"/>
                <a:gd name="T17" fmla="*/ 8276 h 20000"/>
                <a:gd name="T18" fmla="*/ 12412 w 20000"/>
                <a:gd name="T19" fmla="*/ 10739 h 20000"/>
                <a:gd name="T20" fmla="*/ 13225 w 20000"/>
                <a:gd name="T21" fmla="*/ 10739 h 20000"/>
                <a:gd name="T22" fmla="*/ 15447 w 20000"/>
                <a:gd name="T23" fmla="*/ 12315 h 20000"/>
                <a:gd name="T24" fmla="*/ 15989 w 20000"/>
                <a:gd name="T25" fmla="*/ 11724 h 20000"/>
                <a:gd name="T26" fmla="*/ 17398 w 20000"/>
                <a:gd name="T27" fmla="*/ 12315 h 20000"/>
                <a:gd name="T28" fmla="*/ 19946 w 20000"/>
                <a:gd name="T29" fmla="*/ 12315 h 20000"/>
                <a:gd name="T30" fmla="*/ 19675 w 20000"/>
                <a:gd name="T31" fmla="*/ 14877 h 20000"/>
                <a:gd name="T32" fmla="*/ 19946 w 20000"/>
                <a:gd name="T33" fmla="*/ 19901 h 20000"/>
                <a:gd name="T34" fmla="*/ 17724 w 20000"/>
                <a:gd name="T35" fmla="*/ 19901 h 20000"/>
                <a:gd name="T36" fmla="*/ 17724 w 20000"/>
                <a:gd name="T37" fmla="*/ 18916 h 20000"/>
                <a:gd name="T38" fmla="*/ 16856 w 20000"/>
                <a:gd name="T39" fmla="*/ 18916 h 20000"/>
                <a:gd name="T40" fmla="*/ 15447 w 20000"/>
                <a:gd name="T41" fmla="*/ 18916 h 20000"/>
                <a:gd name="T42" fmla="*/ 15176 w 20000"/>
                <a:gd name="T43" fmla="*/ 18916 h 20000"/>
                <a:gd name="T44" fmla="*/ 14092 w 20000"/>
                <a:gd name="T45" fmla="*/ 17340 h 20000"/>
                <a:gd name="T46" fmla="*/ 13225 w 20000"/>
                <a:gd name="T47" fmla="*/ 18325 h 20000"/>
                <a:gd name="T48" fmla="*/ 11870 w 20000"/>
                <a:gd name="T49" fmla="*/ 16847 h 20000"/>
                <a:gd name="T50" fmla="*/ 11545 w 20000"/>
                <a:gd name="T51" fmla="*/ 15862 h 20000"/>
                <a:gd name="T52" fmla="*/ 9322 w 20000"/>
                <a:gd name="T53" fmla="*/ 14877 h 20000"/>
                <a:gd name="T54" fmla="*/ 6450 w 20000"/>
                <a:gd name="T55" fmla="*/ 13300 h 20000"/>
                <a:gd name="T56" fmla="*/ 4770 w 20000"/>
                <a:gd name="T57" fmla="*/ 12315 h 20000"/>
                <a:gd name="T58" fmla="*/ 2818 w 20000"/>
                <a:gd name="T59" fmla="*/ 10739 h 20000"/>
                <a:gd name="T60" fmla="*/ 1138 w 20000"/>
                <a:gd name="T61" fmla="*/ 9261 h 20000"/>
                <a:gd name="T62" fmla="*/ 0 w 20000"/>
                <a:gd name="T63" fmla="*/ 7685 h 20000"/>
                <a:gd name="T64" fmla="*/ 1138 w 20000"/>
                <a:gd name="T65" fmla="*/ 6700 h 20000"/>
                <a:gd name="T66" fmla="*/ 596 w 20000"/>
                <a:gd name="T67" fmla="*/ 5123 h 20000"/>
                <a:gd name="T68" fmla="*/ 1138 w 20000"/>
                <a:gd name="T69" fmla="*/ 3645 h 20000"/>
                <a:gd name="T70" fmla="*/ 2005 w 20000"/>
                <a:gd name="T71" fmla="*/ 0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41" name="Freeform 129"/>
            <p:cNvSpPr>
              <a:spLocks/>
            </p:cNvSpPr>
            <p:nvPr/>
          </p:nvSpPr>
          <p:spPr bwMode="auto">
            <a:xfrm>
              <a:off x="5206382" y="2879677"/>
              <a:ext cx="123664" cy="148976"/>
            </a:xfrm>
            <a:custGeom>
              <a:avLst/>
              <a:gdLst>
                <a:gd name="T0" fmla="*/ 8196 w 20000"/>
                <a:gd name="T1" fmla="*/ 6216 h 20000"/>
                <a:gd name="T2" fmla="*/ 8196 w 20000"/>
                <a:gd name="T3" fmla="*/ 4411 h 20000"/>
                <a:gd name="T4" fmla="*/ 8563 w 20000"/>
                <a:gd name="T5" fmla="*/ 3609 h 20000"/>
                <a:gd name="T6" fmla="*/ 8563 w 20000"/>
                <a:gd name="T7" fmla="*/ 2857 h 20000"/>
                <a:gd name="T8" fmla="*/ 9847 w 20000"/>
                <a:gd name="T9" fmla="*/ 2857 h 20000"/>
                <a:gd name="T10" fmla="*/ 10092 w 20000"/>
                <a:gd name="T11" fmla="*/ 2857 h 20000"/>
                <a:gd name="T12" fmla="*/ 9847 w 20000"/>
                <a:gd name="T13" fmla="*/ 2055 h 20000"/>
                <a:gd name="T14" fmla="*/ 9174 w 20000"/>
                <a:gd name="T15" fmla="*/ 2055 h 20000"/>
                <a:gd name="T16" fmla="*/ 8563 w 20000"/>
                <a:gd name="T17" fmla="*/ 301 h 20000"/>
                <a:gd name="T18" fmla="*/ 9174 w 20000"/>
                <a:gd name="T19" fmla="*/ 0 h 20000"/>
                <a:gd name="T20" fmla="*/ 9847 w 20000"/>
                <a:gd name="T21" fmla="*/ 0 h 20000"/>
                <a:gd name="T22" fmla="*/ 11682 w 20000"/>
                <a:gd name="T23" fmla="*/ 2356 h 20000"/>
                <a:gd name="T24" fmla="*/ 15229 w 20000"/>
                <a:gd name="T25" fmla="*/ 3358 h 20000"/>
                <a:gd name="T26" fmla="*/ 16820 w 20000"/>
                <a:gd name="T27" fmla="*/ 3609 h 20000"/>
                <a:gd name="T28" fmla="*/ 18960 w 20000"/>
                <a:gd name="T29" fmla="*/ 5714 h 20000"/>
                <a:gd name="T30" fmla="*/ 19939 w 20000"/>
                <a:gd name="T31" fmla="*/ 6216 h 20000"/>
                <a:gd name="T32" fmla="*/ 18960 w 20000"/>
                <a:gd name="T33" fmla="*/ 8822 h 20000"/>
                <a:gd name="T34" fmla="*/ 16820 w 20000"/>
                <a:gd name="T35" fmla="*/ 11178 h 20000"/>
                <a:gd name="T36" fmla="*/ 16453 w 20000"/>
                <a:gd name="T37" fmla="*/ 11178 h 20000"/>
                <a:gd name="T38" fmla="*/ 15841 w 20000"/>
                <a:gd name="T39" fmla="*/ 10877 h 20000"/>
                <a:gd name="T40" fmla="*/ 15229 w 20000"/>
                <a:gd name="T41" fmla="*/ 11880 h 20000"/>
                <a:gd name="T42" fmla="*/ 14862 w 20000"/>
                <a:gd name="T43" fmla="*/ 13233 h 20000"/>
                <a:gd name="T44" fmla="*/ 15229 w 20000"/>
                <a:gd name="T45" fmla="*/ 14536 h 20000"/>
                <a:gd name="T46" fmla="*/ 12599 w 20000"/>
                <a:gd name="T47" fmla="*/ 15038 h 20000"/>
                <a:gd name="T48" fmla="*/ 11682 w 20000"/>
                <a:gd name="T49" fmla="*/ 15789 h 20000"/>
                <a:gd name="T50" fmla="*/ 11682 w 20000"/>
                <a:gd name="T51" fmla="*/ 16591 h 20000"/>
                <a:gd name="T52" fmla="*/ 11070 w 20000"/>
                <a:gd name="T53" fmla="*/ 17093 h 20000"/>
                <a:gd name="T54" fmla="*/ 8563 w 20000"/>
                <a:gd name="T55" fmla="*/ 17393 h 20000"/>
                <a:gd name="T56" fmla="*/ 8563 w 20000"/>
                <a:gd name="T57" fmla="*/ 18647 h 20000"/>
                <a:gd name="T58" fmla="*/ 8196 w 20000"/>
                <a:gd name="T59" fmla="*/ 19148 h 20000"/>
                <a:gd name="T60" fmla="*/ 7217 w 20000"/>
                <a:gd name="T61" fmla="*/ 19148 h 20000"/>
                <a:gd name="T62" fmla="*/ 4465 w 20000"/>
                <a:gd name="T63" fmla="*/ 19699 h 20000"/>
                <a:gd name="T64" fmla="*/ 3119 w 20000"/>
                <a:gd name="T65" fmla="*/ 19950 h 20000"/>
                <a:gd name="T66" fmla="*/ 0 w 20000"/>
                <a:gd name="T67" fmla="*/ 14536 h 20000"/>
                <a:gd name="T68" fmla="*/ 8196 w 20000"/>
                <a:gd name="T69" fmla="*/ 11880 h 20000"/>
                <a:gd name="T70" fmla="*/ 9174 w 20000"/>
                <a:gd name="T71" fmla="*/ 7519 h 20000"/>
                <a:gd name="T72" fmla="*/ 8196 w 20000"/>
                <a:gd name="T73" fmla="*/ 621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42" name="Freeform 130"/>
            <p:cNvSpPr>
              <a:spLocks/>
            </p:cNvSpPr>
            <p:nvPr/>
          </p:nvSpPr>
          <p:spPr bwMode="auto">
            <a:xfrm>
              <a:off x="5340526" y="2648932"/>
              <a:ext cx="260953" cy="256508"/>
            </a:xfrm>
            <a:custGeom>
              <a:avLst/>
              <a:gdLst>
                <a:gd name="T0" fmla="*/ 16348 w 20000"/>
                <a:gd name="T1" fmla="*/ 0 h 20000"/>
                <a:gd name="T2" fmla="*/ 18783 w 20000"/>
                <a:gd name="T3" fmla="*/ 1480 h 20000"/>
                <a:gd name="T4" fmla="*/ 19681 w 20000"/>
                <a:gd name="T5" fmla="*/ 2700 h 20000"/>
                <a:gd name="T6" fmla="*/ 17565 w 20000"/>
                <a:gd name="T7" fmla="*/ 3919 h 20000"/>
                <a:gd name="T8" fmla="*/ 15594 w 20000"/>
                <a:gd name="T9" fmla="*/ 3599 h 20000"/>
                <a:gd name="T10" fmla="*/ 15768 w 20000"/>
                <a:gd name="T11" fmla="*/ 4790 h 20000"/>
                <a:gd name="T12" fmla="*/ 16348 w 20000"/>
                <a:gd name="T13" fmla="*/ 6299 h 20000"/>
                <a:gd name="T14" fmla="*/ 17565 w 20000"/>
                <a:gd name="T15" fmla="*/ 7054 h 20000"/>
                <a:gd name="T16" fmla="*/ 17130 w 20000"/>
                <a:gd name="T17" fmla="*/ 7808 h 20000"/>
                <a:gd name="T18" fmla="*/ 17130 w 20000"/>
                <a:gd name="T19" fmla="*/ 8999 h 20000"/>
                <a:gd name="T20" fmla="*/ 16058 w 20000"/>
                <a:gd name="T21" fmla="*/ 10363 h 20000"/>
                <a:gd name="T22" fmla="*/ 15594 w 20000"/>
                <a:gd name="T23" fmla="*/ 11727 h 20000"/>
                <a:gd name="T24" fmla="*/ 14406 w 20000"/>
                <a:gd name="T25" fmla="*/ 13062 h 20000"/>
                <a:gd name="T26" fmla="*/ 13971 w 20000"/>
                <a:gd name="T27" fmla="*/ 13527 h 20000"/>
                <a:gd name="T28" fmla="*/ 12145 w 20000"/>
                <a:gd name="T29" fmla="*/ 13527 h 20000"/>
                <a:gd name="T30" fmla="*/ 11710 w 20000"/>
                <a:gd name="T31" fmla="*/ 14107 h 20000"/>
                <a:gd name="T32" fmla="*/ 12029 w 20000"/>
                <a:gd name="T33" fmla="*/ 15472 h 20000"/>
                <a:gd name="T34" fmla="*/ 12464 w 20000"/>
                <a:gd name="T35" fmla="*/ 16952 h 20000"/>
                <a:gd name="T36" fmla="*/ 13217 w 20000"/>
                <a:gd name="T37" fmla="*/ 18926 h 20000"/>
                <a:gd name="T38" fmla="*/ 12609 w 20000"/>
                <a:gd name="T39" fmla="*/ 18926 h 20000"/>
                <a:gd name="T40" fmla="*/ 11710 w 20000"/>
                <a:gd name="T41" fmla="*/ 19216 h 20000"/>
                <a:gd name="T42" fmla="*/ 10493 w 20000"/>
                <a:gd name="T43" fmla="*/ 19390 h 20000"/>
                <a:gd name="T44" fmla="*/ 10058 w 20000"/>
                <a:gd name="T45" fmla="*/ 19681 h 20000"/>
                <a:gd name="T46" fmla="*/ 8551 w 20000"/>
                <a:gd name="T47" fmla="*/ 19390 h 20000"/>
                <a:gd name="T48" fmla="*/ 8116 w 20000"/>
                <a:gd name="T49" fmla="*/ 18200 h 20000"/>
                <a:gd name="T50" fmla="*/ 7362 w 20000"/>
                <a:gd name="T51" fmla="*/ 17417 h 20000"/>
                <a:gd name="T52" fmla="*/ 6290 w 20000"/>
                <a:gd name="T53" fmla="*/ 17417 h 20000"/>
                <a:gd name="T54" fmla="*/ 4957 w 20000"/>
                <a:gd name="T55" fmla="*/ 18026 h 20000"/>
                <a:gd name="T56" fmla="*/ 3913 w 20000"/>
                <a:gd name="T57" fmla="*/ 17417 h 20000"/>
                <a:gd name="T58" fmla="*/ 1942 w 20000"/>
                <a:gd name="T59" fmla="*/ 17736 h 20000"/>
                <a:gd name="T60" fmla="*/ 1188 w 20000"/>
                <a:gd name="T61" fmla="*/ 17271 h 20000"/>
                <a:gd name="T62" fmla="*/ 1942 w 20000"/>
                <a:gd name="T63" fmla="*/ 16226 h 20000"/>
                <a:gd name="T64" fmla="*/ 3014 w 20000"/>
                <a:gd name="T65" fmla="*/ 15762 h 20000"/>
                <a:gd name="T66" fmla="*/ 3159 w 20000"/>
                <a:gd name="T67" fmla="*/ 15472 h 20000"/>
                <a:gd name="T68" fmla="*/ 2725 w 20000"/>
                <a:gd name="T69" fmla="*/ 14862 h 20000"/>
                <a:gd name="T70" fmla="*/ 1797 w 20000"/>
                <a:gd name="T71" fmla="*/ 13062 h 20000"/>
                <a:gd name="T72" fmla="*/ 0 w 20000"/>
                <a:gd name="T73" fmla="*/ 11437 h 20000"/>
                <a:gd name="T74" fmla="*/ 2725 w 20000"/>
                <a:gd name="T75" fmla="*/ 11872 h 20000"/>
                <a:gd name="T76" fmla="*/ 3913 w 20000"/>
                <a:gd name="T77" fmla="*/ 11727 h 20000"/>
                <a:gd name="T78" fmla="*/ 6638 w 20000"/>
                <a:gd name="T79" fmla="*/ 10972 h 20000"/>
                <a:gd name="T80" fmla="*/ 6928 w 20000"/>
                <a:gd name="T81" fmla="*/ 9173 h 20000"/>
                <a:gd name="T82" fmla="*/ 7362 w 20000"/>
                <a:gd name="T83" fmla="*/ 8999 h 20000"/>
                <a:gd name="T84" fmla="*/ 8261 w 20000"/>
                <a:gd name="T85" fmla="*/ 8563 h 20000"/>
                <a:gd name="T86" fmla="*/ 9014 w 20000"/>
                <a:gd name="T87" fmla="*/ 8563 h 20000"/>
                <a:gd name="T88" fmla="*/ 9768 w 20000"/>
                <a:gd name="T89" fmla="*/ 8708 h 20000"/>
                <a:gd name="T90" fmla="*/ 10058 w 20000"/>
                <a:gd name="T91" fmla="*/ 7518 h 20000"/>
                <a:gd name="T92" fmla="*/ 10203 w 20000"/>
                <a:gd name="T93" fmla="*/ 6299 h 20000"/>
                <a:gd name="T94" fmla="*/ 10812 w 20000"/>
                <a:gd name="T95" fmla="*/ 5399 h 20000"/>
                <a:gd name="T96" fmla="*/ 10957 w 20000"/>
                <a:gd name="T97" fmla="*/ 4790 h 20000"/>
                <a:gd name="T98" fmla="*/ 11710 w 20000"/>
                <a:gd name="T99" fmla="*/ 4035 h 20000"/>
                <a:gd name="T100" fmla="*/ 12145 w 20000"/>
                <a:gd name="T101" fmla="*/ 2700 h 20000"/>
                <a:gd name="T102" fmla="*/ 12145 w 20000"/>
                <a:gd name="T103" fmla="*/ 900 h 20000"/>
                <a:gd name="T104" fmla="*/ 13681 w 20000"/>
                <a:gd name="T105" fmla="*/ 290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43" name="Freeform 131"/>
            <p:cNvSpPr>
              <a:spLocks/>
            </p:cNvSpPr>
            <p:nvPr/>
          </p:nvSpPr>
          <p:spPr bwMode="auto">
            <a:xfrm>
              <a:off x="6338223" y="2992809"/>
              <a:ext cx="77552" cy="109772"/>
            </a:xfrm>
            <a:custGeom>
              <a:avLst/>
              <a:gdLst>
                <a:gd name="T0" fmla="*/ 19904 w 20000"/>
                <a:gd name="T1" fmla="*/ 19932 h 20000"/>
                <a:gd name="T2" fmla="*/ 19327 w 20000"/>
                <a:gd name="T3" fmla="*/ 18915 h 20000"/>
                <a:gd name="T4" fmla="*/ 17885 w 20000"/>
                <a:gd name="T5" fmla="*/ 18169 h 20000"/>
                <a:gd name="T6" fmla="*/ 16923 w 20000"/>
                <a:gd name="T7" fmla="*/ 17492 h 20000"/>
                <a:gd name="T8" fmla="*/ 15385 w 20000"/>
                <a:gd name="T9" fmla="*/ 16475 h 20000"/>
                <a:gd name="T10" fmla="*/ 14423 w 20000"/>
                <a:gd name="T11" fmla="*/ 16068 h 20000"/>
                <a:gd name="T12" fmla="*/ 13942 w 20000"/>
                <a:gd name="T13" fmla="*/ 14712 h 20000"/>
                <a:gd name="T14" fmla="*/ 12981 w 20000"/>
                <a:gd name="T15" fmla="*/ 15390 h 20000"/>
                <a:gd name="T16" fmla="*/ 14423 w 20000"/>
                <a:gd name="T17" fmla="*/ 17492 h 20000"/>
                <a:gd name="T18" fmla="*/ 13942 w 20000"/>
                <a:gd name="T19" fmla="*/ 17492 h 20000"/>
                <a:gd name="T20" fmla="*/ 12019 w 20000"/>
                <a:gd name="T21" fmla="*/ 16068 h 20000"/>
                <a:gd name="T22" fmla="*/ 8942 w 20000"/>
                <a:gd name="T23" fmla="*/ 15390 h 20000"/>
                <a:gd name="T24" fmla="*/ 7885 w 20000"/>
                <a:gd name="T25" fmla="*/ 16068 h 20000"/>
                <a:gd name="T26" fmla="*/ 7500 w 20000"/>
                <a:gd name="T27" fmla="*/ 16068 h 20000"/>
                <a:gd name="T28" fmla="*/ 6442 w 20000"/>
                <a:gd name="T29" fmla="*/ 15390 h 20000"/>
                <a:gd name="T30" fmla="*/ 5000 w 20000"/>
                <a:gd name="T31" fmla="*/ 14712 h 20000"/>
                <a:gd name="T32" fmla="*/ 5481 w 20000"/>
                <a:gd name="T33" fmla="*/ 13627 h 20000"/>
                <a:gd name="T34" fmla="*/ 5481 w 20000"/>
                <a:gd name="T35" fmla="*/ 12610 h 20000"/>
                <a:gd name="T36" fmla="*/ 5000 w 20000"/>
                <a:gd name="T37" fmla="*/ 12610 h 20000"/>
                <a:gd name="T38" fmla="*/ 3942 w 20000"/>
                <a:gd name="T39" fmla="*/ 13627 h 20000"/>
                <a:gd name="T40" fmla="*/ 3558 w 20000"/>
                <a:gd name="T41" fmla="*/ 13288 h 20000"/>
                <a:gd name="T42" fmla="*/ 1538 w 20000"/>
                <a:gd name="T43" fmla="*/ 9831 h 20000"/>
                <a:gd name="T44" fmla="*/ 0 w 20000"/>
                <a:gd name="T45" fmla="*/ 7322 h 20000"/>
                <a:gd name="T46" fmla="*/ 1538 w 20000"/>
                <a:gd name="T47" fmla="*/ 8068 h 20000"/>
                <a:gd name="T48" fmla="*/ 2500 w 20000"/>
                <a:gd name="T49" fmla="*/ 8746 h 20000"/>
                <a:gd name="T50" fmla="*/ 3558 w 20000"/>
                <a:gd name="T51" fmla="*/ 8068 h 20000"/>
                <a:gd name="T52" fmla="*/ 2500 w 20000"/>
                <a:gd name="T53" fmla="*/ 5966 h 20000"/>
                <a:gd name="T54" fmla="*/ 2500 w 20000"/>
                <a:gd name="T55" fmla="*/ 3458 h 20000"/>
                <a:gd name="T56" fmla="*/ 3558 w 20000"/>
                <a:gd name="T57" fmla="*/ 0 h 20000"/>
                <a:gd name="T58" fmla="*/ 5000 w 20000"/>
                <a:gd name="T59" fmla="*/ 0 h 20000"/>
                <a:gd name="T60" fmla="*/ 7885 w 20000"/>
                <a:gd name="T61" fmla="*/ 678 h 20000"/>
                <a:gd name="T62" fmla="*/ 8942 w 20000"/>
                <a:gd name="T63" fmla="*/ 0 h 20000"/>
                <a:gd name="T64" fmla="*/ 9423 w 20000"/>
                <a:gd name="T65" fmla="*/ 678 h 20000"/>
                <a:gd name="T66" fmla="*/ 9423 w 20000"/>
                <a:gd name="T67" fmla="*/ 1763 h 20000"/>
                <a:gd name="T68" fmla="*/ 9423 w 20000"/>
                <a:gd name="T69" fmla="*/ 3458 h 20000"/>
                <a:gd name="T70" fmla="*/ 11442 w 20000"/>
                <a:gd name="T71" fmla="*/ 4542 h 20000"/>
                <a:gd name="T72" fmla="*/ 11442 w 20000"/>
                <a:gd name="T73" fmla="*/ 5966 h 20000"/>
                <a:gd name="T74" fmla="*/ 10481 w 20000"/>
                <a:gd name="T75" fmla="*/ 8068 h 20000"/>
                <a:gd name="T76" fmla="*/ 7885 w 20000"/>
                <a:gd name="T77" fmla="*/ 8746 h 20000"/>
                <a:gd name="T78" fmla="*/ 7500 w 20000"/>
                <a:gd name="T79" fmla="*/ 10102 h 20000"/>
                <a:gd name="T80" fmla="*/ 8942 w 20000"/>
                <a:gd name="T81" fmla="*/ 11932 h 20000"/>
                <a:gd name="T82" fmla="*/ 8942 w 20000"/>
                <a:gd name="T83" fmla="*/ 12610 h 20000"/>
                <a:gd name="T84" fmla="*/ 8942 w 20000"/>
                <a:gd name="T85" fmla="*/ 13627 h 20000"/>
                <a:gd name="T86" fmla="*/ 11442 w 20000"/>
                <a:gd name="T87" fmla="*/ 14712 h 20000"/>
                <a:gd name="T88" fmla="*/ 12019 w 20000"/>
                <a:gd name="T89" fmla="*/ 14373 h 20000"/>
                <a:gd name="T90" fmla="*/ 12019 w 20000"/>
                <a:gd name="T91" fmla="*/ 13627 h 20000"/>
                <a:gd name="T92" fmla="*/ 14423 w 20000"/>
                <a:gd name="T93" fmla="*/ 13627 h 20000"/>
                <a:gd name="T94" fmla="*/ 15385 w 20000"/>
                <a:gd name="T95" fmla="*/ 15390 h 20000"/>
                <a:gd name="T96" fmla="*/ 15962 w 20000"/>
                <a:gd name="T97" fmla="*/ 15390 h 20000"/>
                <a:gd name="T98" fmla="*/ 15962 w 20000"/>
                <a:gd name="T99" fmla="*/ 14712 h 20000"/>
                <a:gd name="T100" fmla="*/ 19327 w 20000"/>
                <a:gd name="T101" fmla="*/ 15390 h 20000"/>
                <a:gd name="T102" fmla="*/ 17885 w 20000"/>
                <a:gd name="T103" fmla="*/ 16068 h 20000"/>
                <a:gd name="T104" fmla="*/ 18365 w 20000"/>
                <a:gd name="T105" fmla="*/ 17153 h 20000"/>
                <a:gd name="T106" fmla="*/ 19904 w 20000"/>
                <a:gd name="T107" fmla="*/ 17492 h 20000"/>
                <a:gd name="T108" fmla="*/ 19904 w 20000"/>
                <a:gd name="T109" fmla="*/ 19932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44" name="Freeform 132"/>
            <p:cNvSpPr>
              <a:spLocks/>
            </p:cNvSpPr>
            <p:nvPr/>
          </p:nvSpPr>
          <p:spPr bwMode="auto">
            <a:xfrm>
              <a:off x="6388527" y="3149626"/>
              <a:ext cx="76504" cy="75048"/>
            </a:xfrm>
            <a:custGeom>
              <a:avLst/>
              <a:gdLst>
                <a:gd name="T0" fmla="*/ 14877 w 20000"/>
                <a:gd name="T1" fmla="*/ 19901 h 20000"/>
                <a:gd name="T2" fmla="*/ 13695 w 20000"/>
                <a:gd name="T3" fmla="*/ 18916 h 20000"/>
                <a:gd name="T4" fmla="*/ 13695 w 20000"/>
                <a:gd name="T5" fmla="*/ 18325 h 20000"/>
                <a:gd name="T6" fmla="*/ 13695 w 20000"/>
                <a:gd name="T7" fmla="*/ 17340 h 20000"/>
                <a:gd name="T8" fmla="*/ 13300 w 20000"/>
                <a:gd name="T9" fmla="*/ 18325 h 20000"/>
                <a:gd name="T10" fmla="*/ 9655 w 20000"/>
                <a:gd name="T11" fmla="*/ 17340 h 20000"/>
                <a:gd name="T12" fmla="*/ 8177 w 20000"/>
                <a:gd name="T13" fmla="*/ 13300 h 20000"/>
                <a:gd name="T14" fmla="*/ 9163 w 20000"/>
                <a:gd name="T15" fmla="*/ 11724 h 20000"/>
                <a:gd name="T16" fmla="*/ 8177 w 20000"/>
                <a:gd name="T17" fmla="*/ 10246 h 20000"/>
                <a:gd name="T18" fmla="*/ 5616 w 20000"/>
                <a:gd name="T19" fmla="*/ 9163 h 20000"/>
                <a:gd name="T20" fmla="*/ 6601 w 20000"/>
                <a:gd name="T21" fmla="*/ 11724 h 20000"/>
                <a:gd name="T22" fmla="*/ 5025 w 20000"/>
                <a:gd name="T23" fmla="*/ 10640 h 20000"/>
                <a:gd name="T24" fmla="*/ 4039 w 20000"/>
                <a:gd name="T25" fmla="*/ 10246 h 20000"/>
                <a:gd name="T26" fmla="*/ 4039 w 20000"/>
                <a:gd name="T27" fmla="*/ 10640 h 20000"/>
                <a:gd name="T28" fmla="*/ 3054 w 20000"/>
                <a:gd name="T29" fmla="*/ 10640 h 20000"/>
                <a:gd name="T30" fmla="*/ 2562 w 20000"/>
                <a:gd name="T31" fmla="*/ 9163 h 20000"/>
                <a:gd name="T32" fmla="*/ 985 w 20000"/>
                <a:gd name="T33" fmla="*/ 10640 h 20000"/>
                <a:gd name="T34" fmla="*/ 0 w 20000"/>
                <a:gd name="T35" fmla="*/ 13300 h 20000"/>
                <a:gd name="T36" fmla="*/ 0 w 20000"/>
                <a:gd name="T37" fmla="*/ 11724 h 20000"/>
                <a:gd name="T38" fmla="*/ 0 w 20000"/>
                <a:gd name="T39" fmla="*/ 8177 h 20000"/>
                <a:gd name="T40" fmla="*/ 3054 w 20000"/>
                <a:gd name="T41" fmla="*/ 7586 h 20000"/>
                <a:gd name="T42" fmla="*/ 4039 w 20000"/>
                <a:gd name="T43" fmla="*/ 5616 h 20000"/>
                <a:gd name="T44" fmla="*/ 6601 w 20000"/>
                <a:gd name="T45" fmla="*/ 5025 h 20000"/>
                <a:gd name="T46" fmla="*/ 7192 w 20000"/>
                <a:gd name="T47" fmla="*/ 6601 h 20000"/>
                <a:gd name="T48" fmla="*/ 6601 w 20000"/>
                <a:gd name="T49" fmla="*/ 7586 h 20000"/>
                <a:gd name="T50" fmla="*/ 6601 w 20000"/>
                <a:gd name="T51" fmla="*/ 8177 h 20000"/>
                <a:gd name="T52" fmla="*/ 9163 w 20000"/>
                <a:gd name="T53" fmla="*/ 6601 h 20000"/>
                <a:gd name="T54" fmla="*/ 9655 w 20000"/>
                <a:gd name="T55" fmla="*/ 5025 h 20000"/>
                <a:gd name="T56" fmla="*/ 11724 w 20000"/>
                <a:gd name="T57" fmla="*/ 5616 h 20000"/>
                <a:gd name="T58" fmla="*/ 11724 w 20000"/>
                <a:gd name="T59" fmla="*/ 3547 h 20000"/>
                <a:gd name="T60" fmla="*/ 12217 w 20000"/>
                <a:gd name="T61" fmla="*/ 4039 h 20000"/>
                <a:gd name="T62" fmla="*/ 13300 w 20000"/>
                <a:gd name="T63" fmla="*/ 3547 h 20000"/>
                <a:gd name="T64" fmla="*/ 14877 w 20000"/>
                <a:gd name="T65" fmla="*/ 3547 h 20000"/>
                <a:gd name="T66" fmla="*/ 13695 w 20000"/>
                <a:gd name="T67" fmla="*/ 0 h 20000"/>
                <a:gd name="T68" fmla="*/ 16355 w 20000"/>
                <a:gd name="T69" fmla="*/ 1576 h 20000"/>
                <a:gd name="T70" fmla="*/ 17833 w 20000"/>
                <a:gd name="T71" fmla="*/ 2562 h 20000"/>
                <a:gd name="T72" fmla="*/ 17833 w 20000"/>
                <a:gd name="T73" fmla="*/ 5025 h 20000"/>
                <a:gd name="T74" fmla="*/ 17340 w 20000"/>
                <a:gd name="T75" fmla="*/ 5616 h 20000"/>
                <a:gd name="T76" fmla="*/ 18916 w 20000"/>
                <a:gd name="T77" fmla="*/ 5616 h 20000"/>
                <a:gd name="T78" fmla="*/ 18916 w 20000"/>
                <a:gd name="T79" fmla="*/ 9163 h 20000"/>
                <a:gd name="T80" fmla="*/ 19901 w 20000"/>
                <a:gd name="T81" fmla="*/ 11724 h 20000"/>
                <a:gd name="T82" fmla="*/ 17833 w 20000"/>
                <a:gd name="T83" fmla="*/ 12217 h 20000"/>
                <a:gd name="T84" fmla="*/ 18916 w 20000"/>
                <a:gd name="T85" fmla="*/ 15862 h 20000"/>
                <a:gd name="T86" fmla="*/ 17833 w 20000"/>
                <a:gd name="T87" fmla="*/ 15862 h 20000"/>
                <a:gd name="T88" fmla="*/ 16355 w 20000"/>
                <a:gd name="T89" fmla="*/ 11724 h 20000"/>
                <a:gd name="T90" fmla="*/ 13695 w 20000"/>
                <a:gd name="T91" fmla="*/ 14286 h 20000"/>
                <a:gd name="T92" fmla="*/ 15862 w 20000"/>
                <a:gd name="T93" fmla="*/ 16256 h 20000"/>
                <a:gd name="T94" fmla="*/ 14877 w 20000"/>
                <a:gd name="T95" fmla="*/ 1990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45" name="Freeform 133"/>
            <p:cNvSpPr>
              <a:spLocks/>
            </p:cNvSpPr>
            <p:nvPr/>
          </p:nvSpPr>
          <p:spPr bwMode="auto">
            <a:xfrm>
              <a:off x="6383287" y="3113782"/>
              <a:ext cx="17816" cy="26883"/>
            </a:xfrm>
            <a:custGeom>
              <a:avLst/>
              <a:gdLst>
                <a:gd name="T0" fmla="*/ 0 w 20000"/>
                <a:gd name="T1" fmla="*/ 19730 h 20000"/>
                <a:gd name="T2" fmla="*/ 0 w 20000"/>
                <a:gd name="T3" fmla="*/ 7027 h 20000"/>
                <a:gd name="T4" fmla="*/ 0 w 20000"/>
                <a:gd name="T5" fmla="*/ 0 h 20000"/>
                <a:gd name="T6" fmla="*/ 6667 w 20000"/>
                <a:gd name="T7" fmla="*/ 0 h 20000"/>
                <a:gd name="T8" fmla="*/ 10833 w 20000"/>
                <a:gd name="T9" fmla="*/ 4324 h 20000"/>
                <a:gd name="T10" fmla="*/ 12917 w 20000"/>
                <a:gd name="T11" fmla="*/ 1081 h 20000"/>
                <a:gd name="T12" fmla="*/ 19583 w 20000"/>
                <a:gd name="T13" fmla="*/ 4324 h 20000"/>
                <a:gd name="T14" fmla="*/ 19583 w 20000"/>
                <a:gd name="T15" fmla="*/ 8378 h 20000"/>
                <a:gd name="T16" fmla="*/ 17083 w 20000"/>
                <a:gd name="T17" fmla="*/ 11081 h 20000"/>
                <a:gd name="T18" fmla="*/ 0 w 20000"/>
                <a:gd name="T19" fmla="*/ 1973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46" name="Freeform 134"/>
            <p:cNvSpPr>
              <a:spLocks/>
            </p:cNvSpPr>
            <p:nvPr/>
          </p:nvSpPr>
          <p:spPr bwMode="auto">
            <a:xfrm>
              <a:off x="6303639" y="3119382"/>
              <a:ext cx="40872" cy="51526"/>
            </a:xfrm>
            <a:custGeom>
              <a:avLst/>
              <a:gdLst>
                <a:gd name="T0" fmla="*/ 0 w 20000"/>
                <a:gd name="T1" fmla="*/ 19857 h 20000"/>
                <a:gd name="T2" fmla="*/ 4909 w 20000"/>
                <a:gd name="T3" fmla="*/ 16857 h 20000"/>
                <a:gd name="T4" fmla="*/ 7636 w 20000"/>
                <a:gd name="T5" fmla="*/ 15429 h 20000"/>
                <a:gd name="T6" fmla="*/ 11273 w 20000"/>
                <a:gd name="T7" fmla="*/ 11000 h 20000"/>
                <a:gd name="T8" fmla="*/ 14182 w 20000"/>
                <a:gd name="T9" fmla="*/ 8143 h 20000"/>
                <a:gd name="T10" fmla="*/ 16909 w 20000"/>
                <a:gd name="T11" fmla="*/ 7286 h 20000"/>
                <a:gd name="T12" fmla="*/ 16909 w 20000"/>
                <a:gd name="T13" fmla="*/ 3714 h 20000"/>
                <a:gd name="T14" fmla="*/ 18727 w 20000"/>
                <a:gd name="T15" fmla="*/ 0 h 20000"/>
                <a:gd name="T16" fmla="*/ 18727 w 20000"/>
                <a:gd name="T17" fmla="*/ 2286 h 20000"/>
                <a:gd name="T18" fmla="*/ 18727 w 20000"/>
                <a:gd name="T19" fmla="*/ 3714 h 20000"/>
                <a:gd name="T20" fmla="*/ 19818 w 20000"/>
                <a:gd name="T21" fmla="*/ 7286 h 20000"/>
                <a:gd name="T22" fmla="*/ 16909 w 20000"/>
                <a:gd name="T23" fmla="*/ 8143 h 20000"/>
                <a:gd name="T24" fmla="*/ 16909 w 20000"/>
                <a:gd name="T25" fmla="*/ 11000 h 20000"/>
                <a:gd name="T26" fmla="*/ 14182 w 20000"/>
                <a:gd name="T27" fmla="*/ 11714 h 20000"/>
                <a:gd name="T28" fmla="*/ 11273 w 20000"/>
                <a:gd name="T29" fmla="*/ 15429 h 20000"/>
                <a:gd name="T30" fmla="*/ 7636 w 20000"/>
                <a:gd name="T31" fmla="*/ 16857 h 20000"/>
                <a:gd name="T32" fmla="*/ 3818 w 20000"/>
                <a:gd name="T33" fmla="*/ 19000 h 20000"/>
                <a:gd name="T34" fmla="*/ 0 w 20000"/>
                <a:gd name="T35" fmla="*/ 19857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47" name="Freeform 135"/>
            <p:cNvSpPr>
              <a:spLocks/>
            </p:cNvSpPr>
            <p:nvPr/>
          </p:nvSpPr>
          <p:spPr bwMode="auto">
            <a:xfrm>
              <a:off x="6419967" y="3099220"/>
              <a:ext cx="26200" cy="30244"/>
            </a:xfrm>
            <a:custGeom>
              <a:avLst/>
              <a:gdLst>
                <a:gd name="T0" fmla="*/ 19710 w 20000"/>
                <a:gd name="T1" fmla="*/ 19747 h 20000"/>
                <a:gd name="T2" fmla="*/ 15072 w 20000"/>
                <a:gd name="T3" fmla="*/ 17215 h 20000"/>
                <a:gd name="T4" fmla="*/ 10725 w 20000"/>
                <a:gd name="T5" fmla="*/ 10380 h 20000"/>
                <a:gd name="T6" fmla="*/ 4638 w 20000"/>
                <a:gd name="T7" fmla="*/ 9367 h 20000"/>
                <a:gd name="T8" fmla="*/ 0 w 20000"/>
                <a:gd name="T9" fmla="*/ 2532 h 20000"/>
                <a:gd name="T10" fmla="*/ 11884 w 20000"/>
                <a:gd name="T11" fmla="*/ 0 h 20000"/>
                <a:gd name="T12" fmla="*/ 15072 w 20000"/>
                <a:gd name="T13" fmla="*/ 2532 h 20000"/>
                <a:gd name="T14" fmla="*/ 16522 w 20000"/>
                <a:gd name="T15" fmla="*/ 5316 h 20000"/>
                <a:gd name="T16" fmla="*/ 15072 w 20000"/>
                <a:gd name="T17" fmla="*/ 9367 h 20000"/>
                <a:gd name="T18" fmla="*/ 19710 w 20000"/>
                <a:gd name="T19" fmla="*/ 19747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48" name="Freeform 136"/>
            <p:cNvSpPr>
              <a:spLocks/>
            </p:cNvSpPr>
            <p:nvPr/>
          </p:nvSpPr>
          <p:spPr bwMode="auto">
            <a:xfrm>
              <a:off x="6392719" y="3128343"/>
              <a:ext cx="17816" cy="34724"/>
            </a:xfrm>
            <a:custGeom>
              <a:avLst/>
              <a:gdLst>
                <a:gd name="T0" fmla="*/ 12917 w 20000"/>
                <a:gd name="T1" fmla="*/ 19787 h 20000"/>
                <a:gd name="T2" fmla="*/ 6667 w 20000"/>
                <a:gd name="T3" fmla="*/ 15532 h 20000"/>
                <a:gd name="T4" fmla="*/ 2500 w 20000"/>
                <a:gd name="T5" fmla="*/ 15532 h 20000"/>
                <a:gd name="T6" fmla="*/ 0 w 20000"/>
                <a:gd name="T7" fmla="*/ 10851 h 20000"/>
                <a:gd name="T8" fmla="*/ 6667 w 20000"/>
                <a:gd name="T9" fmla="*/ 8723 h 20000"/>
                <a:gd name="T10" fmla="*/ 12917 w 20000"/>
                <a:gd name="T11" fmla="*/ 851 h 20000"/>
                <a:gd name="T12" fmla="*/ 17083 w 20000"/>
                <a:gd name="T13" fmla="*/ 0 h 20000"/>
                <a:gd name="T14" fmla="*/ 19583 w 20000"/>
                <a:gd name="T15" fmla="*/ 851 h 20000"/>
                <a:gd name="T16" fmla="*/ 17083 w 20000"/>
                <a:gd name="T17" fmla="*/ 6596 h 20000"/>
                <a:gd name="T18" fmla="*/ 12917 w 20000"/>
                <a:gd name="T19" fmla="*/ 14255 h 20000"/>
                <a:gd name="T20" fmla="*/ 17083 w 20000"/>
                <a:gd name="T21" fmla="*/ 19787 h 20000"/>
                <a:gd name="T22" fmla="*/ 12917 w 20000"/>
                <a:gd name="T23" fmla="*/ 1978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49" name="Freeform 137"/>
            <p:cNvSpPr>
              <a:spLocks/>
            </p:cNvSpPr>
            <p:nvPr/>
          </p:nvSpPr>
          <p:spPr bwMode="auto">
            <a:xfrm>
              <a:off x="6424159" y="3119382"/>
              <a:ext cx="15720" cy="24643"/>
            </a:xfrm>
            <a:custGeom>
              <a:avLst/>
              <a:gdLst>
                <a:gd name="T0" fmla="*/ 14419 w 20000"/>
                <a:gd name="T1" fmla="*/ 19706 h 20000"/>
                <a:gd name="T2" fmla="*/ 6977 w 20000"/>
                <a:gd name="T3" fmla="*/ 7647 h 20000"/>
                <a:gd name="T4" fmla="*/ 2791 w 20000"/>
                <a:gd name="T5" fmla="*/ 7647 h 20000"/>
                <a:gd name="T6" fmla="*/ 0 w 20000"/>
                <a:gd name="T7" fmla="*/ 0 h 20000"/>
                <a:gd name="T8" fmla="*/ 2791 w 20000"/>
                <a:gd name="T9" fmla="*/ 2941 h 20000"/>
                <a:gd name="T10" fmla="*/ 12093 w 20000"/>
                <a:gd name="T11" fmla="*/ 2941 h 20000"/>
                <a:gd name="T12" fmla="*/ 12093 w 20000"/>
                <a:gd name="T13" fmla="*/ 7647 h 20000"/>
                <a:gd name="T14" fmla="*/ 19535 w 20000"/>
                <a:gd name="T15" fmla="*/ 16765 h 20000"/>
                <a:gd name="T16" fmla="*/ 14419 w 20000"/>
                <a:gd name="T17" fmla="*/ 19706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50" name="Freeform 138"/>
            <p:cNvSpPr>
              <a:spLocks/>
            </p:cNvSpPr>
            <p:nvPr/>
          </p:nvSpPr>
          <p:spPr bwMode="auto">
            <a:xfrm>
              <a:off x="6407391" y="3124983"/>
              <a:ext cx="8384" cy="28003"/>
            </a:xfrm>
            <a:custGeom>
              <a:avLst/>
              <a:gdLst>
                <a:gd name="T0" fmla="*/ 5455 w 20000"/>
                <a:gd name="T1" fmla="*/ 19744 h 20000"/>
                <a:gd name="T2" fmla="*/ 0 w 20000"/>
                <a:gd name="T3" fmla="*/ 19744 h 20000"/>
                <a:gd name="T4" fmla="*/ 13636 w 20000"/>
                <a:gd name="T5" fmla="*/ 9231 h 20000"/>
                <a:gd name="T6" fmla="*/ 19091 w 20000"/>
                <a:gd name="T7" fmla="*/ 0 h 20000"/>
                <a:gd name="T8" fmla="*/ 19091 w 20000"/>
                <a:gd name="T9" fmla="*/ 10513 h 20000"/>
                <a:gd name="T10" fmla="*/ 13636 w 20000"/>
                <a:gd name="T11" fmla="*/ 13077 h 20000"/>
                <a:gd name="T12" fmla="*/ 5455 w 20000"/>
                <a:gd name="T13" fmla="*/ 1974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744"/>
                  </a:moveTo>
                  <a:lnTo>
                    <a:pt x="0" y="19744"/>
                  </a:lnTo>
                  <a:lnTo>
                    <a:pt x="13636" y="9231"/>
                  </a:lnTo>
                  <a:lnTo>
                    <a:pt x="19091" y="0"/>
                  </a:lnTo>
                  <a:lnTo>
                    <a:pt x="19091" y="10513"/>
                  </a:lnTo>
                  <a:lnTo>
                    <a:pt x="13636" y="13077"/>
                  </a:lnTo>
                  <a:lnTo>
                    <a:pt x="5455" y="1974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51" name="Freeform 139"/>
            <p:cNvSpPr>
              <a:spLocks/>
            </p:cNvSpPr>
            <p:nvPr/>
          </p:nvSpPr>
          <p:spPr bwMode="auto">
            <a:xfrm>
              <a:off x="6415775" y="3144025"/>
              <a:ext cx="14672" cy="8961"/>
            </a:xfrm>
            <a:custGeom>
              <a:avLst/>
              <a:gdLst>
                <a:gd name="T0" fmla="*/ 14054 w 20000"/>
                <a:gd name="T1" fmla="*/ 19259 h 20000"/>
                <a:gd name="T2" fmla="*/ 0 w 20000"/>
                <a:gd name="T3" fmla="*/ 11852 h 20000"/>
                <a:gd name="T4" fmla="*/ 5405 w 20000"/>
                <a:gd name="T5" fmla="*/ 7407 h 20000"/>
                <a:gd name="T6" fmla="*/ 14054 w 20000"/>
                <a:gd name="T7" fmla="*/ 0 h 20000"/>
                <a:gd name="T8" fmla="*/ 19459 w 20000"/>
                <a:gd name="T9" fmla="*/ 7407 h 20000"/>
                <a:gd name="T10" fmla="*/ 14054 w 20000"/>
                <a:gd name="T11" fmla="*/ 1925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054" y="19259"/>
                  </a:moveTo>
                  <a:lnTo>
                    <a:pt x="0" y="11852"/>
                  </a:lnTo>
                  <a:lnTo>
                    <a:pt x="5405" y="7407"/>
                  </a:lnTo>
                  <a:lnTo>
                    <a:pt x="14054" y="0"/>
                  </a:lnTo>
                  <a:lnTo>
                    <a:pt x="19459" y="7407"/>
                  </a:lnTo>
                  <a:lnTo>
                    <a:pt x="14054" y="1925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52" name="Freeform 140"/>
            <p:cNvSpPr>
              <a:spLocks/>
            </p:cNvSpPr>
            <p:nvPr/>
          </p:nvSpPr>
          <p:spPr bwMode="auto">
            <a:xfrm>
              <a:off x="4905606" y="2750863"/>
              <a:ext cx="357368" cy="291231"/>
            </a:xfrm>
            <a:custGeom>
              <a:avLst/>
              <a:gdLst>
                <a:gd name="T0" fmla="*/ 1412 w 20000"/>
                <a:gd name="T1" fmla="*/ 3836 h 20000"/>
                <a:gd name="T2" fmla="*/ 2297 w 20000"/>
                <a:gd name="T3" fmla="*/ 3043 h 20000"/>
                <a:gd name="T4" fmla="*/ 2845 w 20000"/>
                <a:gd name="T5" fmla="*/ 2353 h 20000"/>
                <a:gd name="T6" fmla="*/ 2192 w 20000"/>
                <a:gd name="T7" fmla="*/ 1049 h 20000"/>
                <a:gd name="T8" fmla="*/ 3393 w 20000"/>
                <a:gd name="T9" fmla="*/ 537 h 20000"/>
                <a:gd name="T10" fmla="*/ 5037 w 20000"/>
                <a:gd name="T11" fmla="*/ 256 h 20000"/>
                <a:gd name="T12" fmla="*/ 7629 w 20000"/>
                <a:gd name="T13" fmla="*/ 1995 h 20000"/>
                <a:gd name="T14" fmla="*/ 8303 w 20000"/>
                <a:gd name="T15" fmla="*/ 2353 h 20000"/>
                <a:gd name="T16" fmla="*/ 9399 w 20000"/>
                <a:gd name="T17" fmla="*/ 3836 h 20000"/>
                <a:gd name="T18" fmla="*/ 11886 w 20000"/>
                <a:gd name="T19" fmla="*/ 4092 h 20000"/>
                <a:gd name="T20" fmla="*/ 12540 w 20000"/>
                <a:gd name="T21" fmla="*/ 4501 h 20000"/>
                <a:gd name="T22" fmla="*/ 13109 w 20000"/>
                <a:gd name="T23" fmla="*/ 5422 h 20000"/>
                <a:gd name="T24" fmla="*/ 13446 w 20000"/>
                <a:gd name="T25" fmla="*/ 5806 h 20000"/>
                <a:gd name="T26" fmla="*/ 13741 w 20000"/>
                <a:gd name="T27" fmla="*/ 6471 h 20000"/>
                <a:gd name="T28" fmla="*/ 14310 w 20000"/>
                <a:gd name="T29" fmla="*/ 7263 h 20000"/>
                <a:gd name="T30" fmla="*/ 14204 w 20000"/>
                <a:gd name="T31" fmla="*/ 7545 h 20000"/>
                <a:gd name="T32" fmla="*/ 14521 w 20000"/>
                <a:gd name="T33" fmla="*/ 8312 h 20000"/>
                <a:gd name="T34" fmla="*/ 15174 w 20000"/>
                <a:gd name="T35" fmla="*/ 9412 h 20000"/>
                <a:gd name="T36" fmla="*/ 15595 w 20000"/>
                <a:gd name="T37" fmla="*/ 9668 h 20000"/>
                <a:gd name="T38" fmla="*/ 16059 w 20000"/>
                <a:gd name="T39" fmla="*/ 10563 h 20000"/>
                <a:gd name="T40" fmla="*/ 16586 w 20000"/>
                <a:gd name="T41" fmla="*/ 11611 h 20000"/>
                <a:gd name="T42" fmla="*/ 19642 w 20000"/>
                <a:gd name="T43" fmla="*/ 12020 h 20000"/>
                <a:gd name="T44" fmla="*/ 19642 w 20000"/>
                <a:gd name="T45" fmla="*/ 14936 h 20000"/>
                <a:gd name="T46" fmla="*/ 13741 w 20000"/>
                <a:gd name="T47" fmla="*/ 17187 h 20000"/>
                <a:gd name="T48" fmla="*/ 11675 w 20000"/>
                <a:gd name="T49" fmla="*/ 19974 h 20000"/>
                <a:gd name="T50" fmla="*/ 9947 w 20000"/>
                <a:gd name="T51" fmla="*/ 17980 h 20000"/>
                <a:gd name="T52" fmla="*/ 8830 w 20000"/>
                <a:gd name="T53" fmla="*/ 18261 h 20000"/>
                <a:gd name="T54" fmla="*/ 8746 w 20000"/>
                <a:gd name="T55" fmla="*/ 19028 h 20000"/>
                <a:gd name="T56" fmla="*/ 7629 w 20000"/>
                <a:gd name="T57" fmla="*/ 18261 h 20000"/>
                <a:gd name="T58" fmla="*/ 6238 w 20000"/>
                <a:gd name="T59" fmla="*/ 15857 h 20000"/>
                <a:gd name="T60" fmla="*/ 5037 w 20000"/>
                <a:gd name="T61" fmla="*/ 14552 h 20000"/>
                <a:gd name="T62" fmla="*/ 4489 w 20000"/>
                <a:gd name="T63" fmla="*/ 12711 h 20000"/>
                <a:gd name="T64" fmla="*/ 3604 w 20000"/>
                <a:gd name="T65" fmla="*/ 10307 h 20000"/>
                <a:gd name="T66" fmla="*/ 2508 w 20000"/>
                <a:gd name="T67" fmla="*/ 9258 h 20000"/>
                <a:gd name="T68" fmla="*/ 1981 w 20000"/>
                <a:gd name="T69" fmla="*/ 7928 h 20000"/>
                <a:gd name="T70" fmla="*/ 780 w 20000"/>
                <a:gd name="T71" fmla="*/ 5422 h 20000"/>
                <a:gd name="T72" fmla="*/ 0 w 20000"/>
                <a:gd name="T73" fmla="*/ 5166 h 20000"/>
                <a:gd name="T74" fmla="*/ 211 w 20000"/>
                <a:gd name="T75" fmla="*/ 370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53" name="Freeform 141"/>
            <p:cNvSpPr>
              <a:spLocks/>
            </p:cNvSpPr>
            <p:nvPr/>
          </p:nvSpPr>
          <p:spPr bwMode="auto">
            <a:xfrm>
              <a:off x="5672742" y="3149626"/>
              <a:ext cx="37728" cy="66087"/>
            </a:xfrm>
            <a:custGeom>
              <a:avLst/>
              <a:gdLst>
                <a:gd name="T0" fmla="*/ 8283 w 20000"/>
                <a:gd name="T1" fmla="*/ 19887 h 20000"/>
                <a:gd name="T2" fmla="*/ 5253 w 20000"/>
                <a:gd name="T3" fmla="*/ 16836 h 20000"/>
                <a:gd name="T4" fmla="*/ 3232 w 20000"/>
                <a:gd name="T5" fmla="*/ 12203 h 20000"/>
                <a:gd name="T6" fmla="*/ 0 w 20000"/>
                <a:gd name="T7" fmla="*/ 8701 h 20000"/>
                <a:gd name="T8" fmla="*/ 2020 w 20000"/>
                <a:gd name="T9" fmla="*/ 8701 h 20000"/>
                <a:gd name="T10" fmla="*/ 3232 w 20000"/>
                <a:gd name="T11" fmla="*/ 4633 h 20000"/>
                <a:gd name="T12" fmla="*/ 2020 w 20000"/>
                <a:gd name="T13" fmla="*/ 4068 h 20000"/>
                <a:gd name="T14" fmla="*/ 3232 w 20000"/>
                <a:gd name="T15" fmla="*/ 2938 h 20000"/>
                <a:gd name="T16" fmla="*/ 5253 w 20000"/>
                <a:gd name="T17" fmla="*/ 1130 h 20000"/>
                <a:gd name="T18" fmla="*/ 3232 w 20000"/>
                <a:gd name="T19" fmla="*/ 0 h 20000"/>
                <a:gd name="T20" fmla="*/ 11515 w 20000"/>
                <a:gd name="T21" fmla="*/ 2938 h 20000"/>
                <a:gd name="T22" fmla="*/ 11515 w 20000"/>
                <a:gd name="T23" fmla="*/ 4068 h 20000"/>
                <a:gd name="T24" fmla="*/ 15758 w 20000"/>
                <a:gd name="T25" fmla="*/ 6441 h 20000"/>
                <a:gd name="T26" fmla="*/ 19798 w 20000"/>
                <a:gd name="T27" fmla="*/ 11751 h 20000"/>
                <a:gd name="T28" fmla="*/ 18586 w 20000"/>
                <a:gd name="T29" fmla="*/ 16836 h 20000"/>
                <a:gd name="T30" fmla="*/ 8283 w 20000"/>
                <a:gd name="T31" fmla="*/ 19887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54" name="Freeform 142"/>
            <p:cNvSpPr>
              <a:spLocks/>
            </p:cNvSpPr>
            <p:nvPr/>
          </p:nvSpPr>
          <p:spPr bwMode="auto">
            <a:xfrm>
              <a:off x="4915037" y="2654533"/>
              <a:ext cx="105848" cy="95210"/>
            </a:xfrm>
            <a:custGeom>
              <a:avLst/>
              <a:gdLst>
                <a:gd name="T0" fmla="*/ 783 w 20000"/>
                <a:gd name="T1" fmla="*/ 5276 h 20000"/>
                <a:gd name="T2" fmla="*/ 1139 w 20000"/>
                <a:gd name="T3" fmla="*/ 6063 h 20000"/>
                <a:gd name="T4" fmla="*/ 2633 w 20000"/>
                <a:gd name="T5" fmla="*/ 5276 h 20000"/>
                <a:gd name="T6" fmla="*/ 2918 w 20000"/>
                <a:gd name="T7" fmla="*/ 4882 h 20000"/>
                <a:gd name="T8" fmla="*/ 2918 w 20000"/>
                <a:gd name="T9" fmla="*/ 4016 h 20000"/>
                <a:gd name="T10" fmla="*/ 2918 w 20000"/>
                <a:gd name="T11" fmla="*/ 2047 h 20000"/>
                <a:gd name="T12" fmla="*/ 3701 w 20000"/>
                <a:gd name="T13" fmla="*/ 2047 h 20000"/>
                <a:gd name="T14" fmla="*/ 4413 w 20000"/>
                <a:gd name="T15" fmla="*/ 2835 h 20000"/>
                <a:gd name="T16" fmla="*/ 5979 w 20000"/>
                <a:gd name="T17" fmla="*/ 2835 h 20000"/>
                <a:gd name="T18" fmla="*/ 7758 w 20000"/>
                <a:gd name="T19" fmla="*/ 2047 h 20000"/>
                <a:gd name="T20" fmla="*/ 10320 w 20000"/>
                <a:gd name="T21" fmla="*/ 2835 h 20000"/>
                <a:gd name="T22" fmla="*/ 12527 w 20000"/>
                <a:gd name="T23" fmla="*/ 2835 h 20000"/>
                <a:gd name="T24" fmla="*/ 15160 w 20000"/>
                <a:gd name="T25" fmla="*/ 787 h 20000"/>
                <a:gd name="T26" fmla="*/ 16584 w 20000"/>
                <a:gd name="T27" fmla="*/ 787 h 20000"/>
                <a:gd name="T28" fmla="*/ 18078 w 20000"/>
                <a:gd name="T29" fmla="*/ 787 h 20000"/>
                <a:gd name="T30" fmla="*/ 19217 w 20000"/>
                <a:gd name="T31" fmla="*/ 0 h 20000"/>
                <a:gd name="T32" fmla="*/ 19929 w 20000"/>
                <a:gd name="T33" fmla="*/ 787 h 20000"/>
                <a:gd name="T34" fmla="*/ 19217 w 20000"/>
                <a:gd name="T35" fmla="*/ 2047 h 20000"/>
                <a:gd name="T36" fmla="*/ 17367 w 20000"/>
                <a:gd name="T37" fmla="*/ 3228 h 20000"/>
                <a:gd name="T38" fmla="*/ 17367 w 20000"/>
                <a:gd name="T39" fmla="*/ 4882 h 20000"/>
                <a:gd name="T40" fmla="*/ 17367 w 20000"/>
                <a:gd name="T41" fmla="*/ 6457 h 20000"/>
                <a:gd name="T42" fmla="*/ 17367 w 20000"/>
                <a:gd name="T43" fmla="*/ 9370 h 20000"/>
                <a:gd name="T44" fmla="*/ 16584 w 20000"/>
                <a:gd name="T45" fmla="*/ 11417 h 20000"/>
                <a:gd name="T46" fmla="*/ 14448 w 20000"/>
                <a:gd name="T47" fmla="*/ 13386 h 20000"/>
                <a:gd name="T48" fmla="*/ 10320 w 20000"/>
                <a:gd name="T49" fmla="*/ 15906 h 20000"/>
                <a:gd name="T50" fmla="*/ 7402 w 20000"/>
                <a:gd name="T51" fmla="*/ 18346 h 20000"/>
                <a:gd name="T52" fmla="*/ 4413 w 20000"/>
                <a:gd name="T53" fmla="*/ 19921 h 20000"/>
                <a:gd name="T54" fmla="*/ 2918 w 20000"/>
                <a:gd name="T55" fmla="*/ 19921 h 20000"/>
                <a:gd name="T56" fmla="*/ 2633 w 20000"/>
                <a:gd name="T57" fmla="*/ 19921 h 20000"/>
                <a:gd name="T58" fmla="*/ 1922 w 20000"/>
                <a:gd name="T59" fmla="*/ 19134 h 20000"/>
                <a:gd name="T60" fmla="*/ 0 w 20000"/>
                <a:gd name="T61" fmla="*/ 19134 h 20000"/>
                <a:gd name="T62" fmla="*/ 1139 w 20000"/>
                <a:gd name="T63" fmla="*/ 17087 h 20000"/>
                <a:gd name="T64" fmla="*/ 1139 w 20000"/>
                <a:gd name="T65" fmla="*/ 16693 h 20000"/>
                <a:gd name="T66" fmla="*/ 1922 w 20000"/>
                <a:gd name="T67" fmla="*/ 15118 h 20000"/>
                <a:gd name="T68" fmla="*/ 1922 w 20000"/>
                <a:gd name="T69" fmla="*/ 14646 h 20000"/>
                <a:gd name="T70" fmla="*/ 2918 w 20000"/>
                <a:gd name="T71" fmla="*/ 13386 h 20000"/>
                <a:gd name="T72" fmla="*/ 2918 w 20000"/>
                <a:gd name="T73" fmla="*/ 11732 h 20000"/>
                <a:gd name="T74" fmla="*/ 2918 w 20000"/>
                <a:gd name="T75" fmla="*/ 10630 h 20000"/>
                <a:gd name="T76" fmla="*/ 783 w 20000"/>
                <a:gd name="T77" fmla="*/ 11417 h 20000"/>
                <a:gd name="T78" fmla="*/ 783 w 20000"/>
                <a:gd name="T79" fmla="*/ 9764 h 20000"/>
                <a:gd name="T80" fmla="*/ 783 w 20000"/>
                <a:gd name="T81" fmla="*/ 8504 h 20000"/>
                <a:gd name="T82" fmla="*/ 0 w 20000"/>
                <a:gd name="T83" fmla="*/ 7244 h 20000"/>
                <a:gd name="T84" fmla="*/ 783 w 20000"/>
                <a:gd name="T85" fmla="*/ 5276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55" name="Freeform 143"/>
            <p:cNvSpPr>
              <a:spLocks/>
            </p:cNvSpPr>
            <p:nvPr/>
          </p:nvSpPr>
          <p:spPr bwMode="auto">
            <a:xfrm>
              <a:off x="5963038" y="2956965"/>
              <a:ext cx="139384" cy="262108"/>
            </a:xfrm>
            <a:custGeom>
              <a:avLst/>
              <a:gdLst>
                <a:gd name="T0" fmla="*/ 5908 w 20000"/>
                <a:gd name="T1" fmla="*/ 455 h 20000"/>
                <a:gd name="T2" fmla="*/ 7317 w 20000"/>
                <a:gd name="T3" fmla="*/ 739 h 20000"/>
                <a:gd name="T4" fmla="*/ 7317 w 20000"/>
                <a:gd name="T5" fmla="*/ 1449 h 20000"/>
                <a:gd name="T6" fmla="*/ 8401 w 20000"/>
                <a:gd name="T7" fmla="*/ 1619 h 20000"/>
                <a:gd name="T8" fmla="*/ 8401 w 20000"/>
                <a:gd name="T9" fmla="*/ 2784 h 20000"/>
                <a:gd name="T10" fmla="*/ 8997 w 20000"/>
                <a:gd name="T11" fmla="*/ 3949 h 20000"/>
                <a:gd name="T12" fmla="*/ 10407 w 20000"/>
                <a:gd name="T13" fmla="*/ 3523 h 20000"/>
                <a:gd name="T14" fmla="*/ 12087 w 20000"/>
                <a:gd name="T15" fmla="*/ 3523 h 20000"/>
                <a:gd name="T16" fmla="*/ 13496 w 20000"/>
                <a:gd name="T17" fmla="*/ 3352 h 20000"/>
                <a:gd name="T18" fmla="*/ 15447 w 20000"/>
                <a:gd name="T19" fmla="*/ 3068 h 20000"/>
                <a:gd name="T20" fmla="*/ 17724 w 20000"/>
                <a:gd name="T21" fmla="*/ 4545 h 20000"/>
                <a:gd name="T22" fmla="*/ 17940 w 20000"/>
                <a:gd name="T23" fmla="*/ 5284 h 20000"/>
                <a:gd name="T24" fmla="*/ 19404 w 20000"/>
                <a:gd name="T25" fmla="*/ 6165 h 20000"/>
                <a:gd name="T26" fmla="*/ 19946 w 20000"/>
                <a:gd name="T27" fmla="*/ 6619 h 20000"/>
                <a:gd name="T28" fmla="*/ 19946 w 20000"/>
                <a:gd name="T29" fmla="*/ 8068 h 20000"/>
                <a:gd name="T30" fmla="*/ 19079 w 20000"/>
                <a:gd name="T31" fmla="*/ 8523 h 20000"/>
                <a:gd name="T32" fmla="*/ 17724 w 20000"/>
                <a:gd name="T33" fmla="*/ 8523 h 20000"/>
                <a:gd name="T34" fmla="*/ 14038 w 20000"/>
                <a:gd name="T35" fmla="*/ 8523 h 20000"/>
                <a:gd name="T36" fmla="*/ 12629 w 20000"/>
                <a:gd name="T37" fmla="*/ 9972 h 20000"/>
                <a:gd name="T38" fmla="*/ 14309 w 20000"/>
                <a:gd name="T39" fmla="*/ 12017 h 20000"/>
                <a:gd name="T40" fmla="*/ 11220 w 20000"/>
                <a:gd name="T41" fmla="*/ 10852 h 20000"/>
                <a:gd name="T42" fmla="*/ 9539 w 20000"/>
                <a:gd name="T43" fmla="*/ 9688 h 20000"/>
                <a:gd name="T44" fmla="*/ 7317 w 20000"/>
                <a:gd name="T45" fmla="*/ 10852 h 20000"/>
                <a:gd name="T46" fmla="*/ 6179 w 20000"/>
                <a:gd name="T47" fmla="*/ 12614 h 20000"/>
                <a:gd name="T48" fmla="*/ 5312 w 20000"/>
                <a:gd name="T49" fmla="*/ 14233 h 20000"/>
                <a:gd name="T50" fmla="*/ 7317 w 20000"/>
                <a:gd name="T51" fmla="*/ 15398 h 20000"/>
                <a:gd name="T52" fmla="*/ 8130 w 20000"/>
                <a:gd name="T53" fmla="*/ 16307 h 20000"/>
                <a:gd name="T54" fmla="*/ 10407 w 20000"/>
                <a:gd name="T55" fmla="*/ 18523 h 20000"/>
                <a:gd name="T56" fmla="*/ 12629 w 20000"/>
                <a:gd name="T57" fmla="*/ 19375 h 20000"/>
                <a:gd name="T58" fmla="*/ 11762 w 20000"/>
                <a:gd name="T59" fmla="*/ 19688 h 20000"/>
                <a:gd name="T60" fmla="*/ 10949 w 20000"/>
                <a:gd name="T61" fmla="*/ 19972 h 20000"/>
                <a:gd name="T62" fmla="*/ 10407 w 20000"/>
                <a:gd name="T63" fmla="*/ 19375 h 20000"/>
                <a:gd name="T64" fmla="*/ 8130 w 20000"/>
                <a:gd name="T65" fmla="*/ 18920 h 20000"/>
                <a:gd name="T66" fmla="*/ 6179 w 20000"/>
                <a:gd name="T67" fmla="*/ 17756 h 20000"/>
                <a:gd name="T68" fmla="*/ 4444 w 20000"/>
                <a:gd name="T69" fmla="*/ 16307 h 20000"/>
                <a:gd name="T70" fmla="*/ 3902 w 20000"/>
                <a:gd name="T71" fmla="*/ 17017 h 20000"/>
                <a:gd name="T72" fmla="*/ 3089 w 20000"/>
                <a:gd name="T73" fmla="*/ 15852 h 20000"/>
                <a:gd name="T74" fmla="*/ 3902 w 20000"/>
                <a:gd name="T75" fmla="*/ 14517 h 20000"/>
                <a:gd name="T76" fmla="*/ 4444 w 20000"/>
                <a:gd name="T77" fmla="*/ 13949 h 20000"/>
                <a:gd name="T78" fmla="*/ 5312 w 20000"/>
                <a:gd name="T79" fmla="*/ 12330 h 20000"/>
                <a:gd name="T80" fmla="*/ 5095 w 20000"/>
                <a:gd name="T81" fmla="*/ 10114 h 20000"/>
                <a:gd name="T82" fmla="*/ 2547 w 20000"/>
                <a:gd name="T83" fmla="*/ 8068 h 20000"/>
                <a:gd name="T84" fmla="*/ 3089 w 20000"/>
                <a:gd name="T85" fmla="*/ 7017 h 20000"/>
                <a:gd name="T86" fmla="*/ 3631 w 20000"/>
                <a:gd name="T87" fmla="*/ 6165 h 20000"/>
                <a:gd name="T88" fmla="*/ 2547 w 20000"/>
                <a:gd name="T89" fmla="*/ 4972 h 20000"/>
                <a:gd name="T90" fmla="*/ 325 w 20000"/>
                <a:gd name="T91" fmla="*/ 3068 h 20000"/>
                <a:gd name="T92" fmla="*/ 0 w 20000"/>
                <a:gd name="T93" fmla="*/ 2784 h 20000"/>
                <a:gd name="T94" fmla="*/ 325 w 20000"/>
                <a:gd name="T95" fmla="*/ 1903 h 20000"/>
                <a:gd name="T96" fmla="*/ 1409 w 20000"/>
                <a:gd name="T97" fmla="*/ 1165 h 20000"/>
                <a:gd name="T98" fmla="*/ 3089 w 20000"/>
                <a:gd name="T99" fmla="*/ 455 h 20000"/>
                <a:gd name="T100" fmla="*/ 4444 w 20000"/>
                <a:gd name="T101" fmla="*/ 28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56" name="Freeform 144"/>
            <p:cNvSpPr>
              <a:spLocks/>
            </p:cNvSpPr>
            <p:nvPr/>
          </p:nvSpPr>
          <p:spPr bwMode="auto">
            <a:xfrm>
              <a:off x="5184374" y="2860635"/>
              <a:ext cx="83840" cy="67207"/>
            </a:xfrm>
            <a:custGeom>
              <a:avLst/>
              <a:gdLst>
                <a:gd name="T0" fmla="*/ 0 w 20000"/>
                <a:gd name="T1" fmla="*/ 9121 h 20000"/>
                <a:gd name="T2" fmla="*/ 536 w 20000"/>
                <a:gd name="T3" fmla="*/ 8022 h 20000"/>
                <a:gd name="T4" fmla="*/ 536 w 20000"/>
                <a:gd name="T5" fmla="*/ 10220 h 20000"/>
                <a:gd name="T6" fmla="*/ 1429 w 20000"/>
                <a:gd name="T7" fmla="*/ 10769 h 20000"/>
                <a:gd name="T8" fmla="*/ 1875 w 20000"/>
                <a:gd name="T9" fmla="*/ 11868 h 20000"/>
                <a:gd name="T10" fmla="*/ 4196 w 20000"/>
                <a:gd name="T11" fmla="*/ 11868 h 20000"/>
                <a:gd name="T12" fmla="*/ 5179 w 20000"/>
                <a:gd name="T13" fmla="*/ 10769 h 20000"/>
                <a:gd name="T14" fmla="*/ 9732 w 20000"/>
                <a:gd name="T15" fmla="*/ 10769 h 20000"/>
                <a:gd name="T16" fmla="*/ 11607 w 20000"/>
                <a:gd name="T17" fmla="*/ 10220 h 20000"/>
                <a:gd name="T18" fmla="*/ 13393 w 20000"/>
                <a:gd name="T19" fmla="*/ 8022 h 20000"/>
                <a:gd name="T20" fmla="*/ 15714 w 20000"/>
                <a:gd name="T21" fmla="*/ 4505 h 20000"/>
                <a:gd name="T22" fmla="*/ 17589 w 20000"/>
                <a:gd name="T23" fmla="*/ 1648 h 20000"/>
                <a:gd name="T24" fmla="*/ 18482 w 20000"/>
                <a:gd name="T25" fmla="*/ 0 h 20000"/>
                <a:gd name="T26" fmla="*/ 19464 w 20000"/>
                <a:gd name="T27" fmla="*/ 1099 h 20000"/>
                <a:gd name="T28" fmla="*/ 19464 w 20000"/>
                <a:gd name="T29" fmla="*/ 2857 h 20000"/>
                <a:gd name="T30" fmla="*/ 19464 w 20000"/>
                <a:gd name="T31" fmla="*/ 5604 h 20000"/>
                <a:gd name="T32" fmla="*/ 18482 w 20000"/>
                <a:gd name="T33" fmla="*/ 5604 h 20000"/>
                <a:gd name="T34" fmla="*/ 17589 w 20000"/>
                <a:gd name="T35" fmla="*/ 6264 h 20000"/>
                <a:gd name="T36" fmla="*/ 18482 w 20000"/>
                <a:gd name="T37" fmla="*/ 10220 h 20000"/>
                <a:gd name="T38" fmla="*/ 19464 w 20000"/>
                <a:gd name="T39" fmla="*/ 10220 h 20000"/>
                <a:gd name="T40" fmla="*/ 19911 w 20000"/>
                <a:gd name="T41" fmla="*/ 11868 h 20000"/>
                <a:gd name="T42" fmla="*/ 19464 w 20000"/>
                <a:gd name="T43" fmla="*/ 11868 h 20000"/>
                <a:gd name="T44" fmla="*/ 17589 w 20000"/>
                <a:gd name="T45" fmla="*/ 11868 h 20000"/>
                <a:gd name="T46" fmla="*/ 17589 w 20000"/>
                <a:gd name="T47" fmla="*/ 13626 h 20000"/>
                <a:gd name="T48" fmla="*/ 17143 w 20000"/>
                <a:gd name="T49" fmla="*/ 15385 h 20000"/>
                <a:gd name="T50" fmla="*/ 17143 w 20000"/>
                <a:gd name="T51" fmla="*/ 19231 h 20000"/>
                <a:gd name="T52" fmla="*/ 16250 w 20000"/>
                <a:gd name="T53" fmla="*/ 19890 h 20000"/>
                <a:gd name="T54" fmla="*/ 4196 w 20000"/>
                <a:gd name="T55" fmla="*/ 17582 h 20000"/>
                <a:gd name="T56" fmla="*/ 3750 w 20000"/>
                <a:gd name="T57" fmla="*/ 15385 h 20000"/>
                <a:gd name="T58" fmla="*/ 1875 w 20000"/>
                <a:gd name="T59" fmla="*/ 12967 h 20000"/>
                <a:gd name="T60" fmla="*/ 536 w 20000"/>
                <a:gd name="T61" fmla="*/ 10769 h 20000"/>
                <a:gd name="T62" fmla="*/ 0 w 20000"/>
                <a:gd name="T63" fmla="*/ 9121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57" name="Freeform 145"/>
            <p:cNvSpPr>
              <a:spLocks/>
            </p:cNvSpPr>
            <p:nvPr/>
          </p:nvSpPr>
          <p:spPr bwMode="auto">
            <a:xfrm>
              <a:off x="6035351" y="2904319"/>
              <a:ext cx="136240" cy="264348"/>
            </a:xfrm>
            <a:custGeom>
              <a:avLst/>
              <a:gdLst>
                <a:gd name="T0" fmla="*/ 557 w 20000"/>
                <a:gd name="T1" fmla="*/ 1155 h 20000"/>
                <a:gd name="T2" fmla="*/ 1727 w 20000"/>
                <a:gd name="T3" fmla="*/ 1155 h 20000"/>
                <a:gd name="T4" fmla="*/ 3175 w 20000"/>
                <a:gd name="T5" fmla="*/ 873 h 20000"/>
                <a:gd name="T6" fmla="*/ 4624 w 20000"/>
                <a:gd name="T7" fmla="*/ 873 h 20000"/>
                <a:gd name="T8" fmla="*/ 6072 w 20000"/>
                <a:gd name="T9" fmla="*/ 169 h 20000"/>
                <a:gd name="T10" fmla="*/ 8412 w 20000"/>
                <a:gd name="T11" fmla="*/ 451 h 20000"/>
                <a:gd name="T12" fmla="*/ 11253 w 20000"/>
                <a:gd name="T13" fmla="*/ 592 h 20000"/>
                <a:gd name="T14" fmla="*/ 12646 w 20000"/>
                <a:gd name="T15" fmla="*/ 2479 h 20000"/>
                <a:gd name="T16" fmla="*/ 14429 w 20000"/>
                <a:gd name="T17" fmla="*/ 2479 h 20000"/>
                <a:gd name="T18" fmla="*/ 12981 w 20000"/>
                <a:gd name="T19" fmla="*/ 2789 h 20000"/>
                <a:gd name="T20" fmla="*/ 12089 w 20000"/>
                <a:gd name="T21" fmla="*/ 3211 h 20000"/>
                <a:gd name="T22" fmla="*/ 11253 w 20000"/>
                <a:gd name="T23" fmla="*/ 4394 h 20000"/>
                <a:gd name="T24" fmla="*/ 9805 w 20000"/>
                <a:gd name="T25" fmla="*/ 4817 h 20000"/>
                <a:gd name="T26" fmla="*/ 11253 w 20000"/>
                <a:gd name="T27" fmla="*/ 7296 h 20000"/>
                <a:gd name="T28" fmla="*/ 14429 w 20000"/>
                <a:gd name="T29" fmla="*/ 9324 h 20000"/>
                <a:gd name="T30" fmla="*/ 15877 w 20000"/>
                <a:gd name="T31" fmla="*/ 9775 h 20000"/>
                <a:gd name="T32" fmla="*/ 17604 w 20000"/>
                <a:gd name="T33" fmla="*/ 10930 h 20000"/>
                <a:gd name="T34" fmla="*/ 18217 w 20000"/>
                <a:gd name="T35" fmla="*/ 11690 h 20000"/>
                <a:gd name="T36" fmla="*/ 19610 w 20000"/>
                <a:gd name="T37" fmla="*/ 14000 h 20000"/>
                <a:gd name="T38" fmla="*/ 19610 w 20000"/>
                <a:gd name="T39" fmla="*/ 14592 h 20000"/>
                <a:gd name="T40" fmla="*/ 19944 w 20000"/>
                <a:gd name="T41" fmla="*/ 15014 h 20000"/>
                <a:gd name="T42" fmla="*/ 19944 w 20000"/>
                <a:gd name="T43" fmla="*/ 15775 h 20000"/>
                <a:gd name="T44" fmla="*/ 17604 w 20000"/>
                <a:gd name="T45" fmla="*/ 16930 h 20000"/>
                <a:gd name="T46" fmla="*/ 16156 w 20000"/>
                <a:gd name="T47" fmla="*/ 17352 h 20000"/>
                <a:gd name="T48" fmla="*/ 13538 w 20000"/>
                <a:gd name="T49" fmla="*/ 18085 h 20000"/>
                <a:gd name="T50" fmla="*/ 12089 w 20000"/>
                <a:gd name="T51" fmla="*/ 18366 h 20000"/>
                <a:gd name="T52" fmla="*/ 10696 w 20000"/>
                <a:gd name="T53" fmla="*/ 19239 h 20000"/>
                <a:gd name="T54" fmla="*/ 8969 w 20000"/>
                <a:gd name="T55" fmla="*/ 18535 h 20000"/>
                <a:gd name="T56" fmla="*/ 8969 w 20000"/>
                <a:gd name="T57" fmla="*/ 17803 h 20000"/>
                <a:gd name="T58" fmla="*/ 7744 w 20000"/>
                <a:gd name="T59" fmla="*/ 17634 h 20000"/>
                <a:gd name="T60" fmla="*/ 11532 w 20000"/>
                <a:gd name="T61" fmla="*/ 16930 h 20000"/>
                <a:gd name="T62" fmla="*/ 11253 w 20000"/>
                <a:gd name="T63" fmla="*/ 15887 h 20000"/>
                <a:gd name="T64" fmla="*/ 13538 w 20000"/>
                <a:gd name="T65" fmla="*/ 15437 h 20000"/>
                <a:gd name="T66" fmla="*/ 15265 w 20000"/>
                <a:gd name="T67" fmla="*/ 15014 h 20000"/>
                <a:gd name="T68" fmla="*/ 15042 w 20000"/>
                <a:gd name="T69" fmla="*/ 12845 h 20000"/>
                <a:gd name="T70" fmla="*/ 15042 w 20000"/>
                <a:gd name="T71" fmla="*/ 11972 h 20000"/>
                <a:gd name="T72" fmla="*/ 15042 w 20000"/>
                <a:gd name="T73" fmla="*/ 10930 h 20000"/>
                <a:gd name="T74" fmla="*/ 14429 w 20000"/>
                <a:gd name="T75" fmla="*/ 10085 h 20000"/>
                <a:gd name="T76" fmla="*/ 11532 w 20000"/>
                <a:gd name="T77" fmla="*/ 8592 h 20000"/>
                <a:gd name="T78" fmla="*/ 9248 w 20000"/>
                <a:gd name="T79" fmla="*/ 7296 h 20000"/>
                <a:gd name="T80" fmla="*/ 7744 w 20000"/>
                <a:gd name="T81" fmla="*/ 6563 h 20000"/>
                <a:gd name="T82" fmla="*/ 5237 w 20000"/>
                <a:gd name="T83" fmla="*/ 5127 h 20000"/>
                <a:gd name="T84" fmla="*/ 6908 w 20000"/>
                <a:gd name="T85" fmla="*/ 5127 h 20000"/>
                <a:gd name="T86" fmla="*/ 6630 w 20000"/>
                <a:gd name="T87" fmla="*/ 3944 h 20000"/>
                <a:gd name="T88" fmla="*/ 5460 w 20000"/>
                <a:gd name="T89" fmla="*/ 3521 h 20000"/>
                <a:gd name="T90" fmla="*/ 1727 w 20000"/>
                <a:gd name="T91" fmla="*/ 3070 h 20000"/>
                <a:gd name="T92" fmla="*/ 1727 w 20000"/>
                <a:gd name="T93" fmla="*/ 2028 h 20000"/>
                <a:gd name="T94" fmla="*/ 0 w 20000"/>
                <a:gd name="T95" fmla="*/ 132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58" name="Freeform 146"/>
            <p:cNvSpPr>
              <a:spLocks/>
            </p:cNvSpPr>
            <p:nvPr/>
          </p:nvSpPr>
          <p:spPr bwMode="auto">
            <a:xfrm>
              <a:off x="2836851" y="3048815"/>
              <a:ext cx="38776" cy="24643"/>
            </a:xfrm>
            <a:custGeom>
              <a:avLst/>
              <a:gdLst>
                <a:gd name="T0" fmla="*/ 0 w 20000"/>
                <a:gd name="T1" fmla="*/ 11563 h 20000"/>
                <a:gd name="T2" fmla="*/ 3048 w 20000"/>
                <a:gd name="T3" fmla="*/ 6563 h 20000"/>
                <a:gd name="T4" fmla="*/ 4952 w 20000"/>
                <a:gd name="T5" fmla="*/ 0 h 20000"/>
                <a:gd name="T6" fmla="*/ 11619 w 20000"/>
                <a:gd name="T7" fmla="*/ 3438 h 20000"/>
                <a:gd name="T8" fmla="*/ 17714 w 20000"/>
                <a:gd name="T9" fmla="*/ 8438 h 20000"/>
                <a:gd name="T10" fmla="*/ 19810 w 20000"/>
                <a:gd name="T11" fmla="*/ 16563 h 20000"/>
                <a:gd name="T12" fmla="*/ 15810 w 20000"/>
                <a:gd name="T13" fmla="*/ 19688 h 20000"/>
                <a:gd name="T14" fmla="*/ 6857 w 20000"/>
                <a:gd name="T15" fmla="*/ 16563 h 20000"/>
                <a:gd name="T16" fmla="*/ 0 w 20000"/>
                <a:gd name="T17" fmla="*/ 11563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59" name="Freeform 147"/>
            <p:cNvSpPr>
              <a:spLocks/>
            </p:cNvSpPr>
            <p:nvPr/>
          </p:nvSpPr>
          <p:spPr bwMode="auto">
            <a:xfrm>
              <a:off x="6183119" y="3196671"/>
              <a:ext cx="158248" cy="109772"/>
            </a:xfrm>
            <a:custGeom>
              <a:avLst/>
              <a:gdLst>
                <a:gd name="T0" fmla="*/ 9619 w 20000"/>
                <a:gd name="T1" fmla="*/ 7365 h 20000"/>
                <a:gd name="T2" fmla="*/ 9857 w 20000"/>
                <a:gd name="T3" fmla="*/ 9797 h 20000"/>
                <a:gd name="T4" fmla="*/ 10810 w 20000"/>
                <a:gd name="T5" fmla="*/ 8716 h 20000"/>
                <a:gd name="T6" fmla="*/ 11571 w 20000"/>
                <a:gd name="T7" fmla="*/ 8716 h 20000"/>
                <a:gd name="T8" fmla="*/ 10810 w 20000"/>
                <a:gd name="T9" fmla="*/ 7365 h 20000"/>
                <a:gd name="T10" fmla="*/ 11095 w 20000"/>
                <a:gd name="T11" fmla="*/ 6959 h 20000"/>
                <a:gd name="T12" fmla="*/ 11571 w 20000"/>
                <a:gd name="T13" fmla="*/ 5270 h 20000"/>
                <a:gd name="T14" fmla="*/ 12286 w 20000"/>
                <a:gd name="T15" fmla="*/ 4595 h 20000"/>
                <a:gd name="T16" fmla="*/ 12857 w 20000"/>
                <a:gd name="T17" fmla="*/ 5270 h 20000"/>
                <a:gd name="T18" fmla="*/ 13571 w 20000"/>
                <a:gd name="T19" fmla="*/ 2500 h 20000"/>
                <a:gd name="T20" fmla="*/ 14333 w 20000"/>
                <a:gd name="T21" fmla="*/ 0 h 20000"/>
                <a:gd name="T22" fmla="*/ 14810 w 20000"/>
                <a:gd name="T23" fmla="*/ 743 h 20000"/>
                <a:gd name="T24" fmla="*/ 14810 w 20000"/>
                <a:gd name="T25" fmla="*/ 1757 h 20000"/>
                <a:gd name="T26" fmla="*/ 15000 w 20000"/>
                <a:gd name="T27" fmla="*/ 743 h 20000"/>
                <a:gd name="T28" fmla="*/ 15524 w 20000"/>
                <a:gd name="T29" fmla="*/ 743 h 20000"/>
                <a:gd name="T30" fmla="*/ 15524 w 20000"/>
                <a:gd name="T31" fmla="*/ 1757 h 20000"/>
                <a:gd name="T32" fmla="*/ 16286 w 20000"/>
                <a:gd name="T33" fmla="*/ 1757 h 20000"/>
                <a:gd name="T34" fmla="*/ 16286 w 20000"/>
                <a:gd name="T35" fmla="*/ 2770 h 20000"/>
                <a:gd name="T36" fmla="*/ 16762 w 20000"/>
                <a:gd name="T37" fmla="*/ 3514 h 20000"/>
                <a:gd name="T38" fmla="*/ 17048 w 20000"/>
                <a:gd name="T39" fmla="*/ 3514 h 20000"/>
                <a:gd name="T40" fmla="*/ 17048 w 20000"/>
                <a:gd name="T41" fmla="*/ 4189 h 20000"/>
                <a:gd name="T42" fmla="*/ 16762 w 20000"/>
                <a:gd name="T43" fmla="*/ 4595 h 20000"/>
                <a:gd name="T44" fmla="*/ 17524 w 20000"/>
                <a:gd name="T45" fmla="*/ 4595 h 20000"/>
                <a:gd name="T46" fmla="*/ 18000 w 20000"/>
                <a:gd name="T47" fmla="*/ 4189 h 20000"/>
                <a:gd name="T48" fmla="*/ 19000 w 20000"/>
                <a:gd name="T49" fmla="*/ 5270 h 20000"/>
                <a:gd name="T50" fmla="*/ 19952 w 20000"/>
                <a:gd name="T51" fmla="*/ 5270 h 20000"/>
                <a:gd name="T52" fmla="*/ 19952 w 20000"/>
                <a:gd name="T53" fmla="*/ 6284 h 20000"/>
                <a:gd name="T54" fmla="*/ 19000 w 20000"/>
                <a:gd name="T55" fmla="*/ 6284 h 20000"/>
                <a:gd name="T56" fmla="*/ 18238 w 20000"/>
                <a:gd name="T57" fmla="*/ 6959 h 20000"/>
                <a:gd name="T58" fmla="*/ 18000 w 20000"/>
                <a:gd name="T59" fmla="*/ 6959 h 20000"/>
                <a:gd name="T60" fmla="*/ 17524 w 20000"/>
                <a:gd name="T61" fmla="*/ 6959 h 20000"/>
                <a:gd name="T62" fmla="*/ 18714 w 20000"/>
                <a:gd name="T63" fmla="*/ 8716 h 20000"/>
                <a:gd name="T64" fmla="*/ 17048 w 20000"/>
                <a:gd name="T65" fmla="*/ 9122 h 20000"/>
                <a:gd name="T66" fmla="*/ 16762 w 20000"/>
                <a:gd name="T67" fmla="*/ 8716 h 20000"/>
                <a:gd name="T68" fmla="*/ 16286 w 20000"/>
                <a:gd name="T69" fmla="*/ 9122 h 20000"/>
                <a:gd name="T70" fmla="*/ 16762 w 20000"/>
                <a:gd name="T71" fmla="*/ 10135 h 20000"/>
                <a:gd name="T72" fmla="*/ 13048 w 20000"/>
                <a:gd name="T73" fmla="*/ 9797 h 20000"/>
                <a:gd name="T74" fmla="*/ 12286 w 20000"/>
                <a:gd name="T75" fmla="*/ 13311 h 20000"/>
                <a:gd name="T76" fmla="*/ 11095 w 20000"/>
                <a:gd name="T77" fmla="*/ 13581 h 20000"/>
                <a:gd name="T78" fmla="*/ 10810 w 20000"/>
                <a:gd name="T79" fmla="*/ 17162 h 20000"/>
                <a:gd name="T80" fmla="*/ 8667 w 20000"/>
                <a:gd name="T81" fmla="*/ 18851 h 20000"/>
                <a:gd name="T82" fmla="*/ 6619 w 20000"/>
                <a:gd name="T83" fmla="*/ 19932 h 20000"/>
                <a:gd name="T84" fmla="*/ 3905 w 20000"/>
                <a:gd name="T85" fmla="*/ 19257 h 20000"/>
                <a:gd name="T86" fmla="*/ 2714 w 20000"/>
                <a:gd name="T87" fmla="*/ 19257 h 20000"/>
                <a:gd name="T88" fmla="*/ 476 w 20000"/>
                <a:gd name="T89" fmla="*/ 18176 h 20000"/>
                <a:gd name="T90" fmla="*/ 0 w 20000"/>
                <a:gd name="T91" fmla="*/ 16419 h 20000"/>
                <a:gd name="T92" fmla="*/ 1238 w 20000"/>
                <a:gd name="T93" fmla="*/ 16419 h 20000"/>
                <a:gd name="T94" fmla="*/ 1952 w 20000"/>
                <a:gd name="T95" fmla="*/ 17162 h 20000"/>
                <a:gd name="T96" fmla="*/ 2476 w 20000"/>
                <a:gd name="T97" fmla="*/ 17162 h 20000"/>
                <a:gd name="T98" fmla="*/ 2714 w 20000"/>
                <a:gd name="T99" fmla="*/ 15405 h 20000"/>
                <a:gd name="T100" fmla="*/ 3190 w 20000"/>
                <a:gd name="T101" fmla="*/ 13581 h 20000"/>
                <a:gd name="T102" fmla="*/ 4476 w 20000"/>
                <a:gd name="T103" fmla="*/ 13311 h 20000"/>
                <a:gd name="T104" fmla="*/ 6619 w 20000"/>
                <a:gd name="T105" fmla="*/ 11892 h 20000"/>
                <a:gd name="T106" fmla="*/ 9143 w 20000"/>
                <a:gd name="T107" fmla="*/ 8041 h 20000"/>
                <a:gd name="T108" fmla="*/ 9619 w 20000"/>
                <a:gd name="T109" fmla="*/ 7365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60" name="Freeform 148"/>
            <p:cNvSpPr>
              <a:spLocks/>
            </p:cNvSpPr>
            <p:nvPr/>
          </p:nvSpPr>
          <p:spPr bwMode="auto">
            <a:xfrm>
              <a:off x="6077271" y="3286281"/>
              <a:ext cx="10480" cy="10081"/>
            </a:xfrm>
            <a:custGeom>
              <a:avLst/>
              <a:gdLst>
                <a:gd name="T0" fmla="*/ 19259 w 20000"/>
                <a:gd name="T1" fmla="*/ 0 h 20000"/>
                <a:gd name="T2" fmla="*/ 11111 w 20000"/>
                <a:gd name="T3" fmla="*/ 11429 h 20000"/>
                <a:gd name="T4" fmla="*/ 7407 w 20000"/>
                <a:gd name="T5" fmla="*/ 19286 h 20000"/>
                <a:gd name="T6" fmla="*/ 0 w 20000"/>
                <a:gd name="T7" fmla="*/ 11429 h 20000"/>
                <a:gd name="T8" fmla="*/ 0 w 20000"/>
                <a:gd name="T9" fmla="*/ 7857 h 20000"/>
                <a:gd name="T10" fmla="*/ 19259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0"/>
                  </a:moveTo>
                  <a:lnTo>
                    <a:pt x="11111" y="11429"/>
                  </a:lnTo>
                  <a:lnTo>
                    <a:pt x="7407" y="19286"/>
                  </a:lnTo>
                  <a:lnTo>
                    <a:pt x="0" y="11429"/>
                  </a:lnTo>
                  <a:lnTo>
                    <a:pt x="0" y="7857"/>
                  </a:lnTo>
                  <a:lnTo>
                    <a:pt x="19259"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61" name="Freeform 149"/>
            <p:cNvSpPr>
              <a:spLocks/>
            </p:cNvSpPr>
            <p:nvPr/>
          </p:nvSpPr>
          <p:spPr bwMode="auto">
            <a:xfrm>
              <a:off x="5051277" y="3012971"/>
              <a:ext cx="73360" cy="80649"/>
            </a:xfrm>
            <a:custGeom>
              <a:avLst/>
              <a:gdLst>
                <a:gd name="T0" fmla="*/ 3125 w 20000"/>
                <a:gd name="T1" fmla="*/ 19908 h 20000"/>
                <a:gd name="T2" fmla="*/ 2708 w 20000"/>
                <a:gd name="T3" fmla="*/ 17523 h 20000"/>
                <a:gd name="T4" fmla="*/ 1563 w 20000"/>
                <a:gd name="T5" fmla="*/ 13303 h 20000"/>
                <a:gd name="T6" fmla="*/ 0 w 20000"/>
                <a:gd name="T7" fmla="*/ 8991 h 20000"/>
                <a:gd name="T8" fmla="*/ 0 w 20000"/>
                <a:gd name="T9" fmla="*/ 7156 h 20000"/>
                <a:gd name="T10" fmla="*/ 0 w 20000"/>
                <a:gd name="T11" fmla="*/ 5229 h 20000"/>
                <a:gd name="T12" fmla="*/ 2708 w 20000"/>
                <a:gd name="T13" fmla="*/ 3761 h 20000"/>
                <a:gd name="T14" fmla="*/ 2708 w 20000"/>
                <a:gd name="T15" fmla="*/ 1009 h 20000"/>
                <a:gd name="T16" fmla="*/ 3125 w 20000"/>
                <a:gd name="T17" fmla="*/ 1009 h 20000"/>
                <a:gd name="T18" fmla="*/ 4792 w 20000"/>
                <a:gd name="T19" fmla="*/ 1009 h 20000"/>
                <a:gd name="T20" fmla="*/ 8646 w 20000"/>
                <a:gd name="T21" fmla="*/ 0 h 20000"/>
                <a:gd name="T22" fmla="*/ 17188 w 20000"/>
                <a:gd name="T23" fmla="*/ 3761 h 20000"/>
                <a:gd name="T24" fmla="*/ 17188 w 20000"/>
                <a:gd name="T25" fmla="*/ 7156 h 20000"/>
                <a:gd name="T26" fmla="*/ 19896 w 20000"/>
                <a:gd name="T27" fmla="*/ 6239 h 20000"/>
                <a:gd name="T28" fmla="*/ 18229 w 20000"/>
                <a:gd name="T29" fmla="*/ 10000 h 20000"/>
                <a:gd name="T30" fmla="*/ 15625 w 20000"/>
                <a:gd name="T31" fmla="*/ 12385 h 20000"/>
                <a:gd name="T32" fmla="*/ 15625 w 20000"/>
                <a:gd name="T33" fmla="*/ 14679 h 20000"/>
                <a:gd name="T34" fmla="*/ 18854 w 20000"/>
                <a:gd name="T35" fmla="*/ 13303 h 20000"/>
                <a:gd name="T36" fmla="*/ 18854 w 20000"/>
                <a:gd name="T37" fmla="*/ 13761 h 20000"/>
                <a:gd name="T38" fmla="*/ 16146 w 20000"/>
                <a:gd name="T39" fmla="*/ 15229 h 20000"/>
                <a:gd name="T40" fmla="*/ 12917 w 20000"/>
                <a:gd name="T41" fmla="*/ 16147 h 20000"/>
                <a:gd name="T42" fmla="*/ 3125 w 20000"/>
                <a:gd name="T43" fmla="*/ 19908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62" name="Freeform 150"/>
            <p:cNvSpPr>
              <a:spLocks/>
            </p:cNvSpPr>
            <p:nvPr/>
          </p:nvSpPr>
          <p:spPr bwMode="auto">
            <a:xfrm>
              <a:off x="5062806" y="2987208"/>
              <a:ext cx="163488" cy="109772"/>
            </a:xfrm>
            <a:custGeom>
              <a:avLst/>
              <a:gdLst>
                <a:gd name="T0" fmla="*/ 17587 w 20000"/>
                <a:gd name="T1" fmla="*/ 0 h 20000"/>
                <a:gd name="T2" fmla="*/ 19954 w 20000"/>
                <a:gd name="T3" fmla="*/ 7297 h 20000"/>
                <a:gd name="T4" fmla="*/ 18237 w 20000"/>
                <a:gd name="T5" fmla="*/ 8378 h 20000"/>
                <a:gd name="T6" fmla="*/ 18051 w 20000"/>
                <a:gd name="T7" fmla="*/ 10135 h 20000"/>
                <a:gd name="T8" fmla="*/ 18051 w 20000"/>
                <a:gd name="T9" fmla="*/ 10811 h 20000"/>
                <a:gd name="T10" fmla="*/ 12993 w 20000"/>
                <a:gd name="T11" fmla="*/ 13581 h 20000"/>
                <a:gd name="T12" fmla="*/ 11787 w 20000"/>
                <a:gd name="T13" fmla="*/ 14257 h 20000"/>
                <a:gd name="T14" fmla="*/ 10812 w 20000"/>
                <a:gd name="T15" fmla="*/ 15743 h 20000"/>
                <a:gd name="T16" fmla="*/ 9884 w 20000"/>
                <a:gd name="T17" fmla="*/ 15743 h 20000"/>
                <a:gd name="T18" fmla="*/ 9420 w 20000"/>
                <a:gd name="T19" fmla="*/ 15743 h 20000"/>
                <a:gd name="T20" fmla="*/ 7425 w 20000"/>
                <a:gd name="T21" fmla="*/ 17432 h 20000"/>
                <a:gd name="T22" fmla="*/ 4826 w 20000"/>
                <a:gd name="T23" fmla="*/ 18108 h 20000"/>
                <a:gd name="T24" fmla="*/ 3619 w 20000"/>
                <a:gd name="T25" fmla="*/ 18514 h 20000"/>
                <a:gd name="T26" fmla="*/ 3619 w 20000"/>
                <a:gd name="T27" fmla="*/ 19932 h 20000"/>
                <a:gd name="T28" fmla="*/ 2413 w 20000"/>
                <a:gd name="T29" fmla="*/ 19932 h 20000"/>
                <a:gd name="T30" fmla="*/ 742 w 20000"/>
                <a:gd name="T31" fmla="*/ 19932 h 20000"/>
                <a:gd name="T32" fmla="*/ 0 w 20000"/>
                <a:gd name="T33" fmla="*/ 19189 h 20000"/>
                <a:gd name="T34" fmla="*/ 4362 w 20000"/>
                <a:gd name="T35" fmla="*/ 16419 h 20000"/>
                <a:gd name="T36" fmla="*/ 5800 w 20000"/>
                <a:gd name="T37" fmla="*/ 15743 h 20000"/>
                <a:gd name="T38" fmla="*/ 6961 w 20000"/>
                <a:gd name="T39" fmla="*/ 14662 h 20000"/>
                <a:gd name="T40" fmla="*/ 6961 w 20000"/>
                <a:gd name="T41" fmla="*/ 14257 h 20000"/>
                <a:gd name="T42" fmla="*/ 5522 w 20000"/>
                <a:gd name="T43" fmla="*/ 15338 h 20000"/>
                <a:gd name="T44" fmla="*/ 5522 w 20000"/>
                <a:gd name="T45" fmla="*/ 13581 h 20000"/>
                <a:gd name="T46" fmla="*/ 6729 w 20000"/>
                <a:gd name="T47" fmla="*/ 11892 h 20000"/>
                <a:gd name="T48" fmla="*/ 7425 w 20000"/>
                <a:gd name="T49" fmla="*/ 9122 h 20000"/>
                <a:gd name="T50" fmla="*/ 10812 w 20000"/>
                <a:gd name="T51" fmla="*/ 2432 h 20000"/>
                <a:gd name="T52" fmla="*/ 17587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63" name="Freeform 151"/>
            <p:cNvSpPr>
              <a:spLocks/>
            </p:cNvSpPr>
            <p:nvPr/>
          </p:nvSpPr>
          <p:spPr bwMode="auto">
            <a:xfrm>
              <a:off x="6148535" y="2967046"/>
              <a:ext cx="39824" cy="34724"/>
            </a:xfrm>
            <a:custGeom>
              <a:avLst/>
              <a:gdLst>
                <a:gd name="T0" fmla="*/ 7048 w 20000"/>
                <a:gd name="T1" fmla="*/ 851 h 20000"/>
                <a:gd name="T2" fmla="*/ 5143 w 20000"/>
                <a:gd name="T3" fmla="*/ 851 h 20000"/>
                <a:gd name="T4" fmla="*/ 5143 w 20000"/>
                <a:gd name="T5" fmla="*/ 5532 h 20000"/>
                <a:gd name="T6" fmla="*/ 0 w 20000"/>
                <a:gd name="T7" fmla="*/ 8723 h 20000"/>
                <a:gd name="T8" fmla="*/ 0 w 20000"/>
                <a:gd name="T9" fmla="*/ 15532 h 20000"/>
                <a:gd name="T10" fmla="*/ 8000 w 20000"/>
                <a:gd name="T11" fmla="*/ 19787 h 20000"/>
                <a:gd name="T12" fmla="*/ 11048 w 20000"/>
                <a:gd name="T13" fmla="*/ 15532 h 20000"/>
                <a:gd name="T14" fmla="*/ 16000 w 20000"/>
                <a:gd name="T15" fmla="*/ 14255 h 20000"/>
                <a:gd name="T16" fmla="*/ 16000 w 20000"/>
                <a:gd name="T17" fmla="*/ 8723 h 20000"/>
                <a:gd name="T18" fmla="*/ 19810 w 20000"/>
                <a:gd name="T19" fmla="*/ 5532 h 20000"/>
                <a:gd name="T20" fmla="*/ 19810 w 20000"/>
                <a:gd name="T21" fmla="*/ 851 h 20000"/>
                <a:gd name="T22" fmla="*/ 17905 w 20000"/>
                <a:gd name="T23" fmla="*/ 0 h 20000"/>
                <a:gd name="T24" fmla="*/ 16000 w 20000"/>
                <a:gd name="T25" fmla="*/ 851 h 20000"/>
                <a:gd name="T26" fmla="*/ 8000 w 20000"/>
                <a:gd name="T27" fmla="*/ 851 h 20000"/>
                <a:gd name="T28" fmla="*/ 7048 w 20000"/>
                <a:gd name="T29" fmla="*/ 851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64" name="Freeform 152"/>
            <p:cNvSpPr>
              <a:spLocks/>
            </p:cNvSpPr>
            <p:nvPr/>
          </p:nvSpPr>
          <p:spPr bwMode="auto">
            <a:xfrm>
              <a:off x="5590998" y="3234755"/>
              <a:ext cx="6288" cy="5600"/>
            </a:xfrm>
            <a:custGeom>
              <a:avLst/>
              <a:gdLst>
                <a:gd name="T0" fmla="*/ 11765 w 20000"/>
                <a:gd name="T1" fmla="*/ 7059 h 20000"/>
                <a:gd name="T2" fmla="*/ 18824 w 20000"/>
                <a:gd name="T3" fmla="*/ 18824 h 20000"/>
                <a:gd name="T4" fmla="*/ 11765 w 20000"/>
                <a:gd name="T5" fmla="*/ 18824 h 20000"/>
                <a:gd name="T6" fmla="*/ 0 w 20000"/>
                <a:gd name="T7" fmla="*/ 18824 h 20000"/>
                <a:gd name="T8" fmla="*/ 0 w 20000"/>
                <a:gd name="T9" fmla="*/ 0 h 20000"/>
                <a:gd name="T10" fmla="*/ 11765 w 20000"/>
                <a:gd name="T11" fmla="*/ 0 h 20000"/>
                <a:gd name="T12" fmla="*/ 11765 w 20000"/>
                <a:gd name="T13" fmla="*/ 705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765" y="7059"/>
                  </a:moveTo>
                  <a:lnTo>
                    <a:pt x="18824" y="18824"/>
                  </a:lnTo>
                  <a:lnTo>
                    <a:pt x="11765" y="18824"/>
                  </a:lnTo>
                  <a:lnTo>
                    <a:pt x="0" y="18824"/>
                  </a:lnTo>
                  <a:lnTo>
                    <a:pt x="0" y="0"/>
                  </a:lnTo>
                  <a:lnTo>
                    <a:pt x="11765" y="0"/>
                  </a:lnTo>
                  <a:lnTo>
                    <a:pt x="11765" y="705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65" name="Freeform 153"/>
            <p:cNvSpPr>
              <a:spLocks/>
            </p:cNvSpPr>
            <p:nvPr/>
          </p:nvSpPr>
          <p:spPr bwMode="auto">
            <a:xfrm>
              <a:off x="5057565" y="2260251"/>
              <a:ext cx="630897" cy="318114"/>
            </a:xfrm>
            <a:custGeom>
              <a:avLst/>
              <a:gdLst>
                <a:gd name="T0" fmla="*/ 19916 w 20000"/>
                <a:gd name="T1" fmla="*/ 8000 h 20000"/>
                <a:gd name="T2" fmla="*/ 19379 w 20000"/>
                <a:gd name="T3" fmla="*/ 8468 h 20000"/>
                <a:gd name="T4" fmla="*/ 19379 w 20000"/>
                <a:gd name="T5" fmla="*/ 10409 h 20000"/>
                <a:gd name="T6" fmla="*/ 18184 w 20000"/>
                <a:gd name="T7" fmla="*/ 12468 h 20000"/>
                <a:gd name="T8" fmla="*/ 18184 w 20000"/>
                <a:gd name="T9" fmla="*/ 13099 h 20000"/>
                <a:gd name="T10" fmla="*/ 17085 w 20000"/>
                <a:gd name="T11" fmla="*/ 13684 h 20000"/>
                <a:gd name="T12" fmla="*/ 17814 w 20000"/>
                <a:gd name="T13" fmla="*/ 15860 h 20000"/>
                <a:gd name="T14" fmla="*/ 17324 w 20000"/>
                <a:gd name="T15" fmla="*/ 17450 h 20000"/>
                <a:gd name="T16" fmla="*/ 15102 w 20000"/>
                <a:gd name="T17" fmla="*/ 16585 h 20000"/>
                <a:gd name="T18" fmla="*/ 14421 w 20000"/>
                <a:gd name="T19" fmla="*/ 16117 h 20000"/>
                <a:gd name="T20" fmla="*/ 12318 w 20000"/>
                <a:gd name="T21" fmla="*/ 18643 h 20000"/>
                <a:gd name="T22" fmla="*/ 11828 w 20000"/>
                <a:gd name="T23" fmla="*/ 19135 h 20000"/>
                <a:gd name="T24" fmla="*/ 11195 w 20000"/>
                <a:gd name="T25" fmla="*/ 19368 h 20000"/>
                <a:gd name="T26" fmla="*/ 10394 w 20000"/>
                <a:gd name="T27" fmla="*/ 18784 h 20000"/>
                <a:gd name="T28" fmla="*/ 10096 w 20000"/>
                <a:gd name="T29" fmla="*/ 17544 h 20000"/>
                <a:gd name="T30" fmla="*/ 9606 w 20000"/>
                <a:gd name="T31" fmla="*/ 16819 h 20000"/>
                <a:gd name="T32" fmla="*/ 8172 w 20000"/>
                <a:gd name="T33" fmla="*/ 16491 h 20000"/>
                <a:gd name="T34" fmla="*/ 7121 w 20000"/>
                <a:gd name="T35" fmla="*/ 15626 h 20000"/>
                <a:gd name="T36" fmla="*/ 7312 w 20000"/>
                <a:gd name="T37" fmla="*/ 14292 h 20000"/>
                <a:gd name="T38" fmla="*/ 7431 w 20000"/>
                <a:gd name="T39" fmla="*/ 12351 h 20000"/>
                <a:gd name="T40" fmla="*/ 7180 w 20000"/>
                <a:gd name="T41" fmla="*/ 12351 h 20000"/>
                <a:gd name="T42" fmla="*/ 5508 w 20000"/>
                <a:gd name="T43" fmla="*/ 13333 h 20000"/>
                <a:gd name="T44" fmla="*/ 5209 w 20000"/>
                <a:gd name="T45" fmla="*/ 16117 h 20000"/>
                <a:gd name="T46" fmla="*/ 5209 w 20000"/>
                <a:gd name="T47" fmla="*/ 19135 h 20000"/>
                <a:gd name="T48" fmla="*/ 4277 w 20000"/>
                <a:gd name="T49" fmla="*/ 18409 h 20000"/>
                <a:gd name="T50" fmla="*/ 3524 w 20000"/>
                <a:gd name="T51" fmla="*/ 19018 h 20000"/>
                <a:gd name="T52" fmla="*/ 3524 w 20000"/>
                <a:gd name="T53" fmla="*/ 19018 h 20000"/>
                <a:gd name="T54" fmla="*/ 3524 w 20000"/>
                <a:gd name="T55" fmla="*/ 17544 h 20000"/>
                <a:gd name="T56" fmla="*/ 2915 w 20000"/>
                <a:gd name="T57" fmla="*/ 17450 h 20000"/>
                <a:gd name="T58" fmla="*/ 2234 w 20000"/>
                <a:gd name="T59" fmla="*/ 15485 h 20000"/>
                <a:gd name="T60" fmla="*/ 2796 w 20000"/>
                <a:gd name="T61" fmla="*/ 15485 h 20000"/>
                <a:gd name="T62" fmla="*/ 2724 w 20000"/>
                <a:gd name="T63" fmla="*/ 14526 h 20000"/>
                <a:gd name="T64" fmla="*/ 3405 w 20000"/>
                <a:gd name="T65" fmla="*/ 13918 h 20000"/>
                <a:gd name="T66" fmla="*/ 2915 w 20000"/>
                <a:gd name="T67" fmla="*/ 12351 h 20000"/>
                <a:gd name="T68" fmla="*/ 2234 w 20000"/>
                <a:gd name="T69" fmla="*/ 12094 h 20000"/>
                <a:gd name="T70" fmla="*/ 1613 w 20000"/>
                <a:gd name="T71" fmla="*/ 12959 h 20000"/>
                <a:gd name="T72" fmla="*/ 502 w 20000"/>
                <a:gd name="T73" fmla="*/ 9567 h 20000"/>
                <a:gd name="T74" fmla="*/ 621 w 20000"/>
                <a:gd name="T75" fmla="*/ 6058 h 20000"/>
                <a:gd name="T76" fmla="*/ 2915 w 20000"/>
                <a:gd name="T77" fmla="*/ 6316 h 20000"/>
                <a:gd name="T78" fmla="*/ 5818 w 20000"/>
                <a:gd name="T79" fmla="*/ 5310 h 20000"/>
                <a:gd name="T80" fmla="*/ 8411 w 20000"/>
                <a:gd name="T81" fmla="*/ 608 h 20000"/>
                <a:gd name="T82" fmla="*/ 11326 w 20000"/>
                <a:gd name="T83" fmla="*/ 0 h 20000"/>
                <a:gd name="T84" fmla="*/ 13978 w 20000"/>
                <a:gd name="T85" fmla="*/ 1333 h 20000"/>
                <a:gd name="T86" fmla="*/ 16762 w 20000"/>
                <a:gd name="T87" fmla="*/ 5684 h 20000"/>
                <a:gd name="T88" fmla="*/ 19116 w 20000"/>
                <a:gd name="T89" fmla="*/ 6901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66" name="Freeform 154"/>
            <p:cNvSpPr>
              <a:spLocks/>
            </p:cNvSpPr>
            <p:nvPr/>
          </p:nvSpPr>
          <p:spPr bwMode="auto">
            <a:xfrm>
              <a:off x="5457902" y="2515638"/>
              <a:ext cx="158248" cy="82889"/>
            </a:xfrm>
            <a:custGeom>
              <a:avLst/>
              <a:gdLst>
                <a:gd name="T0" fmla="*/ 19952 w 20000"/>
                <a:gd name="T1" fmla="*/ 5471 h 20000"/>
                <a:gd name="T2" fmla="*/ 16762 w 20000"/>
                <a:gd name="T3" fmla="*/ 8789 h 20000"/>
                <a:gd name="T4" fmla="*/ 16000 w 20000"/>
                <a:gd name="T5" fmla="*/ 11121 h 20000"/>
                <a:gd name="T6" fmla="*/ 13524 w 20000"/>
                <a:gd name="T7" fmla="*/ 11570 h 20000"/>
                <a:gd name="T8" fmla="*/ 13333 w 20000"/>
                <a:gd name="T9" fmla="*/ 13901 h 20000"/>
                <a:gd name="T10" fmla="*/ 11571 w 20000"/>
                <a:gd name="T11" fmla="*/ 14798 h 20000"/>
                <a:gd name="T12" fmla="*/ 11095 w 20000"/>
                <a:gd name="T13" fmla="*/ 13901 h 20000"/>
                <a:gd name="T14" fmla="*/ 10095 w 20000"/>
                <a:gd name="T15" fmla="*/ 14798 h 20000"/>
                <a:gd name="T16" fmla="*/ 8095 w 20000"/>
                <a:gd name="T17" fmla="*/ 17130 h 20000"/>
                <a:gd name="T18" fmla="*/ 8381 w 20000"/>
                <a:gd name="T19" fmla="*/ 19910 h 20000"/>
                <a:gd name="T20" fmla="*/ 7619 w 20000"/>
                <a:gd name="T21" fmla="*/ 19910 h 20000"/>
                <a:gd name="T22" fmla="*/ 1238 w 20000"/>
                <a:gd name="T23" fmla="*/ 16233 h 20000"/>
                <a:gd name="T24" fmla="*/ 2952 w 20000"/>
                <a:gd name="T25" fmla="*/ 16233 h 20000"/>
                <a:gd name="T26" fmla="*/ 3714 w 20000"/>
                <a:gd name="T27" fmla="*/ 14798 h 20000"/>
                <a:gd name="T28" fmla="*/ 5667 w 20000"/>
                <a:gd name="T29" fmla="*/ 11570 h 20000"/>
                <a:gd name="T30" fmla="*/ 4381 w 20000"/>
                <a:gd name="T31" fmla="*/ 11570 h 20000"/>
                <a:gd name="T32" fmla="*/ 1952 w 20000"/>
                <a:gd name="T33" fmla="*/ 9686 h 20000"/>
                <a:gd name="T34" fmla="*/ 0 w 20000"/>
                <a:gd name="T35" fmla="*/ 9686 h 20000"/>
                <a:gd name="T36" fmla="*/ 1238 w 20000"/>
                <a:gd name="T37" fmla="*/ 5471 h 20000"/>
                <a:gd name="T38" fmla="*/ 6905 w 20000"/>
                <a:gd name="T39" fmla="*/ 0 h 20000"/>
                <a:gd name="T40" fmla="*/ 9619 w 20000"/>
                <a:gd name="T41" fmla="*/ 359 h 20000"/>
                <a:gd name="T42" fmla="*/ 9619 w 20000"/>
                <a:gd name="T43" fmla="*/ 1794 h 20000"/>
                <a:gd name="T44" fmla="*/ 18476 w 20000"/>
                <a:gd name="T45" fmla="*/ 3677 h 20000"/>
                <a:gd name="T46" fmla="*/ 18476 w 20000"/>
                <a:gd name="T47" fmla="*/ 5112 h 20000"/>
                <a:gd name="T48" fmla="*/ 19952 w 20000"/>
                <a:gd name="T49" fmla="*/ 5471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67" name="Freeform 155"/>
            <p:cNvSpPr>
              <a:spLocks/>
            </p:cNvSpPr>
            <p:nvPr/>
          </p:nvSpPr>
          <p:spPr bwMode="auto">
            <a:xfrm>
              <a:off x="5222102" y="2468593"/>
              <a:ext cx="280864" cy="180339"/>
            </a:xfrm>
            <a:custGeom>
              <a:avLst/>
              <a:gdLst>
                <a:gd name="T0" fmla="*/ 12477 w 20000"/>
                <a:gd name="T1" fmla="*/ 19548 h 20000"/>
                <a:gd name="T2" fmla="*/ 12477 w 20000"/>
                <a:gd name="T3" fmla="*/ 17823 h 20000"/>
                <a:gd name="T4" fmla="*/ 8461 w 20000"/>
                <a:gd name="T5" fmla="*/ 14251 h 20000"/>
                <a:gd name="T6" fmla="*/ 7604 w 20000"/>
                <a:gd name="T7" fmla="*/ 13347 h 20000"/>
                <a:gd name="T8" fmla="*/ 6078 w 20000"/>
                <a:gd name="T9" fmla="*/ 11663 h 20000"/>
                <a:gd name="T10" fmla="*/ 5408 w 20000"/>
                <a:gd name="T11" fmla="*/ 9733 h 20000"/>
                <a:gd name="T12" fmla="*/ 3722 w 20000"/>
                <a:gd name="T13" fmla="*/ 8706 h 20000"/>
                <a:gd name="T14" fmla="*/ 2624 w 20000"/>
                <a:gd name="T15" fmla="*/ 7023 h 20000"/>
                <a:gd name="T16" fmla="*/ 2490 w 20000"/>
                <a:gd name="T17" fmla="*/ 4846 h 20000"/>
                <a:gd name="T18" fmla="*/ 1526 w 20000"/>
                <a:gd name="T19" fmla="*/ 7023 h 20000"/>
                <a:gd name="T20" fmla="*/ 696 w 20000"/>
                <a:gd name="T21" fmla="*/ 10390 h 20000"/>
                <a:gd name="T22" fmla="*/ 0 w 20000"/>
                <a:gd name="T23" fmla="*/ 7844 h 20000"/>
                <a:gd name="T24" fmla="*/ 0 w 20000"/>
                <a:gd name="T25" fmla="*/ 2094 h 20000"/>
                <a:gd name="T26" fmla="*/ 2222 w 20000"/>
                <a:gd name="T27" fmla="*/ 0 h 20000"/>
                <a:gd name="T28" fmla="*/ 2490 w 20000"/>
                <a:gd name="T29" fmla="*/ 4230 h 20000"/>
                <a:gd name="T30" fmla="*/ 3588 w 20000"/>
                <a:gd name="T31" fmla="*/ 4846 h 20000"/>
                <a:gd name="T32" fmla="*/ 5141 w 20000"/>
                <a:gd name="T33" fmla="*/ 4846 h 20000"/>
                <a:gd name="T34" fmla="*/ 9130 w 20000"/>
                <a:gd name="T35" fmla="*/ 6119 h 20000"/>
                <a:gd name="T36" fmla="*/ 9853 w 20000"/>
                <a:gd name="T37" fmla="*/ 7844 h 20000"/>
                <a:gd name="T38" fmla="*/ 10549 w 20000"/>
                <a:gd name="T39" fmla="*/ 9322 h 20000"/>
                <a:gd name="T40" fmla="*/ 14137 w 20000"/>
                <a:gd name="T41" fmla="*/ 10637 h 20000"/>
                <a:gd name="T42" fmla="*/ 14270 w 20000"/>
                <a:gd name="T43" fmla="*/ 12074 h 20000"/>
                <a:gd name="T44" fmla="*/ 14967 w 20000"/>
                <a:gd name="T45" fmla="*/ 9733 h 20000"/>
                <a:gd name="T46" fmla="*/ 17456 w 20000"/>
                <a:gd name="T47" fmla="*/ 7844 h 20000"/>
                <a:gd name="T48" fmla="*/ 17885 w 20000"/>
                <a:gd name="T49" fmla="*/ 9733 h 20000"/>
                <a:gd name="T50" fmla="*/ 19973 w 20000"/>
                <a:gd name="T51" fmla="*/ 10637 h 20000"/>
                <a:gd name="T52" fmla="*/ 18447 w 20000"/>
                <a:gd name="T53" fmla="*/ 12731 h 20000"/>
                <a:gd name="T54" fmla="*/ 17456 w 20000"/>
                <a:gd name="T55" fmla="*/ 11663 h 20000"/>
                <a:gd name="T56" fmla="*/ 17189 w 20000"/>
                <a:gd name="T57" fmla="*/ 10390 h 20000"/>
                <a:gd name="T58" fmla="*/ 15930 w 20000"/>
                <a:gd name="T59" fmla="*/ 13758 h 20000"/>
                <a:gd name="T60" fmla="*/ 13842 w 20000"/>
                <a:gd name="T61" fmla="*/ 14415 h 20000"/>
                <a:gd name="T62" fmla="*/ 14270 w 20000"/>
                <a:gd name="T63" fmla="*/ 15483 h 20000"/>
                <a:gd name="T64" fmla="*/ 14137 w 20000"/>
                <a:gd name="T65" fmla="*/ 17823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68" name="Freeform 156"/>
            <p:cNvSpPr>
              <a:spLocks/>
            </p:cNvSpPr>
            <p:nvPr/>
          </p:nvSpPr>
          <p:spPr bwMode="auto">
            <a:xfrm>
              <a:off x="5410742" y="2562683"/>
              <a:ext cx="139384" cy="96330"/>
            </a:xfrm>
            <a:custGeom>
              <a:avLst/>
              <a:gdLst>
                <a:gd name="T0" fmla="*/ 15447 w 20000"/>
                <a:gd name="T1" fmla="*/ 7538 h 20000"/>
                <a:gd name="T2" fmla="*/ 16314 w 20000"/>
                <a:gd name="T3" fmla="*/ 10692 h 20000"/>
                <a:gd name="T4" fmla="*/ 17182 w 20000"/>
                <a:gd name="T5" fmla="*/ 10692 h 20000"/>
                <a:gd name="T6" fmla="*/ 18537 w 20000"/>
                <a:gd name="T7" fmla="*/ 11615 h 20000"/>
                <a:gd name="T8" fmla="*/ 19946 w 20000"/>
                <a:gd name="T9" fmla="*/ 16000 h 20000"/>
                <a:gd name="T10" fmla="*/ 19079 w 20000"/>
                <a:gd name="T11" fmla="*/ 17154 h 20000"/>
                <a:gd name="T12" fmla="*/ 18266 w 20000"/>
                <a:gd name="T13" fmla="*/ 16769 h 20000"/>
                <a:gd name="T14" fmla="*/ 17724 w 20000"/>
                <a:gd name="T15" fmla="*/ 16769 h 20000"/>
                <a:gd name="T16" fmla="*/ 16314 w 20000"/>
                <a:gd name="T17" fmla="*/ 16000 h 20000"/>
                <a:gd name="T18" fmla="*/ 14634 w 20000"/>
                <a:gd name="T19" fmla="*/ 17154 h 20000"/>
                <a:gd name="T20" fmla="*/ 13225 w 20000"/>
                <a:gd name="T21" fmla="*/ 18692 h 20000"/>
                <a:gd name="T22" fmla="*/ 11762 w 20000"/>
                <a:gd name="T23" fmla="*/ 19923 h 20000"/>
                <a:gd name="T24" fmla="*/ 11003 w 20000"/>
                <a:gd name="T25" fmla="*/ 13923 h 20000"/>
                <a:gd name="T26" fmla="*/ 10407 w 20000"/>
                <a:gd name="T27" fmla="*/ 13538 h 20000"/>
                <a:gd name="T28" fmla="*/ 8997 w 20000"/>
                <a:gd name="T29" fmla="*/ 11923 h 20000"/>
                <a:gd name="T30" fmla="*/ 8130 w 20000"/>
                <a:gd name="T31" fmla="*/ 14769 h 20000"/>
                <a:gd name="T32" fmla="*/ 8726 w 20000"/>
                <a:gd name="T33" fmla="*/ 15538 h 20000"/>
                <a:gd name="T34" fmla="*/ 6450 w 20000"/>
                <a:gd name="T35" fmla="*/ 16769 h 20000"/>
                <a:gd name="T36" fmla="*/ 5908 w 20000"/>
                <a:gd name="T37" fmla="*/ 17923 h 20000"/>
                <a:gd name="T38" fmla="*/ 5366 w 20000"/>
                <a:gd name="T39" fmla="*/ 17154 h 20000"/>
                <a:gd name="T40" fmla="*/ 3089 w 20000"/>
                <a:gd name="T41" fmla="*/ 19154 h 20000"/>
                <a:gd name="T42" fmla="*/ 0 w 20000"/>
                <a:gd name="T43" fmla="*/ 17923 h 20000"/>
                <a:gd name="T44" fmla="*/ 1463 w 20000"/>
                <a:gd name="T45" fmla="*/ 13923 h 20000"/>
                <a:gd name="T46" fmla="*/ 3089 w 20000"/>
                <a:gd name="T47" fmla="*/ 9538 h 20000"/>
                <a:gd name="T48" fmla="*/ 1680 w 20000"/>
                <a:gd name="T49" fmla="*/ 9538 h 20000"/>
                <a:gd name="T50" fmla="*/ 867 w 20000"/>
                <a:gd name="T51" fmla="*/ 8769 h 20000"/>
                <a:gd name="T52" fmla="*/ 867 w 20000"/>
                <a:gd name="T53" fmla="*/ 7538 h 20000"/>
                <a:gd name="T54" fmla="*/ 3089 w 20000"/>
                <a:gd name="T55" fmla="*/ 6385 h 20000"/>
                <a:gd name="T56" fmla="*/ 5095 w 20000"/>
                <a:gd name="T57" fmla="*/ 6385 h 20000"/>
                <a:gd name="T58" fmla="*/ 5908 w 20000"/>
                <a:gd name="T59" fmla="*/ 462 h 20000"/>
                <a:gd name="T60" fmla="*/ 7588 w 20000"/>
                <a:gd name="T61" fmla="*/ 0 h 20000"/>
                <a:gd name="T62" fmla="*/ 8997 w 20000"/>
                <a:gd name="T63" fmla="*/ 1231 h 20000"/>
                <a:gd name="T64" fmla="*/ 8130 w 20000"/>
                <a:gd name="T65" fmla="*/ 2385 h 20000"/>
                <a:gd name="T66" fmla="*/ 8130 w 20000"/>
                <a:gd name="T67" fmla="*/ 4385 h 20000"/>
                <a:gd name="T68" fmla="*/ 15447 w 20000"/>
                <a:gd name="T69" fmla="*/ 753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69" name="Freeform 157"/>
            <p:cNvSpPr>
              <a:spLocks/>
            </p:cNvSpPr>
            <p:nvPr/>
          </p:nvSpPr>
          <p:spPr bwMode="auto">
            <a:xfrm>
              <a:off x="5168653" y="2512277"/>
              <a:ext cx="232656" cy="181459"/>
            </a:xfrm>
            <a:custGeom>
              <a:avLst/>
              <a:gdLst>
                <a:gd name="T0" fmla="*/ 6375 w 20000"/>
                <a:gd name="T1" fmla="*/ 2131 h 20000"/>
                <a:gd name="T2" fmla="*/ 6699 w 20000"/>
                <a:gd name="T3" fmla="*/ 1107 h 20000"/>
                <a:gd name="T4" fmla="*/ 7540 w 20000"/>
                <a:gd name="T5" fmla="*/ 0 h 20000"/>
                <a:gd name="T6" fmla="*/ 7540 w 20000"/>
                <a:gd name="T7" fmla="*/ 1107 h 20000"/>
                <a:gd name="T8" fmla="*/ 7735 w 20000"/>
                <a:gd name="T9" fmla="*/ 2131 h 20000"/>
                <a:gd name="T10" fmla="*/ 8867 w 20000"/>
                <a:gd name="T11" fmla="*/ 2131 h 20000"/>
                <a:gd name="T12" fmla="*/ 9061 w 20000"/>
                <a:gd name="T13" fmla="*/ 3852 h 20000"/>
                <a:gd name="T14" fmla="*/ 11068 w 20000"/>
                <a:gd name="T15" fmla="*/ 4877 h 20000"/>
                <a:gd name="T16" fmla="*/ 11262 w 20000"/>
                <a:gd name="T17" fmla="*/ 6803 h 20000"/>
                <a:gd name="T18" fmla="*/ 11909 w 20000"/>
                <a:gd name="T19" fmla="*/ 6803 h 20000"/>
                <a:gd name="T20" fmla="*/ 12589 w 20000"/>
                <a:gd name="T21" fmla="*/ 6557 h 20000"/>
                <a:gd name="T22" fmla="*/ 13754 w 20000"/>
                <a:gd name="T23" fmla="*/ 8279 h 20000"/>
                <a:gd name="T24" fmla="*/ 14272 w 20000"/>
                <a:gd name="T25" fmla="*/ 9344 h 20000"/>
                <a:gd name="T26" fmla="*/ 14757 w 20000"/>
                <a:gd name="T27" fmla="*/ 9344 h 20000"/>
                <a:gd name="T28" fmla="*/ 17799 w 20000"/>
                <a:gd name="T29" fmla="*/ 11885 h 20000"/>
                <a:gd name="T30" fmla="*/ 18641 w 20000"/>
                <a:gd name="T31" fmla="*/ 12910 h 20000"/>
                <a:gd name="T32" fmla="*/ 19644 w 20000"/>
                <a:gd name="T33" fmla="*/ 12910 h 20000"/>
                <a:gd name="T34" fmla="*/ 19968 w 20000"/>
                <a:gd name="T35" fmla="*/ 13770 h 20000"/>
                <a:gd name="T36" fmla="*/ 19644 w 20000"/>
                <a:gd name="T37" fmla="*/ 14672 h 20000"/>
                <a:gd name="T38" fmla="*/ 18641 w 20000"/>
                <a:gd name="T39" fmla="*/ 15082 h 20000"/>
                <a:gd name="T40" fmla="*/ 18641 w 20000"/>
                <a:gd name="T41" fmla="*/ 16762 h 20000"/>
                <a:gd name="T42" fmla="*/ 16472 w 20000"/>
                <a:gd name="T43" fmla="*/ 18279 h 20000"/>
                <a:gd name="T44" fmla="*/ 16796 w 20000"/>
                <a:gd name="T45" fmla="*/ 18443 h 20000"/>
                <a:gd name="T46" fmla="*/ 15437 w 20000"/>
                <a:gd name="T47" fmla="*/ 19959 h 20000"/>
                <a:gd name="T48" fmla="*/ 15437 w 20000"/>
                <a:gd name="T49" fmla="*/ 19098 h 20000"/>
                <a:gd name="T50" fmla="*/ 13754 w 20000"/>
                <a:gd name="T51" fmla="*/ 18443 h 20000"/>
                <a:gd name="T52" fmla="*/ 13430 w 20000"/>
                <a:gd name="T53" fmla="*/ 16352 h 20000"/>
                <a:gd name="T54" fmla="*/ 9903 w 20000"/>
                <a:gd name="T55" fmla="*/ 14426 h 20000"/>
                <a:gd name="T56" fmla="*/ 8058 w 20000"/>
                <a:gd name="T57" fmla="*/ 13770 h 20000"/>
                <a:gd name="T58" fmla="*/ 7735 w 20000"/>
                <a:gd name="T59" fmla="*/ 12910 h 20000"/>
                <a:gd name="T60" fmla="*/ 6375 w 20000"/>
                <a:gd name="T61" fmla="*/ 13361 h 20000"/>
                <a:gd name="T62" fmla="*/ 5372 w 20000"/>
                <a:gd name="T63" fmla="*/ 13361 h 20000"/>
                <a:gd name="T64" fmla="*/ 4563 w 20000"/>
                <a:gd name="T65" fmla="*/ 15082 h 20000"/>
                <a:gd name="T66" fmla="*/ 3204 w 20000"/>
                <a:gd name="T67" fmla="*/ 15492 h 20000"/>
                <a:gd name="T68" fmla="*/ 2848 w 20000"/>
                <a:gd name="T69" fmla="*/ 11885 h 20000"/>
                <a:gd name="T70" fmla="*/ 1521 w 20000"/>
                <a:gd name="T71" fmla="*/ 11066 h 20000"/>
                <a:gd name="T72" fmla="*/ 1521 w 20000"/>
                <a:gd name="T73" fmla="*/ 10164 h 20000"/>
                <a:gd name="T74" fmla="*/ 2362 w 20000"/>
                <a:gd name="T75" fmla="*/ 10164 h 20000"/>
                <a:gd name="T76" fmla="*/ 1845 w 20000"/>
                <a:gd name="T77" fmla="*/ 9549 h 20000"/>
                <a:gd name="T78" fmla="*/ 1003 w 20000"/>
                <a:gd name="T79" fmla="*/ 9959 h 20000"/>
                <a:gd name="T80" fmla="*/ 680 w 20000"/>
                <a:gd name="T81" fmla="*/ 7459 h 20000"/>
                <a:gd name="T82" fmla="*/ 1003 w 20000"/>
                <a:gd name="T83" fmla="*/ 7459 h 20000"/>
                <a:gd name="T84" fmla="*/ 1845 w 20000"/>
                <a:gd name="T85" fmla="*/ 7459 h 20000"/>
                <a:gd name="T86" fmla="*/ 2848 w 20000"/>
                <a:gd name="T87" fmla="*/ 7869 h 20000"/>
                <a:gd name="T88" fmla="*/ 3204 w 20000"/>
                <a:gd name="T89" fmla="*/ 7459 h 20000"/>
                <a:gd name="T90" fmla="*/ 3204 w 20000"/>
                <a:gd name="T91" fmla="*/ 6803 h 20000"/>
                <a:gd name="T92" fmla="*/ 2362 w 20000"/>
                <a:gd name="T93" fmla="*/ 6148 h 20000"/>
                <a:gd name="T94" fmla="*/ 1845 w 20000"/>
                <a:gd name="T95" fmla="*/ 4877 h 20000"/>
                <a:gd name="T96" fmla="*/ 1003 w 20000"/>
                <a:gd name="T97" fmla="*/ 4467 h 20000"/>
                <a:gd name="T98" fmla="*/ 518 w 20000"/>
                <a:gd name="T99" fmla="*/ 5533 h 20000"/>
                <a:gd name="T100" fmla="*/ 680 w 20000"/>
                <a:gd name="T101" fmla="*/ 6803 h 20000"/>
                <a:gd name="T102" fmla="*/ 0 w 20000"/>
                <a:gd name="T103" fmla="*/ 5533 h 20000"/>
                <a:gd name="T104" fmla="*/ 680 w 20000"/>
                <a:gd name="T105" fmla="*/ 4057 h 20000"/>
                <a:gd name="T106" fmla="*/ 2006 w 20000"/>
                <a:gd name="T107" fmla="*/ 4467 h 20000"/>
                <a:gd name="T108" fmla="*/ 2848 w 20000"/>
                <a:gd name="T109" fmla="*/ 5123 h 20000"/>
                <a:gd name="T110" fmla="*/ 4563 w 20000"/>
                <a:gd name="T111" fmla="*/ 5738 h 20000"/>
                <a:gd name="T112" fmla="*/ 5372 w 20000"/>
                <a:gd name="T113" fmla="*/ 5533 h 20000"/>
                <a:gd name="T114" fmla="*/ 7055 w 20000"/>
                <a:gd name="T115" fmla="*/ 5123 h 20000"/>
                <a:gd name="T116" fmla="*/ 6375 w 20000"/>
                <a:gd name="T117" fmla="*/ 2131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70" name="Freeform 158"/>
            <p:cNvSpPr>
              <a:spLocks/>
            </p:cNvSpPr>
            <p:nvPr/>
          </p:nvSpPr>
          <p:spPr bwMode="auto">
            <a:xfrm>
              <a:off x="4745261" y="2760944"/>
              <a:ext cx="202265" cy="176979"/>
            </a:xfrm>
            <a:custGeom>
              <a:avLst/>
              <a:gdLst>
                <a:gd name="T0" fmla="*/ 374 w 20000"/>
                <a:gd name="T1" fmla="*/ 671 h 20000"/>
                <a:gd name="T2" fmla="*/ 1159 w 20000"/>
                <a:gd name="T3" fmla="*/ 671 h 20000"/>
                <a:gd name="T4" fmla="*/ 2542 w 20000"/>
                <a:gd name="T5" fmla="*/ 671 h 20000"/>
                <a:gd name="T6" fmla="*/ 6579 w 20000"/>
                <a:gd name="T7" fmla="*/ 1719 h 20000"/>
                <a:gd name="T8" fmla="*/ 8710 w 20000"/>
                <a:gd name="T9" fmla="*/ 1551 h 20000"/>
                <a:gd name="T10" fmla="*/ 8710 w 20000"/>
                <a:gd name="T11" fmla="*/ 671 h 20000"/>
                <a:gd name="T12" fmla="*/ 9308 w 20000"/>
                <a:gd name="T13" fmla="*/ 1090 h 20000"/>
                <a:gd name="T14" fmla="*/ 9682 w 20000"/>
                <a:gd name="T15" fmla="*/ 671 h 20000"/>
                <a:gd name="T16" fmla="*/ 11028 w 20000"/>
                <a:gd name="T17" fmla="*/ 1090 h 20000"/>
                <a:gd name="T18" fmla="*/ 11626 w 20000"/>
                <a:gd name="T19" fmla="*/ 1719 h 20000"/>
                <a:gd name="T20" fmla="*/ 11626 w 20000"/>
                <a:gd name="T21" fmla="*/ 1090 h 20000"/>
                <a:gd name="T22" fmla="*/ 11850 w 20000"/>
                <a:gd name="T23" fmla="*/ 1090 h 20000"/>
                <a:gd name="T24" fmla="*/ 12224 w 20000"/>
                <a:gd name="T25" fmla="*/ 1551 h 20000"/>
                <a:gd name="T26" fmla="*/ 13383 w 20000"/>
                <a:gd name="T27" fmla="*/ 1551 h 20000"/>
                <a:gd name="T28" fmla="*/ 15140 w 20000"/>
                <a:gd name="T29" fmla="*/ 1090 h 20000"/>
                <a:gd name="T30" fmla="*/ 15290 w 20000"/>
                <a:gd name="T31" fmla="*/ 0 h 20000"/>
                <a:gd name="T32" fmla="*/ 15664 w 20000"/>
                <a:gd name="T33" fmla="*/ 671 h 20000"/>
                <a:gd name="T34" fmla="*/ 15290 w 20000"/>
                <a:gd name="T35" fmla="*/ 1551 h 20000"/>
                <a:gd name="T36" fmla="*/ 15888 w 20000"/>
                <a:gd name="T37" fmla="*/ 2390 h 20000"/>
                <a:gd name="T38" fmla="*/ 16262 w 20000"/>
                <a:gd name="T39" fmla="*/ 3438 h 20000"/>
                <a:gd name="T40" fmla="*/ 16262 w 20000"/>
                <a:gd name="T41" fmla="*/ 4990 h 20000"/>
                <a:gd name="T42" fmla="*/ 15888 w 20000"/>
                <a:gd name="T43" fmla="*/ 4990 h 20000"/>
                <a:gd name="T44" fmla="*/ 15888 w 20000"/>
                <a:gd name="T45" fmla="*/ 5660 h 20000"/>
                <a:gd name="T46" fmla="*/ 15664 w 20000"/>
                <a:gd name="T47" fmla="*/ 7379 h 20000"/>
                <a:gd name="T48" fmla="*/ 15290 w 20000"/>
                <a:gd name="T49" fmla="*/ 8050 h 20000"/>
                <a:gd name="T50" fmla="*/ 13757 w 20000"/>
                <a:gd name="T51" fmla="*/ 6709 h 20000"/>
                <a:gd name="T52" fmla="*/ 13383 w 20000"/>
                <a:gd name="T53" fmla="*/ 5660 h 20000"/>
                <a:gd name="T54" fmla="*/ 13159 w 20000"/>
                <a:gd name="T55" fmla="*/ 5241 h 20000"/>
                <a:gd name="T56" fmla="*/ 12598 w 20000"/>
                <a:gd name="T57" fmla="*/ 4361 h 20000"/>
                <a:gd name="T58" fmla="*/ 12224 w 20000"/>
                <a:gd name="T59" fmla="*/ 4361 h 20000"/>
                <a:gd name="T60" fmla="*/ 12224 w 20000"/>
                <a:gd name="T61" fmla="*/ 4570 h 20000"/>
                <a:gd name="T62" fmla="*/ 12598 w 20000"/>
                <a:gd name="T63" fmla="*/ 5241 h 20000"/>
                <a:gd name="T64" fmla="*/ 14131 w 20000"/>
                <a:gd name="T65" fmla="*/ 7799 h 20000"/>
                <a:gd name="T66" fmla="*/ 14131 w 20000"/>
                <a:gd name="T67" fmla="*/ 8470 h 20000"/>
                <a:gd name="T68" fmla="*/ 15140 w 20000"/>
                <a:gd name="T69" fmla="*/ 10189 h 20000"/>
                <a:gd name="T70" fmla="*/ 15888 w 20000"/>
                <a:gd name="T71" fmla="*/ 11908 h 20000"/>
                <a:gd name="T72" fmla="*/ 17832 w 20000"/>
                <a:gd name="T73" fmla="*/ 15849 h 20000"/>
                <a:gd name="T74" fmla="*/ 18206 w 20000"/>
                <a:gd name="T75" fmla="*/ 16268 h 20000"/>
                <a:gd name="T76" fmla="*/ 17832 w 20000"/>
                <a:gd name="T77" fmla="*/ 16268 h 20000"/>
                <a:gd name="T78" fmla="*/ 18393 w 20000"/>
                <a:gd name="T79" fmla="*/ 18239 h 20000"/>
                <a:gd name="T80" fmla="*/ 19178 w 20000"/>
                <a:gd name="T81" fmla="*/ 18658 h 20000"/>
                <a:gd name="T82" fmla="*/ 19364 w 20000"/>
                <a:gd name="T83" fmla="*/ 19287 h 20000"/>
                <a:gd name="T84" fmla="*/ 19963 w 20000"/>
                <a:gd name="T85" fmla="*/ 19958 h 20000"/>
                <a:gd name="T86" fmla="*/ 972 w 20000"/>
                <a:gd name="T87" fmla="*/ 19748 h 20000"/>
                <a:gd name="T88" fmla="*/ 374 w 20000"/>
                <a:gd name="T89" fmla="*/ 5241 h 20000"/>
                <a:gd name="T90" fmla="*/ 0 w 20000"/>
                <a:gd name="T91" fmla="*/ 3438 h 20000"/>
                <a:gd name="T92" fmla="*/ 374 w 20000"/>
                <a:gd name="T93" fmla="*/ 2390 h 20000"/>
                <a:gd name="T94" fmla="*/ 0 w 20000"/>
                <a:gd name="T95" fmla="*/ 1090 h 20000"/>
                <a:gd name="T96" fmla="*/ 374 w 20000"/>
                <a:gd name="T97" fmla="*/ 671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71" name="Freeform 159"/>
            <p:cNvSpPr>
              <a:spLocks/>
            </p:cNvSpPr>
            <p:nvPr/>
          </p:nvSpPr>
          <p:spPr bwMode="auto">
            <a:xfrm>
              <a:off x="4197157" y="2663494"/>
              <a:ext cx="343744" cy="324835"/>
            </a:xfrm>
            <a:custGeom>
              <a:avLst/>
              <a:gdLst>
                <a:gd name="T0" fmla="*/ 6579 w 20000"/>
                <a:gd name="T1" fmla="*/ 2250 h 20000"/>
                <a:gd name="T2" fmla="*/ 7478 w 20000"/>
                <a:gd name="T3" fmla="*/ 1791 h 20000"/>
                <a:gd name="T4" fmla="*/ 8158 w 20000"/>
                <a:gd name="T5" fmla="*/ 1309 h 20000"/>
                <a:gd name="T6" fmla="*/ 9868 w 20000"/>
                <a:gd name="T7" fmla="*/ 597 h 20000"/>
                <a:gd name="T8" fmla="*/ 11338 w 20000"/>
                <a:gd name="T9" fmla="*/ 367 h 20000"/>
                <a:gd name="T10" fmla="*/ 12500 w 20000"/>
                <a:gd name="T11" fmla="*/ 230 h 20000"/>
                <a:gd name="T12" fmla="*/ 13399 w 20000"/>
                <a:gd name="T13" fmla="*/ 597 h 20000"/>
                <a:gd name="T14" fmla="*/ 14298 w 20000"/>
                <a:gd name="T15" fmla="*/ 0 h 20000"/>
                <a:gd name="T16" fmla="*/ 14868 w 20000"/>
                <a:gd name="T17" fmla="*/ 230 h 20000"/>
                <a:gd name="T18" fmla="*/ 15768 w 20000"/>
                <a:gd name="T19" fmla="*/ 367 h 20000"/>
                <a:gd name="T20" fmla="*/ 16447 w 20000"/>
                <a:gd name="T21" fmla="*/ 367 h 20000"/>
                <a:gd name="T22" fmla="*/ 16118 w 20000"/>
                <a:gd name="T23" fmla="*/ 850 h 20000"/>
                <a:gd name="T24" fmla="*/ 16118 w 20000"/>
                <a:gd name="T25" fmla="*/ 2503 h 20000"/>
                <a:gd name="T26" fmla="*/ 15768 w 20000"/>
                <a:gd name="T27" fmla="*/ 4271 h 20000"/>
                <a:gd name="T28" fmla="*/ 16360 w 20000"/>
                <a:gd name="T29" fmla="*/ 5235 h 20000"/>
                <a:gd name="T30" fmla="*/ 17368 w 20000"/>
                <a:gd name="T31" fmla="*/ 7738 h 20000"/>
                <a:gd name="T32" fmla="*/ 17829 w 20000"/>
                <a:gd name="T33" fmla="*/ 10356 h 20000"/>
                <a:gd name="T34" fmla="*/ 17829 w 20000"/>
                <a:gd name="T35" fmla="*/ 11871 h 20000"/>
                <a:gd name="T36" fmla="*/ 17939 w 20000"/>
                <a:gd name="T37" fmla="*/ 13318 h 20000"/>
                <a:gd name="T38" fmla="*/ 18289 w 20000"/>
                <a:gd name="T39" fmla="*/ 14259 h 20000"/>
                <a:gd name="T40" fmla="*/ 19408 w 20000"/>
                <a:gd name="T41" fmla="*/ 14397 h 20000"/>
                <a:gd name="T42" fmla="*/ 19079 w 20000"/>
                <a:gd name="T43" fmla="*/ 15798 h 20000"/>
                <a:gd name="T44" fmla="*/ 14079 w 20000"/>
                <a:gd name="T45" fmla="*/ 19265 h 20000"/>
                <a:gd name="T46" fmla="*/ 11579 w 20000"/>
                <a:gd name="T47" fmla="*/ 19977 h 20000"/>
                <a:gd name="T48" fmla="*/ 11579 w 20000"/>
                <a:gd name="T49" fmla="*/ 19380 h 20000"/>
                <a:gd name="T50" fmla="*/ 11009 w 20000"/>
                <a:gd name="T51" fmla="*/ 18760 h 20000"/>
                <a:gd name="T52" fmla="*/ 10088 w 20000"/>
                <a:gd name="T53" fmla="*/ 18439 h 20000"/>
                <a:gd name="T54" fmla="*/ 9539 w 20000"/>
                <a:gd name="T55" fmla="*/ 17819 h 20000"/>
                <a:gd name="T56" fmla="*/ 0 w 20000"/>
                <a:gd name="T57" fmla="*/ 10815 h 20000"/>
                <a:gd name="T58" fmla="*/ 351 w 20000"/>
                <a:gd name="T59" fmla="*/ 9047 h 20000"/>
                <a:gd name="T60" fmla="*/ 1820 w 20000"/>
                <a:gd name="T61" fmla="*/ 8450 h 20000"/>
                <a:gd name="T62" fmla="*/ 2500 w 20000"/>
                <a:gd name="T63" fmla="*/ 8450 h 20000"/>
                <a:gd name="T64" fmla="*/ 4430 w 20000"/>
                <a:gd name="T65" fmla="*/ 7256 h 20000"/>
                <a:gd name="T66" fmla="*/ 4759 w 20000"/>
                <a:gd name="T67" fmla="*/ 6521 h 20000"/>
                <a:gd name="T68" fmla="*/ 5461 w 20000"/>
                <a:gd name="T69" fmla="*/ 6177 h 20000"/>
                <a:gd name="T70" fmla="*/ 7149 w 20000"/>
                <a:gd name="T71" fmla="*/ 5580 h 20000"/>
                <a:gd name="T72" fmla="*/ 7149 w 20000"/>
                <a:gd name="T73" fmla="*/ 4983 h 20000"/>
                <a:gd name="T74" fmla="*/ 6798 w 20000"/>
                <a:gd name="T75" fmla="*/ 3812 h 20000"/>
                <a:gd name="T76" fmla="*/ 6579 w 20000"/>
                <a:gd name="T77" fmla="*/ 2732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72" name="Freeform 160"/>
            <p:cNvSpPr>
              <a:spLocks/>
            </p:cNvSpPr>
            <p:nvPr/>
          </p:nvSpPr>
          <p:spPr bwMode="auto">
            <a:xfrm>
              <a:off x="4530421" y="3406133"/>
              <a:ext cx="209600" cy="203862"/>
            </a:xfrm>
            <a:custGeom>
              <a:avLst/>
              <a:gdLst>
                <a:gd name="T0" fmla="*/ 2955 w 20000"/>
                <a:gd name="T1" fmla="*/ 0 h 20000"/>
                <a:gd name="T2" fmla="*/ 4288 w 20000"/>
                <a:gd name="T3" fmla="*/ 0 h 20000"/>
                <a:gd name="T4" fmla="*/ 8216 w 20000"/>
                <a:gd name="T5" fmla="*/ 0 h 20000"/>
                <a:gd name="T6" fmla="*/ 8396 w 20000"/>
                <a:gd name="T7" fmla="*/ 1127 h 20000"/>
                <a:gd name="T8" fmla="*/ 8757 w 20000"/>
                <a:gd name="T9" fmla="*/ 2073 h 20000"/>
                <a:gd name="T10" fmla="*/ 11207 w 20000"/>
                <a:gd name="T11" fmla="*/ 3564 h 20000"/>
                <a:gd name="T12" fmla="*/ 12685 w 20000"/>
                <a:gd name="T13" fmla="*/ 3200 h 20000"/>
                <a:gd name="T14" fmla="*/ 13045 w 20000"/>
                <a:gd name="T15" fmla="*/ 2655 h 20000"/>
                <a:gd name="T16" fmla="*/ 13802 w 20000"/>
                <a:gd name="T17" fmla="*/ 1709 h 20000"/>
                <a:gd name="T18" fmla="*/ 14739 w 20000"/>
                <a:gd name="T19" fmla="*/ 2473 h 20000"/>
                <a:gd name="T20" fmla="*/ 16613 w 20000"/>
                <a:gd name="T21" fmla="*/ 3564 h 20000"/>
                <a:gd name="T22" fmla="*/ 16216 w 20000"/>
                <a:gd name="T23" fmla="*/ 5673 h 20000"/>
                <a:gd name="T24" fmla="*/ 17189 w 20000"/>
                <a:gd name="T25" fmla="*/ 6618 h 20000"/>
                <a:gd name="T26" fmla="*/ 17189 w 20000"/>
                <a:gd name="T27" fmla="*/ 8473 h 20000"/>
                <a:gd name="T28" fmla="*/ 17694 w 20000"/>
                <a:gd name="T29" fmla="*/ 8473 h 20000"/>
                <a:gd name="T30" fmla="*/ 19387 w 20000"/>
                <a:gd name="T31" fmla="*/ 8109 h 20000"/>
                <a:gd name="T32" fmla="*/ 19964 w 20000"/>
                <a:gd name="T33" fmla="*/ 8109 h 20000"/>
                <a:gd name="T34" fmla="*/ 19964 w 20000"/>
                <a:gd name="T35" fmla="*/ 11127 h 20000"/>
                <a:gd name="T36" fmla="*/ 19964 w 20000"/>
                <a:gd name="T37" fmla="*/ 11891 h 20000"/>
                <a:gd name="T38" fmla="*/ 16613 w 20000"/>
                <a:gd name="T39" fmla="*/ 16945 h 20000"/>
                <a:gd name="T40" fmla="*/ 18667 w 20000"/>
                <a:gd name="T41" fmla="*/ 19382 h 20000"/>
                <a:gd name="T42" fmla="*/ 15099 w 20000"/>
                <a:gd name="T43" fmla="*/ 19964 h 20000"/>
                <a:gd name="T44" fmla="*/ 13622 w 20000"/>
                <a:gd name="T45" fmla="*/ 19964 h 20000"/>
                <a:gd name="T46" fmla="*/ 10847 w 20000"/>
                <a:gd name="T47" fmla="*/ 19382 h 20000"/>
                <a:gd name="T48" fmla="*/ 4288 w 20000"/>
                <a:gd name="T49" fmla="*/ 19018 h 20000"/>
                <a:gd name="T50" fmla="*/ 2955 w 20000"/>
                <a:gd name="T51" fmla="*/ 18473 h 20000"/>
                <a:gd name="T52" fmla="*/ 1477 w 20000"/>
                <a:gd name="T53" fmla="*/ 18836 h 20000"/>
                <a:gd name="T54" fmla="*/ 577 w 20000"/>
                <a:gd name="T55" fmla="*/ 18836 h 20000"/>
                <a:gd name="T56" fmla="*/ 360 w 20000"/>
                <a:gd name="T57" fmla="*/ 17527 h 20000"/>
                <a:gd name="T58" fmla="*/ 577 w 20000"/>
                <a:gd name="T59" fmla="*/ 16400 h 20000"/>
                <a:gd name="T60" fmla="*/ 1333 w 20000"/>
                <a:gd name="T61" fmla="*/ 13382 h 20000"/>
                <a:gd name="T62" fmla="*/ 2054 w 20000"/>
                <a:gd name="T63" fmla="*/ 11491 h 20000"/>
                <a:gd name="T64" fmla="*/ 3387 w 20000"/>
                <a:gd name="T65" fmla="*/ 10545 h 20000"/>
                <a:gd name="T66" fmla="*/ 3387 w 20000"/>
                <a:gd name="T67" fmla="*/ 7927 h 20000"/>
                <a:gd name="T68" fmla="*/ 2450 w 20000"/>
                <a:gd name="T69" fmla="*/ 5127 h 20000"/>
                <a:gd name="T70" fmla="*/ 2054 w 20000"/>
                <a:gd name="T71" fmla="*/ 1709 h 20000"/>
                <a:gd name="T72" fmla="*/ 2054 w 20000"/>
                <a:gd name="T73" fmla="*/ 218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73" name="Freeform 161"/>
            <p:cNvSpPr>
              <a:spLocks/>
            </p:cNvSpPr>
            <p:nvPr/>
          </p:nvSpPr>
          <p:spPr bwMode="auto">
            <a:xfrm>
              <a:off x="4539853" y="3380371"/>
              <a:ext cx="16768" cy="22402"/>
            </a:xfrm>
            <a:custGeom>
              <a:avLst/>
              <a:gdLst>
                <a:gd name="T0" fmla="*/ 0 w 20000"/>
                <a:gd name="T1" fmla="*/ 10690 h 20000"/>
                <a:gd name="T2" fmla="*/ 6977 w 20000"/>
                <a:gd name="T3" fmla="*/ 5517 h 20000"/>
                <a:gd name="T4" fmla="*/ 6977 w 20000"/>
                <a:gd name="T5" fmla="*/ 2069 h 20000"/>
                <a:gd name="T6" fmla="*/ 14419 w 20000"/>
                <a:gd name="T7" fmla="*/ 0 h 20000"/>
                <a:gd name="T8" fmla="*/ 19535 w 20000"/>
                <a:gd name="T9" fmla="*/ 2069 h 20000"/>
                <a:gd name="T10" fmla="*/ 19535 w 20000"/>
                <a:gd name="T11" fmla="*/ 5517 h 20000"/>
                <a:gd name="T12" fmla="*/ 12093 w 20000"/>
                <a:gd name="T13" fmla="*/ 10690 h 20000"/>
                <a:gd name="T14" fmla="*/ 12093 w 20000"/>
                <a:gd name="T15" fmla="*/ 19655 h 20000"/>
                <a:gd name="T16" fmla="*/ 5116 w 20000"/>
                <a:gd name="T17" fmla="*/ 19655 h 20000"/>
                <a:gd name="T18" fmla="*/ 5116 w 20000"/>
                <a:gd name="T19" fmla="*/ 16207 h 20000"/>
                <a:gd name="T20" fmla="*/ 0 w 20000"/>
                <a:gd name="T21" fmla="*/ 10690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74" name="Freeform 162"/>
            <p:cNvSpPr>
              <a:spLocks/>
            </p:cNvSpPr>
            <p:nvPr/>
          </p:nvSpPr>
          <p:spPr bwMode="auto">
            <a:xfrm>
              <a:off x="4893030" y="3007370"/>
              <a:ext cx="251520" cy="244186"/>
            </a:xfrm>
            <a:custGeom>
              <a:avLst/>
              <a:gdLst>
                <a:gd name="T0" fmla="*/ 7470 w 20000"/>
                <a:gd name="T1" fmla="*/ 1578 h 20000"/>
                <a:gd name="T2" fmla="*/ 8584 w 20000"/>
                <a:gd name="T3" fmla="*/ 4097 h 20000"/>
                <a:gd name="T4" fmla="*/ 8735 w 20000"/>
                <a:gd name="T5" fmla="*/ 3460 h 20000"/>
                <a:gd name="T6" fmla="*/ 9518 w 20000"/>
                <a:gd name="T7" fmla="*/ 4249 h 20000"/>
                <a:gd name="T8" fmla="*/ 11386 w 20000"/>
                <a:gd name="T9" fmla="*/ 5524 h 20000"/>
                <a:gd name="T10" fmla="*/ 12771 w 20000"/>
                <a:gd name="T11" fmla="*/ 7071 h 20000"/>
                <a:gd name="T12" fmla="*/ 13434 w 20000"/>
                <a:gd name="T13" fmla="*/ 7405 h 20000"/>
                <a:gd name="T14" fmla="*/ 12319 w 20000"/>
                <a:gd name="T15" fmla="*/ 7860 h 20000"/>
                <a:gd name="T16" fmla="*/ 11536 w 20000"/>
                <a:gd name="T17" fmla="*/ 8801 h 20000"/>
                <a:gd name="T18" fmla="*/ 12771 w 20000"/>
                <a:gd name="T19" fmla="*/ 9621 h 20000"/>
                <a:gd name="T20" fmla="*/ 12771 w 20000"/>
                <a:gd name="T21" fmla="*/ 10379 h 20000"/>
                <a:gd name="T22" fmla="*/ 14669 w 20000"/>
                <a:gd name="T23" fmla="*/ 12109 h 20000"/>
                <a:gd name="T24" fmla="*/ 19970 w 20000"/>
                <a:gd name="T25" fmla="*/ 13657 h 20000"/>
                <a:gd name="T26" fmla="*/ 15602 w 20000"/>
                <a:gd name="T27" fmla="*/ 17754 h 20000"/>
                <a:gd name="T28" fmla="*/ 13434 w 20000"/>
                <a:gd name="T29" fmla="*/ 19029 h 20000"/>
                <a:gd name="T30" fmla="*/ 12018 w 20000"/>
                <a:gd name="T31" fmla="*/ 19332 h 20000"/>
                <a:gd name="T32" fmla="*/ 10602 w 20000"/>
                <a:gd name="T33" fmla="*/ 19029 h 20000"/>
                <a:gd name="T34" fmla="*/ 9367 w 20000"/>
                <a:gd name="T35" fmla="*/ 19029 h 20000"/>
                <a:gd name="T36" fmla="*/ 7349 w 20000"/>
                <a:gd name="T37" fmla="*/ 19788 h 20000"/>
                <a:gd name="T38" fmla="*/ 4518 w 20000"/>
                <a:gd name="T39" fmla="*/ 18543 h 20000"/>
                <a:gd name="T40" fmla="*/ 3765 w 20000"/>
                <a:gd name="T41" fmla="*/ 17299 h 20000"/>
                <a:gd name="T42" fmla="*/ 2952 w 20000"/>
                <a:gd name="T43" fmla="*/ 16662 h 20000"/>
                <a:gd name="T44" fmla="*/ 1717 w 20000"/>
                <a:gd name="T45" fmla="*/ 15266 h 20000"/>
                <a:gd name="T46" fmla="*/ 0 w 20000"/>
                <a:gd name="T47" fmla="*/ 13991 h 20000"/>
                <a:gd name="T48" fmla="*/ 934 w 20000"/>
                <a:gd name="T49" fmla="*/ 13202 h 20000"/>
                <a:gd name="T50" fmla="*/ 1566 w 20000"/>
                <a:gd name="T51" fmla="*/ 11472 h 20000"/>
                <a:gd name="T52" fmla="*/ 1717 w 20000"/>
                <a:gd name="T53" fmla="*/ 10379 h 20000"/>
                <a:gd name="T54" fmla="*/ 2530 w 20000"/>
                <a:gd name="T55" fmla="*/ 9924 h 20000"/>
                <a:gd name="T56" fmla="*/ 2952 w 20000"/>
                <a:gd name="T57" fmla="*/ 8316 h 20000"/>
                <a:gd name="T58" fmla="*/ 4066 w 20000"/>
                <a:gd name="T59" fmla="*/ 7071 h 20000"/>
                <a:gd name="T60" fmla="*/ 4518 w 20000"/>
                <a:gd name="T61" fmla="*/ 4583 h 20000"/>
                <a:gd name="T62" fmla="*/ 5000 w 20000"/>
                <a:gd name="T63" fmla="*/ 2064 h 20000"/>
                <a:gd name="T64" fmla="*/ 5783 w 20000"/>
                <a:gd name="T65" fmla="*/ 1244 h 20000"/>
                <a:gd name="T66" fmla="*/ 6235 w 20000"/>
                <a:gd name="T67" fmla="*/ 486 h 20000"/>
                <a:gd name="T68" fmla="*/ 7018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75" name="Freeform 163"/>
            <p:cNvSpPr>
              <a:spLocks/>
            </p:cNvSpPr>
            <p:nvPr/>
          </p:nvSpPr>
          <p:spPr bwMode="auto">
            <a:xfrm>
              <a:off x="4351213" y="3099220"/>
              <a:ext cx="51352" cy="104172"/>
            </a:xfrm>
            <a:custGeom>
              <a:avLst/>
              <a:gdLst>
                <a:gd name="T0" fmla="*/ 10815 w 20000"/>
                <a:gd name="T1" fmla="*/ 1495 h 20000"/>
                <a:gd name="T2" fmla="*/ 12296 w 20000"/>
                <a:gd name="T3" fmla="*/ 0 h 20000"/>
                <a:gd name="T4" fmla="*/ 13778 w 20000"/>
                <a:gd name="T5" fmla="*/ 0 h 20000"/>
                <a:gd name="T6" fmla="*/ 16000 w 20000"/>
                <a:gd name="T7" fmla="*/ 1495 h 20000"/>
                <a:gd name="T8" fmla="*/ 18370 w 20000"/>
                <a:gd name="T9" fmla="*/ 2633 h 20000"/>
                <a:gd name="T10" fmla="*/ 18370 w 20000"/>
                <a:gd name="T11" fmla="*/ 2918 h 20000"/>
                <a:gd name="T12" fmla="*/ 19852 w 20000"/>
                <a:gd name="T13" fmla="*/ 5552 h 20000"/>
                <a:gd name="T14" fmla="*/ 18370 w 20000"/>
                <a:gd name="T15" fmla="*/ 6690 h 20000"/>
                <a:gd name="T16" fmla="*/ 18370 w 20000"/>
                <a:gd name="T17" fmla="*/ 7758 h 20000"/>
                <a:gd name="T18" fmla="*/ 17630 w 20000"/>
                <a:gd name="T19" fmla="*/ 8470 h 20000"/>
                <a:gd name="T20" fmla="*/ 16000 w 20000"/>
                <a:gd name="T21" fmla="*/ 10320 h 20000"/>
                <a:gd name="T22" fmla="*/ 13778 w 20000"/>
                <a:gd name="T23" fmla="*/ 10747 h 20000"/>
                <a:gd name="T24" fmla="*/ 13778 w 20000"/>
                <a:gd name="T25" fmla="*/ 12527 h 20000"/>
                <a:gd name="T26" fmla="*/ 13778 w 20000"/>
                <a:gd name="T27" fmla="*/ 16157 h 20000"/>
                <a:gd name="T28" fmla="*/ 14519 w 20000"/>
                <a:gd name="T29" fmla="*/ 19217 h 20000"/>
                <a:gd name="T30" fmla="*/ 10815 w 20000"/>
                <a:gd name="T31" fmla="*/ 19217 h 20000"/>
                <a:gd name="T32" fmla="*/ 6074 w 20000"/>
                <a:gd name="T33" fmla="*/ 19929 h 20000"/>
                <a:gd name="T34" fmla="*/ 6074 w 20000"/>
                <a:gd name="T35" fmla="*/ 18434 h 20000"/>
                <a:gd name="T36" fmla="*/ 6074 w 20000"/>
                <a:gd name="T37" fmla="*/ 18078 h 20000"/>
                <a:gd name="T38" fmla="*/ 6074 w 20000"/>
                <a:gd name="T39" fmla="*/ 10320 h 20000"/>
                <a:gd name="T40" fmla="*/ 4593 w 20000"/>
                <a:gd name="T41" fmla="*/ 9181 h 20000"/>
                <a:gd name="T42" fmla="*/ 3852 w 20000"/>
                <a:gd name="T43" fmla="*/ 7758 h 20000"/>
                <a:gd name="T44" fmla="*/ 1481 w 20000"/>
                <a:gd name="T45" fmla="*/ 6690 h 20000"/>
                <a:gd name="T46" fmla="*/ 0 w 20000"/>
                <a:gd name="T47" fmla="*/ 4840 h 20000"/>
                <a:gd name="T48" fmla="*/ 2370 w 20000"/>
                <a:gd name="T49" fmla="*/ 4413 h 20000"/>
                <a:gd name="T50" fmla="*/ 4593 w 20000"/>
                <a:gd name="T51" fmla="*/ 3701 h 20000"/>
                <a:gd name="T52" fmla="*/ 8444 w 20000"/>
                <a:gd name="T53" fmla="*/ 2918 h 20000"/>
                <a:gd name="T54" fmla="*/ 10815 w 20000"/>
                <a:gd name="T55" fmla="*/ 1495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76" name="Freeform 164"/>
            <p:cNvSpPr>
              <a:spLocks/>
            </p:cNvSpPr>
            <p:nvPr/>
          </p:nvSpPr>
          <p:spPr bwMode="auto">
            <a:xfrm>
              <a:off x="4667709" y="3608875"/>
              <a:ext cx="149864" cy="157937"/>
            </a:xfrm>
            <a:custGeom>
              <a:avLst/>
              <a:gdLst>
                <a:gd name="T0" fmla="*/ 11900 w 20000"/>
                <a:gd name="T1" fmla="*/ 0 h 20000"/>
                <a:gd name="T2" fmla="*/ 12400 w 20000"/>
                <a:gd name="T3" fmla="*/ 1224 h 20000"/>
                <a:gd name="T4" fmla="*/ 13750 w 20000"/>
                <a:gd name="T5" fmla="*/ 2682 h 20000"/>
                <a:gd name="T6" fmla="*/ 13750 w 20000"/>
                <a:gd name="T7" fmla="*/ 3435 h 20000"/>
                <a:gd name="T8" fmla="*/ 15050 w 20000"/>
                <a:gd name="T9" fmla="*/ 4141 h 20000"/>
                <a:gd name="T10" fmla="*/ 16300 w 20000"/>
                <a:gd name="T11" fmla="*/ 4612 h 20000"/>
                <a:gd name="T12" fmla="*/ 16600 w 20000"/>
                <a:gd name="T13" fmla="*/ 5835 h 20000"/>
                <a:gd name="T14" fmla="*/ 17100 w 20000"/>
                <a:gd name="T15" fmla="*/ 5835 h 20000"/>
                <a:gd name="T16" fmla="*/ 17400 w 20000"/>
                <a:gd name="T17" fmla="*/ 7294 h 20000"/>
                <a:gd name="T18" fmla="*/ 17900 w 20000"/>
                <a:gd name="T19" fmla="*/ 8282 h 20000"/>
                <a:gd name="T20" fmla="*/ 18650 w 20000"/>
                <a:gd name="T21" fmla="*/ 8282 h 20000"/>
                <a:gd name="T22" fmla="*/ 19950 w 20000"/>
                <a:gd name="T23" fmla="*/ 8518 h 20000"/>
                <a:gd name="T24" fmla="*/ 19950 w 20000"/>
                <a:gd name="T25" fmla="*/ 9694 h 20000"/>
                <a:gd name="T26" fmla="*/ 19150 w 20000"/>
                <a:gd name="T27" fmla="*/ 10447 h 20000"/>
                <a:gd name="T28" fmla="*/ 18400 w 20000"/>
                <a:gd name="T29" fmla="*/ 10447 h 20000"/>
                <a:gd name="T30" fmla="*/ 17100 w 20000"/>
                <a:gd name="T31" fmla="*/ 11718 h 20000"/>
                <a:gd name="T32" fmla="*/ 16600 w 20000"/>
                <a:gd name="T33" fmla="*/ 11718 h 20000"/>
                <a:gd name="T34" fmla="*/ 16300 w 20000"/>
                <a:gd name="T35" fmla="*/ 12188 h 20000"/>
                <a:gd name="T36" fmla="*/ 15800 w 20000"/>
                <a:gd name="T37" fmla="*/ 12376 h 20000"/>
                <a:gd name="T38" fmla="*/ 15050 w 20000"/>
                <a:gd name="T39" fmla="*/ 13365 h 20000"/>
                <a:gd name="T40" fmla="*/ 15050 w 20000"/>
                <a:gd name="T41" fmla="*/ 14400 h 20000"/>
                <a:gd name="T42" fmla="*/ 14250 w 20000"/>
                <a:gd name="T43" fmla="*/ 14871 h 20000"/>
                <a:gd name="T44" fmla="*/ 13000 w 20000"/>
                <a:gd name="T45" fmla="*/ 15341 h 20000"/>
                <a:gd name="T46" fmla="*/ 11900 w 20000"/>
                <a:gd name="T47" fmla="*/ 17271 h 20000"/>
                <a:gd name="T48" fmla="*/ 10850 w 20000"/>
                <a:gd name="T49" fmla="*/ 17271 h 20000"/>
                <a:gd name="T50" fmla="*/ 9600 w 20000"/>
                <a:gd name="T51" fmla="*/ 17271 h 20000"/>
                <a:gd name="T52" fmla="*/ 8300 w 20000"/>
                <a:gd name="T53" fmla="*/ 17271 h 20000"/>
                <a:gd name="T54" fmla="*/ 7000 w 20000"/>
                <a:gd name="T55" fmla="*/ 16518 h 20000"/>
                <a:gd name="T56" fmla="*/ 5750 w 20000"/>
                <a:gd name="T57" fmla="*/ 16518 h 20000"/>
                <a:gd name="T58" fmla="*/ 5750 w 20000"/>
                <a:gd name="T59" fmla="*/ 18024 h 20000"/>
                <a:gd name="T60" fmla="*/ 4400 w 20000"/>
                <a:gd name="T61" fmla="*/ 19200 h 20000"/>
                <a:gd name="T62" fmla="*/ 3600 w 20000"/>
                <a:gd name="T63" fmla="*/ 19200 h 20000"/>
                <a:gd name="T64" fmla="*/ 3600 w 20000"/>
                <a:gd name="T65" fmla="*/ 19482 h 20000"/>
                <a:gd name="T66" fmla="*/ 2350 w 20000"/>
                <a:gd name="T67" fmla="*/ 19482 h 20000"/>
                <a:gd name="T68" fmla="*/ 1050 w 20000"/>
                <a:gd name="T69" fmla="*/ 19953 h 20000"/>
                <a:gd name="T70" fmla="*/ 1050 w 20000"/>
                <a:gd name="T71" fmla="*/ 18729 h 20000"/>
                <a:gd name="T72" fmla="*/ 1550 w 20000"/>
                <a:gd name="T73" fmla="*/ 18024 h 20000"/>
                <a:gd name="T74" fmla="*/ 1050 w 20000"/>
                <a:gd name="T75" fmla="*/ 17271 h 20000"/>
                <a:gd name="T76" fmla="*/ 800 w 20000"/>
                <a:gd name="T77" fmla="*/ 16047 h 20000"/>
                <a:gd name="T78" fmla="*/ 0 w 20000"/>
                <a:gd name="T79" fmla="*/ 15341 h 20000"/>
                <a:gd name="T80" fmla="*/ 300 w 20000"/>
                <a:gd name="T81" fmla="*/ 8988 h 20000"/>
                <a:gd name="T82" fmla="*/ 2350 w 20000"/>
                <a:gd name="T83" fmla="*/ 8988 h 20000"/>
                <a:gd name="T84" fmla="*/ 2850 w 20000"/>
                <a:gd name="T85" fmla="*/ 1224 h 20000"/>
                <a:gd name="T86" fmla="*/ 5750 w 20000"/>
                <a:gd name="T87" fmla="*/ 753 h 20000"/>
                <a:gd name="T88" fmla="*/ 7500 w 20000"/>
                <a:gd name="T89" fmla="*/ 188 h 20000"/>
                <a:gd name="T90" fmla="*/ 8300 w 20000"/>
                <a:gd name="T91" fmla="*/ 1224 h 20000"/>
                <a:gd name="T92" fmla="*/ 9850 w 20000"/>
                <a:gd name="T93" fmla="*/ 188 h 20000"/>
                <a:gd name="T94" fmla="*/ 10350 w 20000"/>
                <a:gd name="T95" fmla="*/ 188 h 20000"/>
                <a:gd name="T96" fmla="*/ 11150 w 20000"/>
                <a:gd name="T97" fmla="*/ 0 h 20000"/>
                <a:gd name="T98" fmla="*/ 11900 w 20000"/>
                <a:gd name="T99" fmla="*/ 0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77" name="Freeform 165"/>
            <p:cNvSpPr>
              <a:spLocks/>
            </p:cNvSpPr>
            <p:nvPr/>
          </p:nvSpPr>
          <p:spPr bwMode="auto">
            <a:xfrm>
              <a:off x="4247461" y="3053296"/>
              <a:ext cx="131000" cy="97450"/>
            </a:xfrm>
            <a:custGeom>
              <a:avLst/>
              <a:gdLst>
                <a:gd name="T0" fmla="*/ 14269 w 20000"/>
                <a:gd name="T1" fmla="*/ 769 h 20000"/>
                <a:gd name="T2" fmla="*/ 14269 w 20000"/>
                <a:gd name="T3" fmla="*/ 2000 h 20000"/>
                <a:gd name="T4" fmla="*/ 14900 w 20000"/>
                <a:gd name="T5" fmla="*/ 3154 h 20000"/>
                <a:gd name="T6" fmla="*/ 15129 w 20000"/>
                <a:gd name="T7" fmla="*/ 4385 h 20000"/>
                <a:gd name="T8" fmla="*/ 16332 w 20000"/>
                <a:gd name="T9" fmla="*/ 5923 h 20000"/>
                <a:gd name="T10" fmla="*/ 17249 w 20000"/>
                <a:gd name="T11" fmla="*/ 5923 h 20000"/>
                <a:gd name="T12" fmla="*/ 17249 w 20000"/>
                <a:gd name="T13" fmla="*/ 6385 h 20000"/>
                <a:gd name="T14" fmla="*/ 16332 w 20000"/>
                <a:gd name="T15" fmla="*/ 6385 h 20000"/>
                <a:gd name="T16" fmla="*/ 16332 w 20000"/>
                <a:gd name="T17" fmla="*/ 7154 h 20000"/>
                <a:gd name="T18" fmla="*/ 18166 w 20000"/>
                <a:gd name="T19" fmla="*/ 8308 h 20000"/>
                <a:gd name="T20" fmla="*/ 19026 w 20000"/>
                <a:gd name="T21" fmla="*/ 8308 h 20000"/>
                <a:gd name="T22" fmla="*/ 19599 w 20000"/>
                <a:gd name="T23" fmla="*/ 9154 h 20000"/>
                <a:gd name="T24" fmla="*/ 19026 w 20000"/>
                <a:gd name="T25" fmla="*/ 9538 h 20000"/>
                <a:gd name="T26" fmla="*/ 19943 w 20000"/>
                <a:gd name="T27" fmla="*/ 11154 h 20000"/>
                <a:gd name="T28" fmla="*/ 19026 w 20000"/>
                <a:gd name="T29" fmla="*/ 12692 h 20000"/>
                <a:gd name="T30" fmla="*/ 17593 w 20000"/>
                <a:gd name="T31" fmla="*/ 13538 h 20000"/>
                <a:gd name="T32" fmla="*/ 16676 w 20000"/>
                <a:gd name="T33" fmla="*/ 14308 h 20000"/>
                <a:gd name="T34" fmla="*/ 15759 w 20000"/>
                <a:gd name="T35" fmla="*/ 14769 h 20000"/>
                <a:gd name="T36" fmla="*/ 14900 w 20000"/>
                <a:gd name="T37" fmla="*/ 14769 h 20000"/>
                <a:gd name="T38" fmla="*/ 14269 w 20000"/>
                <a:gd name="T39" fmla="*/ 14769 h 20000"/>
                <a:gd name="T40" fmla="*/ 13696 w 20000"/>
                <a:gd name="T41" fmla="*/ 14308 h 20000"/>
                <a:gd name="T42" fmla="*/ 12779 w 20000"/>
                <a:gd name="T43" fmla="*/ 14308 h 20000"/>
                <a:gd name="T44" fmla="*/ 12550 w 20000"/>
                <a:gd name="T45" fmla="*/ 14769 h 20000"/>
                <a:gd name="T46" fmla="*/ 6590 w 20000"/>
                <a:gd name="T47" fmla="*/ 14308 h 20000"/>
                <a:gd name="T48" fmla="*/ 6246 w 20000"/>
                <a:gd name="T49" fmla="*/ 15538 h 20000"/>
                <a:gd name="T50" fmla="*/ 6590 w 20000"/>
                <a:gd name="T51" fmla="*/ 17923 h 20000"/>
                <a:gd name="T52" fmla="*/ 6590 w 20000"/>
                <a:gd name="T53" fmla="*/ 19923 h 20000"/>
                <a:gd name="T54" fmla="*/ 4814 w 20000"/>
                <a:gd name="T55" fmla="*/ 17923 h 20000"/>
                <a:gd name="T56" fmla="*/ 3324 w 20000"/>
                <a:gd name="T57" fmla="*/ 17923 h 20000"/>
                <a:gd name="T58" fmla="*/ 2693 w 20000"/>
                <a:gd name="T59" fmla="*/ 19462 h 20000"/>
                <a:gd name="T60" fmla="*/ 1777 w 20000"/>
                <a:gd name="T61" fmla="*/ 19462 h 20000"/>
                <a:gd name="T62" fmla="*/ 917 w 20000"/>
                <a:gd name="T63" fmla="*/ 17538 h 20000"/>
                <a:gd name="T64" fmla="*/ 0 w 20000"/>
                <a:gd name="T65" fmla="*/ 16769 h 20000"/>
                <a:gd name="T66" fmla="*/ 0 w 20000"/>
                <a:gd name="T67" fmla="*/ 15846 h 20000"/>
                <a:gd name="T68" fmla="*/ 0 w 20000"/>
                <a:gd name="T69" fmla="*/ 14769 h 20000"/>
                <a:gd name="T70" fmla="*/ 344 w 20000"/>
                <a:gd name="T71" fmla="*/ 13538 h 20000"/>
                <a:gd name="T72" fmla="*/ 0 w 20000"/>
                <a:gd name="T73" fmla="*/ 11538 h 20000"/>
                <a:gd name="T74" fmla="*/ 1203 w 20000"/>
                <a:gd name="T75" fmla="*/ 11154 h 20000"/>
                <a:gd name="T76" fmla="*/ 1777 w 20000"/>
                <a:gd name="T77" fmla="*/ 11154 h 20000"/>
                <a:gd name="T78" fmla="*/ 2693 w 20000"/>
                <a:gd name="T79" fmla="*/ 9538 h 20000"/>
                <a:gd name="T80" fmla="*/ 2693 w 20000"/>
                <a:gd name="T81" fmla="*/ 8308 h 20000"/>
                <a:gd name="T82" fmla="*/ 3324 w 20000"/>
                <a:gd name="T83" fmla="*/ 8308 h 20000"/>
                <a:gd name="T84" fmla="*/ 2693 w 20000"/>
                <a:gd name="T85" fmla="*/ 6385 h 20000"/>
                <a:gd name="T86" fmla="*/ 3897 w 20000"/>
                <a:gd name="T87" fmla="*/ 5923 h 20000"/>
                <a:gd name="T88" fmla="*/ 4814 w 20000"/>
                <a:gd name="T89" fmla="*/ 7154 h 20000"/>
                <a:gd name="T90" fmla="*/ 5673 w 20000"/>
                <a:gd name="T91" fmla="*/ 6385 h 20000"/>
                <a:gd name="T92" fmla="*/ 5043 w 20000"/>
                <a:gd name="T93" fmla="*/ 5154 h 20000"/>
                <a:gd name="T94" fmla="*/ 6246 w 20000"/>
                <a:gd name="T95" fmla="*/ 5154 h 20000"/>
                <a:gd name="T96" fmla="*/ 6590 w 20000"/>
                <a:gd name="T97" fmla="*/ 4385 h 20000"/>
                <a:gd name="T98" fmla="*/ 8653 w 20000"/>
                <a:gd name="T99" fmla="*/ 3154 h 20000"/>
                <a:gd name="T100" fmla="*/ 8940 w 20000"/>
                <a:gd name="T101" fmla="*/ 1231 h 20000"/>
                <a:gd name="T102" fmla="*/ 11289 w 20000"/>
                <a:gd name="T103" fmla="*/ 1231 h 20000"/>
                <a:gd name="T104" fmla="*/ 11862 w 20000"/>
                <a:gd name="T105" fmla="*/ 0 h 20000"/>
                <a:gd name="T106" fmla="*/ 14269 w 20000"/>
                <a:gd name="T107" fmla="*/ 769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78" name="Freeform 166"/>
            <p:cNvSpPr>
              <a:spLocks/>
            </p:cNvSpPr>
            <p:nvPr/>
          </p:nvSpPr>
          <p:spPr bwMode="auto">
            <a:xfrm>
              <a:off x="4823861" y="3345647"/>
              <a:ext cx="35632" cy="38084"/>
            </a:xfrm>
            <a:custGeom>
              <a:avLst/>
              <a:gdLst>
                <a:gd name="T0" fmla="*/ 0 w 20000"/>
                <a:gd name="T1" fmla="*/ 3200 h 20000"/>
                <a:gd name="T2" fmla="*/ 5474 w 20000"/>
                <a:gd name="T3" fmla="*/ 2200 h 20000"/>
                <a:gd name="T4" fmla="*/ 5474 w 20000"/>
                <a:gd name="T5" fmla="*/ 5400 h 20000"/>
                <a:gd name="T6" fmla="*/ 8632 w 20000"/>
                <a:gd name="T7" fmla="*/ 3200 h 20000"/>
                <a:gd name="T8" fmla="*/ 10737 w 20000"/>
                <a:gd name="T9" fmla="*/ 2200 h 20000"/>
                <a:gd name="T10" fmla="*/ 14105 w 20000"/>
                <a:gd name="T11" fmla="*/ 0 h 20000"/>
                <a:gd name="T12" fmla="*/ 16421 w 20000"/>
                <a:gd name="T13" fmla="*/ 3200 h 20000"/>
                <a:gd name="T14" fmla="*/ 16421 w 20000"/>
                <a:gd name="T15" fmla="*/ 5400 h 20000"/>
                <a:gd name="T16" fmla="*/ 19789 w 20000"/>
                <a:gd name="T17" fmla="*/ 6200 h 20000"/>
                <a:gd name="T18" fmla="*/ 19789 w 20000"/>
                <a:gd name="T19" fmla="*/ 10400 h 20000"/>
                <a:gd name="T20" fmla="*/ 16421 w 20000"/>
                <a:gd name="T21" fmla="*/ 13600 h 20000"/>
                <a:gd name="T22" fmla="*/ 10737 w 20000"/>
                <a:gd name="T23" fmla="*/ 18600 h 20000"/>
                <a:gd name="T24" fmla="*/ 5474 w 20000"/>
                <a:gd name="T25" fmla="*/ 19800 h 20000"/>
                <a:gd name="T26" fmla="*/ 5474 w 20000"/>
                <a:gd name="T27" fmla="*/ 18600 h 20000"/>
                <a:gd name="T28" fmla="*/ 4421 w 20000"/>
                <a:gd name="T29" fmla="*/ 13600 h 20000"/>
                <a:gd name="T30" fmla="*/ 4421 w 20000"/>
                <a:gd name="T31" fmla="*/ 10400 h 20000"/>
                <a:gd name="T32" fmla="*/ 4421 w 20000"/>
                <a:gd name="T33" fmla="*/ 8200 h 20000"/>
                <a:gd name="T34" fmla="*/ 2105 w 20000"/>
                <a:gd name="T35" fmla="*/ 6200 h 20000"/>
                <a:gd name="T36" fmla="*/ 0 w 20000"/>
                <a:gd name="T37" fmla="*/ 3200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79" name="Freeform 167"/>
            <p:cNvSpPr>
              <a:spLocks/>
            </p:cNvSpPr>
            <p:nvPr/>
          </p:nvSpPr>
          <p:spPr bwMode="auto">
            <a:xfrm>
              <a:off x="5038701" y="3096980"/>
              <a:ext cx="25152" cy="32484"/>
            </a:xfrm>
            <a:custGeom>
              <a:avLst/>
              <a:gdLst>
                <a:gd name="T0" fmla="*/ 18235 w 20000"/>
                <a:gd name="T1" fmla="*/ 0 h 20000"/>
                <a:gd name="T2" fmla="*/ 19706 w 20000"/>
                <a:gd name="T3" fmla="*/ 7143 h 20000"/>
                <a:gd name="T4" fmla="*/ 10882 w 20000"/>
                <a:gd name="T5" fmla="*/ 10952 h 20000"/>
                <a:gd name="T6" fmla="*/ 10882 w 20000"/>
                <a:gd name="T7" fmla="*/ 13571 h 20000"/>
                <a:gd name="T8" fmla="*/ 18235 w 20000"/>
                <a:gd name="T9" fmla="*/ 10952 h 20000"/>
                <a:gd name="T10" fmla="*/ 19706 w 20000"/>
                <a:gd name="T11" fmla="*/ 13571 h 20000"/>
                <a:gd name="T12" fmla="*/ 18235 w 20000"/>
                <a:gd name="T13" fmla="*/ 15952 h 20000"/>
                <a:gd name="T14" fmla="*/ 15000 w 20000"/>
                <a:gd name="T15" fmla="*/ 19762 h 20000"/>
                <a:gd name="T16" fmla="*/ 12059 w 20000"/>
                <a:gd name="T17" fmla="*/ 17381 h 20000"/>
                <a:gd name="T18" fmla="*/ 2941 w 20000"/>
                <a:gd name="T19" fmla="*/ 17381 h 20000"/>
                <a:gd name="T20" fmla="*/ 0 w 20000"/>
                <a:gd name="T21" fmla="*/ 10952 h 20000"/>
                <a:gd name="T22" fmla="*/ 4706 w 20000"/>
                <a:gd name="T23" fmla="*/ 7143 h 20000"/>
                <a:gd name="T24" fmla="*/ 7647 w 20000"/>
                <a:gd name="T25" fmla="*/ 3571 h 20000"/>
                <a:gd name="T26" fmla="*/ 12059 w 20000"/>
                <a:gd name="T27" fmla="*/ 952 h 20000"/>
                <a:gd name="T28" fmla="*/ 18235 w 20000"/>
                <a:gd name="T29" fmla="*/ 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80" name="Freeform 168"/>
            <p:cNvSpPr>
              <a:spLocks/>
            </p:cNvSpPr>
            <p:nvPr/>
          </p:nvSpPr>
          <p:spPr bwMode="auto">
            <a:xfrm>
              <a:off x="4197157" y="3128343"/>
              <a:ext cx="97464" cy="106412"/>
            </a:xfrm>
            <a:custGeom>
              <a:avLst/>
              <a:gdLst>
                <a:gd name="T0" fmla="*/ 2000 w 20000"/>
                <a:gd name="T1" fmla="*/ 1825 h 20000"/>
                <a:gd name="T2" fmla="*/ 3154 w 20000"/>
                <a:gd name="T3" fmla="*/ 281 h 20000"/>
                <a:gd name="T4" fmla="*/ 3538 w 20000"/>
                <a:gd name="T5" fmla="*/ 1123 h 20000"/>
                <a:gd name="T6" fmla="*/ 5154 w 20000"/>
                <a:gd name="T7" fmla="*/ 1825 h 20000"/>
                <a:gd name="T8" fmla="*/ 5154 w 20000"/>
                <a:gd name="T9" fmla="*/ 1123 h 20000"/>
                <a:gd name="T10" fmla="*/ 5615 w 20000"/>
                <a:gd name="T11" fmla="*/ 281 h 20000"/>
                <a:gd name="T12" fmla="*/ 6385 w 20000"/>
                <a:gd name="T13" fmla="*/ 0 h 20000"/>
                <a:gd name="T14" fmla="*/ 7154 w 20000"/>
                <a:gd name="T15" fmla="*/ 0 h 20000"/>
                <a:gd name="T16" fmla="*/ 7538 w 20000"/>
                <a:gd name="T17" fmla="*/ 1123 h 20000"/>
                <a:gd name="T18" fmla="*/ 8769 w 20000"/>
                <a:gd name="T19" fmla="*/ 1123 h 20000"/>
                <a:gd name="T20" fmla="*/ 10308 w 20000"/>
                <a:gd name="T21" fmla="*/ 281 h 20000"/>
                <a:gd name="T22" fmla="*/ 10308 w 20000"/>
                <a:gd name="T23" fmla="*/ 1123 h 20000"/>
                <a:gd name="T24" fmla="*/ 11538 w 20000"/>
                <a:gd name="T25" fmla="*/ 1825 h 20000"/>
                <a:gd name="T26" fmla="*/ 12692 w 20000"/>
                <a:gd name="T27" fmla="*/ 3579 h 20000"/>
                <a:gd name="T28" fmla="*/ 13923 w 20000"/>
                <a:gd name="T29" fmla="*/ 3579 h 20000"/>
                <a:gd name="T30" fmla="*/ 14769 w 20000"/>
                <a:gd name="T31" fmla="*/ 2175 h 20000"/>
                <a:gd name="T32" fmla="*/ 16769 w 20000"/>
                <a:gd name="T33" fmla="*/ 2175 h 20000"/>
                <a:gd name="T34" fmla="*/ 19154 w 20000"/>
                <a:gd name="T35" fmla="*/ 4000 h 20000"/>
                <a:gd name="T36" fmla="*/ 19154 w 20000"/>
                <a:gd name="T37" fmla="*/ 4702 h 20000"/>
                <a:gd name="T38" fmla="*/ 19923 w 20000"/>
                <a:gd name="T39" fmla="*/ 6877 h 20000"/>
                <a:gd name="T40" fmla="*/ 19923 w 20000"/>
                <a:gd name="T41" fmla="*/ 8000 h 20000"/>
                <a:gd name="T42" fmla="*/ 18692 w 20000"/>
                <a:gd name="T43" fmla="*/ 8702 h 20000"/>
                <a:gd name="T44" fmla="*/ 18692 w 20000"/>
                <a:gd name="T45" fmla="*/ 10456 h 20000"/>
                <a:gd name="T46" fmla="*/ 17077 w 20000"/>
                <a:gd name="T47" fmla="*/ 12351 h 20000"/>
                <a:gd name="T48" fmla="*/ 18692 w 20000"/>
                <a:gd name="T49" fmla="*/ 15228 h 20000"/>
                <a:gd name="T50" fmla="*/ 19154 w 20000"/>
                <a:gd name="T51" fmla="*/ 17053 h 20000"/>
                <a:gd name="T52" fmla="*/ 19154 w 20000"/>
                <a:gd name="T53" fmla="*/ 18105 h 20000"/>
                <a:gd name="T54" fmla="*/ 17923 w 20000"/>
                <a:gd name="T55" fmla="*/ 17404 h 20000"/>
                <a:gd name="T56" fmla="*/ 17923 w 20000"/>
                <a:gd name="T57" fmla="*/ 16351 h 20000"/>
                <a:gd name="T58" fmla="*/ 17077 w 20000"/>
                <a:gd name="T59" fmla="*/ 17404 h 20000"/>
                <a:gd name="T60" fmla="*/ 15538 w 20000"/>
                <a:gd name="T61" fmla="*/ 17053 h 20000"/>
                <a:gd name="T62" fmla="*/ 13923 w 20000"/>
                <a:gd name="T63" fmla="*/ 17404 h 20000"/>
                <a:gd name="T64" fmla="*/ 10308 w 20000"/>
                <a:gd name="T65" fmla="*/ 17404 h 20000"/>
                <a:gd name="T66" fmla="*/ 7154 w 20000"/>
                <a:gd name="T67" fmla="*/ 18105 h 20000"/>
                <a:gd name="T68" fmla="*/ 3154 w 20000"/>
                <a:gd name="T69" fmla="*/ 19930 h 20000"/>
                <a:gd name="T70" fmla="*/ 2385 w 20000"/>
                <a:gd name="T71" fmla="*/ 17404 h 20000"/>
                <a:gd name="T72" fmla="*/ 3154 w 20000"/>
                <a:gd name="T73" fmla="*/ 15228 h 20000"/>
                <a:gd name="T74" fmla="*/ 2385 w 20000"/>
                <a:gd name="T75" fmla="*/ 14456 h 20000"/>
                <a:gd name="T76" fmla="*/ 2000 w 20000"/>
                <a:gd name="T77" fmla="*/ 14175 h 20000"/>
                <a:gd name="T78" fmla="*/ 308 w 20000"/>
                <a:gd name="T79" fmla="*/ 14175 h 20000"/>
                <a:gd name="T80" fmla="*/ 0 w 20000"/>
                <a:gd name="T81" fmla="*/ 12632 h 20000"/>
                <a:gd name="T82" fmla="*/ 0 w 20000"/>
                <a:gd name="T83" fmla="*/ 12351 h 20000"/>
                <a:gd name="T84" fmla="*/ 0 w 20000"/>
                <a:gd name="T85" fmla="*/ 11228 h 20000"/>
                <a:gd name="T86" fmla="*/ 0 w 20000"/>
                <a:gd name="T87" fmla="*/ 9754 h 20000"/>
                <a:gd name="T88" fmla="*/ 308 w 20000"/>
                <a:gd name="T89" fmla="*/ 9754 h 20000"/>
                <a:gd name="T90" fmla="*/ 1231 w 20000"/>
                <a:gd name="T91" fmla="*/ 8000 h 20000"/>
                <a:gd name="T92" fmla="*/ 308 w 20000"/>
                <a:gd name="T93" fmla="*/ 7579 h 20000"/>
                <a:gd name="T94" fmla="*/ 1231 w 20000"/>
                <a:gd name="T95" fmla="*/ 6877 h 20000"/>
                <a:gd name="T96" fmla="*/ 2385 w 20000"/>
                <a:gd name="T97" fmla="*/ 6877 h 20000"/>
                <a:gd name="T98" fmla="*/ 2000 w 20000"/>
                <a:gd name="T99" fmla="*/ 5754 h 20000"/>
                <a:gd name="T100" fmla="*/ 2000 w 20000"/>
                <a:gd name="T101" fmla="*/ 5053 h 20000"/>
                <a:gd name="T102" fmla="*/ 2000 w 20000"/>
                <a:gd name="T103" fmla="*/ 4000 h 20000"/>
                <a:gd name="T104" fmla="*/ 1231 w 20000"/>
                <a:gd name="T105" fmla="*/ 3579 h 20000"/>
                <a:gd name="T106" fmla="*/ 1231 w 20000"/>
                <a:gd name="T107" fmla="*/ 2175 h 20000"/>
                <a:gd name="T108" fmla="*/ 2000 w 20000"/>
                <a:gd name="T109" fmla="*/ 1825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81" name="Freeform 169"/>
            <p:cNvSpPr>
              <a:spLocks/>
            </p:cNvSpPr>
            <p:nvPr/>
          </p:nvSpPr>
          <p:spPr bwMode="auto">
            <a:xfrm>
              <a:off x="4485357" y="3268359"/>
              <a:ext cx="99560" cy="103051"/>
            </a:xfrm>
            <a:custGeom>
              <a:avLst/>
              <a:gdLst>
                <a:gd name="T0" fmla="*/ 8981 w 20000"/>
                <a:gd name="T1" fmla="*/ 291 h 20000"/>
                <a:gd name="T2" fmla="*/ 8981 w 20000"/>
                <a:gd name="T3" fmla="*/ 0 h 20000"/>
                <a:gd name="T4" fmla="*/ 11774 w 20000"/>
                <a:gd name="T5" fmla="*/ 0 h 20000"/>
                <a:gd name="T6" fmla="*/ 14113 w 20000"/>
                <a:gd name="T7" fmla="*/ 0 h 20000"/>
                <a:gd name="T8" fmla="*/ 15245 w 20000"/>
                <a:gd name="T9" fmla="*/ 0 h 20000"/>
                <a:gd name="T10" fmla="*/ 16075 w 20000"/>
                <a:gd name="T11" fmla="*/ 0 h 20000"/>
                <a:gd name="T12" fmla="*/ 15245 w 20000"/>
                <a:gd name="T13" fmla="*/ 1164 h 20000"/>
                <a:gd name="T14" fmla="*/ 15245 w 20000"/>
                <a:gd name="T15" fmla="*/ 3345 h 20000"/>
                <a:gd name="T16" fmla="*/ 16377 w 20000"/>
                <a:gd name="T17" fmla="*/ 2982 h 20000"/>
                <a:gd name="T18" fmla="*/ 17962 w 20000"/>
                <a:gd name="T19" fmla="*/ 2982 h 20000"/>
                <a:gd name="T20" fmla="*/ 18415 w 20000"/>
                <a:gd name="T21" fmla="*/ 3345 h 20000"/>
                <a:gd name="T22" fmla="*/ 19170 w 20000"/>
                <a:gd name="T23" fmla="*/ 4436 h 20000"/>
                <a:gd name="T24" fmla="*/ 18415 w 20000"/>
                <a:gd name="T25" fmla="*/ 5236 h 20000"/>
                <a:gd name="T26" fmla="*/ 17962 w 20000"/>
                <a:gd name="T27" fmla="*/ 5964 h 20000"/>
                <a:gd name="T28" fmla="*/ 17962 w 20000"/>
                <a:gd name="T29" fmla="*/ 7855 h 20000"/>
                <a:gd name="T30" fmla="*/ 19925 w 20000"/>
                <a:gd name="T31" fmla="*/ 9018 h 20000"/>
                <a:gd name="T32" fmla="*/ 19925 w 20000"/>
                <a:gd name="T33" fmla="*/ 12000 h 20000"/>
                <a:gd name="T34" fmla="*/ 19170 w 20000"/>
                <a:gd name="T35" fmla="*/ 13091 h 20000"/>
                <a:gd name="T36" fmla="*/ 18415 w 20000"/>
                <a:gd name="T37" fmla="*/ 14255 h 20000"/>
                <a:gd name="T38" fmla="*/ 18415 w 20000"/>
                <a:gd name="T39" fmla="*/ 15782 h 20000"/>
                <a:gd name="T40" fmla="*/ 17962 w 20000"/>
                <a:gd name="T41" fmla="*/ 15782 h 20000"/>
                <a:gd name="T42" fmla="*/ 17208 w 20000"/>
                <a:gd name="T43" fmla="*/ 14255 h 20000"/>
                <a:gd name="T44" fmla="*/ 15245 w 20000"/>
                <a:gd name="T45" fmla="*/ 14982 h 20000"/>
                <a:gd name="T46" fmla="*/ 12906 w 20000"/>
                <a:gd name="T47" fmla="*/ 13091 h 20000"/>
                <a:gd name="T48" fmla="*/ 12075 w 20000"/>
                <a:gd name="T49" fmla="*/ 14982 h 20000"/>
                <a:gd name="T50" fmla="*/ 10943 w 20000"/>
                <a:gd name="T51" fmla="*/ 14982 h 20000"/>
                <a:gd name="T52" fmla="*/ 10189 w 20000"/>
                <a:gd name="T53" fmla="*/ 14255 h 20000"/>
                <a:gd name="T54" fmla="*/ 9736 w 20000"/>
                <a:gd name="T55" fmla="*/ 16145 h 20000"/>
                <a:gd name="T56" fmla="*/ 10943 w 20000"/>
                <a:gd name="T57" fmla="*/ 16945 h 20000"/>
                <a:gd name="T58" fmla="*/ 10943 w 20000"/>
                <a:gd name="T59" fmla="*/ 19127 h 20000"/>
                <a:gd name="T60" fmla="*/ 10189 w 20000"/>
                <a:gd name="T61" fmla="*/ 19127 h 20000"/>
                <a:gd name="T62" fmla="*/ 9736 w 20000"/>
                <a:gd name="T63" fmla="*/ 18764 h 20000"/>
                <a:gd name="T64" fmla="*/ 8981 w 20000"/>
                <a:gd name="T65" fmla="*/ 19127 h 20000"/>
                <a:gd name="T66" fmla="*/ 7849 w 20000"/>
                <a:gd name="T67" fmla="*/ 19927 h 20000"/>
                <a:gd name="T68" fmla="*/ 4679 w 20000"/>
                <a:gd name="T69" fmla="*/ 16945 h 20000"/>
                <a:gd name="T70" fmla="*/ 3547 w 20000"/>
                <a:gd name="T71" fmla="*/ 15782 h 20000"/>
                <a:gd name="T72" fmla="*/ 4679 w 20000"/>
                <a:gd name="T73" fmla="*/ 16145 h 20000"/>
                <a:gd name="T74" fmla="*/ 4679 w 20000"/>
                <a:gd name="T75" fmla="*/ 15782 h 20000"/>
                <a:gd name="T76" fmla="*/ 2792 w 20000"/>
                <a:gd name="T77" fmla="*/ 14982 h 20000"/>
                <a:gd name="T78" fmla="*/ 1962 w 20000"/>
                <a:gd name="T79" fmla="*/ 13818 h 20000"/>
                <a:gd name="T80" fmla="*/ 2792 w 20000"/>
                <a:gd name="T81" fmla="*/ 13818 h 20000"/>
                <a:gd name="T82" fmla="*/ 1962 w 20000"/>
                <a:gd name="T83" fmla="*/ 13091 h 20000"/>
                <a:gd name="T84" fmla="*/ 2792 w 20000"/>
                <a:gd name="T85" fmla="*/ 12364 h 20000"/>
                <a:gd name="T86" fmla="*/ 1962 w 20000"/>
                <a:gd name="T87" fmla="*/ 12000 h 20000"/>
                <a:gd name="T88" fmla="*/ 1585 w 20000"/>
                <a:gd name="T89" fmla="*/ 12364 h 20000"/>
                <a:gd name="T90" fmla="*/ 830 w 20000"/>
                <a:gd name="T91" fmla="*/ 10836 h 20000"/>
                <a:gd name="T92" fmla="*/ 0 w 20000"/>
                <a:gd name="T93" fmla="*/ 9382 h 20000"/>
                <a:gd name="T94" fmla="*/ 1585 w 20000"/>
                <a:gd name="T95" fmla="*/ 9382 h 20000"/>
                <a:gd name="T96" fmla="*/ 1962 w 20000"/>
                <a:gd name="T97" fmla="*/ 7127 h 20000"/>
                <a:gd name="T98" fmla="*/ 2792 w 20000"/>
                <a:gd name="T99" fmla="*/ 7855 h 20000"/>
                <a:gd name="T100" fmla="*/ 3925 w 20000"/>
                <a:gd name="T101" fmla="*/ 7127 h 20000"/>
                <a:gd name="T102" fmla="*/ 1962 w 20000"/>
                <a:gd name="T103" fmla="*/ 6400 h 20000"/>
                <a:gd name="T104" fmla="*/ 1962 w 20000"/>
                <a:gd name="T105" fmla="*/ 5236 h 20000"/>
                <a:gd name="T106" fmla="*/ 2792 w 20000"/>
                <a:gd name="T107" fmla="*/ 5236 h 20000"/>
                <a:gd name="T108" fmla="*/ 2792 w 20000"/>
                <a:gd name="T109" fmla="*/ 4145 h 20000"/>
                <a:gd name="T110" fmla="*/ 5132 w 20000"/>
                <a:gd name="T111" fmla="*/ 4145 h 20000"/>
                <a:gd name="T112" fmla="*/ 7094 w 20000"/>
                <a:gd name="T113" fmla="*/ 4145 h 20000"/>
                <a:gd name="T114" fmla="*/ 8981 w 20000"/>
                <a:gd name="T115" fmla="*/ 4145 h 20000"/>
                <a:gd name="T116" fmla="*/ 8981 w 20000"/>
                <a:gd name="T117" fmla="*/ 291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82" name="Freeform 170"/>
            <p:cNvSpPr>
              <a:spLocks/>
            </p:cNvSpPr>
            <p:nvPr/>
          </p:nvSpPr>
          <p:spPr bwMode="auto">
            <a:xfrm>
              <a:off x="4054629" y="3074578"/>
              <a:ext cx="54496" cy="13441"/>
            </a:xfrm>
            <a:custGeom>
              <a:avLst/>
              <a:gdLst>
                <a:gd name="T0" fmla="*/ 1370 w 20000"/>
                <a:gd name="T1" fmla="*/ 5405 h 20000"/>
                <a:gd name="T2" fmla="*/ 7808 w 20000"/>
                <a:gd name="T3" fmla="*/ 0 h 20000"/>
                <a:gd name="T4" fmla="*/ 12740 w 20000"/>
                <a:gd name="T5" fmla="*/ 0 h 20000"/>
                <a:gd name="T6" fmla="*/ 16164 w 20000"/>
                <a:gd name="T7" fmla="*/ 5405 h 20000"/>
                <a:gd name="T8" fmla="*/ 19863 w 20000"/>
                <a:gd name="T9" fmla="*/ 5405 h 20000"/>
                <a:gd name="T10" fmla="*/ 16986 w 20000"/>
                <a:gd name="T11" fmla="*/ 14054 h 20000"/>
                <a:gd name="T12" fmla="*/ 11233 w 20000"/>
                <a:gd name="T13" fmla="*/ 5405 h 20000"/>
                <a:gd name="T14" fmla="*/ 9178 w 20000"/>
                <a:gd name="T15" fmla="*/ 10811 h 20000"/>
                <a:gd name="T16" fmla="*/ 6986 w 20000"/>
                <a:gd name="T17" fmla="*/ 10811 h 20000"/>
                <a:gd name="T18" fmla="*/ 6986 w 20000"/>
                <a:gd name="T19" fmla="*/ 14054 h 20000"/>
                <a:gd name="T20" fmla="*/ 0 w 20000"/>
                <a:gd name="T21" fmla="*/ 19459 h 20000"/>
                <a:gd name="T22" fmla="*/ 0 w 20000"/>
                <a:gd name="T23" fmla="*/ 14054 h 20000"/>
                <a:gd name="T24" fmla="*/ 1370 w 20000"/>
                <a:gd name="T25" fmla="*/ 10811 h 20000"/>
                <a:gd name="T26" fmla="*/ 1370 w 20000"/>
                <a:gd name="T27" fmla="*/ 5405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83" name="Freeform 171"/>
            <p:cNvSpPr>
              <a:spLocks/>
            </p:cNvSpPr>
            <p:nvPr/>
          </p:nvSpPr>
          <p:spPr bwMode="auto">
            <a:xfrm>
              <a:off x="4280997" y="3122743"/>
              <a:ext cx="76504" cy="101931"/>
            </a:xfrm>
            <a:custGeom>
              <a:avLst/>
              <a:gdLst>
                <a:gd name="T0" fmla="*/ 2647 w 20000"/>
                <a:gd name="T1" fmla="*/ 5236 h 20000"/>
                <a:gd name="T2" fmla="*/ 2647 w 20000"/>
                <a:gd name="T3" fmla="*/ 3418 h 20000"/>
                <a:gd name="T4" fmla="*/ 2059 w 20000"/>
                <a:gd name="T5" fmla="*/ 1164 h 20000"/>
                <a:gd name="T6" fmla="*/ 2647 w 20000"/>
                <a:gd name="T7" fmla="*/ 0 h 20000"/>
                <a:gd name="T8" fmla="*/ 12745 w 20000"/>
                <a:gd name="T9" fmla="*/ 436 h 20000"/>
                <a:gd name="T10" fmla="*/ 13235 w 20000"/>
                <a:gd name="T11" fmla="*/ 0 h 20000"/>
                <a:gd name="T12" fmla="*/ 14706 w 20000"/>
                <a:gd name="T13" fmla="*/ 0 h 20000"/>
                <a:gd name="T14" fmla="*/ 15784 w 20000"/>
                <a:gd name="T15" fmla="*/ 436 h 20000"/>
                <a:gd name="T16" fmla="*/ 14706 w 20000"/>
                <a:gd name="T17" fmla="*/ 1164 h 20000"/>
                <a:gd name="T18" fmla="*/ 16863 w 20000"/>
                <a:gd name="T19" fmla="*/ 2255 h 20000"/>
                <a:gd name="T20" fmla="*/ 16863 w 20000"/>
                <a:gd name="T21" fmla="*/ 3418 h 20000"/>
                <a:gd name="T22" fmla="*/ 15784 w 20000"/>
                <a:gd name="T23" fmla="*/ 4873 h 20000"/>
                <a:gd name="T24" fmla="*/ 17255 w 20000"/>
                <a:gd name="T25" fmla="*/ 5236 h 20000"/>
                <a:gd name="T26" fmla="*/ 17255 w 20000"/>
                <a:gd name="T27" fmla="*/ 6400 h 20000"/>
                <a:gd name="T28" fmla="*/ 17255 w 20000"/>
                <a:gd name="T29" fmla="*/ 7127 h 20000"/>
                <a:gd name="T30" fmla="*/ 18333 w 20000"/>
                <a:gd name="T31" fmla="*/ 8291 h 20000"/>
                <a:gd name="T32" fmla="*/ 17255 w 20000"/>
                <a:gd name="T33" fmla="*/ 9382 h 20000"/>
                <a:gd name="T34" fmla="*/ 17255 w 20000"/>
                <a:gd name="T35" fmla="*/ 10836 h 20000"/>
                <a:gd name="T36" fmla="*/ 17255 w 20000"/>
                <a:gd name="T37" fmla="*/ 12800 h 20000"/>
                <a:gd name="T38" fmla="*/ 18333 w 20000"/>
                <a:gd name="T39" fmla="*/ 15055 h 20000"/>
                <a:gd name="T40" fmla="*/ 19902 w 20000"/>
                <a:gd name="T41" fmla="*/ 16145 h 20000"/>
                <a:gd name="T42" fmla="*/ 19314 w 20000"/>
                <a:gd name="T43" fmla="*/ 16945 h 20000"/>
                <a:gd name="T44" fmla="*/ 15784 w 20000"/>
                <a:gd name="T45" fmla="*/ 17236 h 20000"/>
                <a:gd name="T46" fmla="*/ 13235 w 20000"/>
                <a:gd name="T47" fmla="*/ 18036 h 20000"/>
                <a:gd name="T48" fmla="*/ 8627 w 20000"/>
                <a:gd name="T49" fmla="*/ 19200 h 20000"/>
                <a:gd name="T50" fmla="*/ 6078 w 20000"/>
                <a:gd name="T51" fmla="*/ 19927 h 20000"/>
                <a:gd name="T52" fmla="*/ 2647 w 20000"/>
                <a:gd name="T53" fmla="*/ 19927 h 20000"/>
                <a:gd name="T54" fmla="*/ 2647 w 20000"/>
                <a:gd name="T55" fmla="*/ 18764 h 20000"/>
                <a:gd name="T56" fmla="*/ 2059 w 20000"/>
                <a:gd name="T57" fmla="*/ 16945 h 20000"/>
                <a:gd name="T58" fmla="*/ 0 w 20000"/>
                <a:gd name="T59" fmla="*/ 13891 h 20000"/>
                <a:gd name="T60" fmla="*/ 2059 w 20000"/>
                <a:gd name="T61" fmla="*/ 12000 h 20000"/>
                <a:gd name="T62" fmla="*/ 2059 w 20000"/>
                <a:gd name="T63" fmla="*/ 10109 h 20000"/>
                <a:gd name="T64" fmla="*/ 3627 w 20000"/>
                <a:gd name="T65" fmla="*/ 9382 h 20000"/>
                <a:gd name="T66" fmla="*/ 3627 w 20000"/>
                <a:gd name="T67" fmla="*/ 8291 h 20000"/>
                <a:gd name="T68" fmla="*/ 2647 w 20000"/>
                <a:gd name="T69" fmla="*/ 5964 h 20000"/>
                <a:gd name="T70" fmla="*/ 2647 w 20000"/>
                <a:gd name="T71" fmla="*/ 523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84" name="Freeform 172"/>
            <p:cNvSpPr>
              <a:spLocks/>
            </p:cNvSpPr>
            <p:nvPr/>
          </p:nvSpPr>
          <p:spPr bwMode="auto">
            <a:xfrm>
              <a:off x="4086069" y="3093620"/>
              <a:ext cx="123664" cy="91850"/>
            </a:xfrm>
            <a:custGeom>
              <a:avLst/>
              <a:gdLst>
                <a:gd name="T0" fmla="*/ 3780 w 20000"/>
                <a:gd name="T1" fmla="*/ 0 h 20000"/>
                <a:gd name="T2" fmla="*/ 5671 w 20000"/>
                <a:gd name="T3" fmla="*/ 0 h 20000"/>
                <a:gd name="T4" fmla="*/ 5671 w 20000"/>
                <a:gd name="T5" fmla="*/ 902 h 20000"/>
                <a:gd name="T6" fmla="*/ 7256 w 20000"/>
                <a:gd name="T7" fmla="*/ 1311 h 20000"/>
                <a:gd name="T8" fmla="*/ 8232 w 20000"/>
                <a:gd name="T9" fmla="*/ 902 h 20000"/>
                <a:gd name="T10" fmla="*/ 8841 w 20000"/>
                <a:gd name="T11" fmla="*/ 902 h 20000"/>
                <a:gd name="T12" fmla="*/ 10427 w 20000"/>
                <a:gd name="T13" fmla="*/ 902 h 20000"/>
                <a:gd name="T14" fmla="*/ 10427 w 20000"/>
                <a:gd name="T15" fmla="*/ 1311 h 20000"/>
                <a:gd name="T16" fmla="*/ 10732 w 20000"/>
                <a:gd name="T17" fmla="*/ 2131 h 20000"/>
                <a:gd name="T18" fmla="*/ 11341 w 20000"/>
                <a:gd name="T19" fmla="*/ 2131 h 20000"/>
                <a:gd name="T20" fmla="*/ 12317 w 20000"/>
                <a:gd name="T21" fmla="*/ 3361 h 20000"/>
                <a:gd name="T22" fmla="*/ 13902 w 20000"/>
                <a:gd name="T23" fmla="*/ 2131 h 20000"/>
                <a:gd name="T24" fmla="*/ 14817 w 20000"/>
                <a:gd name="T25" fmla="*/ 2131 h 20000"/>
                <a:gd name="T26" fmla="*/ 15488 w 20000"/>
                <a:gd name="T27" fmla="*/ 1311 h 20000"/>
                <a:gd name="T28" fmla="*/ 15793 w 20000"/>
                <a:gd name="T29" fmla="*/ 902 h 20000"/>
                <a:gd name="T30" fmla="*/ 17073 w 20000"/>
                <a:gd name="T31" fmla="*/ 3361 h 20000"/>
                <a:gd name="T32" fmla="*/ 17317 w 20000"/>
                <a:gd name="T33" fmla="*/ 4262 h 20000"/>
                <a:gd name="T34" fmla="*/ 18049 w 20000"/>
                <a:gd name="T35" fmla="*/ 4672 h 20000"/>
                <a:gd name="T36" fmla="*/ 18049 w 20000"/>
                <a:gd name="T37" fmla="*/ 6393 h 20000"/>
                <a:gd name="T38" fmla="*/ 18293 w 20000"/>
                <a:gd name="T39" fmla="*/ 6885 h 20000"/>
                <a:gd name="T40" fmla="*/ 18293 w 20000"/>
                <a:gd name="T41" fmla="*/ 8033 h 20000"/>
                <a:gd name="T42" fmla="*/ 19573 w 20000"/>
                <a:gd name="T43" fmla="*/ 9754 h 20000"/>
                <a:gd name="T44" fmla="*/ 18963 w 20000"/>
                <a:gd name="T45" fmla="*/ 10246 h 20000"/>
                <a:gd name="T46" fmla="*/ 18963 w 20000"/>
                <a:gd name="T47" fmla="*/ 11885 h 20000"/>
                <a:gd name="T48" fmla="*/ 19573 w 20000"/>
                <a:gd name="T49" fmla="*/ 12295 h 20000"/>
                <a:gd name="T50" fmla="*/ 19573 w 20000"/>
                <a:gd name="T51" fmla="*/ 13607 h 20000"/>
                <a:gd name="T52" fmla="*/ 19573 w 20000"/>
                <a:gd name="T53" fmla="*/ 14426 h 20000"/>
                <a:gd name="T54" fmla="*/ 19939 w 20000"/>
                <a:gd name="T55" fmla="*/ 15738 h 20000"/>
                <a:gd name="T56" fmla="*/ 18963 w 20000"/>
                <a:gd name="T57" fmla="*/ 15738 h 20000"/>
                <a:gd name="T58" fmla="*/ 18293 w 20000"/>
                <a:gd name="T59" fmla="*/ 16557 h 20000"/>
                <a:gd name="T60" fmla="*/ 18963 w 20000"/>
                <a:gd name="T61" fmla="*/ 16967 h 20000"/>
                <a:gd name="T62" fmla="*/ 18293 w 20000"/>
                <a:gd name="T63" fmla="*/ 19098 h 20000"/>
                <a:gd name="T64" fmla="*/ 18049 w 20000"/>
                <a:gd name="T65" fmla="*/ 19098 h 20000"/>
                <a:gd name="T66" fmla="*/ 17073 w 20000"/>
                <a:gd name="T67" fmla="*/ 18607 h 20000"/>
                <a:gd name="T68" fmla="*/ 17073 w 20000"/>
                <a:gd name="T69" fmla="*/ 19918 h 20000"/>
                <a:gd name="T70" fmla="*/ 15793 w 20000"/>
                <a:gd name="T71" fmla="*/ 19918 h 20000"/>
                <a:gd name="T72" fmla="*/ 14817 w 20000"/>
                <a:gd name="T73" fmla="*/ 19918 h 20000"/>
                <a:gd name="T74" fmla="*/ 14817 w 20000"/>
                <a:gd name="T75" fmla="*/ 17787 h 20000"/>
                <a:gd name="T76" fmla="*/ 14207 w 20000"/>
                <a:gd name="T77" fmla="*/ 15738 h 20000"/>
                <a:gd name="T78" fmla="*/ 12927 w 20000"/>
                <a:gd name="T79" fmla="*/ 15738 h 20000"/>
                <a:gd name="T80" fmla="*/ 11707 w 20000"/>
                <a:gd name="T81" fmla="*/ 15738 h 20000"/>
                <a:gd name="T82" fmla="*/ 11707 w 20000"/>
                <a:gd name="T83" fmla="*/ 13607 h 20000"/>
                <a:gd name="T84" fmla="*/ 11341 w 20000"/>
                <a:gd name="T85" fmla="*/ 13115 h 20000"/>
                <a:gd name="T86" fmla="*/ 11341 w 20000"/>
                <a:gd name="T87" fmla="*/ 11885 h 20000"/>
                <a:gd name="T88" fmla="*/ 10427 w 20000"/>
                <a:gd name="T89" fmla="*/ 9754 h 20000"/>
                <a:gd name="T90" fmla="*/ 7561 w 20000"/>
                <a:gd name="T91" fmla="*/ 10246 h 20000"/>
                <a:gd name="T92" fmla="*/ 7256 w 20000"/>
                <a:gd name="T93" fmla="*/ 10246 h 20000"/>
                <a:gd name="T94" fmla="*/ 6341 w 20000"/>
                <a:gd name="T95" fmla="*/ 12295 h 20000"/>
                <a:gd name="T96" fmla="*/ 5671 w 20000"/>
                <a:gd name="T97" fmla="*/ 12295 h 20000"/>
                <a:gd name="T98" fmla="*/ 4756 w 20000"/>
                <a:gd name="T99" fmla="*/ 13607 h 20000"/>
                <a:gd name="T100" fmla="*/ 4085 w 20000"/>
                <a:gd name="T101" fmla="*/ 12295 h 20000"/>
                <a:gd name="T102" fmla="*/ 3780 w 20000"/>
                <a:gd name="T103" fmla="*/ 11066 h 20000"/>
                <a:gd name="T104" fmla="*/ 1585 w 20000"/>
                <a:gd name="T105" fmla="*/ 8934 h 20000"/>
                <a:gd name="T106" fmla="*/ 976 w 20000"/>
                <a:gd name="T107" fmla="*/ 7705 h 20000"/>
                <a:gd name="T108" fmla="*/ 0 w 20000"/>
                <a:gd name="T109" fmla="*/ 6885 h 20000"/>
                <a:gd name="T110" fmla="*/ 976 w 20000"/>
                <a:gd name="T111" fmla="*/ 4672 h 20000"/>
                <a:gd name="T112" fmla="*/ 3110 w 20000"/>
                <a:gd name="T113" fmla="*/ 3361 h 20000"/>
                <a:gd name="T114" fmla="*/ 3780 w 20000"/>
                <a:gd name="T115" fmla="*/ 2131 h 20000"/>
                <a:gd name="T116" fmla="*/ 3110 w 20000"/>
                <a:gd name="T117" fmla="*/ 1311 h 20000"/>
                <a:gd name="T118" fmla="*/ 3780 w 20000"/>
                <a:gd name="T119" fmla="*/ 902 h 20000"/>
                <a:gd name="T120" fmla="*/ 3780 w 20000"/>
                <a:gd name="T121" fmla="*/ 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85" name="Freeform 173"/>
            <p:cNvSpPr>
              <a:spLocks/>
            </p:cNvSpPr>
            <p:nvPr/>
          </p:nvSpPr>
          <p:spPr bwMode="auto">
            <a:xfrm>
              <a:off x="4058821" y="3093620"/>
              <a:ext cx="50304" cy="31363"/>
            </a:xfrm>
            <a:custGeom>
              <a:avLst/>
              <a:gdLst>
                <a:gd name="T0" fmla="*/ 0 w 20000"/>
                <a:gd name="T1" fmla="*/ 3765 h 20000"/>
                <a:gd name="T2" fmla="*/ 4559 w 20000"/>
                <a:gd name="T3" fmla="*/ 2588 h 20000"/>
                <a:gd name="T4" fmla="*/ 6912 w 20000"/>
                <a:gd name="T5" fmla="*/ 2588 h 20000"/>
                <a:gd name="T6" fmla="*/ 9853 w 20000"/>
                <a:gd name="T7" fmla="*/ 0 h 20000"/>
                <a:gd name="T8" fmla="*/ 19853 w 20000"/>
                <a:gd name="T9" fmla="*/ 0 h 20000"/>
                <a:gd name="T10" fmla="*/ 19853 w 20000"/>
                <a:gd name="T11" fmla="*/ 2588 h 20000"/>
                <a:gd name="T12" fmla="*/ 18235 w 20000"/>
                <a:gd name="T13" fmla="*/ 3765 h 20000"/>
                <a:gd name="T14" fmla="*/ 19853 w 20000"/>
                <a:gd name="T15" fmla="*/ 6118 h 20000"/>
                <a:gd name="T16" fmla="*/ 18235 w 20000"/>
                <a:gd name="T17" fmla="*/ 9647 h 20000"/>
                <a:gd name="T18" fmla="*/ 12941 w 20000"/>
                <a:gd name="T19" fmla="*/ 13412 h 20000"/>
                <a:gd name="T20" fmla="*/ 10588 w 20000"/>
                <a:gd name="T21" fmla="*/ 19765 h 20000"/>
                <a:gd name="T22" fmla="*/ 9853 w 20000"/>
                <a:gd name="T23" fmla="*/ 16000 h 20000"/>
                <a:gd name="T24" fmla="*/ 8382 w 20000"/>
                <a:gd name="T25" fmla="*/ 18353 h 20000"/>
                <a:gd name="T26" fmla="*/ 8382 w 20000"/>
                <a:gd name="T27" fmla="*/ 9647 h 20000"/>
                <a:gd name="T28" fmla="*/ 4559 w 20000"/>
                <a:gd name="T29" fmla="*/ 9647 h 20000"/>
                <a:gd name="T30" fmla="*/ 4559 w 20000"/>
                <a:gd name="T31" fmla="*/ 8706 h 20000"/>
                <a:gd name="T32" fmla="*/ 2353 w 20000"/>
                <a:gd name="T33" fmla="*/ 6118 h 20000"/>
                <a:gd name="T34" fmla="*/ 0 w 20000"/>
                <a:gd name="T35" fmla="*/ 3765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86" name="Freeform 174"/>
            <p:cNvSpPr>
              <a:spLocks/>
            </p:cNvSpPr>
            <p:nvPr/>
          </p:nvSpPr>
          <p:spPr bwMode="auto">
            <a:xfrm>
              <a:off x="4480117" y="3088019"/>
              <a:ext cx="128904" cy="183700"/>
            </a:xfrm>
            <a:custGeom>
              <a:avLst/>
              <a:gdLst>
                <a:gd name="T0" fmla="*/ 15743 w 20000"/>
                <a:gd name="T1" fmla="*/ 0 h 20000"/>
                <a:gd name="T2" fmla="*/ 16618 w 20000"/>
                <a:gd name="T3" fmla="*/ 1095 h 20000"/>
                <a:gd name="T4" fmla="*/ 17201 w 20000"/>
                <a:gd name="T5" fmla="*/ 2961 h 20000"/>
                <a:gd name="T6" fmla="*/ 17551 w 20000"/>
                <a:gd name="T7" fmla="*/ 5071 h 20000"/>
                <a:gd name="T8" fmla="*/ 16327 w 20000"/>
                <a:gd name="T9" fmla="*/ 5720 h 20000"/>
                <a:gd name="T10" fmla="*/ 14810 w 20000"/>
                <a:gd name="T11" fmla="*/ 6531 h 20000"/>
                <a:gd name="T12" fmla="*/ 17551 w 20000"/>
                <a:gd name="T13" fmla="*/ 8195 h 20000"/>
                <a:gd name="T14" fmla="*/ 18717 w 20000"/>
                <a:gd name="T15" fmla="*/ 9858 h 20000"/>
                <a:gd name="T16" fmla="*/ 17551 w 20000"/>
                <a:gd name="T17" fmla="*/ 10953 h 20000"/>
                <a:gd name="T18" fmla="*/ 16327 w 20000"/>
                <a:gd name="T19" fmla="*/ 12819 h 20000"/>
                <a:gd name="T20" fmla="*/ 16618 w 20000"/>
                <a:gd name="T21" fmla="*/ 14523 h 20000"/>
                <a:gd name="T22" fmla="*/ 17551 w 20000"/>
                <a:gd name="T23" fmla="*/ 15984 h 20000"/>
                <a:gd name="T24" fmla="*/ 19592 w 20000"/>
                <a:gd name="T25" fmla="*/ 18296 h 20000"/>
                <a:gd name="T26" fmla="*/ 19592 w 20000"/>
                <a:gd name="T27" fmla="*/ 19310 h 20000"/>
                <a:gd name="T28" fmla="*/ 16618 w 20000"/>
                <a:gd name="T29" fmla="*/ 19310 h 20000"/>
                <a:gd name="T30" fmla="*/ 11837 w 20000"/>
                <a:gd name="T31" fmla="*/ 19757 h 20000"/>
                <a:gd name="T32" fmla="*/ 7872 w 20000"/>
                <a:gd name="T33" fmla="*/ 19757 h 20000"/>
                <a:gd name="T34" fmla="*/ 4548 w 20000"/>
                <a:gd name="T35" fmla="*/ 19757 h 20000"/>
                <a:gd name="T36" fmla="*/ 3615 w 20000"/>
                <a:gd name="T37" fmla="*/ 17890 h 20000"/>
                <a:gd name="T38" fmla="*/ 2391 w 20000"/>
                <a:gd name="T39" fmla="*/ 16592 h 20000"/>
                <a:gd name="T40" fmla="*/ 1574 w 20000"/>
                <a:gd name="T41" fmla="*/ 15984 h 20000"/>
                <a:gd name="T42" fmla="*/ 0 w 20000"/>
                <a:gd name="T43" fmla="*/ 15578 h 20000"/>
                <a:gd name="T44" fmla="*/ 1574 w 20000"/>
                <a:gd name="T45" fmla="*/ 12819 h 20000"/>
                <a:gd name="T46" fmla="*/ 4548 w 20000"/>
                <a:gd name="T47" fmla="*/ 11116 h 20000"/>
                <a:gd name="T48" fmla="*/ 6064 w 20000"/>
                <a:gd name="T49" fmla="*/ 10953 h 20000"/>
                <a:gd name="T50" fmla="*/ 6939 w 20000"/>
                <a:gd name="T51" fmla="*/ 11765 h 20000"/>
                <a:gd name="T52" fmla="*/ 8746 w 20000"/>
                <a:gd name="T53" fmla="*/ 11116 h 20000"/>
                <a:gd name="T54" fmla="*/ 8746 w 20000"/>
                <a:gd name="T55" fmla="*/ 10507 h 20000"/>
                <a:gd name="T56" fmla="*/ 11195 w 20000"/>
                <a:gd name="T57" fmla="*/ 7789 h 20000"/>
                <a:gd name="T58" fmla="*/ 12653 w 20000"/>
                <a:gd name="T59" fmla="*/ 6531 h 20000"/>
                <a:gd name="T60" fmla="*/ 13294 w 20000"/>
                <a:gd name="T61" fmla="*/ 5071 h 20000"/>
                <a:gd name="T62" fmla="*/ 14227 w 20000"/>
                <a:gd name="T63" fmla="*/ 3408 h 20000"/>
                <a:gd name="T64" fmla="*/ 16327 w 20000"/>
                <a:gd name="T65" fmla="*/ 2759 h 20000"/>
                <a:gd name="T66" fmla="*/ 14810 w 20000"/>
                <a:gd name="T67" fmla="*/ 1258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87" name="Freeform 175"/>
            <p:cNvSpPr>
              <a:spLocks/>
            </p:cNvSpPr>
            <p:nvPr/>
          </p:nvSpPr>
          <p:spPr bwMode="auto">
            <a:xfrm>
              <a:off x="4909798" y="3224674"/>
              <a:ext cx="134144" cy="165778"/>
            </a:xfrm>
            <a:custGeom>
              <a:avLst/>
              <a:gdLst>
                <a:gd name="T0" fmla="*/ 613 w 20000"/>
                <a:gd name="T1" fmla="*/ 1839 h 20000"/>
                <a:gd name="T2" fmla="*/ 891 w 20000"/>
                <a:gd name="T3" fmla="*/ 1166 h 20000"/>
                <a:gd name="T4" fmla="*/ 2340 w 20000"/>
                <a:gd name="T5" fmla="*/ 717 h 20000"/>
                <a:gd name="T6" fmla="*/ 3788 w 20000"/>
                <a:gd name="T7" fmla="*/ 0 h 20000"/>
                <a:gd name="T8" fmla="*/ 4345 w 20000"/>
                <a:gd name="T9" fmla="*/ 717 h 20000"/>
                <a:gd name="T10" fmla="*/ 4680 w 20000"/>
                <a:gd name="T11" fmla="*/ 717 h 20000"/>
                <a:gd name="T12" fmla="*/ 6072 w 20000"/>
                <a:gd name="T13" fmla="*/ 1166 h 20000"/>
                <a:gd name="T14" fmla="*/ 8969 w 20000"/>
                <a:gd name="T15" fmla="*/ 1839 h 20000"/>
                <a:gd name="T16" fmla="*/ 11309 w 20000"/>
                <a:gd name="T17" fmla="*/ 3004 h 20000"/>
                <a:gd name="T18" fmla="*/ 13872 w 20000"/>
                <a:gd name="T19" fmla="*/ 3229 h 20000"/>
                <a:gd name="T20" fmla="*/ 15042 w 20000"/>
                <a:gd name="T21" fmla="*/ 1839 h 20000"/>
                <a:gd name="T22" fmla="*/ 15877 w 20000"/>
                <a:gd name="T23" fmla="*/ 1839 h 20000"/>
                <a:gd name="T24" fmla="*/ 17326 w 20000"/>
                <a:gd name="T25" fmla="*/ 1839 h 20000"/>
                <a:gd name="T26" fmla="*/ 18217 w 20000"/>
                <a:gd name="T27" fmla="*/ 2287 h 20000"/>
                <a:gd name="T28" fmla="*/ 19944 w 20000"/>
                <a:gd name="T29" fmla="*/ 2287 h 20000"/>
                <a:gd name="T30" fmla="*/ 17660 w 20000"/>
                <a:gd name="T31" fmla="*/ 4395 h 20000"/>
                <a:gd name="T32" fmla="*/ 17660 w 20000"/>
                <a:gd name="T33" fmla="*/ 11614 h 20000"/>
                <a:gd name="T34" fmla="*/ 19053 w 20000"/>
                <a:gd name="T35" fmla="*/ 13004 h 20000"/>
                <a:gd name="T36" fmla="*/ 18774 w 20000"/>
                <a:gd name="T37" fmla="*/ 13901 h 20000"/>
                <a:gd name="T38" fmla="*/ 17326 w 20000"/>
                <a:gd name="T39" fmla="*/ 14619 h 20000"/>
                <a:gd name="T40" fmla="*/ 17326 w 20000"/>
                <a:gd name="T41" fmla="*/ 15112 h 20000"/>
                <a:gd name="T42" fmla="*/ 16435 w 20000"/>
                <a:gd name="T43" fmla="*/ 15291 h 20000"/>
                <a:gd name="T44" fmla="*/ 15320 w 20000"/>
                <a:gd name="T45" fmla="*/ 15785 h 20000"/>
                <a:gd name="T46" fmla="*/ 15042 w 20000"/>
                <a:gd name="T47" fmla="*/ 16951 h 20000"/>
                <a:gd name="T48" fmla="*/ 13872 w 20000"/>
                <a:gd name="T49" fmla="*/ 18789 h 20000"/>
                <a:gd name="T50" fmla="*/ 12981 w 20000"/>
                <a:gd name="T51" fmla="*/ 19955 h 20000"/>
                <a:gd name="T52" fmla="*/ 9805 w 20000"/>
                <a:gd name="T53" fmla="*/ 17668 h 20000"/>
                <a:gd name="T54" fmla="*/ 9805 w 20000"/>
                <a:gd name="T55" fmla="*/ 16457 h 20000"/>
                <a:gd name="T56" fmla="*/ 891 w 20000"/>
                <a:gd name="T57" fmla="*/ 12063 h 20000"/>
                <a:gd name="T58" fmla="*/ 0 w 20000"/>
                <a:gd name="T59" fmla="*/ 12063 h 20000"/>
                <a:gd name="T60" fmla="*/ 0 w 20000"/>
                <a:gd name="T61" fmla="*/ 9731 h 20000"/>
                <a:gd name="T62" fmla="*/ 1727 w 20000"/>
                <a:gd name="T63" fmla="*/ 7399 h 20000"/>
                <a:gd name="T64" fmla="*/ 2897 w 20000"/>
                <a:gd name="T65" fmla="*/ 6233 h 20000"/>
                <a:gd name="T66" fmla="*/ 1727 w 20000"/>
                <a:gd name="T67" fmla="*/ 4395 h 20000"/>
                <a:gd name="T68" fmla="*/ 1504 w 20000"/>
                <a:gd name="T69" fmla="*/ 3229 h 20000"/>
                <a:gd name="T70" fmla="*/ 1504 w 20000"/>
                <a:gd name="T71" fmla="*/ 2556 h 20000"/>
                <a:gd name="T72" fmla="*/ 613 w 20000"/>
                <a:gd name="T73" fmla="*/ 2287 h 20000"/>
                <a:gd name="T74" fmla="*/ 613 w 20000"/>
                <a:gd name="T75" fmla="*/ 1839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88" name="Freeform 176"/>
            <p:cNvSpPr>
              <a:spLocks/>
            </p:cNvSpPr>
            <p:nvPr/>
          </p:nvSpPr>
          <p:spPr bwMode="auto">
            <a:xfrm>
              <a:off x="5061757" y="3501344"/>
              <a:ext cx="2096" cy="11201"/>
            </a:xfrm>
            <a:custGeom>
              <a:avLst/>
              <a:gdLst>
                <a:gd name="T0" fmla="*/ 16667 w 20000"/>
                <a:gd name="T1" fmla="*/ 19286 h 20000"/>
                <a:gd name="T2" fmla="*/ 0 w 20000"/>
                <a:gd name="T3" fmla="*/ 11429 h 20000"/>
                <a:gd name="T4" fmla="*/ 0 w 20000"/>
                <a:gd name="T5" fmla="*/ 4286 h 20000"/>
                <a:gd name="T6" fmla="*/ 0 w 20000"/>
                <a:gd name="T7" fmla="*/ 0 h 20000"/>
                <a:gd name="T8" fmla="*/ 16667 w 20000"/>
                <a:gd name="T9" fmla="*/ 0 h 20000"/>
                <a:gd name="T10" fmla="*/ 16667 w 20000"/>
                <a:gd name="T11" fmla="*/ 19286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6667" y="19286"/>
                  </a:moveTo>
                  <a:lnTo>
                    <a:pt x="0" y="11429"/>
                  </a:lnTo>
                  <a:lnTo>
                    <a:pt x="0" y="4286"/>
                  </a:lnTo>
                  <a:lnTo>
                    <a:pt x="0" y="0"/>
                  </a:lnTo>
                  <a:lnTo>
                    <a:pt x="16667" y="0"/>
                  </a:lnTo>
                  <a:lnTo>
                    <a:pt x="16667" y="1928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89" name="Freeform 177"/>
            <p:cNvSpPr>
              <a:spLocks/>
            </p:cNvSpPr>
            <p:nvPr/>
          </p:nvSpPr>
          <p:spPr bwMode="auto">
            <a:xfrm>
              <a:off x="4525181" y="3245956"/>
              <a:ext cx="124712" cy="147856"/>
            </a:xfrm>
            <a:custGeom>
              <a:avLst/>
              <a:gdLst>
                <a:gd name="T0" fmla="*/ 14699 w 20000"/>
                <a:gd name="T1" fmla="*/ 1823 h 20000"/>
                <a:gd name="T2" fmla="*/ 17169 w 20000"/>
                <a:gd name="T3" fmla="*/ 0 h 20000"/>
                <a:gd name="T4" fmla="*/ 19940 w 20000"/>
                <a:gd name="T5" fmla="*/ 0 h 20000"/>
                <a:gd name="T6" fmla="*/ 19639 w 20000"/>
                <a:gd name="T7" fmla="*/ 2076 h 20000"/>
                <a:gd name="T8" fmla="*/ 18735 w 20000"/>
                <a:gd name="T9" fmla="*/ 5266 h 20000"/>
                <a:gd name="T10" fmla="*/ 18133 w 20000"/>
                <a:gd name="T11" fmla="*/ 7646 h 20000"/>
                <a:gd name="T12" fmla="*/ 18133 w 20000"/>
                <a:gd name="T13" fmla="*/ 9418 h 20000"/>
                <a:gd name="T14" fmla="*/ 15542 w 20000"/>
                <a:gd name="T15" fmla="*/ 10734 h 20000"/>
                <a:gd name="T16" fmla="*/ 14699 w 20000"/>
                <a:gd name="T17" fmla="*/ 12304 h 20000"/>
                <a:gd name="T18" fmla="*/ 13434 w 20000"/>
                <a:gd name="T19" fmla="*/ 14430 h 20000"/>
                <a:gd name="T20" fmla="*/ 13072 w 20000"/>
                <a:gd name="T21" fmla="*/ 17063 h 20000"/>
                <a:gd name="T22" fmla="*/ 10964 w 20000"/>
                <a:gd name="T23" fmla="*/ 18380 h 20000"/>
                <a:gd name="T24" fmla="*/ 9639 w 20000"/>
                <a:gd name="T25" fmla="*/ 19646 h 20000"/>
                <a:gd name="T26" fmla="*/ 8434 w 20000"/>
                <a:gd name="T27" fmla="*/ 18380 h 20000"/>
                <a:gd name="T28" fmla="*/ 6867 w 20000"/>
                <a:gd name="T29" fmla="*/ 19139 h 20000"/>
                <a:gd name="T30" fmla="*/ 5663 w 20000"/>
                <a:gd name="T31" fmla="*/ 18633 h 20000"/>
                <a:gd name="T32" fmla="*/ 4337 w 20000"/>
                <a:gd name="T33" fmla="*/ 18380 h 20000"/>
                <a:gd name="T34" fmla="*/ 3434 w 20000"/>
                <a:gd name="T35" fmla="*/ 19139 h 20000"/>
                <a:gd name="T36" fmla="*/ 1867 w 20000"/>
                <a:gd name="T37" fmla="*/ 19139 h 20000"/>
                <a:gd name="T38" fmla="*/ 964 w 20000"/>
                <a:gd name="T39" fmla="*/ 16506 h 20000"/>
                <a:gd name="T40" fmla="*/ 1867 w 20000"/>
                <a:gd name="T41" fmla="*/ 16506 h 20000"/>
                <a:gd name="T42" fmla="*/ 2470 w 20000"/>
                <a:gd name="T43" fmla="*/ 14987 h 20000"/>
                <a:gd name="T44" fmla="*/ 1867 w 20000"/>
                <a:gd name="T45" fmla="*/ 13114 h 20000"/>
                <a:gd name="T46" fmla="*/ 3434 w 20000"/>
                <a:gd name="T47" fmla="*/ 13620 h 20000"/>
                <a:gd name="T48" fmla="*/ 5904 w 20000"/>
                <a:gd name="T49" fmla="*/ 13620 h 20000"/>
                <a:gd name="T50" fmla="*/ 8133 w 20000"/>
                <a:gd name="T51" fmla="*/ 14177 h 20000"/>
                <a:gd name="T52" fmla="*/ 8434 w 20000"/>
                <a:gd name="T53" fmla="*/ 13114 h 20000"/>
                <a:gd name="T54" fmla="*/ 9639 w 20000"/>
                <a:gd name="T55" fmla="*/ 11544 h 20000"/>
                <a:gd name="T56" fmla="*/ 8133 w 20000"/>
                <a:gd name="T57" fmla="*/ 8658 h 20000"/>
                <a:gd name="T58" fmla="*/ 8434 w 20000"/>
                <a:gd name="T59" fmla="*/ 6835 h 20000"/>
                <a:gd name="T60" fmla="*/ 8434 w 20000"/>
                <a:gd name="T61" fmla="*/ 5468 h 20000"/>
                <a:gd name="T62" fmla="*/ 6867 w 20000"/>
                <a:gd name="T63" fmla="*/ 5266 h 20000"/>
                <a:gd name="T64" fmla="*/ 5904 w 20000"/>
                <a:gd name="T65" fmla="*/ 3949 h 20000"/>
                <a:gd name="T66" fmla="*/ 5904 w 20000"/>
                <a:gd name="T67" fmla="*/ 3139 h 20000"/>
                <a:gd name="T68" fmla="*/ 13434 w 20000"/>
                <a:gd name="T69" fmla="*/ 3139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90" name="Freeform 178"/>
            <p:cNvSpPr>
              <a:spLocks/>
            </p:cNvSpPr>
            <p:nvPr/>
          </p:nvSpPr>
          <p:spPr bwMode="auto">
            <a:xfrm>
              <a:off x="4149996" y="3164187"/>
              <a:ext cx="62880" cy="70568"/>
            </a:xfrm>
            <a:custGeom>
              <a:avLst/>
              <a:gdLst>
                <a:gd name="T0" fmla="*/ 4910 w 20000"/>
                <a:gd name="T1" fmla="*/ 0 h 20000"/>
                <a:gd name="T2" fmla="*/ 7425 w 20000"/>
                <a:gd name="T3" fmla="*/ 0 h 20000"/>
                <a:gd name="T4" fmla="*/ 8623 w 20000"/>
                <a:gd name="T5" fmla="*/ 2781 h 20000"/>
                <a:gd name="T6" fmla="*/ 8623 w 20000"/>
                <a:gd name="T7" fmla="*/ 5455 h 20000"/>
                <a:gd name="T8" fmla="*/ 10539 w 20000"/>
                <a:gd name="T9" fmla="*/ 5455 h 20000"/>
                <a:gd name="T10" fmla="*/ 13054 w 20000"/>
                <a:gd name="T11" fmla="*/ 5455 h 20000"/>
                <a:gd name="T12" fmla="*/ 13054 w 20000"/>
                <a:gd name="T13" fmla="*/ 3850 h 20000"/>
                <a:gd name="T14" fmla="*/ 14970 w 20000"/>
                <a:gd name="T15" fmla="*/ 4385 h 20000"/>
                <a:gd name="T16" fmla="*/ 14970 w 20000"/>
                <a:gd name="T17" fmla="*/ 6631 h 20000"/>
                <a:gd name="T18" fmla="*/ 14970 w 20000"/>
                <a:gd name="T19" fmla="*/ 8342 h 20000"/>
                <a:gd name="T20" fmla="*/ 14970 w 20000"/>
                <a:gd name="T21" fmla="*/ 8770 h 20000"/>
                <a:gd name="T22" fmla="*/ 15449 w 20000"/>
                <a:gd name="T23" fmla="*/ 11123 h 20000"/>
                <a:gd name="T24" fmla="*/ 17964 w 20000"/>
                <a:gd name="T25" fmla="*/ 11123 h 20000"/>
                <a:gd name="T26" fmla="*/ 18683 w 20000"/>
                <a:gd name="T27" fmla="*/ 11551 h 20000"/>
                <a:gd name="T28" fmla="*/ 19880 w 20000"/>
                <a:gd name="T29" fmla="*/ 12727 h 20000"/>
                <a:gd name="T30" fmla="*/ 18683 w 20000"/>
                <a:gd name="T31" fmla="*/ 16043 h 20000"/>
                <a:gd name="T32" fmla="*/ 19880 w 20000"/>
                <a:gd name="T33" fmla="*/ 19893 h 20000"/>
                <a:gd name="T34" fmla="*/ 14970 w 20000"/>
                <a:gd name="T35" fmla="*/ 18824 h 20000"/>
                <a:gd name="T36" fmla="*/ 5629 w 20000"/>
                <a:gd name="T37" fmla="*/ 12727 h 20000"/>
                <a:gd name="T38" fmla="*/ 0 w 20000"/>
                <a:gd name="T39" fmla="*/ 8342 h 20000"/>
                <a:gd name="T40" fmla="*/ 1916 w 20000"/>
                <a:gd name="T41" fmla="*/ 5455 h 20000"/>
                <a:gd name="T42" fmla="*/ 3713 w 20000"/>
                <a:gd name="T43" fmla="*/ 3850 h 20000"/>
                <a:gd name="T44" fmla="*/ 3713 w 20000"/>
                <a:gd name="T45" fmla="*/ 1711 h 20000"/>
                <a:gd name="T46" fmla="*/ 4910 w 20000"/>
                <a:gd name="T47" fmla="*/ 1711 h 20000"/>
                <a:gd name="T48" fmla="*/ 4910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91" name="Freeform 179"/>
            <p:cNvSpPr>
              <a:spLocks/>
            </p:cNvSpPr>
            <p:nvPr/>
          </p:nvSpPr>
          <p:spPr bwMode="auto">
            <a:xfrm>
              <a:off x="4494789" y="2739662"/>
              <a:ext cx="259904" cy="238585"/>
            </a:xfrm>
            <a:custGeom>
              <a:avLst/>
              <a:gdLst>
                <a:gd name="T0" fmla="*/ 0 w 20000"/>
                <a:gd name="T1" fmla="*/ 4199 h 20000"/>
                <a:gd name="T2" fmla="*/ 319 w 20000"/>
                <a:gd name="T3" fmla="*/ 4199 h 20000"/>
                <a:gd name="T4" fmla="*/ 1072 w 20000"/>
                <a:gd name="T5" fmla="*/ 3390 h 20000"/>
                <a:gd name="T6" fmla="*/ 783 w 20000"/>
                <a:gd name="T7" fmla="*/ 2240 h 20000"/>
                <a:gd name="T8" fmla="*/ 1797 w 20000"/>
                <a:gd name="T9" fmla="*/ 1275 h 20000"/>
                <a:gd name="T10" fmla="*/ 2725 w 20000"/>
                <a:gd name="T11" fmla="*/ 964 h 20000"/>
                <a:gd name="T12" fmla="*/ 2435 w 20000"/>
                <a:gd name="T13" fmla="*/ 498 h 20000"/>
                <a:gd name="T14" fmla="*/ 2435 w 20000"/>
                <a:gd name="T15" fmla="*/ 0 h 20000"/>
                <a:gd name="T16" fmla="*/ 3768 w 20000"/>
                <a:gd name="T17" fmla="*/ 187 h 20000"/>
                <a:gd name="T18" fmla="*/ 5101 w 20000"/>
                <a:gd name="T19" fmla="*/ 498 h 20000"/>
                <a:gd name="T20" fmla="*/ 5884 w 20000"/>
                <a:gd name="T21" fmla="*/ 809 h 20000"/>
                <a:gd name="T22" fmla="*/ 7072 w 20000"/>
                <a:gd name="T23" fmla="*/ 964 h 20000"/>
                <a:gd name="T24" fmla="*/ 7536 w 20000"/>
                <a:gd name="T25" fmla="*/ 2240 h 20000"/>
                <a:gd name="T26" fmla="*/ 9478 w 20000"/>
                <a:gd name="T27" fmla="*/ 2924 h 20000"/>
                <a:gd name="T28" fmla="*/ 12174 w 20000"/>
                <a:gd name="T29" fmla="*/ 4323 h 20000"/>
                <a:gd name="T30" fmla="*/ 12928 w 20000"/>
                <a:gd name="T31" fmla="*/ 3546 h 20000"/>
                <a:gd name="T32" fmla="*/ 13217 w 20000"/>
                <a:gd name="T33" fmla="*/ 2924 h 20000"/>
                <a:gd name="T34" fmla="*/ 12928 w 20000"/>
                <a:gd name="T35" fmla="*/ 1617 h 20000"/>
                <a:gd name="T36" fmla="*/ 13362 w 20000"/>
                <a:gd name="T37" fmla="*/ 809 h 20000"/>
                <a:gd name="T38" fmla="*/ 14406 w 20000"/>
                <a:gd name="T39" fmla="*/ 498 h 20000"/>
                <a:gd name="T40" fmla="*/ 14580 w 20000"/>
                <a:gd name="T41" fmla="*/ 498 h 20000"/>
                <a:gd name="T42" fmla="*/ 14870 w 20000"/>
                <a:gd name="T43" fmla="*/ 187 h 20000"/>
                <a:gd name="T44" fmla="*/ 15768 w 20000"/>
                <a:gd name="T45" fmla="*/ 187 h 20000"/>
                <a:gd name="T46" fmla="*/ 16551 w 20000"/>
                <a:gd name="T47" fmla="*/ 498 h 20000"/>
                <a:gd name="T48" fmla="*/ 16841 w 20000"/>
                <a:gd name="T49" fmla="*/ 964 h 20000"/>
                <a:gd name="T50" fmla="*/ 18029 w 20000"/>
                <a:gd name="T51" fmla="*/ 1617 h 20000"/>
                <a:gd name="T52" fmla="*/ 19507 w 20000"/>
                <a:gd name="T53" fmla="*/ 2240 h 20000"/>
                <a:gd name="T54" fmla="*/ 19217 w 20000"/>
                <a:gd name="T55" fmla="*/ 2551 h 20000"/>
                <a:gd name="T56" fmla="*/ 19507 w 20000"/>
                <a:gd name="T57" fmla="*/ 3546 h 20000"/>
                <a:gd name="T58" fmla="*/ 19217 w 20000"/>
                <a:gd name="T59" fmla="*/ 4323 h 20000"/>
                <a:gd name="T60" fmla="*/ 19507 w 20000"/>
                <a:gd name="T61" fmla="*/ 5661 h 20000"/>
                <a:gd name="T62" fmla="*/ 19971 w 20000"/>
                <a:gd name="T63" fmla="*/ 16423 h 20000"/>
                <a:gd name="T64" fmla="*/ 19971 w 20000"/>
                <a:gd name="T65" fmla="*/ 19471 h 20000"/>
                <a:gd name="T66" fmla="*/ 18783 w 20000"/>
                <a:gd name="T67" fmla="*/ 19471 h 20000"/>
                <a:gd name="T68" fmla="*/ 18783 w 20000"/>
                <a:gd name="T69" fmla="*/ 19969 h 20000"/>
                <a:gd name="T70" fmla="*/ 8551 w 20000"/>
                <a:gd name="T71" fmla="*/ 14495 h 20000"/>
                <a:gd name="T72" fmla="*/ 7072 w 20000"/>
                <a:gd name="T73" fmla="*/ 15117 h 20000"/>
                <a:gd name="T74" fmla="*/ 6174 w 20000"/>
                <a:gd name="T75" fmla="*/ 15583 h 20000"/>
                <a:gd name="T76" fmla="*/ 5101 w 20000"/>
                <a:gd name="T77" fmla="*/ 14806 h 20000"/>
                <a:gd name="T78" fmla="*/ 3449 w 20000"/>
                <a:gd name="T79" fmla="*/ 14308 h 20000"/>
                <a:gd name="T80" fmla="*/ 2725 w 20000"/>
                <a:gd name="T81" fmla="*/ 13219 h 20000"/>
                <a:gd name="T82" fmla="*/ 1797 w 20000"/>
                <a:gd name="T83" fmla="*/ 12722 h 20000"/>
                <a:gd name="T84" fmla="*/ 1217 w 20000"/>
                <a:gd name="T85" fmla="*/ 13033 h 20000"/>
                <a:gd name="T86" fmla="*/ 783 w 20000"/>
                <a:gd name="T87" fmla="*/ 12224 h 20000"/>
                <a:gd name="T88" fmla="*/ 783 w 20000"/>
                <a:gd name="T89" fmla="*/ 11757 h 20000"/>
                <a:gd name="T90" fmla="*/ 0 w 20000"/>
                <a:gd name="T91" fmla="*/ 10482 h 20000"/>
                <a:gd name="T92" fmla="*/ 609 w 20000"/>
                <a:gd name="T93" fmla="*/ 9798 h 20000"/>
                <a:gd name="T94" fmla="*/ 319 w 20000"/>
                <a:gd name="T95" fmla="*/ 8523 h 20000"/>
                <a:gd name="T96" fmla="*/ 609 w 20000"/>
                <a:gd name="T97" fmla="*/ 7745 h 20000"/>
                <a:gd name="T98" fmla="*/ 319 w 20000"/>
                <a:gd name="T99" fmla="*/ 5972 h 20000"/>
                <a:gd name="T100" fmla="*/ 0 w 20000"/>
                <a:gd name="T101" fmla="*/ 4199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92" name="Freeform 180"/>
            <p:cNvSpPr>
              <a:spLocks/>
            </p:cNvSpPr>
            <p:nvPr/>
          </p:nvSpPr>
          <p:spPr bwMode="auto">
            <a:xfrm>
              <a:off x="5051277" y="3511424"/>
              <a:ext cx="129952" cy="239706"/>
            </a:xfrm>
            <a:custGeom>
              <a:avLst/>
              <a:gdLst>
                <a:gd name="T0" fmla="*/ 3918 w 20000"/>
                <a:gd name="T1" fmla="*/ 19470 h 20000"/>
                <a:gd name="T2" fmla="*/ 819 w 20000"/>
                <a:gd name="T3" fmla="*/ 18193 h 20000"/>
                <a:gd name="T4" fmla="*/ 234 w 20000"/>
                <a:gd name="T5" fmla="*/ 16106 h 20000"/>
                <a:gd name="T6" fmla="*/ 819 w 20000"/>
                <a:gd name="T7" fmla="*/ 13676 h 20000"/>
                <a:gd name="T8" fmla="*/ 3918 w 20000"/>
                <a:gd name="T9" fmla="*/ 11589 h 20000"/>
                <a:gd name="T10" fmla="*/ 3918 w 20000"/>
                <a:gd name="T11" fmla="*/ 10810 h 20000"/>
                <a:gd name="T12" fmla="*/ 2690 w 20000"/>
                <a:gd name="T13" fmla="*/ 9813 h 20000"/>
                <a:gd name="T14" fmla="*/ 3918 w 20000"/>
                <a:gd name="T15" fmla="*/ 6760 h 20000"/>
                <a:gd name="T16" fmla="*/ 5380 w 20000"/>
                <a:gd name="T17" fmla="*/ 5950 h 20000"/>
                <a:gd name="T18" fmla="*/ 7251 w 20000"/>
                <a:gd name="T19" fmla="*/ 5950 h 20000"/>
                <a:gd name="T20" fmla="*/ 8129 w 20000"/>
                <a:gd name="T21" fmla="*/ 5452 h 20000"/>
                <a:gd name="T22" fmla="*/ 8713 w 20000"/>
                <a:gd name="T23" fmla="*/ 5140 h 20000"/>
                <a:gd name="T24" fmla="*/ 10526 w 20000"/>
                <a:gd name="T25" fmla="*/ 5140 h 20000"/>
                <a:gd name="T26" fmla="*/ 11111 w 20000"/>
                <a:gd name="T27" fmla="*/ 4642 h 20000"/>
                <a:gd name="T28" fmla="*/ 12047 w 20000"/>
                <a:gd name="T29" fmla="*/ 4330 h 20000"/>
                <a:gd name="T30" fmla="*/ 13626 w 20000"/>
                <a:gd name="T31" fmla="*/ 3863 h 20000"/>
                <a:gd name="T32" fmla="*/ 12982 w 20000"/>
                <a:gd name="T33" fmla="*/ 3053 h 20000"/>
                <a:gd name="T34" fmla="*/ 13626 w 20000"/>
                <a:gd name="T35" fmla="*/ 3053 h 20000"/>
                <a:gd name="T36" fmla="*/ 14211 w 20000"/>
                <a:gd name="T37" fmla="*/ 2243 h 20000"/>
                <a:gd name="T38" fmla="*/ 15088 w 20000"/>
                <a:gd name="T39" fmla="*/ 2087 h 20000"/>
                <a:gd name="T40" fmla="*/ 16023 w 20000"/>
                <a:gd name="T41" fmla="*/ 1433 h 20000"/>
                <a:gd name="T42" fmla="*/ 16608 w 20000"/>
                <a:gd name="T43" fmla="*/ 498 h 20000"/>
                <a:gd name="T44" fmla="*/ 16959 w 20000"/>
                <a:gd name="T45" fmla="*/ 498 h 20000"/>
                <a:gd name="T46" fmla="*/ 17544 w 20000"/>
                <a:gd name="T47" fmla="*/ 935 h 20000"/>
                <a:gd name="T48" fmla="*/ 19357 w 20000"/>
                <a:gd name="T49" fmla="*/ 3364 h 20000"/>
                <a:gd name="T50" fmla="*/ 19006 w 20000"/>
                <a:gd name="T51" fmla="*/ 5639 h 20000"/>
                <a:gd name="T52" fmla="*/ 17544 w 20000"/>
                <a:gd name="T53" fmla="*/ 5140 h 20000"/>
                <a:gd name="T54" fmla="*/ 18129 w 20000"/>
                <a:gd name="T55" fmla="*/ 6417 h 20000"/>
                <a:gd name="T56" fmla="*/ 16959 w 20000"/>
                <a:gd name="T57" fmla="*/ 8069 h 20000"/>
                <a:gd name="T58" fmla="*/ 12047 w 20000"/>
                <a:gd name="T59" fmla="*/ 14829 h 20000"/>
                <a:gd name="T60" fmla="*/ 7836 w 20000"/>
                <a:gd name="T61" fmla="*/ 19470 h 20000"/>
                <a:gd name="T62" fmla="*/ 4795 w 20000"/>
                <a:gd name="T63" fmla="*/ 19969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93" name="Freeform 181"/>
            <p:cNvSpPr>
              <a:spLocks/>
            </p:cNvSpPr>
            <p:nvPr/>
          </p:nvSpPr>
          <p:spPr bwMode="auto">
            <a:xfrm>
              <a:off x="4887789" y="3464379"/>
              <a:ext cx="53448" cy="134414"/>
            </a:xfrm>
            <a:custGeom>
              <a:avLst/>
              <a:gdLst>
                <a:gd name="T0" fmla="*/ 845 w 20000"/>
                <a:gd name="T1" fmla="*/ 0 h 20000"/>
                <a:gd name="T2" fmla="*/ 4366 w 20000"/>
                <a:gd name="T3" fmla="*/ 552 h 20000"/>
                <a:gd name="T4" fmla="*/ 6620 w 20000"/>
                <a:gd name="T5" fmla="*/ 1105 h 20000"/>
                <a:gd name="T6" fmla="*/ 10282 w 20000"/>
                <a:gd name="T7" fmla="*/ 4254 h 20000"/>
                <a:gd name="T8" fmla="*/ 10282 w 20000"/>
                <a:gd name="T9" fmla="*/ 5635 h 20000"/>
                <a:gd name="T10" fmla="*/ 11831 w 20000"/>
                <a:gd name="T11" fmla="*/ 5967 h 20000"/>
                <a:gd name="T12" fmla="*/ 10282 w 20000"/>
                <a:gd name="T13" fmla="*/ 7403 h 20000"/>
                <a:gd name="T14" fmla="*/ 10282 w 20000"/>
                <a:gd name="T15" fmla="*/ 10829 h 20000"/>
                <a:gd name="T16" fmla="*/ 12394 w 20000"/>
                <a:gd name="T17" fmla="*/ 10829 h 20000"/>
                <a:gd name="T18" fmla="*/ 15493 w 20000"/>
                <a:gd name="T19" fmla="*/ 11713 h 20000"/>
                <a:gd name="T20" fmla="*/ 17606 w 20000"/>
                <a:gd name="T21" fmla="*/ 13425 h 20000"/>
                <a:gd name="T22" fmla="*/ 19859 w 20000"/>
                <a:gd name="T23" fmla="*/ 13978 h 20000"/>
                <a:gd name="T24" fmla="*/ 19014 w 20000"/>
                <a:gd name="T25" fmla="*/ 15359 h 20000"/>
                <a:gd name="T26" fmla="*/ 17606 w 20000"/>
                <a:gd name="T27" fmla="*/ 17127 h 20000"/>
                <a:gd name="T28" fmla="*/ 16056 w 20000"/>
                <a:gd name="T29" fmla="*/ 17680 h 20000"/>
                <a:gd name="T30" fmla="*/ 15493 w 20000"/>
                <a:gd name="T31" fmla="*/ 17680 h 20000"/>
                <a:gd name="T32" fmla="*/ 15493 w 20000"/>
                <a:gd name="T33" fmla="*/ 19116 h 20000"/>
                <a:gd name="T34" fmla="*/ 14085 w 20000"/>
                <a:gd name="T35" fmla="*/ 19945 h 20000"/>
                <a:gd name="T36" fmla="*/ 12394 w 20000"/>
                <a:gd name="T37" fmla="*/ 19116 h 20000"/>
                <a:gd name="T38" fmla="*/ 10282 w 20000"/>
                <a:gd name="T39" fmla="*/ 17680 h 20000"/>
                <a:gd name="T40" fmla="*/ 9577 w 20000"/>
                <a:gd name="T41" fmla="*/ 16796 h 20000"/>
                <a:gd name="T42" fmla="*/ 10282 w 20000"/>
                <a:gd name="T43" fmla="*/ 15359 h 20000"/>
                <a:gd name="T44" fmla="*/ 10282 w 20000"/>
                <a:gd name="T45" fmla="*/ 13425 h 20000"/>
                <a:gd name="T46" fmla="*/ 8028 w 20000"/>
                <a:gd name="T47" fmla="*/ 13094 h 20000"/>
                <a:gd name="T48" fmla="*/ 4366 w 20000"/>
                <a:gd name="T49" fmla="*/ 13425 h 20000"/>
                <a:gd name="T50" fmla="*/ 2254 w 20000"/>
                <a:gd name="T51" fmla="*/ 11713 h 20000"/>
                <a:gd name="T52" fmla="*/ 845 w 20000"/>
                <a:gd name="T53" fmla="*/ 11934 h 20000"/>
                <a:gd name="T54" fmla="*/ 0 w 20000"/>
                <a:gd name="T55" fmla="*/ 10829 h 20000"/>
                <a:gd name="T56" fmla="*/ 845 w 20000"/>
                <a:gd name="T57" fmla="*/ 9669 h 20000"/>
                <a:gd name="T58" fmla="*/ 845 w 20000"/>
                <a:gd name="T59" fmla="*/ 8232 h 20000"/>
                <a:gd name="T60" fmla="*/ 3803 w 20000"/>
                <a:gd name="T61" fmla="*/ 8232 h 20000"/>
                <a:gd name="T62" fmla="*/ 4366 w 20000"/>
                <a:gd name="T63" fmla="*/ 8011 h 20000"/>
                <a:gd name="T64" fmla="*/ 2254 w 20000"/>
                <a:gd name="T65" fmla="*/ 7127 h 20000"/>
                <a:gd name="T66" fmla="*/ 3803 w 20000"/>
                <a:gd name="T67" fmla="*/ 6519 h 20000"/>
                <a:gd name="T68" fmla="*/ 3803 w 20000"/>
                <a:gd name="T69" fmla="*/ 4807 h 20000"/>
                <a:gd name="T70" fmla="*/ 3803 w 20000"/>
                <a:gd name="T71" fmla="*/ 3702 h 20000"/>
                <a:gd name="T72" fmla="*/ 5775 w 20000"/>
                <a:gd name="T73" fmla="*/ 3370 h 20000"/>
                <a:gd name="T74" fmla="*/ 5775 w 20000"/>
                <a:gd name="T75" fmla="*/ 2818 h 20000"/>
                <a:gd name="T76" fmla="*/ 4366 w 20000"/>
                <a:gd name="T77" fmla="*/ 1989 h 20000"/>
                <a:gd name="T78" fmla="*/ 2254 w 20000"/>
                <a:gd name="T79" fmla="*/ 1105 h 20000"/>
                <a:gd name="T80" fmla="*/ 845 w 20000"/>
                <a:gd name="T81" fmla="*/ 0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94" name="Freeform 182"/>
            <p:cNvSpPr>
              <a:spLocks/>
            </p:cNvSpPr>
            <p:nvPr/>
          </p:nvSpPr>
          <p:spPr bwMode="auto">
            <a:xfrm>
              <a:off x="4136373" y="2881917"/>
              <a:ext cx="275624" cy="256508"/>
            </a:xfrm>
            <a:custGeom>
              <a:avLst/>
              <a:gdLst>
                <a:gd name="T0" fmla="*/ 16279 w 20000"/>
                <a:gd name="T1" fmla="*/ 5544 h 20000"/>
                <a:gd name="T2" fmla="*/ 16990 w 20000"/>
                <a:gd name="T3" fmla="*/ 6299 h 20000"/>
                <a:gd name="T4" fmla="*/ 18112 w 20000"/>
                <a:gd name="T5" fmla="*/ 6734 h 20000"/>
                <a:gd name="T6" fmla="*/ 18851 w 20000"/>
                <a:gd name="T7" fmla="*/ 7518 h 20000"/>
                <a:gd name="T8" fmla="*/ 18851 w 20000"/>
                <a:gd name="T9" fmla="*/ 8244 h 20000"/>
                <a:gd name="T10" fmla="*/ 19973 w 20000"/>
                <a:gd name="T11" fmla="*/ 10653 h 20000"/>
                <a:gd name="T12" fmla="*/ 19398 w 20000"/>
                <a:gd name="T13" fmla="*/ 12163 h 20000"/>
                <a:gd name="T14" fmla="*/ 18550 w 20000"/>
                <a:gd name="T15" fmla="*/ 12917 h 20000"/>
                <a:gd name="T16" fmla="*/ 16005 w 20000"/>
                <a:gd name="T17" fmla="*/ 13353 h 20000"/>
                <a:gd name="T18" fmla="*/ 13707 w 20000"/>
                <a:gd name="T19" fmla="*/ 13353 h 20000"/>
                <a:gd name="T20" fmla="*/ 12312 w 20000"/>
                <a:gd name="T21" fmla="*/ 13817 h 20000"/>
                <a:gd name="T22" fmla="*/ 11190 w 20000"/>
                <a:gd name="T23" fmla="*/ 15007 h 20000"/>
                <a:gd name="T24" fmla="*/ 10451 w 20000"/>
                <a:gd name="T25" fmla="*/ 15298 h 20000"/>
                <a:gd name="T26" fmla="*/ 10342 w 20000"/>
                <a:gd name="T27" fmla="*/ 16052 h 20000"/>
                <a:gd name="T28" fmla="*/ 9330 w 20000"/>
                <a:gd name="T29" fmla="*/ 15762 h 20000"/>
                <a:gd name="T30" fmla="*/ 9330 w 20000"/>
                <a:gd name="T31" fmla="*/ 16517 h 20000"/>
                <a:gd name="T32" fmla="*/ 8892 w 20000"/>
                <a:gd name="T33" fmla="*/ 17562 h 20000"/>
                <a:gd name="T34" fmla="*/ 8044 w 20000"/>
                <a:gd name="T35" fmla="*/ 17707 h 20000"/>
                <a:gd name="T36" fmla="*/ 8044 w 20000"/>
                <a:gd name="T37" fmla="*/ 18926 h 20000"/>
                <a:gd name="T38" fmla="*/ 7497 w 20000"/>
                <a:gd name="T39" fmla="*/ 19681 h 20000"/>
                <a:gd name="T40" fmla="*/ 6922 w 20000"/>
                <a:gd name="T41" fmla="*/ 19216 h 20000"/>
                <a:gd name="T42" fmla="*/ 6375 w 20000"/>
                <a:gd name="T43" fmla="*/ 19361 h 20000"/>
                <a:gd name="T44" fmla="*/ 6211 w 20000"/>
                <a:gd name="T45" fmla="*/ 19971 h 20000"/>
                <a:gd name="T46" fmla="*/ 5527 w 20000"/>
                <a:gd name="T47" fmla="*/ 19361 h 20000"/>
                <a:gd name="T48" fmla="*/ 4514 w 20000"/>
                <a:gd name="T49" fmla="*/ 19361 h 20000"/>
                <a:gd name="T50" fmla="*/ 4378 w 20000"/>
                <a:gd name="T51" fmla="*/ 18781 h 20000"/>
                <a:gd name="T52" fmla="*/ 4077 w 20000"/>
                <a:gd name="T53" fmla="*/ 18026 h 20000"/>
                <a:gd name="T54" fmla="*/ 3393 w 20000"/>
                <a:gd name="T55" fmla="*/ 16836 h 20000"/>
                <a:gd name="T56" fmla="*/ 2955 w 20000"/>
                <a:gd name="T57" fmla="*/ 17242 h 20000"/>
                <a:gd name="T58" fmla="*/ 1833 w 20000"/>
                <a:gd name="T59" fmla="*/ 17707 h 20000"/>
                <a:gd name="T60" fmla="*/ 1122 w 20000"/>
                <a:gd name="T61" fmla="*/ 17242 h 20000"/>
                <a:gd name="T62" fmla="*/ 985 w 20000"/>
                <a:gd name="T63" fmla="*/ 16836 h 20000"/>
                <a:gd name="T64" fmla="*/ 438 w 20000"/>
                <a:gd name="T65" fmla="*/ 15762 h 20000"/>
                <a:gd name="T66" fmla="*/ 0 w 20000"/>
                <a:gd name="T67" fmla="*/ 15298 h 20000"/>
                <a:gd name="T68" fmla="*/ 0 w 20000"/>
                <a:gd name="T69" fmla="*/ 14398 h 20000"/>
                <a:gd name="T70" fmla="*/ 274 w 20000"/>
                <a:gd name="T71" fmla="*/ 13643 h 20000"/>
                <a:gd name="T72" fmla="*/ 711 w 20000"/>
                <a:gd name="T73" fmla="*/ 12453 h 20000"/>
                <a:gd name="T74" fmla="*/ 1560 w 20000"/>
                <a:gd name="T75" fmla="*/ 12627 h 20000"/>
                <a:gd name="T76" fmla="*/ 3256 w 20000"/>
                <a:gd name="T77" fmla="*/ 12627 h 20000"/>
                <a:gd name="T78" fmla="*/ 7770 w 20000"/>
                <a:gd name="T79" fmla="*/ 12917 h 20000"/>
                <a:gd name="T80" fmla="*/ 7770 w 20000"/>
                <a:gd name="T81" fmla="*/ 11379 h 20000"/>
                <a:gd name="T82" fmla="*/ 8892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95" name="Freeform 183"/>
            <p:cNvSpPr>
              <a:spLocks/>
            </p:cNvSpPr>
            <p:nvPr/>
          </p:nvSpPr>
          <p:spPr bwMode="auto">
            <a:xfrm>
              <a:off x="4054629" y="2689256"/>
              <a:ext cx="265144" cy="263229"/>
            </a:xfrm>
            <a:custGeom>
              <a:avLst/>
              <a:gdLst>
                <a:gd name="T0" fmla="*/ 18807 w 20000"/>
                <a:gd name="T1" fmla="*/ 878 h 20000"/>
                <a:gd name="T2" fmla="*/ 19233 w 20000"/>
                <a:gd name="T3" fmla="*/ 1473 h 20000"/>
                <a:gd name="T4" fmla="*/ 19517 w 20000"/>
                <a:gd name="T5" fmla="*/ 2210 h 20000"/>
                <a:gd name="T6" fmla="*/ 19517 w 20000"/>
                <a:gd name="T7" fmla="*/ 2805 h 20000"/>
                <a:gd name="T8" fmla="*/ 19688 w 20000"/>
                <a:gd name="T9" fmla="*/ 3824 h 20000"/>
                <a:gd name="T10" fmla="*/ 19972 w 20000"/>
                <a:gd name="T11" fmla="*/ 4278 h 20000"/>
                <a:gd name="T12" fmla="*/ 19972 w 20000"/>
                <a:gd name="T13" fmla="*/ 4703 h 20000"/>
                <a:gd name="T14" fmla="*/ 19972 w 20000"/>
                <a:gd name="T15" fmla="*/ 4986 h 20000"/>
                <a:gd name="T16" fmla="*/ 17784 w 20000"/>
                <a:gd name="T17" fmla="*/ 5297 h 20000"/>
                <a:gd name="T18" fmla="*/ 17784 w 20000"/>
                <a:gd name="T19" fmla="*/ 5722 h 20000"/>
                <a:gd name="T20" fmla="*/ 16903 w 20000"/>
                <a:gd name="T21" fmla="*/ 5864 h 20000"/>
                <a:gd name="T22" fmla="*/ 16903 w 20000"/>
                <a:gd name="T23" fmla="*/ 6147 h 20000"/>
                <a:gd name="T24" fmla="*/ 16903 w 20000"/>
                <a:gd name="T25" fmla="*/ 6601 h 20000"/>
                <a:gd name="T26" fmla="*/ 16449 w 20000"/>
                <a:gd name="T27" fmla="*/ 7054 h 20000"/>
                <a:gd name="T28" fmla="*/ 14972 w 20000"/>
                <a:gd name="T29" fmla="*/ 8385 h 20000"/>
                <a:gd name="T30" fmla="*/ 13949 w 20000"/>
                <a:gd name="T31" fmla="*/ 8527 h 20000"/>
                <a:gd name="T32" fmla="*/ 13523 w 20000"/>
                <a:gd name="T33" fmla="*/ 8385 h 20000"/>
                <a:gd name="T34" fmla="*/ 13068 w 20000"/>
                <a:gd name="T35" fmla="*/ 8527 h 20000"/>
                <a:gd name="T36" fmla="*/ 12330 w 20000"/>
                <a:gd name="T37" fmla="*/ 8527 h 20000"/>
                <a:gd name="T38" fmla="*/ 11165 w 20000"/>
                <a:gd name="T39" fmla="*/ 9263 h 20000"/>
                <a:gd name="T40" fmla="*/ 10739 w 20000"/>
                <a:gd name="T41" fmla="*/ 9547 h 20000"/>
                <a:gd name="T42" fmla="*/ 10739 w 20000"/>
                <a:gd name="T43" fmla="*/ 11445 h 20000"/>
                <a:gd name="T44" fmla="*/ 10739 w 20000"/>
                <a:gd name="T45" fmla="*/ 13371 h 20000"/>
                <a:gd name="T46" fmla="*/ 6449 w 20000"/>
                <a:gd name="T47" fmla="*/ 13484 h 20000"/>
                <a:gd name="T48" fmla="*/ 6449 w 20000"/>
                <a:gd name="T49" fmla="*/ 16601 h 20000"/>
                <a:gd name="T50" fmla="*/ 5284 w 20000"/>
                <a:gd name="T51" fmla="*/ 17025 h 20000"/>
                <a:gd name="T52" fmla="*/ 4972 w 20000"/>
                <a:gd name="T53" fmla="*/ 17309 h 20000"/>
                <a:gd name="T54" fmla="*/ 4972 w 20000"/>
                <a:gd name="T55" fmla="*/ 17762 h 20000"/>
                <a:gd name="T56" fmla="*/ 4972 w 20000"/>
                <a:gd name="T57" fmla="*/ 19518 h 20000"/>
                <a:gd name="T58" fmla="*/ 284 w 20000"/>
                <a:gd name="T59" fmla="*/ 19518 h 20000"/>
                <a:gd name="T60" fmla="*/ 0 w 20000"/>
                <a:gd name="T61" fmla="*/ 19972 h 20000"/>
                <a:gd name="T62" fmla="*/ 284 w 20000"/>
                <a:gd name="T63" fmla="*/ 18810 h 20000"/>
                <a:gd name="T64" fmla="*/ 739 w 20000"/>
                <a:gd name="T65" fmla="*/ 18187 h 20000"/>
                <a:gd name="T66" fmla="*/ 1023 w 20000"/>
                <a:gd name="T67" fmla="*/ 17762 h 20000"/>
                <a:gd name="T68" fmla="*/ 1165 w 20000"/>
                <a:gd name="T69" fmla="*/ 17309 h 20000"/>
                <a:gd name="T70" fmla="*/ 1449 w 20000"/>
                <a:gd name="T71" fmla="*/ 16884 h 20000"/>
                <a:gd name="T72" fmla="*/ 1903 w 20000"/>
                <a:gd name="T73" fmla="*/ 16147 h 20000"/>
                <a:gd name="T74" fmla="*/ 2784 w 20000"/>
                <a:gd name="T75" fmla="*/ 15127 h 20000"/>
                <a:gd name="T76" fmla="*/ 2784 w 20000"/>
                <a:gd name="T77" fmla="*/ 14249 h 20000"/>
                <a:gd name="T78" fmla="*/ 3352 w 20000"/>
                <a:gd name="T79" fmla="*/ 13371 h 20000"/>
                <a:gd name="T80" fmla="*/ 4545 w 20000"/>
                <a:gd name="T81" fmla="*/ 12040 h 20000"/>
                <a:gd name="T82" fmla="*/ 5284 w 20000"/>
                <a:gd name="T83" fmla="*/ 10878 h 20000"/>
                <a:gd name="T84" fmla="*/ 6619 w 20000"/>
                <a:gd name="T85" fmla="*/ 10425 h 20000"/>
                <a:gd name="T86" fmla="*/ 7614 w 20000"/>
                <a:gd name="T87" fmla="*/ 9972 h 20000"/>
                <a:gd name="T88" fmla="*/ 8807 w 20000"/>
                <a:gd name="T89" fmla="*/ 8810 h 20000"/>
                <a:gd name="T90" fmla="*/ 9545 w 20000"/>
                <a:gd name="T91" fmla="*/ 7649 h 20000"/>
                <a:gd name="T92" fmla="*/ 9233 w 20000"/>
                <a:gd name="T93" fmla="*/ 7054 h 20000"/>
                <a:gd name="T94" fmla="*/ 9233 w 20000"/>
                <a:gd name="T95" fmla="*/ 5864 h 20000"/>
                <a:gd name="T96" fmla="*/ 9688 w 20000"/>
                <a:gd name="T97" fmla="*/ 5297 h 20000"/>
                <a:gd name="T98" fmla="*/ 9972 w 20000"/>
                <a:gd name="T99" fmla="*/ 4561 h 20000"/>
                <a:gd name="T100" fmla="*/ 10739 w 20000"/>
                <a:gd name="T101" fmla="*/ 3541 h 20000"/>
                <a:gd name="T102" fmla="*/ 11619 w 20000"/>
                <a:gd name="T103" fmla="*/ 3088 h 20000"/>
                <a:gd name="T104" fmla="*/ 13068 w 20000"/>
                <a:gd name="T105" fmla="*/ 2380 h 20000"/>
                <a:gd name="T106" fmla="*/ 13523 w 20000"/>
                <a:gd name="T107" fmla="*/ 1190 h 20000"/>
                <a:gd name="T108" fmla="*/ 13949 w 20000"/>
                <a:gd name="T109" fmla="*/ 0 h 20000"/>
                <a:gd name="T110" fmla="*/ 14688 w 20000"/>
                <a:gd name="T111" fmla="*/ 0 h 20000"/>
                <a:gd name="T112" fmla="*/ 15398 w 20000"/>
                <a:gd name="T113" fmla="*/ 765 h 20000"/>
                <a:gd name="T114" fmla="*/ 16619 w 20000"/>
                <a:gd name="T115" fmla="*/ 765 h 20000"/>
                <a:gd name="T116" fmla="*/ 17330 w 20000"/>
                <a:gd name="T117" fmla="*/ 765 h 20000"/>
                <a:gd name="T118" fmla="*/ 17784 w 20000"/>
                <a:gd name="T119" fmla="*/ 453 h 20000"/>
                <a:gd name="T120" fmla="*/ 18068 w 20000"/>
                <a:gd name="T121" fmla="*/ 878 h 20000"/>
                <a:gd name="T122" fmla="*/ 18807 w 20000"/>
                <a:gd name="T123" fmla="*/ 878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96" name="Freeform 184"/>
            <p:cNvSpPr>
              <a:spLocks/>
            </p:cNvSpPr>
            <p:nvPr/>
          </p:nvSpPr>
          <p:spPr bwMode="auto">
            <a:xfrm>
              <a:off x="4054629" y="2838233"/>
              <a:ext cx="204360" cy="220663"/>
            </a:xfrm>
            <a:custGeom>
              <a:avLst/>
              <a:gdLst>
                <a:gd name="T0" fmla="*/ 13897 w 20000"/>
                <a:gd name="T1" fmla="*/ 0 h 20000"/>
                <a:gd name="T2" fmla="*/ 19963 w 20000"/>
                <a:gd name="T3" fmla="*/ 3885 h 20000"/>
                <a:gd name="T4" fmla="*/ 17279 w 20000"/>
                <a:gd name="T5" fmla="*/ 3885 h 20000"/>
                <a:gd name="T6" fmla="*/ 18456 w 20000"/>
                <a:gd name="T7" fmla="*/ 17128 h 20000"/>
                <a:gd name="T8" fmla="*/ 19007 w 20000"/>
                <a:gd name="T9" fmla="*/ 17669 h 20000"/>
                <a:gd name="T10" fmla="*/ 18456 w 20000"/>
                <a:gd name="T11" fmla="*/ 18919 h 20000"/>
                <a:gd name="T12" fmla="*/ 12537 w 20000"/>
                <a:gd name="T13" fmla="*/ 18919 h 20000"/>
                <a:gd name="T14" fmla="*/ 12390 w 20000"/>
                <a:gd name="T15" fmla="*/ 18581 h 20000"/>
                <a:gd name="T16" fmla="*/ 11985 w 20000"/>
                <a:gd name="T17" fmla="*/ 18919 h 20000"/>
                <a:gd name="T18" fmla="*/ 10074 w 20000"/>
                <a:gd name="T19" fmla="*/ 18581 h 20000"/>
                <a:gd name="T20" fmla="*/ 9890 w 20000"/>
                <a:gd name="T21" fmla="*/ 19054 h 20000"/>
                <a:gd name="T22" fmla="*/ 8934 w 20000"/>
                <a:gd name="T23" fmla="*/ 18378 h 20000"/>
                <a:gd name="T24" fmla="*/ 8346 w 20000"/>
                <a:gd name="T25" fmla="*/ 19054 h 20000"/>
                <a:gd name="T26" fmla="*/ 8346 w 20000"/>
                <a:gd name="T27" fmla="*/ 19764 h 20000"/>
                <a:gd name="T28" fmla="*/ 7978 w 20000"/>
                <a:gd name="T29" fmla="*/ 19966 h 20000"/>
                <a:gd name="T30" fmla="*/ 7022 w 20000"/>
                <a:gd name="T31" fmla="*/ 19764 h 20000"/>
                <a:gd name="T32" fmla="*/ 6838 w 20000"/>
                <a:gd name="T33" fmla="*/ 19426 h 20000"/>
                <a:gd name="T34" fmla="*/ 6434 w 20000"/>
                <a:gd name="T35" fmla="*/ 18919 h 20000"/>
                <a:gd name="T36" fmla="*/ 6066 w 20000"/>
                <a:gd name="T37" fmla="*/ 18919 h 20000"/>
                <a:gd name="T38" fmla="*/ 5919 w 20000"/>
                <a:gd name="T39" fmla="*/ 18041 h 20000"/>
                <a:gd name="T40" fmla="*/ 5331 w 20000"/>
                <a:gd name="T41" fmla="*/ 18041 h 20000"/>
                <a:gd name="T42" fmla="*/ 4559 w 20000"/>
                <a:gd name="T43" fmla="*/ 17128 h 20000"/>
                <a:gd name="T44" fmla="*/ 3971 w 20000"/>
                <a:gd name="T45" fmla="*/ 16993 h 20000"/>
                <a:gd name="T46" fmla="*/ 2463 w 20000"/>
                <a:gd name="T47" fmla="*/ 17128 h 20000"/>
                <a:gd name="T48" fmla="*/ 1324 w 20000"/>
                <a:gd name="T49" fmla="*/ 17128 h 20000"/>
                <a:gd name="T50" fmla="*/ 515 w 20000"/>
                <a:gd name="T51" fmla="*/ 17669 h 20000"/>
                <a:gd name="T52" fmla="*/ 956 w 20000"/>
                <a:gd name="T53" fmla="*/ 16622 h 20000"/>
                <a:gd name="T54" fmla="*/ 1507 w 20000"/>
                <a:gd name="T55" fmla="*/ 15203 h 20000"/>
                <a:gd name="T56" fmla="*/ 1324 w 20000"/>
                <a:gd name="T57" fmla="*/ 13480 h 20000"/>
                <a:gd name="T58" fmla="*/ 515 w 20000"/>
                <a:gd name="T59" fmla="*/ 12601 h 20000"/>
                <a:gd name="T60" fmla="*/ 1324 w 20000"/>
                <a:gd name="T61" fmla="*/ 12601 h 20000"/>
                <a:gd name="T62" fmla="*/ 1324 w 20000"/>
                <a:gd name="T63" fmla="*/ 11723 h 20000"/>
                <a:gd name="T64" fmla="*/ 956 w 20000"/>
                <a:gd name="T65" fmla="*/ 10709 h 20000"/>
                <a:gd name="T66" fmla="*/ 515 w 20000"/>
                <a:gd name="T67" fmla="*/ 11047 h 20000"/>
                <a:gd name="T68" fmla="*/ 368 w 20000"/>
                <a:gd name="T69" fmla="*/ 10169 h 20000"/>
                <a:gd name="T70" fmla="*/ 0 w 20000"/>
                <a:gd name="T71" fmla="*/ 10169 h 20000"/>
                <a:gd name="T72" fmla="*/ 368 w 20000"/>
                <a:gd name="T73" fmla="*/ 9628 h 20000"/>
                <a:gd name="T74" fmla="*/ 6434 w 20000"/>
                <a:gd name="T75" fmla="*/ 9628 h 20000"/>
                <a:gd name="T76" fmla="*/ 6434 w 20000"/>
                <a:gd name="T77" fmla="*/ 7534 h 20000"/>
                <a:gd name="T78" fmla="*/ 6434 w 20000"/>
                <a:gd name="T79" fmla="*/ 6993 h 20000"/>
                <a:gd name="T80" fmla="*/ 6838 w 20000"/>
                <a:gd name="T81" fmla="*/ 6655 h 20000"/>
                <a:gd name="T82" fmla="*/ 8346 w 20000"/>
                <a:gd name="T83" fmla="*/ 6149 h 20000"/>
                <a:gd name="T84" fmla="*/ 8346 w 20000"/>
                <a:gd name="T85" fmla="*/ 2432 h 20000"/>
                <a:gd name="T86" fmla="*/ 13897 w 20000"/>
                <a:gd name="T87" fmla="*/ 2297 h 20000"/>
                <a:gd name="T88" fmla="*/ 13897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97" name="Freeform 185"/>
            <p:cNvSpPr>
              <a:spLocks/>
            </p:cNvSpPr>
            <p:nvPr/>
          </p:nvSpPr>
          <p:spPr bwMode="auto">
            <a:xfrm>
              <a:off x="5292318" y="3650319"/>
              <a:ext cx="6288" cy="14562"/>
            </a:xfrm>
            <a:custGeom>
              <a:avLst/>
              <a:gdLst>
                <a:gd name="T0" fmla="*/ 7059 w 20000"/>
                <a:gd name="T1" fmla="*/ 19459 h 20000"/>
                <a:gd name="T2" fmla="*/ 0 w 20000"/>
                <a:gd name="T3" fmla="*/ 14054 h 20000"/>
                <a:gd name="T4" fmla="*/ 0 w 20000"/>
                <a:gd name="T5" fmla="*/ 10811 h 20000"/>
                <a:gd name="T6" fmla="*/ 7059 w 20000"/>
                <a:gd name="T7" fmla="*/ 0 h 20000"/>
                <a:gd name="T8" fmla="*/ 18824 w 20000"/>
                <a:gd name="T9" fmla="*/ 10811 h 20000"/>
                <a:gd name="T10" fmla="*/ 7059 w 20000"/>
                <a:gd name="T11" fmla="*/ 1945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7059" y="19459"/>
                  </a:moveTo>
                  <a:lnTo>
                    <a:pt x="0" y="14054"/>
                  </a:lnTo>
                  <a:lnTo>
                    <a:pt x="0" y="10811"/>
                  </a:lnTo>
                  <a:lnTo>
                    <a:pt x="7059" y="0"/>
                  </a:lnTo>
                  <a:lnTo>
                    <a:pt x="18824" y="10811"/>
                  </a:lnTo>
                  <a:lnTo>
                    <a:pt x="7059" y="1945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98" name="Freeform 186"/>
            <p:cNvSpPr>
              <a:spLocks/>
            </p:cNvSpPr>
            <p:nvPr/>
          </p:nvSpPr>
          <p:spPr bwMode="auto">
            <a:xfrm>
              <a:off x="4838533" y="3486782"/>
              <a:ext cx="182352" cy="283391"/>
            </a:xfrm>
            <a:custGeom>
              <a:avLst/>
              <a:gdLst>
                <a:gd name="T0" fmla="*/ 10062 w 20000"/>
                <a:gd name="T1" fmla="*/ 1076 h 20000"/>
                <a:gd name="T2" fmla="*/ 11180 w 20000"/>
                <a:gd name="T3" fmla="*/ 1076 h 20000"/>
                <a:gd name="T4" fmla="*/ 12671 w 20000"/>
                <a:gd name="T5" fmla="*/ 1234 h 20000"/>
                <a:gd name="T6" fmla="*/ 13954 w 20000"/>
                <a:gd name="T7" fmla="*/ 1234 h 20000"/>
                <a:gd name="T8" fmla="*/ 15031 w 20000"/>
                <a:gd name="T9" fmla="*/ 814 h 20000"/>
                <a:gd name="T10" fmla="*/ 15652 w 20000"/>
                <a:gd name="T11" fmla="*/ 1076 h 20000"/>
                <a:gd name="T12" fmla="*/ 17184 w 20000"/>
                <a:gd name="T13" fmla="*/ 682 h 20000"/>
                <a:gd name="T14" fmla="*/ 19130 w 20000"/>
                <a:gd name="T15" fmla="*/ 0 h 20000"/>
                <a:gd name="T16" fmla="*/ 19130 w 20000"/>
                <a:gd name="T17" fmla="*/ 1076 h 20000"/>
                <a:gd name="T18" fmla="*/ 19130 w 20000"/>
                <a:gd name="T19" fmla="*/ 2310 h 20000"/>
                <a:gd name="T20" fmla="*/ 19130 w 20000"/>
                <a:gd name="T21" fmla="*/ 2992 h 20000"/>
                <a:gd name="T22" fmla="*/ 19545 w 20000"/>
                <a:gd name="T23" fmla="*/ 4619 h 20000"/>
                <a:gd name="T24" fmla="*/ 19545 w 20000"/>
                <a:gd name="T25" fmla="*/ 5171 h 20000"/>
                <a:gd name="T26" fmla="*/ 19545 w 20000"/>
                <a:gd name="T27" fmla="*/ 5696 h 20000"/>
                <a:gd name="T28" fmla="*/ 18012 w 20000"/>
                <a:gd name="T29" fmla="*/ 6772 h 20000"/>
                <a:gd name="T30" fmla="*/ 17350 w 20000"/>
                <a:gd name="T31" fmla="*/ 7192 h 20000"/>
                <a:gd name="T32" fmla="*/ 16108 w 20000"/>
                <a:gd name="T33" fmla="*/ 7874 h 20000"/>
                <a:gd name="T34" fmla="*/ 12671 w 20000"/>
                <a:gd name="T35" fmla="*/ 8688 h 20000"/>
                <a:gd name="T36" fmla="*/ 12257 w 20000"/>
                <a:gd name="T37" fmla="*/ 9239 h 20000"/>
                <a:gd name="T38" fmla="*/ 10062 w 20000"/>
                <a:gd name="T39" fmla="*/ 10315 h 20000"/>
                <a:gd name="T40" fmla="*/ 8157 w 20000"/>
                <a:gd name="T41" fmla="*/ 11811 h 20000"/>
                <a:gd name="T42" fmla="*/ 8820 w 20000"/>
                <a:gd name="T43" fmla="*/ 13307 h 20000"/>
                <a:gd name="T44" fmla="*/ 9027 w 20000"/>
                <a:gd name="T45" fmla="*/ 13990 h 20000"/>
                <a:gd name="T46" fmla="*/ 9482 w 20000"/>
                <a:gd name="T47" fmla="*/ 15092 h 20000"/>
                <a:gd name="T48" fmla="*/ 8820 w 20000"/>
                <a:gd name="T49" fmla="*/ 16430 h 20000"/>
                <a:gd name="T50" fmla="*/ 9482 w 20000"/>
                <a:gd name="T51" fmla="*/ 16588 h 20000"/>
                <a:gd name="T52" fmla="*/ 5590 w 20000"/>
                <a:gd name="T53" fmla="*/ 17769 h 20000"/>
                <a:gd name="T54" fmla="*/ 4306 w 20000"/>
                <a:gd name="T55" fmla="*/ 18346 h 20000"/>
                <a:gd name="T56" fmla="*/ 3892 w 20000"/>
                <a:gd name="T57" fmla="*/ 19003 h 20000"/>
                <a:gd name="T58" fmla="*/ 4306 w 20000"/>
                <a:gd name="T59" fmla="*/ 19003 h 20000"/>
                <a:gd name="T60" fmla="*/ 3644 w 20000"/>
                <a:gd name="T61" fmla="*/ 19974 h 20000"/>
                <a:gd name="T62" fmla="*/ 3230 w 20000"/>
                <a:gd name="T63" fmla="*/ 19003 h 20000"/>
                <a:gd name="T64" fmla="*/ 2816 w 20000"/>
                <a:gd name="T65" fmla="*/ 18346 h 20000"/>
                <a:gd name="T66" fmla="*/ 2816 w 20000"/>
                <a:gd name="T67" fmla="*/ 16588 h 20000"/>
                <a:gd name="T68" fmla="*/ 2567 w 20000"/>
                <a:gd name="T69" fmla="*/ 15092 h 20000"/>
                <a:gd name="T70" fmla="*/ 1946 w 20000"/>
                <a:gd name="T71" fmla="*/ 14278 h 20000"/>
                <a:gd name="T72" fmla="*/ 4306 w 20000"/>
                <a:gd name="T73" fmla="*/ 12625 h 20000"/>
                <a:gd name="T74" fmla="*/ 4513 w 20000"/>
                <a:gd name="T75" fmla="*/ 11811 h 20000"/>
                <a:gd name="T76" fmla="*/ 4928 w 20000"/>
                <a:gd name="T77" fmla="*/ 10735 h 20000"/>
                <a:gd name="T78" fmla="*/ 4928 w 20000"/>
                <a:gd name="T79" fmla="*/ 9764 h 20000"/>
                <a:gd name="T80" fmla="*/ 4928 w 20000"/>
                <a:gd name="T81" fmla="*/ 9659 h 20000"/>
                <a:gd name="T82" fmla="*/ 5342 w 20000"/>
                <a:gd name="T83" fmla="*/ 9239 h 20000"/>
                <a:gd name="T84" fmla="*/ 5342 w 20000"/>
                <a:gd name="T85" fmla="*/ 7874 h 20000"/>
                <a:gd name="T86" fmla="*/ 4928 w 20000"/>
                <a:gd name="T87" fmla="*/ 6929 h 20000"/>
                <a:gd name="T88" fmla="*/ 3230 w 20000"/>
                <a:gd name="T89" fmla="*/ 6772 h 20000"/>
                <a:gd name="T90" fmla="*/ 2153 w 20000"/>
                <a:gd name="T91" fmla="*/ 6378 h 20000"/>
                <a:gd name="T92" fmla="*/ 414 w 20000"/>
                <a:gd name="T93" fmla="*/ 6115 h 20000"/>
                <a:gd name="T94" fmla="*/ 0 w 20000"/>
                <a:gd name="T95" fmla="*/ 5171 h 20000"/>
                <a:gd name="T96" fmla="*/ 6004 w 20000"/>
                <a:gd name="T97" fmla="*/ 3937 h 20000"/>
                <a:gd name="T98" fmla="*/ 7702 w 20000"/>
                <a:gd name="T99" fmla="*/ 4619 h 20000"/>
                <a:gd name="T100" fmla="*/ 8364 w 20000"/>
                <a:gd name="T101" fmla="*/ 5696 h 20000"/>
                <a:gd name="T102" fmla="*/ 8364 w 20000"/>
                <a:gd name="T103" fmla="*/ 6772 h 20000"/>
                <a:gd name="T104" fmla="*/ 9482 w 20000"/>
                <a:gd name="T105" fmla="*/ 7874 h 20000"/>
                <a:gd name="T106" fmla="*/ 9896 w 20000"/>
                <a:gd name="T107" fmla="*/ 6772 h 20000"/>
                <a:gd name="T108" fmla="*/ 10518 w 20000"/>
                <a:gd name="T109" fmla="*/ 6509 h 20000"/>
                <a:gd name="T110" fmla="*/ 11180 w 20000"/>
                <a:gd name="T111" fmla="*/ 5039 h 20000"/>
                <a:gd name="T112" fmla="*/ 9896 w 20000"/>
                <a:gd name="T113" fmla="*/ 3937 h 20000"/>
                <a:gd name="T114" fmla="*/ 8364 w 20000"/>
                <a:gd name="T115" fmla="*/ 3543 h 20000"/>
                <a:gd name="T116" fmla="*/ 8820 w 20000"/>
                <a:gd name="T117" fmla="*/ 1234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199" name="Freeform 187"/>
            <p:cNvSpPr>
              <a:spLocks/>
            </p:cNvSpPr>
            <p:nvPr/>
          </p:nvSpPr>
          <p:spPr bwMode="auto">
            <a:xfrm>
              <a:off x="4534613" y="3593194"/>
              <a:ext cx="223224" cy="209462"/>
            </a:xfrm>
            <a:custGeom>
              <a:avLst/>
              <a:gdLst>
                <a:gd name="T0" fmla="*/ 17162 w 20000"/>
                <a:gd name="T1" fmla="*/ 1062 h 20000"/>
                <a:gd name="T2" fmla="*/ 18378 w 20000"/>
                <a:gd name="T3" fmla="*/ 708 h 20000"/>
                <a:gd name="T4" fmla="*/ 18581 w 20000"/>
                <a:gd name="T5" fmla="*/ 708 h 20000"/>
                <a:gd name="T6" fmla="*/ 19426 w 20000"/>
                <a:gd name="T7" fmla="*/ 1062 h 20000"/>
                <a:gd name="T8" fmla="*/ 19966 w 20000"/>
                <a:gd name="T9" fmla="*/ 1451 h 20000"/>
                <a:gd name="T10" fmla="*/ 19426 w 20000"/>
                <a:gd name="T11" fmla="*/ 1451 h 20000"/>
                <a:gd name="T12" fmla="*/ 18919 w 20000"/>
                <a:gd name="T13" fmla="*/ 1628 h 20000"/>
                <a:gd name="T14" fmla="*/ 18581 w 20000"/>
                <a:gd name="T15" fmla="*/ 1628 h 20000"/>
                <a:gd name="T16" fmla="*/ 17500 w 20000"/>
                <a:gd name="T17" fmla="*/ 2372 h 20000"/>
                <a:gd name="T18" fmla="*/ 16993 w 20000"/>
                <a:gd name="T19" fmla="*/ 1628 h 20000"/>
                <a:gd name="T20" fmla="*/ 15777 w 20000"/>
                <a:gd name="T21" fmla="*/ 2018 h 20000"/>
                <a:gd name="T22" fmla="*/ 13818 w 20000"/>
                <a:gd name="T23" fmla="*/ 2372 h 20000"/>
                <a:gd name="T24" fmla="*/ 13480 w 20000"/>
                <a:gd name="T25" fmla="*/ 8212 h 20000"/>
                <a:gd name="T26" fmla="*/ 12095 w 20000"/>
                <a:gd name="T27" fmla="*/ 8212 h 20000"/>
                <a:gd name="T28" fmla="*/ 11892 w 20000"/>
                <a:gd name="T29" fmla="*/ 12991 h 20000"/>
                <a:gd name="T30" fmla="*/ 11554 w 20000"/>
                <a:gd name="T31" fmla="*/ 19221 h 20000"/>
                <a:gd name="T32" fmla="*/ 11047 w 20000"/>
                <a:gd name="T33" fmla="*/ 19221 h 20000"/>
                <a:gd name="T34" fmla="*/ 10304 w 20000"/>
                <a:gd name="T35" fmla="*/ 19752 h 20000"/>
                <a:gd name="T36" fmla="*/ 10169 w 20000"/>
                <a:gd name="T37" fmla="*/ 19965 h 20000"/>
                <a:gd name="T38" fmla="*/ 9628 w 20000"/>
                <a:gd name="T39" fmla="*/ 19752 h 20000"/>
                <a:gd name="T40" fmla="*/ 8919 w 20000"/>
                <a:gd name="T41" fmla="*/ 19752 h 20000"/>
                <a:gd name="T42" fmla="*/ 8412 w 20000"/>
                <a:gd name="T43" fmla="*/ 19752 h 20000"/>
                <a:gd name="T44" fmla="*/ 7534 w 20000"/>
                <a:gd name="T45" fmla="*/ 19398 h 20000"/>
                <a:gd name="T46" fmla="*/ 7534 w 20000"/>
                <a:gd name="T47" fmla="*/ 18478 h 20000"/>
                <a:gd name="T48" fmla="*/ 7399 w 20000"/>
                <a:gd name="T49" fmla="*/ 18478 h 20000"/>
                <a:gd name="T50" fmla="*/ 6993 w 20000"/>
                <a:gd name="T51" fmla="*/ 18478 h 20000"/>
                <a:gd name="T52" fmla="*/ 6655 w 20000"/>
                <a:gd name="T53" fmla="*/ 19221 h 20000"/>
                <a:gd name="T54" fmla="*/ 6486 w 20000"/>
                <a:gd name="T55" fmla="*/ 19398 h 20000"/>
                <a:gd name="T56" fmla="*/ 5270 w 20000"/>
                <a:gd name="T57" fmla="*/ 18301 h 20000"/>
                <a:gd name="T58" fmla="*/ 4730 w 20000"/>
                <a:gd name="T59" fmla="*/ 16850 h 20000"/>
                <a:gd name="T60" fmla="*/ 4730 w 20000"/>
                <a:gd name="T61" fmla="*/ 16106 h 20000"/>
                <a:gd name="T62" fmla="*/ 4561 w 20000"/>
                <a:gd name="T63" fmla="*/ 15540 h 20000"/>
                <a:gd name="T64" fmla="*/ 4223 w 20000"/>
                <a:gd name="T65" fmla="*/ 13522 h 20000"/>
                <a:gd name="T66" fmla="*/ 3885 w 20000"/>
                <a:gd name="T67" fmla="*/ 12637 h 20000"/>
                <a:gd name="T68" fmla="*/ 3682 w 20000"/>
                <a:gd name="T69" fmla="*/ 11150 h 20000"/>
                <a:gd name="T70" fmla="*/ 3682 w 20000"/>
                <a:gd name="T71" fmla="*/ 10053 h 20000"/>
                <a:gd name="T72" fmla="*/ 3682 w 20000"/>
                <a:gd name="T73" fmla="*/ 9168 h 20000"/>
                <a:gd name="T74" fmla="*/ 2973 w 20000"/>
                <a:gd name="T75" fmla="*/ 8212 h 20000"/>
                <a:gd name="T76" fmla="*/ 1959 w 20000"/>
                <a:gd name="T77" fmla="*/ 5487 h 20000"/>
                <a:gd name="T78" fmla="*/ 912 w 20000"/>
                <a:gd name="T79" fmla="*/ 3469 h 20000"/>
                <a:gd name="T80" fmla="*/ 541 w 20000"/>
                <a:gd name="T81" fmla="*/ 2549 h 20000"/>
                <a:gd name="T82" fmla="*/ 0 w 20000"/>
                <a:gd name="T83" fmla="*/ 1451 h 20000"/>
                <a:gd name="T84" fmla="*/ 0 w 20000"/>
                <a:gd name="T85" fmla="*/ 496 h 20000"/>
                <a:gd name="T86" fmla="*/ 203 w 20000"/>
                <a:gd name="T87" fmla="*/ 496 h 20000"/>
                <a:gd name="T88" fmla="*/ 912 w 20000"/>
                <a:gd name="T89" fmla="*/ 496 h 20000"/>
                <a:gd name="T90" fmla="*/ 1047 w 20000"/>
                <a:gd name="T91" fmla="*/ 496 h 20000"/>
                <a:gd name="T92" fmla="*/ 1959 w 20000"/>
                <a:gd name="T93" fmla="*/ 0 h 20000"/>
                <a:gd name="T94" fmla="*/ 2432 w 20000"/>
                <a:gd name="T95" fmla="*/ 142 h 20000"/>
                <a:gd name="T96" fmla="*/ 3345 w 20000"/>
                <a:gd name="T97" fmla="*/ 708 h 20000"/>
                <a:gd name="T98" fmla="*/ 3682 w 20000"/>
                <a:gd name="T99" fmla="*/ 708 h 20000"/>
                <a:gd name="T100" fmla="*/ 9628 w 20000"/>
                <a:gd name="T101" fmla="*/ 496 h 20000"/>
                <a:gd name="T102" fmla="*/ 9831 w 20000"/>
                <a:gd name="T103" fmla="*/ 1062 h 20000"/>
                <a:gd name="T104" fmla="*/ 10304 w 20000"/>
                <a:gd name="T105" fmla="*/ 1451 h 20000"/>
                <a:gd name="T106" fmla="*/ 12432 w 20000"/>
                <a:gd name="T107" fmla="*/ 1628 h 20000"/>
                <a:gd name="T108" fmla="*/ 13311 w 20000"/>
                <a:gd name="T109" fmla="*/ 1628 h 20000"/>
                <a:gd name="T110" fmla="*/ 13818 w 20000"/>
                <a:gd name="T111" fmla="*/ 1628 h 20000"/>
                <a:gd name="T112" fmla="*/ 14358 w 20000"/>
                <a:gd name="T113" fmla="*/ 1628 h 20000"/>
                <a:gd name="T114" fmla="*/ 17162 w 20000"/>
                <a:gd name="T115" fmla="*/ 1062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00" name="Freeform 188"/>
            <p:cNvSpPr>
              <a:spLocks/>
            </p:cNvSpPr>
            <p:nvPr/>
          </p:nvSpPr>
          <p:spPr bwMode="auto">
            <a:xfrm>
              <a:off x="4340733" y="2909920"/>
              <a:ext cx="262000" cy="203862"/>
            </a:xfrm>
            <a:custGeom>
              <a:avLst/>
              <a:gdLst>
                <a:gd name="T0" fmla="*/ 15201 w 20000"/>
                <a:gd name="T1" fmla="*/ 0 h 20000"/>
                <a:gd name="T2" fmla="*/ 16839 w 20000"/>
                <a:gd name="T3" fmla="*/ 587 h 20000"/>
                <a:gd name="T4" fmla="*/ 17874 w 20000"/>
                <a:gd name="T5" fmla="*/ 1505 h 20000"/>
                <a:gd name="T6" fmla="*/ 18793 w 20000"/>
                <a:gd name="T7" fmla="*/ 954 h 20000"/>
                <a:gd name="T8" fmla="*/ 19080 w 20000"/>
                <a:gd name="T9" fmla="*/ 2092 h 20000"/>
                <a:gd name="T10" fmla="*/ 19080 w 20000"/>
                <a:gd name="T11" fmla="*/ 3450 h 20000"/>
                <a:gd name="T12" fmla="*/ 19511 w 20000"/>
                <a:gd name="T13" fmla="*/ 4000 h 20000"/>
                <a:gd name="T14" fmla="*/ 19511 w 20000"/>
                <a:gd name="T15" fmla="*/ 4587 h 20000"/>
                <a:gd name="T16" fmla="*/ 19971 w 20000"/>
                <a:gd name="T17" fmla="*/ 5505 h 20000"/>
                <a:gd name="T18" fmla="*/ 19799 w 20000"/>
                <a:gd name="T19" fmla="*/ 5688 h 20000"/>
                <a:gd name="T20" fmla="*/ 19511 w 20000"/>
                <a:gd name="T21" fmla="*/ 11009 h 20000"/>
                <a:gd name="T22" fmla="*/ 17586 w 20000"/>
                <a:gd name="T23" fmla="*/ 14055 h 20000"/>
                <a:gd name="T24" fmla="*/ 17270 w 20000"/>
                <a:gd name="T25" fmla="*/ 14642 h 20000"/>
                <a:gd name="T26" fmla="*/ 17155 w 20000"/>
                <a:gd name="T27" fmla="*/ 15376 h 20000"/>
                <a:gd name="T28" fmla="*/ 17155 w 20000"/>
                <a:gd name="T29" fmla="*/ 16147 h 20000"/>
                <a:gd name="T30" fmla="*/ 16839 w 20000"/>
                <a:gd name="T31" fmla="*/ 16881 h 20000"/>
                <a:gd name="T32" fmla="*/ 16408 w 20000"/>
                <a:gd name="T33" fmla="*/ 17101 h 20000"/>
                <a:gd name="T34" fmla="*/ 15948 w 20000"/>
                <a:gd name="T35" fmla="*/ 17468 h 20000"/>
                <a:gd name="T36" fmla="*/ 13707 w 20000"/>
                <a:gd name="T37" fmla="*/ 16881 h 20000"/>
                <a:gd name="T38" fmla="*/ 13276 w 20000"/>
                <a:gd name="T39" fmla="*/ 17101 h 20000"/>
                <a:gd name="T40" fmla="*/ 12816 w 20000"/>
                <a:gd name="T41" fmla="*/ 17468 h 20000"/>
                <a:gd name="T42" fmla="*/ 12385 w 20000"/>
                <a:gd name="T43" fmla="*/ 17651 h 20000"/>
                <a:gd name="T44" fmla="*/ 11638 w 20000"/>
                <a:gd name="T45" fmla="*/ 18055 h 20000"/>
                <a:gd name="T46" fmla="*/ 10115 w 20000"/>
                <a:gd name="T47" fmla="*/ 17101 h 20000"/>
                <a:gd name="T48" fmla="*/ 8649 w 20000"/>
                <a:gd name="T49" fmla="*/ 17468 h 20000"/>
                <a:gd name="T50" fmla="*/ 8218 w 20000"/>
                <a:gd name="T51" fmla="*/ 16881 h 20000"/>
                <a:gd name="T52" fmla="*/ 7471 w 20000"/>
                <a:gd name="T53" fmla="*/ 16514 h 20000"/>
                <a:gd name="T54" fmla="*/ 6724 w 20000"/>
                <a:gd name="T55" fmla="*/ 16147 h 20000"/>
                <a:gd name="T56" fmla="*/ 6724 w 20000"/>
                <a:gd name="T57" fmla="*/ 16514 h 20000"/>
                <a:gd name="T58" fmla="*/ 5833 w 20000"/>
                <a:gd name="T59" fmla="*/ 16514 h 20000"/>
                <a:gd name="T60" fmla="*/ 5374 w 20000"/>
                <a:gd name="T61" fmla="*/ 16881 h 20000"/>
                <a:gd name="T62" fmla="*/ 5057 w 20000"/>
                <a:gd name="T63" fmla="*/ 17651 h 20000"/>
                <a:gd name="T64" fmla="*/ 4339 w 20000"/>
                <a:gd name="T65" fmla="*/ 18459 h 20000"/>
                <a:gd name="T66" fmla="*/ 4339 w 20000"/>
                <a:gd name="T67" fmla="*/ 19963 h 20000"/>
                <a:gd name="T68" fmla="*/ 3879 w 20000"/>
                <a:gd name="T69" fmla="*/ 19376 h 20000"/>
                <a:gd name="T70" fmla="*/ 3420 w 20000"/>
                <a:gd name="T71" fmla="*/ 18606 h 20000"/>
                <a:gd name="T72" fmla="*/ 3132 w 20000"/>
                <a:gd name="T73" fmla="*/ 18606 h 20000"/>
                <a:gd name="T74" fmla="*/ 2845 w 20000"/>
                <a:gd name="T75" fmla="*/ 19376 h 20000"/>
                <a:gd name="T76" fmla="*/ 2414 w 20000"/>
                <a:gd name="T77" fmla="*/ 18606 h 20000"/>
                <a:gd name="T78" fmla="*/ 2701 w 20000"/>
                <a:gd name="T79" fmla="*/ 18459 h 20000"/>
                <a:gd name="T80" fmla="*/ 2414 w 20000"/>
                <a:gd name="T81" fmla="*/ 18055 h 20000"/>
                <a:gd name="T82" fmla="*/ 1954 w 20000"/>
                <a:gd name="T83" fmla="*/ 18055 h 20000"/>
                <a:gd name="T84" fmla="*/ 1063 w 20000"/>
                <a:gd name="T85" fmla="*/ 17468 h 20000"/>
                <a:gd name="T86" fmla="*/ 1063 w 20000"/>
                <a:gd name="T87" fmla="*/ 17101 h 20000"/>
                <a:gd name="T88" fmla="*/ 1494 w 20000"/>
                <a:gd name="T89" fmla="*/ 17101 h 20000"/>
                <a:gd name="T90" fmla="*/ 1494 w 20000"/>
                <a:gd name="T91" fmla="*/ 16881 h 20000"/>
                <a:gd name="T92" fmla="*/ 1063 w 20000"/>
                <a:gd name="T93" fmla="*/ 16881 h 20000"/>
                <a:gd name="T94" fmla="*/ 460 w 20000"/>
                <a:gd name="T95" fmla="*/ 16147 h 20000"/>
                <a:gd name="T96" fmla="*/ 316 w 20000"/>
                <a:gd name="T97" fmla="*/ 15596 h 20000"/>
                <a:gd name="T98" fmla="*/ 0 w 20000"/>
                <a:gd name="T99" fmla="*/ 15009 h 20000"/>
                <a:gd name="T100" fmla="*/ 0 w 20000"/>
                <a:gd name="T101" fmla="*/ 14422 h 20000"/>
                <a:gd name="T102" fmla="*/ 1207 w 20000"/>
                <a:gd name="T103" fmla="*/ 14055 h 20000"/>
                <a:gd name="T104" fmla="*/ 1494 w 20000"/>
                <a:gd name="T105" fmla="*/ 13651 h 20000"/>
                <a:gd name="T106" fmla="*/ 3879 w 20000"/>
                <a:gd name="T107" fmla="*/ 13505 h 20000"/>
                <a:gd name="T108" fmla="*/ 4339 w 20000"/>
                <a:gd name="T109" fmla="*/ 13651 h 20000"/>
                <a:gd name="T110" fmla="*/ 4770 w 20000"/>
                <a:gd name="T111" fmla="*/ 12550 h 20000"/>
                <a:gd name="T112" fmla="*/ 5057 w 20000"/>
                <a:gd name="T113" fmla="*/ 11009 h 20000"/>
                <a:gd name="T114" fmla="*/ 5374 w 20000"/>
                <a:gd name="T115" fmla="*/ 10642 h 20000"/>
                <a:gd name="T116" fmla="*/ 5374 w 20000"/>
                <a:gd name="T117" fmla="*/ 7413 h 20000"/>
                <a:gd name="T118" fmla="*/ 7471 w 20000"/>
                <a:gd name="T119" fmla="*/ 6459 h 20000"/>
                <a:gd name="T120" fmla="*/ 9397 w 20000"/>
                <a:gd name="T121" fmla="*/ 4183 h 20000"/>
                <a:gd name="T122" fmla="*/ 13994 w 20000"/>
                <a:gd name="T123" fmla="*/ 954 h 20000"/>
                <a:gd name="T124" fmla="*/ 15201 w 20000"/>
                <a:gd name="T125" fmla="*/ 0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01" name="Freeform 189"/>
            <p:cNvSpPr>
              <a:spLocks/>
            </p:cNvSpPr>
            <p:nvPr/>
          </p:nvSpPr>
          <p:spPr bwMode="auto">
            <a:xfrm>
              <a:off x="4386845" y="3074578"/>
              <a:ext cx="198073" cy="162418"/>
            </a:xfrm>
            <a:custGeom>
              <a:avLst/>
              <a:gdLst>
                <a:gd name="T0" fmla="*/ 18601 w 20000"/>
                <a:gd name="T1" fmla="*/ 1193 h 20000"/>
                <a:gd name="T2" fmla="*/ 18979 w 20000"/>
                <a:gd name="T3" fmla="*/ 3073 h 20000"/>
                <a:gd name="T4" fmla="*/ 19962 w 20000"/>
                <a:gd name="T5" fmla="*/ 4771 h 20000"/>
                <a:gd name="T6" fmla="*/ 18601 w 20000"/>
                <a:gd name="T7" fmla="*/ 5459 h 20000"/>
                <a:gd name="T8" fmla="*/ 18034 w 20000"/>
                <a:gd name="T9" fmla="*/ 7385 h 20000"/>
                <a:gd name="T10" fmla="*/ 17618 w 20000"/>
                <a:gd name="T11" fmla="*/ 8991 h 20000"/>
                <a:gd name="T12" fmla="*/ 16635 w 20000"/>
                <a:gd name="T13" fmla="*/ 10413 h 20000"/>
                <a:gd name="T14" fmla="*/ 15085 w 20000"/>
                <a:gd name="T15" fmla="*/ 13486 h 20000"/>
                <a:gd name="T16" fmla="*/ 15085 w 20000"/>
                <a:gd name="T17" fmla="*/ 14220 h 20000"/>
                <a:gd name="T18" fmla="*/ 13913 w 20000"/>
                <a:gd name="T19" fmla="*/ 14954 h 20000"/>
                <a:gd name="T20" fmla="*/ 13308 w 20000"/>
                <a:gd name="T21" fmla="*/ 14037 h 20000"/>
                <a:gd name="T22" fmla="*/ 12325 w 20000"/>
                <a:gd name="T23" fmla="*/ 14220 h 20000"/>
                <a:gd name="T24" fmla="*/ 10397 w 20000"/>
                <a:gd name="T25" fmla="*/ 16101 h 20000"/>
                <a:gd name="T26" fmla="*/ 9376 w 20000"/>
                <a:gd name="T27" fmla="*/ 19220 h 20000"/>
                <a:gd name="T28" fmla="*/ 9225 w 20000"/>
                <a:gd name="T29" fmla="*/ 19220 h 20000"/>
                <a:gd name="T30" fmla="*/ 6881 w 20000"/>
                <a:gd name="T31" fmla="*/ 19220 h 20000"/>
                <a:gd name="T32" fmla="*/ 5671 w 20000"/>
                <a:gd name="T33" fmla="*/ 19954 h 20000"/>
                <a:gd name="T34" fmla="*/ 4121 w 20000"/>
                <a:gd name="T35" fmla="*/ 18073 h 20000"/>
                <a:gd name="T36" fmla="*/ 4348 w 20000"/>
                <a:gd name="T37" fmla="*/ 17339 h 20000"/>
                <a:gd name="T38" fmla="*/ 3554 w 20000"/>
                <a:gd name="T39" fmla="*/ 16101 h 20000"/>
                <a:gd name="T40" fmla="*/ 227 w 20000"/>
                <a:gd name="T41" fmla="*/ 15459 h 20000"/>
                <a:gd name="T42" fmla="*/ 0 w 20000"/>
                <a:gd name="T43" fmla="*/ 11147 h 20000"/>
                <a:gd name="T44" fmla="*/ 605 w 20000"/>
                <a:gd name="T45" fmla="*/ 9725 h 20000"/>
                <a:gd name="T46" fmla="*/ 1172 w 20000"/>
                <a:gd name="T47" fmla="*/ 8073 h 20000"/>
                <a:gd name="T48" fmla="*/ 1550 w 20000"/>
                <a:gd name="T49" fmla="*/ 6651 h 20000"/>
                <a:gd name="T50" fmla="*/ 1172 w 20000"/>
                <a:gd name="T51" fmla="*/ 4771 h 20000"/>
                <a:gd name="T52" fmla="*/ 2155 w 20000"/>
                <a:gd name="T53" fmla="*/ 1881 h 20000"/>
                <a:gd name="T54" fmla="*/ 3176 w 20000"/>
                <a:gd name="T55" fmla="*/ 459 h 20000"/>
                <a:gd name="T56" fmla="*/ 4348 w 20000"/>
                <a:gd name="T57" fmla="*/ 0 h 20000"/>
                <a:gd name="T58" fmla="*/ 6276 w 20000"/>
                <a:gd name="T59" fmla="*/ 917 h 20000"/>
                <a:gd name="T60" fmla="*/ 8809 w 20000"/>
                <a:gd name="T61" fmla="*/ 1193 h 20000"/>
                <a:gd name="T62" fmla="*/ 11758 w 20000"/>
                <a:gd name="T63" fmla="*/ 1881 h 20000"/>
                <a:gd name="T64" fmla="*/ 12930 w 20000"/>
                <a:gd name="T65" fmla="*/ 1193 h 20000"/>
                <a:gd name="T66" fmla="*/ 16446 w 20000"/>
                <a:gd name="T67" fmla="*/ 1651 h 20000"/>
                <a:gd name="T68" fmla="*/ 17618 w 20000"/>
                <a:gd name="T69" fmla="*/ 917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02" name="Freeform 190"/>
            <p:cNvSpPr>
              <a:spLocks/>
            </p:cNvSpPr>
            <p:nvPr/>
          </p:nvSpPr>
          <p:spPr bwMode="auto">
            <a:xfrm>
              <a:off x="4823861" y="3326605"/>
              <a:ext cx="32488" cy="30243"/>
            </a:xfrm>
            <a:custGeom>
              <a:avLst/>
              <a:gdLst>
                <a:gd name="T0" fmla="*/ 8090 w 20000"/>
                <a:gd name="T1" fmla="*/ 2532 h 20000"/>
                <a:gd name="T2" fmla="*/ 11461 w 20000"/>
                <a:gd name="T3" fmla="*/ 2532 h 20000"/>
                <a:gd name="T4" fmla="*/ 11461 w 20000"/>
                <a:gd name="T5" fmla="*/ 4051 h 20000"/>
                <a:gd name="T6" fmla="*/ 17528 w 20000"/>
                <a:gd name="T7" fmla="*/ 0 h 20000"/>
                <a:gd name="T8" fmla="*/ 19775 w 20000"/>
                <a:gd name="T9" fmla="*/ 6582 h 20000"/>
                <a:gd name="T10" fmla="*/ 19775 w 20000"/>
                <a:gd name="T11" fmla="*/ 12911 h 20000"/>
                <a:gd name="T12" fmla="*/ 19775 w 20000"/>
                <a:gd name="T13" fmla="*/ 15696 h 20000"/>
                <a:gd name="T14" fmla="*/ 17528 w 20000"/>
                <a:gd name="T15" fmla="*/ 16962 h 20000"/>
                <a:gd name="T16" fmla="*/ 15056 w 20000"/>
                <a:gd name="T17" fmla="*/ 12911 h 20000"/>
                <a:gd name="T18" fmla="*/ 11461 w 20000"/>
                <a:gd name="T19" fmla="*/ 15696 h 20000"/>
                <a:gd name="T20" fmla="*/ 9213 w 20000"/>
                <a:gd name="T21" fmla="*/ 16962 h 20000"/>
                <a:gd name="T22" fmla="*/ 5843 w 20000"/>
                <a:gd name="T23" fmla="*/ 19747 h 20000"/>
                <a:gd name="T24" fmla="*/ 5843 w 20000"/>
                <a:gd name="T25" fmla="*/ 15696 h 20000"/>
                <a:gd name="T26" fmla="*/ 0 w 20000"/>
                <a:gd name="T27" fmla="*/ 16962 h 20000"/>
                <a:gd name="T28" fmla="*/ 0 w 20000"/>
                <a:gd name="T29" fmla="*/ 15696 h 20000"/>
                <a:gd name="T30" fmla="*/ 2247 w 20000"/>
                <a:gd name="T31" fmla="*/ 12911 h 20000"/>
                <a:gd name="T32" fmla="*/ 4719 w 20000"/>
                <a:gd name="T33" fmla="*/ 6582 h 20000"/>
                <a:gd name="T34" fmla="*/ 8090 w 20000"/>
                <a:gd name="T35" fmla="*/ 4051 h 20000"/>
                <a:gd name="T36" fmla="*/ 8090 w 20000"/>
                <a:gd name="T37" fmla="*/ 2532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03" name="Freeform 191"/>
            <p:cNvSpPr>
              <a:spLocks/>
            </p:cNvSpPr>
            <p:nvPr/>
          </p:nvSpPr>
          <p:spPr bwMode="auto">
            <a:xfrm>
              <a:off x="4704389" y="3446457"/>
              <a:ext cx="199120" cy="168018"/>
            </a:xfrm>
            <a:custGeom>
              <a:avLst/>
              <a:gdLst>
                <a:gd name="T0" fmla="*/ 15871 w 20000"/>
                <a:gd name="T1" fmla="*/ 1153 h 20000"/>
                <a:gd name="T2" fmla="*/ 16818 w 20000"/>
                <a:gd name="T3" fmla="*/ 1375 h 20000"/>
                <a:gd name="T4" fmla="*/ 18030 w 20000"/>
                <a:gd name="T5" fmla="*/ 1818 h 20000"/>
                <a:gd name="T6" fmla="*/ 18598 w 20000"/>
                <a:gd name="T7" fmla="*/ 2084 h 20000"/>
                <a:gd name="T8" fmla="*/ 19583 w 20000"/>
                <a:gd name="T9" fmla="*/ 3636 h 20000"/>
                <a:gd name="T10" fmla="*/ 19962 w 20000"/>
                <a:gd name="T11" fmla="*/ 4789 h 20000"/>
                <a:gd name="T12" fmla="*/ 19394 w 20000"/>
                <a:gd name="T13" fmla="*/ 5942 h 20000"/>
                <a:gd name="T14" fmla="*/ 18977 w 20000"/>
                <a:gd name="T15" fmla="*/ 7805 h 20000"/>
                <a:gd name="T16" fmla="*/ 19394 w 20000"/>
                <a:gd name="T17" fmla="*/ 8692 h 20000"/>
                <a:gd name="T18" fmla="*/ 18598 w 20000"/>
                <a:gd name="T19" fmla="*/ 9845 h 20000"/>
                <a:gd name="T20" fmla="*/ 18598 w 20000"/>
                <a:gd name="T21" fmla="*/ 11663 h 20000"/>
                <a:gd name="T22" fmla="*/ 13864 w 20000"/>
                <a:gd name="T23" fmla="*/ 14412 h 20000"/>
                <a:gd name="T24" fmla="*/ 13485 w 20000"/>
                <a:gd name="T25" fmla="*/ 15122 h 20000"/>
                <a:gd name="T26" fmla="*/ 11364 w 20000"/>
                <a:gd name="T27" fmla="*/ 15565 h 20000"/>
                <a:gd name="T28" fmla="*/ 10379 w 20000"/>
                <a:gd name="T29" fmla="*/ 16940 h 20000"/>
                <a:gd name="T30" fmla="*/ 8598 w 20000"/>
                <a:gd name="T31" fmla="*/ 19468 h 20000"/>
                <a:gd name="T32" fmla="*/ 7652 w 20000"/>
                <a:gd name="T33" fmla="*/ 19468 h 20000"/>
                <a:gd name="T34" fmla="*/ 5265 w 20000"/>
                <a:gd name="T35" fmla="*/ 19246 h 20000"/>
                <a:gd name="T36" fmla="*/ 3712 w 20000"/>
                <a:gd name="T37" fmla="*/ 18315 h 20000"/>
                <a:gd name="T38" fmla="*/ 2159 w 20000"/>
                <a:gd name="T39" fmla="*/ 18758 h 20000"/>
                <a:gd name="T40" fmla="*/ 0 w 20000"/>
                <a:gd name="T41" fmla="*/ 15787 h 20000"/>
                <a:gd name="T42" fmla="*/ 3485 w 20000"/>
                <a:gd name="T43" fmla="*/ 9623 h 20000"/>
                <a:gd name="T44" fmla="*/ 3485 w 20000"/>
                <a:gd name="T45" fmla="*/ 8692 h 20000"/>
                <a:gd name="T46" fmla="*/ 3485 w 20000"/>
                <a:gd name="T47" fmla="*/ 5055 h 20000"/>
                <a:gd name="T48" fmla="*/ 4470 w 20000"/>
                <a:gd name="T49" fmla="*/ 6608 h 20000"/>
                <a:gd name="T50" fmla="*/ 6061 w 20000"/>
                <a:gd name="T51" fmla="*/ 6608 h 20000"/>
                <a:gd name="T52" fmla="*/ 7803 w 20000"/>
                <a:gd name="T53" fmla="*/ 7317 h 20000"/>
                <a:gd name="T54" fmla="*/ 8598 w 20000"/>
                <a:gd name="T55" fmla="*/ 6608 h 20000"/>
                <a:gd name="T56" fmla="*/ 9773 w 20000"/>
                <a:gd name="T57" fmla="*/ 7982 h 20000"/>
                <a:gd name="T58" fmla="*/ 11742 w 20000"/>
                <a:gd name="T59" fmla="*/ 9623 h 20000"/>
                <a:gd name="T60" fmla="*/ 12917 w 20000"/>
                <a:gd name="T61" fmla="*/ 9845 h 20000"/>
                <a:gd name="T62" fmla="*/ 13295 w 20000"/>
                <a:gd name="T63" fmla="*/ 7982 h 20000"/>
                <a:gd name="T64" fmla="*/ 12727 w 20000"/>
                <a:gd name="T65" fmla="*/ 8514 h 20000"/>
                <a:gd name="T66" fmla="*/ 11136 w 20000"/>
                <a:gd name="T67" fmla="*/ 7317 h 20000"/>
                <a:gd name="T68" fmla="*/ 11136 w 20000"/>
                <a:gd name="T69" fmla="*/ 5942 h 20000"/>
                <a:gd name="T70" fmla="*/ 11364 w 20000"/>
                <a:gd name="T71" fmla="*/ 4346 h 20000"/>
                <a:gd name="T72" fmla="*/ 11136 w 20000"/>
                <a:gd name="T73" fmla="*/ 2528 h 20000"/>
                <a:gd name="T74" fmla="*/ 11932 w 20000"/>
                <a:gd name="T75" fmla="*/ 710 h 20000"/>
                <a:gd name="T76" fmla="*/ 15265 w 20000"/>
                <a:gd name="T77" fmla="*/ 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04" name="Freeform 192"/>
            <p:cNvSpPr>
              <a:spLocks/>
            </p:cNvSpPr>
            <p:nvPr/>
          </p:nvSpPr>
          <p:spPr bwMode="auto">
            <a:xfrm>
              <a:off x="4048341" y="3026413"/>
              <a:ext cx="101656" cy="72807"/>
            </a:xfrm>
            <a:custGeom>
              <a:avLst/>
              <a:gdLst>
                <a:gd name="T0" fmla="*/ 2222 w 20000"/>
                <a:gd name="T1" fmla="*/ 2030 h 20000"/>
                <a:gd name="T2" fmla="*/ 3778 w 20000"/>
                <a:gd name="T3" fmla="*/ 406 h 20000"/>
                <a:gd name="T4" fmla="*/ 6148 w 20000"/>
                <a:gd name="T5" fmla="*/ 406 h 20000"/>
                <a:gd name="T6" fmla="*/ 9185 w 20000"/>
                <a:gd name="T7" fmla="*/ 0 h 20000"/>
                <a:gd name="T8" fmla="*/ 10296 w 20000"/>
                <a:gd name="T9" fmla="*/ 406 h 20000"/>
                <a:gd name="T10" fmla="*/ 11926 w 20000"/>
                <a:gd name="T11" fmla="*/ 3147 h 20000"/>
                <a:gd name="T12" fmla="*/ 13037 w 20000"/>
                <a:gd name="T13" fmla="*/ 3147 h 20000"/>
                <a:gd name="T14" fmla="*/ 13407 w 20000"/>
                <a:gd name="T15" fmla="*/ 5787 h 20000"/>
                <a:gd name="T16" fmla="*/ 14148 w 20000"/>
                <a:gd name="T17" fmla="*/ 5787 h 20000"/>
                <a:gd name="T18" fmla="*/ 14963 w 20000"/>
                <a:gd name="T19" fmla="*/ 7310 h 20000"/>
                <a:gd name="T20" fmla="*/ 15259 w 20000"/>
                <a:gd name="T21" fmla="*/ 8325 h 20000"/>
                <a:gd name="T22" fmla="*/ 17259 w 20000"/>
                <a:gd name="T23" fmla="*/ 8934 h 20000"/>
                <a:gd name="T24" fmla="*/ 17259 w 20000"/>
                <a:gd name="T25" fmla="*/ 10964 h 20000"/>
                <a:gd name="T26" fmla="*/ 18000 w 20000"/>
                <a:gd name="T27" fmla="*/ 11574 h 20000"/>
                <a:gd name="T28" fmla="*/ 17259 w 20000"/>
                <a:gd name="T29" fmla="*/ 14112 h 20000"/>
                <a:gd name="T30" fmla="*/ 18000 w 20000"/>
                <a:gd name="T31" fmla="*/ 15736 h 20000"/>
                <a:gd name="T32" fmla="*/ 18444 w 20000"/>
                <a:gd name="T33" fmla="*/ 15736 h 20000"/>
                <a:gd name="T34" fmla="*/ 19926 w 20000"/>
                <a:gd name="T35" fmla="*/ 17259 h 20000"/>
                <a:gd name="T36" fmla="*/ 19926 w 20000"/>
                <a:gd name="T37" fmla="*/ 19391 h 20000"/>
                <a:gd name="T38" fmla="*/ 18000 w 20000"/>
                <a:gd name="T39" fmla="*/ 19391 h 20000"/>
                <a:gd name="T40" fmla="*/ 17259 w 20000"/>
                <a:gd name="T41" fmla="*/ 19391 h 20000"/>
                <a:gd name="T42" fmla="*/ 16148 w 20000"/>
                <a:gd name="T43" fmla="*/ 19898 h 20000"/>
                <a:gd name="T44" fmla="*/ 14148 w 20000"/>
                <a:gd name="T45" fmla="*/ 19391 h 20000"/>
                <a:gd name="T46" fmla="*/ 14148 w 20000"/>
                <a:gd name="T47" fmla="*/ 18274 h 20000"/>
                <a:gd name="T48" fmla="*/ 11926 w 20000"/>
                <a:gd name="T49" fmla="*/ 18274 h 20000"/>
                <a:gd name="T50" fmla="*/ 6889 w 20000"/>
                <a:gd name="T51" fmla="*/ 18274 h 20000"/>
                <a:gd name="T52" fmla="*/ 5407 w 20000"/>
                <a:gd name="T53" fmla="*/ 19391 h 20000"/>
                <a:gd name="T54" fmla="*/ 4222 w 20000"/>
                <a:gd name="T55" fmla="*/ 19391 h 20000"/>
                <a:gd name="T56" fmla="*/ 1926 w 20000"/>
                <a:gd name="T57" fmla="*/ 19898 h 20000"/>
                <a:gd name="T58" fmla="*/ 4222 w 20000"/>
                <a:gd name="T59" fmla="*/ 18274 h 20000"/>
                <a:gd name="T60" fmla="*/ 1926 w 20000"/>
                <a:gd name="T61" fmla="*/ 18274 h 20000"/>
                <a:gd name="T62" fmla="*/ 1185 w 20000"/>
                <a:gd name="T63" fmla="*/ 16751 h 20000"/>
                <a:gd name="T64" fmla="*/ 4963 w 20000"/>
                <a:gd name="T65" fmla="*/ 15736 h 20000"/>
                <a:gd name="T66" fmla="*/ 4963 w 20000"/>
                <a:gd name="T67" fmla="*/ 15127 h 20000"/>
                <a:gd name="T68" fmla="*/ 6148 w 20000"/>
                <a:gd name="T69" fmla="*/ 15127 h 20000"/>
                <a:gd name="T70" fmla="*/ 7259 w 20000"/>
                <a:gd name="T71" fmla="*/ 14112 h 20000"/>
                <a:gd name="T72" fmla="*/ 10296 w 20000"/>
                <a:gd name="T73" fmla="*/ 15736 h 20000"/>
                <a:gd name="T74" fmla="*/ 11926 w 20000"/>
                <a:gd name="T75" fmla="*/ 14112 h 20000"/>
                <a:gd name="T76" fmla="*/ 9926 w 20000"/>
                <a:gd name="T77" fmla="*/ 14112 h 20000"/>
                <a:gd name="T78" fmla="*/ 8000 w 20000"/>
                <a:gd name="T79" fmla="*/ 13096 h 20000"/>
                <a:gd name="T80" fmla="*/ 5407 w 20000"/>
                <a:gd name="T81" fmla="*/ 13096 h 20000"/>
                <a:gd name="T82" fmla="*/ 1926 w 20000"/>
                <a:gd name="T83" fmla="*/ 14112 h 20000"/>
                <a:gd name="T84" fmla="*/ 1926 w 20000"/>
                <a:gd name="T85" fmla="*/ 13096 h 20000"/>
                <a:gd name="T86" fmla="*/ 2222 w 20000"/>
                <a:gd name="T87" fmla="*/ 12589 h 20000"/>
                <a:gd name="T88" fmla="*/ 1185 w 20000"/>
                <a:gd name="T89" fmla="*/ 12589 h 20000"/>
                <a:gd name="T90" fmla="*/ 296 w 20000"/>
                <a:gd name="T91" fmla="*/ 11574 h 20000"/>
                <a:gd name="T92" fmla="*/ 0 w 20000"/>
                <a:gd name="T93" fmla="*/ 8934 h 20000"/>
                <a:gd name="T94" fmla="*/ 296 w 20000"/>
                <a:gd name="T95" fmla="*/ 7310 h 20000"/>
                <a:gd name="T96" fmla="*/ 1926 w 20000"/>
                <a:gd name="T97" fmla="*/ 4772 h 20000"/>
                <a:gd name="T98" fmla="*/ 2222 w 20000"/>
                <a:gd name="T99" fmla="*/ 2030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05" name="Freeform 193"/>
            <p:cNvSpPr>
              <a:spLocks/>
            </p:cNvSpPr>
            <p:nvPr/>
          </p:nvSpPr>
          <p:spPr bwMode="auto">
            <a:xfrm>
              <a:off x="4115413" y="3138425"/>
              <a:ext cx="50304" cy="56006"/>
            </a:xfrm>
            <a:custGeom>
              <a:avLst/>
              <a:gdLst>
                <a:gd name="T0" fmla="*/ 0 w 20000"/>
                <a:gd name="T1" fmla="*/ 6184 h 20000"/>
                <a:gd name="T2" fmla="*/ 2222 w 20000"/>
                <a:gd name="T3" fmla="*/ 4079 h 20000"/>
                <a:gd name="T4" fmla="*/ 3852 w 20000"/>
                <a:gd name="T5" fmla="*/ 4079 h 20000"/>
                <a:gd name="T6" fmla="*/ 6074 w 20000"/>
                <a:gd name="T7" fmla="*/ 789 h 20000"/>
                <a:gd name="T8" fmla="*/ 6815 w 20000"/>
                <a:gd name="T9" fmla="*/ 789 h 20000"/>
                <a:gd name="T10" fmla="*/ 13778 w 20000"/>
                <a:gd name="T11" fmla="*/ 0 h 20000"/>
                <a:gd name="T12" fmla="*/ 16000 w 20000"/>
                <a:gd name="T13" fmla="*/ 3421 h 20000"/>
                <a:gd name="T14" fmla="*/ 16000 w 20000"/>
                <a:gd name="T15" fmla="*/ 5395 h 20000"/>
                <a:gd name="T16" fmla="*/ 16889 w 20000"/>
                <a:gd name="T17" fmla="*/ 6184 h 20000"/>
                <a:gd name="T18" fmla="*/ 16889 w 20000"/>
                <a:gd name="T19" fmla="*/ 9605 h 20000"/>
                <a:gd name="T20" fmla="*/ 19852 w 20000"/>
                <a:gd name="T21" fmla="*/ 9605 h 20000"/>
                <a:gd name="T22" fmla="*/ 19852 w 20000"/>
                <a:gd name="T23" fmla="*/ 11579 h 20000"/>
                <a:gd name="T24" fmla="*/ 18370 w 20000"/>
                <a:gd name="T25" fmla="*/ 11579 h 20000"/>
                <a:gd name="T26" fmla="*/ 18370 w 20000"/>
                <a:gd name="T27" fmla="*/ 14211 h 20000"/>
                <a:gd name="T28" fmla="*/ 16000 w 20000"/>
                <a:gd name="T29" fmla="*/ 16316 h 20000"/>
                <a:gd name="T30" fmla="*/ 13778 w 20000"/>
                <a:gd name="T31" fmla="*/ 19868 h 20000"/>
                <a:gd name="T32" fmla="*/ 8444 w 20000"/>
                <a:gd name="T33" fmla="*/ 17763 h 20000"/>
                <a:gd name="T34" fmla="*/ 2222 w 20000"/>
                <a:gd name="T35" fmla="*/ 15000 h 20000"/>
                <a:gd name="T36" fmla="*/ 2222 w 20000"/>
                <a:gd name="T37" fmla="*/ 12895 h 20000"/>
                <a:gd name="T38" fmla="*/ 0 w 20000"/>
                <a:gd name="T39" fmla="*/ 9605 h 20000"/>
                <a:gd name="T40" fmla="*/ 0 w 20000"/>
                <a:gd name="T41" fmla="*/ 7500 h 20000"/>
                <a:gd name="T42" fmla="*/ 0 w 20000"/>
                <a:gd name="T43" fmla="*/ 6184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06" name="Freeform 194"/>
            <p:cNvSpPr>
              <a:spLocks/>
            </p:cNvSpPr>
            <p:nvPr/>
          </p:nvSpPr>
          <p:spPr bwMode="auto">
            <a:xfrm>
              <a:off x="4756789" y="3573031"/>
              <a:ext cx="132048" cy="116492"/>
            </a:xfrm>
            <a:custGeom>
              <a:avLst/>
              <a:gdLst>
                <a:gd name="T0" fmla="*/ 0 w 20000"/>
                <a:gd name="T1" fmla="*/ 6026 h 20000"/>
                <a:gd name="T2" fmla="*/ 1207 w 20000"/>
                <a:gd name="T3" fmla="*/ 6282 h 20000"/>
                <a:gd name="T4" fmla="*/ 3563 w 20000"/>
                <a:gd name="T5" fmla="*/ 6282 h 20000"/>
                <a:gd name="T6" fmla="*/ 3851 w 20000"/>
                <a:gd name="T7" fmla="*/ 6987 h 20000"/>
                <a:gd name="T8" fmla="*/ 5057 w 20000"/>
                <a:gd name="T9" fmla="*/ 6282 h 20000"/>
                <a:gd name="T10" fmla="*/ 6264 w 20000"/>
                <a:gd name="T11" fmla="*/ 3654 h 20000"/>
                <a:gd name="T12" fmla="*/ 7759 w 20000"/>
                <a:gd name="T13" fmla="*/ 2628 h 20000"/>
                <a:gd name="T14" fmla="*/ 9253 w 20000"/>
                <a:gd name="T15" fmla="*/ 1987 h 20000"/>
                <a:gd name="T16" fmla="*/ 9253 w 20000"/>
                <a:gd name="T17" fmla="*/ 641 h 20000"/>
                <a:gd name="T18" fmla="*/ 11322 w 20000"/>
                <a:gd name="T19" fmla="*/ 0 h 20000"/>
                <a:gd name="T20" fmla="*/ 12529 w 20000"/>
                <a:gd name="T21" fmla="*/ 0 h 20000"/>
                <a:gd name="T22" fmla="*/ 13103 w 20000"/>
                <a:gd name="T23" fmla="*/ 0 h 20000"/>
                <a:gd name="T24" fmla="*/ 13736 w 20000"/>
                <a:gd name="T25" fmla="*/ 1026 h 20000"/>
                <a:gd name="T26" fmla="*/ 15517 w 20000"/>
                <a:gd name="T27" fmla="*/ 641 h 20000"/>
                <a:gd name="T28" fmla="*/ 16092 w 20000"/>
                <a:gd name="T29" fmla="*/ 1026 h 20000"/>
                <a:gd name="T30" fmla="*/ 17011 w 20000"/>
                <a:gd name="T31" fmla="*/ 1667 h 20000"/>
                <a:gd name="T32" fmla="*/ 17586 w 20000"/>
                <a:gd name="T33" fmla="*/ 1987 h 20000"/>
                <a:gd name="T34" fmla="*/ 19368 w 20000"/>
                <a:gd name="T35" fmla="*/ 1987 h 20000"/>
                <a:gd name="T36" fmla="*/ 19368 w 20000"/>
                <a:gd name="T37" fmla="*/ 2628 h 20000"/>
                <a:gd name="T38" fmla="*/ 19943 w 20000"/>
                <a:gd name="T39" fmla="*/ 4295 h 20000"/>
                <a:gd name="T40" fmla="*/ 19943 w 20000"/>
                <a:gd name="T41" fmla="*/ 6026 h 20000"/>
                <a:gd name="T42" fmla="*/ 19943 w 20000"/>
                <a:gd name="T43" fmla="*/ 7628 h 20000"/>
                <a:gd name="T44" fmla="*/ 19943 w 20000"/>
                <a:gd name="T45" fmla="*/ 8013 h 20000"/>
                <a:gd name="T46" fmla="*/ 19368 w 20000"/>
                <a:gd name="T47" fmla="*/ 8654 h 20000"/>
                <a:gd name="T48" fmla="*/ 19943 w 20000"/>
                <a:gd name="T49" fmla="*/ 8910 h 20000"/>
                <a:gd name="T50" fmla="*/ 19368 w 20000"/>
                <a:gd name="T51" fmla="*/ 8910 h 20000"/>
                <a:gd name="T52" fmla="*/ 19368 w 20000"/>
                <a:gd name="T53" fmla="*/ 10256 h 20000"/>
                <a:gd name="T54" fmla="*/ 19368 w 20000"/>
                <a:gd name="T55" fmla="*/ 11282 h 20000"/>
                <a:gd name="T56" fmla="*/ 19943 w 20000"/>
                <a:gd name="T57" fmla="*/ 12308 h 20000"/>
                <a:gd name="T58" fmla="*/ 18793 w 20000"/>
                <a:gd name="T59" fmla="*/ 13910 h 20000"/>
                <a:gd name="T60" fmla="*/ 18448 w 20000"/>
                <a:gd name="T61" fmla="*/ 14936 h 20000"/>
                <a:gd name="T62" fmla="*/ 18448 w 20000"/>
                <a:gd name="T63" fmla="*/ 15897 h 20000"/>
                <a:gd name="T64" fmla="*/ 17874 w 20000"/>
                <a:gd name="T65" fmla="*/ 17308 h 20000"/>
                <a:gd name="T66" fmla="*/ 15172 w 20000"/>
                <a:gd name="T67" fmla="*/ 19936 h 20000"/>
                <a:gd name="T68" fmla="*/ 14598 w 20000"/>
                <a:gd name="T69" fmla="*/ 19231 h 20000"/>
                <a:gd name="T70" fmla="*/ 13103 w 20000"/>
                <a:gd name="T71" fmla="*/ 19936 h 20000"/>
                <a:gd name="T72" fmla="*/ 11609 w 20000"/>
                <a:gd name="T73" fmla="*/ 19231 h 20000"/>
                <a:gd name="T74" fmla="*/ 10115 w 20000"/>
                <a:gd name="T75" fmla="*/ 19231 h 20000"/>
                <a:gd name="T76" fmla="*/ 9253 w 20000"/>
                <a:gd name="T77" fmla="*/ 19231 h 20000"/>
                <a:gd name="T78" fmla="*/ 9253 w 20000"/>
                <a:gd name="T79" fmla="*/ 17564 h 20000"/>
                <a:gd name="T80" fmla="*/ 7759 w 20000"/>
                <a:gd name="T81" fmla="*/ 17308 h 20000"/>
                <a:gd name="T82" fmla="*/ 6839 w 20000"/>
                <a:gd name="T83" fmla="*/ 17308 h 20000"/>
                <a:gd name="T84" fmla="*/ 6264 w 20000"/>
                <a:gd name="T85" fmla="*/ 15897 h 20000"/>
                <a:gd name="T86" fmla="*/ 5977 w 20000"/>
                <a:gd name="T87" fmla="*/ 13910 h 20000"/>
                <a:gd name="T88" fmla="*/ 5402 w 20000"/>
                <a:gd name="T89" fmla="*/ 13910 h 20000"/>
                <a:gd name="T90" fmla="*/ 5057 w 20000"/>
                <a:gd name="T91" fmla="*/ 12308 h 20000"/>
                <a:gd name="T92" fmla="*/ 3563 w 20000"/>
                <a:gd name="T93" fmla="*/ 11667 h 20000"/>
                <a:gd name="T94" fmla="*/ 2126 w 20000"/>
                <a:gd name="T95" fmla="*/ 10641 h 20000"/>
                <a:gd name="T96" fmla="*/ 2126 w 20000"/>
                <a:gd name="T97" fmla="*/ 9615 h 20000"/>
                <a:gd name="T98" fmla="*/ 575 w 20000"/>
                <a:gd name="T99" fmla="*/ 7628 h 20000"/>
                <a:gd name="T100" fmla="*/ 0 w 20000"/>
                <a:gd name="T101" fmla="*/ 6026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07" name="Freeform 195"/>
            <p:cNvSpPr>
              <a:spLocks/>
            </p:cNvSpPr>
            <p:nvPr/>
          </p:nvSpPr>
          <p:spPr bwMode="auto">
            <a:xfrm>
              <a:off x="5028221" y="3108181"/>
              <a:ext cx="168729" cy="225145"/>
            </a:xfrm>
            <a:custGeom>
              <a:avLst/>
              <a:gdLst>
                <a:gd name="T0" fmla="*/ 3453 w 20000"/>
                <a:gd name="T1" fmla="*/ 1728 h 20000"/>
                <a:gd name="T2" fmla="*/ 3946 w 20000"/>
                <a:gd name="T3" fmla="*/ 1229 h 20000"/>
                <a:gd name="T4" fmla="*/ 4170 w 20000"/>
                <a:gd name="T5" fmla="*/ 897 h 20000"/>
                <a:gd name="T6" fmla="*/ 5785 w 20000"/>
                <a:gd name="T7" fmla="*/ 2259 h 20000"/>
                <a:gd name="T8" fmla="*/ 6951 w 20000"/>
                <a:gd name="T9" fmla="*/ 2591 h 20000"/>
                <a:gd name="T10" fmla="*/ 9058 w 20000"/>
                <a:gd name="T11" fmla="*/ 1728 h 20000"/>
                <a:gd name="T12" fmla="*/ 10628 w 20000"/>
                <a:gd name="T13" fmla="*/ 1894 h 20000"/>
                <a:gd name="T14" fmla="*/ 12556 w 20000"/>
                <a:gd name="T15" fmla="*/ 1395 h 20000"/>
                <a:gd name="T16" fmla="*/ 13229 w 20000"/>
                <a:gd name="T17" fmla="*/ 1395 h 20000"/>
                <a:gd name="T18" fmla="*/ 15112 w 20000"/>
                <a:gd name="T19" fmla="*/ 1229 h 20000"/>
                <a:gd name="T20" fmla="*/ 16233 w 20000"/>
                <a:gd name="T21" fmla="*/ 1229 h 20000"/>
                <a:gd name="T22" fmla="*/ 17668 w 20000"/>
                <a:gd name="T23" fmla="*/ 897 h 20000"/>
                <a:gd name="T24" fmla="*/ 18565 w 20000"/>
                <a:gd name="T25" fmla="*/ 532 h 20000"/>
                <a:gd name="T26" fmla="*/ 18789 w 20000"/>
                <a:gd name="T27" fmla="*/ 0 h 20000"/>
                <a:gd name="T28" fmla="*/ 19955 w 20000"/>
                <a:gd name="T29" fmla="*/ 365 h 20000"/>
                <a:gd name="T30" fmla="*/ 19507 w 20000"/>
                <a:gd name="T31" fmla="*/ 1229 h 20000"/>
                <a:gd name="T32" fmla="*/ 19507 w 20000"/>
                <a:gd name="T33" fmla="*/ 1395 h 20000"/>
                <a:gd name="T34" fmla="*/ 19507 w 20000"/>
                <a:gd name="T35" fmla="*/ 2591 h 20000"/>
                <a:gd name="T36" fmla="*/ 19238 w 20000"/>
                <a:gd name="T37" fmla="*/ 3953 h 20000"/>
                <a:gd name="T38" fmla="*/ 17668 w 20000"/>
                <a:gd name="T39" fmla="*/ 5515 h 20000"/>
                <a:gd name="T40" fmla="*/ 17399 w 20000"/>
                <a:gd name="T41" fmla="*/ 6179 h 20000"/>
                <a:gd name="T42" fmla="*/ 17399 w 20000"/>
                <a:gd name="T43" fmla="*/ 6711 h 20000"/>
                <a:gd name="T44" fmla="*/ 15785 w 20000"/>
                <a:gd name="T45" fmla="*/ 8439 h 20000"/>
                <a:gd name="T46" fmla="*/ 15785 w 20000"/>
                <a:gd name="T47" fmla="*/ 8970 h 20000"/>
                <a:gd name="T48" fmla="*/ 13722 w 20000"/>
                <a:gd name="T49" fmla="*/ 11362 h 20000"/>
                <a:gd name="T50" fmla="*/ 10179 w 20000"/>
                <a:gd name="T51" fmla="*/ 13920 h 20000"/>
                <a:gd name="T52" fmla="*/ 7892 w 20000"/>
                <a:gd name="T53" fmla="*/ 15349 h 20000"/>
                <a:gd name="T54" fmla="*/ 4170 w 20000"/>
                <a:gd name="T55" fmla="*/ 17542 h 20000"/>
                <a:gd name="T56" fmla="*/ 1166 w 20000"/>
                <a:gd name="T57" fmla="*/ 19967 h 20000"/>
                <a:gd name="T58" fmla="*/ 0 w 20000"/>
                <a:gd name="T59" fmla="*/ 18937 h 20000"/>
                <a:gd name="T60" fmla="*/ 0 w 20000"/>
                <a:gd name="T61" fmla="*/ 13588 h 20000"/>
                <a:gd name="T62" fmla="*/ 1839 w 20000"/>
                <a:gd name="T63" fmla="*/ 12027 h 20000"/>
                <a:gd name="T64" fmla="*/ 2780 w 20000"/>
                <a:gd name="T65" fmla="*/ 11694 h 20000"/>
                <a:gd name="T66" fmla="*/ 3946 w 20000"/>
                <a:gd name="T67" fmla="*/ 11694 h 20000"/>
                <a:gd name="T68" fmla="*/ 4664 w 20000"/>
                <a:gd name="T69" fmla="*/ 10864 h 20000"/>
                <a:gd name="T70" fmla="*/ 7220 w 20000"/>
                <a:gd name="T71" fmla="*/ 10332 h 20000"/>
                <a:gd name="T72" fmla="*/ 7892 w 20000"/>
                <a:gd name="T73" fmla="*/ 10332 h 20000"/>
                <a:gd name="T74" fmla="*/ 13722 w 20000"/>
                <a:gd name="T75" fmla="*/ 5847 h 20000"/>
                <a:gd name="T76" fmla="*/ 11839 w 20000"/>
                <a:gd name="T77" fmla="*/ 5847 h 20000"/>
                <a:gd name="T78" fmla="*/ 5785 w 20000"/>
                <a:gd name="T79" fmla="*/ 4153 h 20000"/>
                <a:gd name="T80" fmla="*/ 4664 w 20000"/>
                <a:gd name="T81" fmla="*/ 3621 h 20000"/>
                <a:gd name="T82" fmla="*/ 3004 w 20000"/>
                <a:gd name="T83" fmla="*/ 2259 h 20000"/>
                <a:gd name="T84" fmla="*/ 3453 w 20000"/>
                <a:gd name="T85" fmla="*/ 1728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08" name="Freeform 196"/>
            <p:cNvSpPr>
              <a:spLocks/>
            </p:cNvSpPr>
            <p:nvPr/>
          </p:nvSpPr>
          <p:spPr bwMode="auto">
            <a:xfrm>
              <a:off x="4606925" y="3685043"/>
              <a:ext cx="271433" cy="227384"/>
            </a:xfrm>
            <a:custGeom>
              <a:avLst/>
              <a:gdLst>
                <a:gd name="T0" fmla="*/ 15090 w 20000"/>
                <a:gd name="T1" fmla="*/ 523 h 20000"/>
                <a:gd name="T2" fmla="*/ 13953 w 20000"/>
                <a:gd name="T3" fmla="*/ 1373 h 20000"/>
                <a:gd name="T4" fmla="*/ 13509 w 20000"/>
                <a:gd name="T5" fmla="*/ 1699 h 20000"/>
                <a:gd name="T6" fmla="*/ 12788 w 20000"/>
                <a:gd name="T7" fmla="*/ 2549 h 20000"/>
                <a:gd name="T8" fmla="*/ 12372 w 20000"/>
                <a:gd name="T9" fmla="*/ 3562 h 20000"/>
                <a:gd name="T10" fmla="*/ 11068 w 20000"/>
                <a:gd name="T11" fmla="*/ 5261 h 20000"/>
                <a:gd name="T12" fmla="*/ 9764 w 20000"/>
                <a:gd name="T13" fmla="*/ 5261 h 20000"/>
                <a:gd name="T14" fmla="*/ 8350 w 20000"/>
                <a:gd name="T15" fmla="*/ 4739 h 20000"/>
                <a:gd name="T16" fmla="*/ 7628 w 20000"/>
                <a:gd name="T17" fmla="*/ 5752 h 20000"/>
                <a:gd name="T18" fmla="*/ 6463 w 20000"/>
                <a:gd name="T19" fmla="*/ 6601 h 20000"/>
                <a:gd name="T20" fmla="*/ 5742 w 20000"/>
                <a:gd name="T21" fmla="*/ 6765 h 20000"/>
                <a:gd name="T22" fmla="*/ 5049 w 20000"/>
                <a:gd name="T23" fmla="*/ 6275 h 20000"/>
                <a:gd name="T24" fmla="*/ 5049 w 20000"/>
                <a:gd name="T25" fmla="*/ 5261 h 20000"/>
                <a:gd name="T26" fmla="*/ 4438 w 20000"/>
                <a:gd name="T27" fmla="*/ 3889 h 20000"/>
                <a:gd name="T28" fmla="*/ 3745 w 20000"/>
                <a:gd name="T29" fmla="*/ 9641 h 20000"/>
                <a:gd name="T30" fmla="*/ 3024 w 20000"/>
                <a:gd name="T31" fmla="*/ 10359 h 20000"/>
                <a:gd name="T32" fmla="*/ 1997 w 20000"/>
                <a:gd name="T33" fmla="*/ 10163 h 20000"/>
                <a:gd name="T34" fmla="*/ 860 w 20000"/>
                <a:gd name="T35" fmla="*/ 9837 h 20000"/>
                <a:gd name="T36" fmla="*/ 749 w 20000"/>
                <a:gd name="T37" fmla="*/ 8954 h 20000"/>
                <a:gd name="T38" fmla="*/ 166 w 20000"/>
                <a:gd name="T39" fmla="*/ 9641 h 20000"/>
                <a:gd name="T40" fmla="*/ 166 w 20000"/>
                <a:gd name="T41" fmla="*/ 10686 h 20000"/>
                <a:gd name="T42" fmla="*/ 1886 w 20000"/>
                <a:gd name="T43" fmla="*/ 14706 h 20000"/>
                <a:gd name="T44" fmla="*/ 1886 w 20000"/>
                <a:gd name="T45" fmla="*/ 16438 h 20000"/>
                <a:gd name="T46" fmla="*/ 1442 w 20000"/>
                <a:gd name="T47" fmla="*/ 16765 h 20000"/>
                <a:gd name="T48" fmla="*/ 1886 w 20000"/>
                <a:gd name="T49" fmla="*/ 18954 h 20000"/>
                <a:gd name="T50" fmla="*/ 1997 w 20000"/>
                <a:gd name="T51" fmla="*/ 18627 h 20000"/>
                <a:gd name="T52" fmla="*/ 2607 w 20000"/>
                <a:gd name="T53" fmla="*/ 19118 h 20000"/>
                <a:gd name="T54" fmla="*/ 3162 w 20000"/>
                <a:gd name="T55" fmla="*/ 19641 h 20000"/>
                <a:gd name="T56" fmla="*/ 4161 w 20000"/>
                <a:gd name="T57" fmla="*/ 19444 h 20000"/>
                <a:gd name="T58" fmla="*/ 5603 w 20000"/>
                <a:gd name="T59" fmla="*/ 19118 h 20000"/>
                <a:gd name="T60" fmla="*/ 6463 w 20000"/>
                <a:gd name="T61" fmla="*/ 18627 h 20000"/>
                <a:gd name="T62" fmla="*/ 8350 w 20000"/>
                <a:gd name="T63" fmla="*/ 18627 h 20000"/>
                <a:gd name="T64" fmla="*/ 9931 w 20000"/>
                <a:gd name="T65" fmla="*/ 18627 h 20000"/>
                <a:gd name="T66" fmla="*/ 10902 w 20000"/>
                <a:gd name="T67" fmla="*/ 18301 h 20000"/>
                <a:gd name="T68" fmla="*/ 14092 w 20000"/>
                <a:gd name="T69" fmla="*/ 16438 h 20000"/>
                <a:gd name="T70" fmla="*/ 16533 w 20000"/>
                <a:gd name="T71" fmla="*/ 13889 h 20000"/>
                <a:gd name="T72" fmla="*/ 17365 w 20000"/>
                <a:gd name="T73" fmla="*/ 12353 h 20000"/>
                <a:gd name="T74" fmla="*/ 18974 w 20000"/>
                <a:gd name="T75" fmla="*/ 10163 h 20000"/>
                <a:gd name="T76" fmla="*/ 19972 w 20000"/>
                <a:gd name="T77" fmla="*/ 7484 h 20000"/>
                <a:gd name="T78" fmla="*/ 18974 w 20000"/>
                <a:gd name="T79" fmla="*/ 7092 h 20000"/>
                <a:gd name="T80" fmla="*/ 18114 w 20000"/>
                <a:gd name="T81" fmla="*/ 7614 h 20000"/>
                <a:gd name="T82" fmla="*/ 18114 w 20000"/>
                <a:gd name="T83" fmla="*/ 5752 h 20000"/>
                <a:gd name="T84" fmla="*/ 18974 w 20000"/>
                <a:gd name="T85" fmla="*/ 5425 h 20000"/>
                <a:gd name="T86" fmla="*/ 18974 w 20000"/>
                <a:gd name="T87" fmla="*/ 3235 h 20000"/>
                <a:gd name="T88" fmla="*/ 18835 w 20000"/>
                <a:gd name="T89" fmla="*/ 1373 h 20000"/>
                <a:gd name="T90" fmla="*/ 18391 w 20000"/>
                <a:gd name="T91" fmla="*/ 359 h 20000"/>
                <a:gd name="T92" fmla="*/ 17365 w 20000"/>
                <a:gd name="T93" fmla="*/ 359 h 20000"/>
                <a:gd name="T94" fmla="*/ 15950 w 20000"/>
                <a:gd name="T95" fmla="*/ 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09" name="Freeform 197"/>
            <p:cNvSpPr>
              <a:spLocks/>
            </p:cNvSpPr>
            <p:nvPr/>
          </p:nvSpPr>
          <p:spPr bwMode="auto">
            <a:xfrm>
              <a:off x="4779845" y="3797055"/>
              <a:ext cx="37728" cy="38084"/>
            </a:xfrm>
            <a:custGeom>
              <a:avLst/>
              <a:gdLst>
                <a:gd name="T0" fmla="*/ 18586 w 20000"/>
                <a:gd name="T1" fmla="*/ 12885 h 20000"/>
                <a:gd name="T2" fmla="*/ 9495 w 20000"/>
                <a:gd name="T3" fmla="*/ 14808 h 20000"/>
                <a:gd name="T4" fmla="*/ 8283 w 20000"/>
                <a:gd name="T5" fmla="*/ 19808 h 20000"/>
                <a:gd name="T6" fmla="*/ 3232 w 20000"/>
                <a:gd name="T7" fmla="*/ 17885 h 20000"/>
                <a:gd name="T8" fmla="*/ 808 w 20000"/>
                <a:gd name="T9" fmla="*/ 11923 h 20000"/>
                <a:gd name="T10" fmla="*/ 0 w 20000"/>
                <a:gd name="T11" fmla="*/ 9808 h 20000"/>
                <a:gd name="T12" fmla="*/ 808 w 20000"/>
                <a:gd name="T13" fmla="*/ 7885 h 20000"/>
                <a:gd name="T14" fmla="*/ 5253 w 20000"/>
                <a:gd name="T15" fmla="*/ 3077 h 20000"/>
                <a:gd name="T16" fmla="*/ 13535 w 20000"/>
                <a:gd name="T17" fmla="*/ 0 h 20000"/>
                <a:gd name="T18" fmla="*/ 16566 w 20000"/>
                <a:gd name="T19" fmla="*/ 1923 h 20000"/>
                <a:gd name="T20" fmla="*/ 19798 w 20000"/>
                <a:gd name="T21" fmla="*/ 6923 h 20000"/>
                <a:gd name="T22" fmla="*/ 18586 w 20000"/>
                <a:gd name="T23" fmla="*/ 9808 h 20000"/>
                <a:gd name="T24" fmla="*/ 18586 w 20000"/>
                <a:gd name="T25" fmla="*/ 12885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10" name="Freeform 198"/>
            <p:cNvSpPr>
              <a:spLocks/>
            </p:cNvSpPr>
            <p:nvPr/>
          </p:nvSpPr>
          <p:spPr bwMode="auto">
            <a:xfrm>
              <a:off x="4708581" y="2935683"/>
              <a:ext cx="273528" cy="314754"/>
            </a:xfrm>
            <a:custGeom>
              <a:avLst/>
              <a:gdLst>
                <a:gd name="T0" fmla="*/ 17410 w 20000"/>
                <a:gd name="T1" fmla="*/ 95 h 20000"/>
                <a:gd name="T2" fmla="*/ 18127 w 20000"/>
                <a:gd name="T3" fmla="*/ 1090 h 20000"/>
                <a:gd name="T4" fmla="*/ 18567 w 20000"/>
                <a:gd name="T5" fmla="*/ 3531 h 20000"/>
                <a:gd name="T6" fmla="*/ 19835 w 20000"/>
                <a:gd name="T7" fmla="*/ 4289 h 20000"/>
                <a:gd name="T8" fmla="*/ 19835 w 20000"/>
                <a:gd name="T9" fmla="*/ 5142 h 20000"/>
                <a:gd name="T10" fmla="*/ 18843 w 20000"/>
                <a:gd name="T11" fmla="*/ 5261 h 20000"/>
                <a:gd name="T12" fmla="*/ 18402 w 20000"/>
                <a:gd name="T13" fmla="*/ 5498 h 20000"/>
                <a:gd name="T14" fmla="*/ 18127 w 20000"/>
                <a:gd name="T15" fmla="*/ 6730 h 20000"/>
                <a:gd name="T16" fmla="*/ 17410 w 20000"/>
                <a:gd name="T17" fmla="*/ 9431 h 20000"/>
                <a:gd name="T18" fmla="*/ 16832 w 20000"/>
                <a:gd name="T19" fmla="*/ 10308 h 20000"/>
                <a:gd name="T20" fmla="*/ 16116 w 20000"/>
                <a:gd name="T21" fmla="*/ 12014 h 20000"/>
                <a:gd name="T22" fmla="*/ 15427 w 20000"/>
                <a:gd name="T23" fmla="*/ 12251 h 20000"/>
                <a:gd name="T24" fmla="*/ 15124 w 20000"/>
                <a:gd name="T25" fmla="*/ 13009 h 20000"/>
                <a:gd name="T26" fmla="*/ 14986 w 20000"/>
                <a:gd name="T27" fmla="*/ 14573 h 20000"/>
                <a:gd name="T28" fmla="*/ 13554 w 20000"/>
                <a:gd name="T29" fmla="*/ 14810 h 20000"/>
                <a:gd name="T30" fmla="*/ 14408 w 20000"/>
                <a:gd name="T31" fmla="*/ 15806 h 20000"/>
                <a:gd name="T32" fmla="*/ 16116 w 20000"/>
                <a:gd name="T33" fmla="*/ 17038 h 20000"/>
                <a:gd name="T34" fmla="*/ 16556 w 20000"/>
                <a:gd name="T35" fmla="*/ 18009 h 20000"/>
                <a:gd name="T36" fmla="*/ 16997 w 20000"/>
                <a:gd name="T37" fmla="*/ 18768 h 20000"/>
                <a:gd name="T38" fmla="*/ 16556 w 20000"/>
                <a:gd name="T39" fmla="*/ 18389 h 20000"/>
                <a:gd name="T40" fmla="*/ 15124 w 20000"/>
                <a:gd name="T41" fmla="*/ 19005 h 20000"/>
                <a:gd name="T42" fmla="*/ 14242 w 20000"/>
                <a:gd name="T43" fmla="*/ 19739 h 20000"/>
                <a:gd name="T44" fmla="*/ 12562 w 20000"/>
                <a:gd name="T45" fmla="*/ 19739 h 20000"/>
                <a:gd name="T46" fmla="*/ 11983 w 20000"/>
                <a:gd name="T47" fmla="*/ 19739 h 20000"/>
                <a:gd name="T48" fmla="*/ 10854 w 20000"/>
                <a:gd name="T49" fmla="*/ 19739 h 20000"/>
                <a:gd name="T50" fmla="*/ 9394 w 20000"/>
                <a:gd name="T51" fmla="*/ 18768 h 20000"/>
                <a:gd name="T52" fmla="*/ 9118 w 20000"/>
                <a:gd name="T53" fmla="*/ 19005 h 20000"/>
                <a:gd name="T54" fmla="*/ 8430 w 20000"/>
                <a:gd name="T55" fmla="*/ 18768 h 20000"/>
                <a:gd name="T56" fmla="*/ 7989 w 20000"/>
                <a:gd name="T57" fmla="*/ 19123 h 20000"/>
                <a:gd name="T58" fmla="*/ 7135 w 20000"/>
                <a:gd name="T59" fmla="*/ 18768 h 20000"/>
                <a:gd name="T60" fmla="*/ 6584 w 20000"/>
                <a:gd name="T61" fmla="*/ 18152 h 20000"/>
                <a:gd name="T62" fmla="*/ 5702 w 20000"/>
                <a:gd name="T63" fmla="*/ 17156 h 20000"/>
                <a:gd name="T64" fmla="*/ 5289 w 20000"/>
                <a:gd name="T65" fmla="*/ 16422 h 20000"/>
                <a:gd name="T66" fmla="*/ 4848 w 20000"/>
                <a:gd name="T67" fmla="*/ 16066 h 20000"/>
                <a:gd name="T68" fmla="*/ 3829 w 20000"/>
                <a:gd name="T69" fmla="*/ 15190 h 20000"/>
                <a:gd name="T70" fmla="*/ 2700 w 20000"/>
                <a:gd name="T71" fmla="*/ 14810 h 20000"/>
                <a:gd name="T72" fmla="*/ 1983 w 20000"/>
                <a:gd name="T73" fmla="*/ 14455 h 20000"/>
                <a:gd name="T74" fmla="*/ 1846 w 20000"/>
                <a:gd name="T75" fmla="*/ 13981 h 20000"/>
                <a:gd name="T76" fmla="*/ 1983 w 20000"/>
                <a:gd name="T77" fmla="*/ 13602 h 20000"/>
                <a:gd name="T78" fmla="*/ 1129 w 20000"/>
                <a:gd name="T79" fmla="*/ 12251 h 20000"/>
                <a:gd name="T80" fmla="*/ 1129 w 20000"/>
                <a:gd name="T81" fmla="*/ 11659 h 20000"/>
                <a:gd name="T82" fmla="*/ 551 w 20000"/>
                <a:gd name="T83" fmla="*/ 10900 h 20000"/>
                <a:gd name="T84" fmla="*/ 441 w 20000"/>
                <a:gd name="T85" fmla="*/ 10308 h 20000"/>
                <a:gd name="T86" fmla="*/ 0 w 20000"/>
                <a:gd name="T87" fmla="*/ 10308 h 20000"/>
                <a:gd name="T88" fmla="*/ 441 w 20000"/>
                <a:gd name="T89" fmla="*/ 9431 h 20000"/>
                <a:gd name="T90" fmla="*/ 551 w 20000"/>
                <a:gd name="T91" fmla="*/ 8460 h 20000"/>
                <a:gd name="T92" fmla="*/ 551 w 20000"/>
                <a:gd name="T93" fmla="*/ 7844 h 20000"/>
                <a:gd name="T94" fmla="*/ 854 w 20000"/>
                <a:gd name="T95" fmla="*/ 7109 h 20000"/>
                <a:gd name="T96" fmla="*/ 2287 w 20000"/>
                <a:gd name="T97" fmla="*/ 6730 h 20000"/>
                <a:gd name="T98" fmla="*/ 2287 w 20000"/>
                <a:gd name="T99" fmla="*/ 2322 h 20000"/>
                <a:gd name="T100" fmla="*/ 3416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11" name="Freeform 199"/>
            <p:cNvSpPr>
              <a:spLocks/>
            </p:cNvSpPr>
            <p:nvPr/>
          </p:nvSpPr>
          <p:spPr bwMode="auto">
            <a:xfrm>
              <a:off x="4842725" y="3751130"/>
              <a:ext cx="26200" cy="21283"/>
            </a:xfrm>
            <a:custGeom>
              <a:avLst/>
              <a:gdLst>
                <a:gd name="T0" fmla="*/ 16812 w 20000"/>
                <a:gd name="T1" fmla="*/ 0 h 20000"/>
                <a:gd name="T2" fmla="*/ 19710 w 20000"/>
                <a:gd name="T3" fmla="*/ 5517 h 20000"/>
                <a:gd name="T4" fmla="*/ 16812 w 20000"/>
                <a:gd name="T5" fmla="*/ 14138 h 20000"/>
                <a:gd name="T6" fmla="*/ 16812 w 20000"/>
                <a:gd name="T7" fmla="*/ 19655 h 20000"/>
                <a:gd name="T8" fmla="*/ 7826 w 20000"/>
                <a:gd name="T9" fmla="*/ 19655 h 20000"/>
                <a:gd name="T10" fmla="*/ 0 w 20000"/>
                <a:gd name="T11" fmla="*/ 8966 h 20000"/>
                <a:gd name="T12" fmla="*/ 7826 w 20000"/>
                <a:gd name="T13" fmla="*/ 0 h 20000"/>
                <a:gd name="T14" fmla="*/ 16812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12" name="Freeform 200"/>
            <p:cNvSpPr>
              <a:spLocks/>
            </p:cNvSpPr>
            <p:nvPr/>
          </p:nvSpPr>
          <p:spPr bwMode="auto">
            <a:xfrm>
              <a:off x="4833293" y="3324365"/>
              <a:ext cx="180256" cy="180339"/>
            </a:xfrm>
            <a:custGeom>
              <a:avLst/>
              <a:gdLst>
                <a:gd name="T0" fmla="*/ 2845 w 20000"/>
                <a:gd name="T1" fmla="*/ 0 h 20000"/>
                <a:gd name="T2" fmla="*/ 8452 w 20000"/>
                <a:gd name="T3" fmla="*/ 0 h 20000"/>
                <a:gd name="T4" fmla="*/ 15816 w 20000"/>
                <a:gd name="T5" fmla="*/ 4058 h 20000"/>
                <a:gd name="T6" fmla="*/ 18201 w 20000"/>
                <a:gd name="T7" fmla="*/ 7288 h 20000"/>
                <a:gd name="T8" fmla="*/ 17573 w 20000"/>
                <a:gd name="T9" fmla="*/ 9896 h 20000"/>
                <a:gd name="T10" fmla="*/ 18201 w 20000"/>
                <a:gd name="T11" fmla="*/ 10932 h 20000"/>
                <a:gd name="T12" fmla="*/ 18661 w 20000"/>
                <a:gd name="T13" fmla="*/ 11843 h 20000"/>
                <a:gd name="T14" fmla="*/ 18661 w 20000"/>
                <a:gd name="T15" fmla="*/ 13085 h 20000"/>
                <a:gd name="T16" fmla="*/ 18661 w 20000"/>
                <a:gd name="T17" fmla="*/ 15487 h 20000"/>
                <a:gd name="T18" fmla="*/ 19707 w 20000"/>
                <a:gd name="T19" fmla="*/ 17184 h 20000"/>
                <a:gd name="T20" fmla="*/ 19958 w 20000"/>
                <a:gd name="T21" fmla="*/ 18012 h 20000"/>
                <a:gd name="T22" fmla="*/ 17992 w 20000"/>
                <a:gd name="T23" fmla="*/ 19089 h 20000"/>
                <a:gd name="T24" fmla="*/ 16444 w 20000"/>
                <a:gd name="T25" fmla="*/ 19710 h 20000"/>
                <a:gd name="T26" fmla="*/ 15816 w 20000"/>
                <a:gd name="T27" fmla="*/ 19296 h 20000"/>
                <a:gd name="T28" fmla="*/ 14728 w 20000"/>
                <a:gd name="T29" fmla="*/ 19959 h 20000"/>
                <a:gd name="T30" fmla="*/ 13431 w 20000"/>
                <a:gd name="T31" fmla="*/ 19959 h 20000"/>
                <a:gd name="T32" fmla="*/ 11925 w 20000"/>
                <a:gd name="T33" fmla="*/ 19710 h 20000"/>
                <a:gd name="T34" fmla="*/ 10795 w 20000"/>
                <a:gd name="T35" fmla="*/ 19710 h 20000"/>
                <a:gd name="T36" fmla="*/ 9079 w 20000"/>
                <a:gd name="T37" fmla="*/ 19710 h 20000"/>
                <a:gd name="T38" fmla="*/ 8033 w 20000"/>
                <a:gd name="T39" fmla="*/ 16315 h 20000"/>
                <a:gd name="T40" fmla="*/ 6276 w 20000"/>
                <a:gd name="T41" fmla="*/ 15487 h 20000"/>
                <a:gd name="T42" fmla="*/ 5649 w 20000"/>
                <a:gd name="T43" fmla="*/ 15238 h 20000"/>
                <a:gd name="T44" fmla="*/ 4351 w 20000"/>
                <a:gd name="T45" fmla="*/ 14824 h 20000"/>
                <a:gd name="T46" fmla="*/ 3264 w 20000"/>
                <a:gd name="T47" fmla="*/ 14576 h 20000"/>
                <a:gd name="T48" fmla="*/ 1715 w 20000"/>
                <a:gd name="T49" fmla="*/ 11843 h 20000"/>
                <a:gd name="T50" fmla="*/ 0 w 20000"/>
                <a:gd name="T51" fmla="*/ 9648 h 20000"/>
                <a:gd name="T52" fmla="*/ 0 w 20000"/>
                <a:gd name="T53" fmla="*/ 7288 h 20000"/>
                <a:gd name="T54" fmla="*/ 1088 w 20000"/>
                <a:gd name="T55" fmla="*/ 6253 h 20000"/>
                <a:gd name="T56" fmla="*/ 2845 w 20000"/>
                <a:gd name="T57" fmla="*/ 4513 h 20000"/>
                <a:gd name="T58" fmla="*/ 2176 w 20000"/>
                <a:gd name="T59" fmla="*/ 3478 h 20000"/>
                <a:gd name="T60" fmla="*/ 2594 w 20000"/>
                <a:gd name="T61" fmla="*/ 2816 h 20000"/>
                <a:gd name="T62" fmla="*/ 2594 w 20000"/>
                <a:gd name="T63" fmla="*/ 1284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13" name="Freeform 201"/>
            <p:cNvSpPr>
              <a:spLocks/>
            </p:cNvSpPr>
            <p:nvPr/>
          </p:nvSpPr>
          <p:spPr bwMode="auto">
            <a:xfrm>
              <a:off x="4337589" y="3124983"/>
              <a:ext cx="29344" cy="80649"/>
            </a:xfrm>
            <a:custGeom>
              <a:avLst/>
              <a:gdLst>
                <a:gd name="T0" fmla="*/ 2532 w 20000"/>
                <a:gd name="T1" fmla="*/ 0 h 20000"/>
                <a:gd name="T2" fmla="*/ 5316 w 20000"/>
                <a:gd name="T3" fmla="*/ 0 h 20000"/>
                <a:gd name="T4" fmla="*/ 9367 w 20000"/>
                <a:gd name="T5" fmla="*/ 0 h 20000"/>
                <a:gd name="T6" fmla="*/ 11899 w 20000"/>
                <a:gd name="T7" fmla="*/ 2396 h 20000"/>
                <a:gd name="T8" fmla="*/ 15696 w 20000"/>
                <a:gd name="T9" fmla="*/ 3779 h 20000"/>
                <a:gd name="T10" fmla="*/ 17215 w 20000"/>
                <a:gd name="T11" fmla="*/ 5622 h 20000"/>
                <a:gd name="T12" fmla="*/ 19747 w 20000"/>
                <a:gd name="T13" fmla="*/ 7097 h 20000"/>
                <a:gd name="T14" fmla="*/ 19747 w 20000"/>
                <a:gd name="T15" fmla="*/ 17143 h 20000"/>
                <a:gd name="T16" fmla="*/ 19747 w 20000"/>
                <a:gd name="T17" fmla="*/ 17512 h 20000"/>
                <a:gd name="T18" fmla="*/ 19747 w 20000"/>
                <a:gd name="T19" fmla="*/ 19447 h 20000"/>
                <a:gd name="T20" fmla="*/ 17215 w 20000"/>
                <a:gd name="T21" fmla="*/ 19447 h 20000"/>
                <a:gd name="T22" fmla="*/ 13165 w 20000"/>
                <a:gd name="T23" fmla="*/ 19908 h 20000"/>
                <a:gd name="T24" fmla="*/ 9367 w 20000"/>
                <a:gd name="T25" fmla="*/ 18525 h 20000"/>
                <a:gd name="T26" fmla="*/ 6582 w 20000"/>
                <a:gd name="T27" fmla="*/ 15668 h 20000"/>
                <a:gd name="T28" fmla="*/ 6582 w 20000"/>
                <a:gd name="T29" fmla="*/ 13272 h 20000"/>
                <a:gd name="T30" fmla="*/ 6582 w 20000"/>
                <a:gd name="T31" fmla="*/ 11429 h 20000"/>
                <a:gd name="T32" fmla="*/ 9367 w 20000"/>
                <a:gd name="T33" fmla="*/ 9954 h 20000"/>
                <a:gd name="T34" fmla="*/ 6582 w 20000"/>
                <a:gd name="T35" fmla="*/ 8479 h 20000"/>
                <a:gd name="T36" fmla="*/ 6582 w 20000"/>
                <a:gd name="T37" fmla="*/ 7558 h 20000"/>
                <a:gd name="T38" fmla="*/ 6582 w 20000"/>
                <a:gd name="T39" fmla="*/ 6175 h 20000"/>
                <a:gd name="T40" fmla="*/ 2532 w 20000"/>
                <a:gd name="T41" fmla="*/ 5622 h 20000"/>
                <a:gd name="T42" fmla="*/ 5316 w 20000"/>
                <a:gd name="T43" fmla="*/ 3779 h 20000"/>
                <a:gd name="T44" fmla="*/ 5316 w 20000"/>
                <a:gd name="T45" fmla="*/ 2396 h 20000"/>
                <a:gd name="T46" fmla="*/ 0 w 20000"/>
                <a:gd name="T47" fmla="*/ 922 h 20000"/>
                <a:gd name="T48" fmla="*/ 2532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14" name="Freeform 202"/>
            <p:cNvSpPr>
              <a:spLocks/>
            </p:cNvSpPr>
            <p:nvPr/>
          </p:nvSpPr>
          <p:spPr bwMode="auto">
            <a:xfrm>
              <a:off x="4566053" y="2913280"/>
              <a:ext cx="173968" cy="272190"/>
            </a:xfrm>
            <a:custGeom>
              <a:avLst/>
              <a:gdLst>
                <a:gd name="T0" fmla="*/ 4685 w 20000"/>
                <a:gd name="T1" fmla="*/ 0 h 20000"/>
                <a:gd name="T2" fmla="*/ 19957 w 20000"/>
                <a:gd name="T3" fmla="*/ 9507 h 20000"/>
                <a:gd name="T4" fmla="*/ 17744 w 20000"/>
                <a:gd name="T5" fmla="*/ 9918 h 20000"/>
                <a:gd name="T6" fmla="*/ 17267 w 20000"/>
                <a:gd name="T7" fmla="*/ 10767 h 20000"/>
                <a:gd name="T8" fmla="*/ 17267 w 20000"/>
                <a:gd name="T9" fmla="*/ 11479 h 20000"/>
                <a:gd name="T10" fmla="*/ 17050 w 20000"/>
                <a:gd name="T11" fmla="*/ 12603 h 20000"/>
                <a:gd name="T12" fmla="*/ 16356 w 20000"/>
                <a:gd name="T13" fmla="*/ 13616 h 20000"/>
                <a:gd name="T14" fmla="*/ 17050 w 20000"/>
                <a:gd name="T15" fmla="*/ 13616 h 20000"/>
                <a:gd name="T16" fmla="*/ 17267 w 20000"/>
                <a:gd name="T17" fmla="*/ 14329 h 20000"/>
                <a:gd name="T18" fmla="*/ 18178 w 20000"/>
                <a:gd name="T19" fmla="*/ 15178 h 20000"/>
                <a:gd name="T20" fmla="*/ 17050 w 20000"/>
                <a:gd name="T21" fmla="*/ 15616 h 20000"/>
                <a:gd name="T22" fmla="*/ 15445 w 20000"/>
                <a:gd name="T23" fmla="*/ 16575 h 20000"/>
                <a:gd name="T24" fmla="*/ 14100 w 20000"/>
                <a:gd name="T25" fmla="*/ 17288 h 20000"/>
                <a:gd name="T26" fmla="*/ 13015 w 20000"/>
                <a:gd name="T27" fmla="*/ 17699 h 20000"/>
                <a:gd name="T28" fmla="*/ 10542 w 20000"/>
                <a:gd name="T29" fmla="*/ 18137 h 20000"/>
                <a:gd name="T30" fmla="*/ 10542 w 20000"/>
                <a:gd name="T31" fmla="*/ 18849 h 20000"/>
                <a:gd name="T32" fmla="*/ 8980 w 20000"/>
                <a:gd name="T33" fmla="*/ 18986 h 20000"/>
                <a:gd name="T34" fmla="*/ 7809 w 20000"/>
                <a:gd name="T35" fmla="*/ 18986 h 20000"/>
                <a:gd name="T36" fmla="*/ 6030 w 20000"/>
                <a:gd name="T37" fmla="*/ 19534 h 20000"/>
                <a:gd name="T38" fmla="*/ 4685 w 20000"/>
                <a:gd name="T39" fmla="*/ 19699 h 20000"/>
                <a:gd name="T40" fmla="*/ 3991 w 20000"/>
                <a:gd name="T41" fmla="*/ 19534 h 20000"/>
                <a:gd name="T42" fmla="*/ 3124 w 20000"/>
                <a:gd name="T43" fmla="*/ 18411 h 20000"/>
                <a:gd name="T44" fmla="*/ 1128 w 20000"/>
                <a:gd name="T45" fmla="*/ 17288 h 20000"/>
                <a:gd name="T46" fmla="*/ 2213 w 20000"/>
                <a:gd name="T47" fmla="*/ 16740 h 20000"/>
                <a:gd name="T48" fmla="*/ 3124 w 20000"/>
                <a:gd name="T49" fmla="*/ 16301 h 20000"/>
                <a:gd name="T50" fmla="*/ 2907 w 20000"/>
                <a:gd name="T51" fmla="*/ 14877 h 20000"/>
                <a:gd name="T52" fmla="*/ 2473 w 20000"/>
                <a:gd name="T53" fmla="*/ 13616 h 20000"/>
                <a:gd name="T54" fmla="*/ 1779 w 20000"/>
                <a:gd name="T55" fmla="*/ 12877 h 20000"/>
                <a:gd name="T56" fmla="*/ 694 w 20000"/>
                <a:gd name="T57" fmla="*/ 12603 h 20000"/>
                <a:gd name="T58" fmla="*/ 0 w 20000"/>
                <a:gd name="T59" fmla="*/ 11315 h 20000"/>
                <a:gd name="T60" fmla="*/ 694 w 20000"/>
                <a:gd name="T61" fmla="*/ 10356 h 20000"/>
                <a:gd name="T62" fmla="*/ 3991 w 20000"/>
                <a:gd name="T63" fmla="*/ 4082 h 20000"/>
                <a:gd name="T64" fmla="*/ 3557 w 20000"/>
                <a:gd name="T65" fmla="*/ 3260 h 20000"/>
                <a:gd name="T66" fmla="*/ 2907 w 20000"/>
                <a:gd name="T67" fmla="*/ 2411 h 20000"/>
                <a:gd name="T68" fmla="*/ 2473 w 20000"/>
                <a:gd name="T69" fmla="*/ 54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15" name="Freeform 203"/>
            <p:cNvSpPr>
              <a:spLocks/>
            </p:cNvSpPr>
            <p:nvPr/>
          </p:nvSpPr>
          <p:spPr bwMode="auto">
            <a:xfrm>
              <a:off x="4462301" y="2657893"/>
              <a:ext cx="68120" cy="131054"/>
            </a:xfrm>
            <a:custGeom>
              <a:avLst/>
              <a:gdLst>
                <a:gd name="T0" fmla="*/ 5055 w 20000"/>
                <a:gd name="T1" fmla="*/ 1473 h 20000"/>
                <a:gd name="T2" fmla="*/ 6703 w 20000"/>
                <a:gd name="T3" fmla="*/ 340 h 20000"/>
                <a:gd name="T4" fmla="*/ 9560 w 20000"/>
                <a:gd name="T5" fmla="*/ 0 h 20000"/>
                <a:gd name="T6" fmla="*/ 11868 w 20000"/>
                <a:gd name="T7" fmla="*/ 340 h 20000"/>
                <a:gd name="T8" fmla="*/ 12527 w 20000"/>
                <a:gd name="T9" fmla="*/ 1756 h 20000"/>
                <a:gd name="T10" fmla="*/ 15385 w 20000"/>
                <a:gd name="T11" fmla="*/ 907 h 20000"/>
                <a:gd name="T12" fmla="*/ 16484 w 20000"/>
                <a:gd name="T13" fmla="*/ 1473 h 20000"/>
                <a:gd name="T14" fmla="*/ 14286 w 20000"/>
                <a:gd name="T15" fmla="*/ 2323 h 20000"/>
                <a:gd name="T16" fmla="*/ 13626 w 20000"/>
                <a:gd name="T17" fmla="*/ 3796 h 20000"/>
                <a:gd name="T18" fmla="*/ 15385 w 20000"/>
                <a:gd name="T19" fmla="*/ 4646 h 20000"/>
                <a:gd name="T20" fmla="*/ 16484 w 20000"/>
                <a:gd name="T21" fmla="*/ 6176 h 20000"/>
                <a:gd name="T22" fmla="*/ 14286 w 20000"/>
                <a:gd name="T23" fmla="*/ 7649 h 20000"/>
                <a:gd name="T24" fmla="*/ 11868 w 20000"/>
                <a:gd name="T25" fmla="*/ 9065 h 20000"/>
                <a:gd name="T26" fmla="*/ 12527 w 20000"/>
                <a:gd name="T27" fmla="*/ 10312 h 20000"/>
                <a:gd name="T28" fmla="*/ 14286 w 20000"/>
                <a:gd name="T29" fmla="*/ 10312 h 20000"/>
                <a:gd name="T30" fmla="*/ 14286 w 20000"/>
                <a:gd name="T31" fmla="*/ 10878 h 20000"/>
                <a:gd name="T32" fmla="*/ 16484 w 20000"/>
                <a:gd name="T33" fmla="*/ 10878 h 20000"/>
                <a:gd name="T34" fmla="*/ 17033 w 20000"/>
                <a:gd name="T35" fmla="*/ 11445 h 20000"/>
                <a:gd name="T36" fmla="*/ 18791 w 20000"/>
                <a:gd name="T37" fmla="*/ 12295 h 20000"/>
                <a:gd name="T38" fmla="*/ 18791 w 20000"/>
                <a:gd name="T39" fmla="*/ 13201 h 20000"/>
                <a:gd name="T40" fmla="*/ 19890 w 20000"/>
                <a:gd name="T41" fmla="*/ 14051 h 20000"/>
                <a:gd name="T42" fmla="*/ 16484 w 20000"/>
                <a:gd name="T43" fmla="*/ 14618 h 20000"/>
                <a:gd name="T44" fmla="*/ 12527 w 20000"/>
                <a:gd name="T45" fmla="*/ 16431 h 20000"/>
                <a:gd name="T46" fmla="*/ 13626 w 20000"/>
                <a:gd name="T47" fmla="*/ 18470 h 20000"/>
                <a:gd name="T48" fmla="*/ 10769 w 20000"/>
                <a:gd name="T49" fmla="*/ 19943 h 20000"/>
                <a:gd name="T50" fmla="*/ 9560 w 20000"/>
                <a:gd name="T51" fmla="*/ 19943 h 20000"/>
                <a:gd name="T52" fmla="*/ 8022 w 20000"/>
                <a:gd name="T53" fmla="*/ 14618 h 20000"/>
                <a:gd name="T54" fmla="*/ 4505 w 20000"/>
                <a:gd name="T55" fmla="*/ 13768 h 20000"/>
                <a:gd name="T56" fmla="*/ 3297 w 20000"/>
                <a:gd name="T57" fmla="*/ 11728 h 20000"/>
                <a:gd name="T58" fmla="*/ 1648 w 20000"/>
                <a:gd name="T59" fmla="*/ 11445 h 20000"/>
                <a:gd name="T60" fmla="*/ 0 w 20000"/>
                <a:gd name="T61" fmla="*/ 9405 h 20000"/>
                <a:gd name="T62" fmla="*/ 3297 w 20000"/>
                <a:gd name="T63" fmla="*/ 7082 h 20000"/>
                <a:gd name="T64" fmla="*/ 3297 w 20000"/>
                <a:gd name="T65" fmla="*/ 4646 h 20000"/>
                <a:gd name="T66" fmla="*/ 3297 w 20000"/>
                <a:gd name="T67" fmla="*/ 2946 h 20000"/>
                <a:gd name="T68" fmla="*/ 3297 w 20000"/>
                <a:gd name="T69" fmla="*/ 2323 h 20000"/>
                <a:gd name="T70" fmla="*/ 5055 w 20000"/>
                <a:gd name="T71" fmla="*/ 1756 h 20000"/>
                <a:gd name="T72" fmla="*/ 5055 w 20000"/>
                <a:gd name="T73" fmla="*/ 1473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16" name="Freeform 204"/>
            <p:cNvSpPr>
              <a:spLocks/>
            </p:cNvSpPr>
            <p:nvPr/>
          </p:nvSpPr>
          <p:spPr bwMode="auto">
            <a:xfrm>
              <a:off x="4836437" y="3240355"/>
              <a:ext cx="93272" cy="92970"/>
            </a:xfrm>
            <a:custGeom>
              <a:avLst/>
              <a:gdLst>
                <a:gd name="T0" fmla="*/ 4245 w 20000"/>
                <a:gd name="T1" fmla="*/ 1280 h 20000"/>
                <a:gd name="T2" fmla="*/ 4735 w 20000"/>
                <a:gd name="T3" fmla="*/ 800 h 20000"/>
                <a:gd name="T4" fmla="*/ 7673 w 20000"/>
                <a:gd name="T5" fmla="*/ 1280 h 20000"/>
                <a:gd name="T6" fmla="*/ 8898 w 20000"/>
                <a:gd name="T7" fmla="*/ 2080 h 20000"/>
                <a:gd name="T8" fmla="*/ 9388 w 20000"/>
                <a:gd name="T9" fmla="*/ 1280 h 20000"/>
                <a:gd name="T10" fmla="*/ 11429 w 20000"/>
                <a:gd name="T11" fmla="*/ 1280 h 20000"/>
                <a:gd name="T12" fmla="*/ 14367 w 20000"/>
                <a:gd name="T13" fmla="*/ 1280 h 20000"/>
                <a:gd name="T14" fmla="*/ 16571 w 20000"/>
                <a:gd name="T15" fmla="*/ 0 h 20000"/>
                <a:gd name="T16" fmla="*/ 16571 w 20000"/>
                <a:gd name="T17" fmla="*/ 800 h 20000"/>
                <a:gd name="T18" fmla="*/ 17796 w 20000"/>
                <a:gd name="T19" fmla="*/ 1280 h 20000"/>
                <a:gd name="T20" fmla="*/ 17796 w 20000"/>
                <a:gd name="T21" fmla="*/ 2480 h 20000"/>
                <a:gd name="T22" fmla="*/ 18204 w 20000"/>
                <a:gd name="T23" fmla="*/ 4560 h 20000"/>
                <a:gd name="T24" fmla="*/ 19918 w 20000"/>
                <a:gd name="T25" fmla="*/ 7840 h 20000"/>
                <a:gd name="T26" fmla="*/ 18204 w 20000"/>
                <a:gd name="T27" fmla="*/ 9920 h 20000"/>
                <a:gd name="T28" fmla="*/ 15673 w 20000"/>
                <a:gd name="T29" fmla="*/ 14080 h 20000"/>
                <a:gd name="T30" fmla="*/ 15673 w 20000"/>
                <a:gd name="T31" fmla="*/ 18240 h 20000"/>
                <a:gd name="T32" fmla="*/ 10204 w 20000"/>
                <a:gd name="T33" fmla="*/ 18240 h 20000"/>
                <a:gd name="T34" fmla="*/ 4735 w 20000"/>
                <a:gd name="T35" fmla="*/ 18240 h 20000"/>
                <a:gd name="T36" fmla="*/ 3429 w 20000"/>
                <a:gd name="T37" fmla="*/ 18640 h 20000"/>
                <a:gd name="T38" fmla="*/ 1306 w 20000"/>
                <a:gd name="T39" fmla="*/ 19920 h 20000"/>
                <a:gd name="T40" fmla="*/ 1306 w 20000"/>
                <a:gd name="T41" fmla="*/ 19440 h 20000"/>
                <a:gd name="T42" fmla="*/ 0 w 20000"/>
                <a:gd name="T43" fmla="*/ 19440 h 20000"/>
                <a:gd name="T44" fmla="*/ 490 w 20000"/>
                <a:gd name="T45" fmla="*/ 14880 h 20000"/>
                <a:gd name="T46" fmla="*/ 1306 w 20000"/>
                <a:gd name="T47" fmla="*/ 12880 h 20000"/>
                <a:gd name="T48" fmla="*/ 2531 w 20000"/>
                <a:gd name="T49" fmla="*/ 10800 h 20000"/>
                <a:gd name="T50" fmla="*/ 4735 w 20000"/>
                <a:gd name="T51" fmla="*/ 8720 h 20000"/>
                <a:gd name="T52" fmla="*/ 6041 w 20000"/>
                <a:gd name="T53" fmla="*/ 7520 h 20000"/>
                <a:gd name="T54" fmla="*/ 4735 w 20000"/>
                <a:gd name="T55" fmla="*/ 5360 h 20000"/>
                <a:gd name="T56" fmla="*/ 4735 w 20000"/>
                <a:gd name="T57" fmla="*/ 4080 h 20000"/>
                <a:gd name="T58" fmla="*/ 4735 w 20000"/>
                <a:gd name="T59" fmla="*/ 2480 h 20000"/>
                <a:gd name="T60" fmla="*/ 4245 w 20000"/>
                <a:gd name="T61" fmla="*/ 128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17" name="Freeform 205"/>
            <p:cNvSpPr>
              <a:spLocks/>
            </p:cNvSpPr>
            <p:nvPr/>
          </p:nvSpPr>
          <p:spPr bwMode="auto">
            <a:xfrm>
              <a:off x="4545093" y="3219073"/>
              <a:ext cx="319640" cy="313634"/>
            </a:xfrm>
            <a:custGeom>
              <a:avLst/>
              <a:gdLst>
                <a:gd name="T0" fmla="*/ 6565 w 20000"/>
                <a:gd name="T1" fmla="*/ 970 h 20000"/>
                <a:gd name="T2" fmla="*/ 8376 w 20000"/>
                <a:gd name="T3" fmla="*/ 734 h 20000"/>
                <a:gd name="T4" fmla="*/ 10212 w 20000"/>
                <a:gd name="T5" fmla="*/ 1112 h 20000"/>
                <a:gd name="T6" fmla="*/ 11200 w 20000"/>
                <a:gd name="T7" fmla="*/ 734 h 20000"/>
                <a:gd name="T8" fmla="*/ 12776 w 20000"/>
                <a:gd name="T9" fmla="*/ 379 h 20000"/>
                <a:gd name="T10" fmla="*/ 13765 w 20000"/>
                <a:gd name="T11" fmla="*/ 142 h 20000"/>
                <a:gd name="T12" fmla="*/ 14729 w 20000"/>
                <a:gd name="T13" fmla="*/ 142 h 20000"/>
                <a:gd name="T14" fmla="*/ 15459 w 20000"/>
                <a:gd name="T15" fmla="*/ 142 h 20000"/>
                <a:gd name="T16" fmla="*/ 16306 w 20000"/>
                <a:gd name="T17" fmla="*/ 734 h 20000"/>
                <a:gd name="T18" fmla="*/ 17271 w 20000"/>
                <a:gd name="T19" fmla="*/ 970 h 20000"/>
                <a:gd name="T20" fmla="*/ 18000 w 20000"/>
                <a:gd name="T21" fmla="*/ 970 h 20000"/>
                <a:gd name="T22" fmla="*/ 18612 w 20000"/>
                <a:gd name="T23" fmla="*/ 1112 h 20000"/>
                <a:gd name="T24" fmla="*/ 19600 w 20000"/>
                <a:gd name="T25" fmla="*/ 2556 h 20000"/>
                <a:gd name="T26" fmla="*/ 19600 w 20000"/>
                <a:gd name="T27" fmla="*/ 3929 h 20000"/>
                <a:gd name="T28" fmla="*/ 18376 w 20000"/>
                <a:gd name="T29" fmla="*/ 5751 h 20000"/>
                <a:gd name="T30" fmla="*/ 17906 w 20000"/>
                <a:gd name="T31" fmla="*/ 7456 h 20000"/>
                <a:gd name="T32" fmla="*/ 17412 w 20000"/>
                <a:gd name="T33" fmla="*/ 8450 h 20000"/>
                <a:gd name="T34" fmla="*/ 17906 w 20000"/>
                <a:gd name="T35" fmla="*/ 9325 h 20000"/>
                <a:gd name="T36" fmla="*/ 18000 w 20000"/>
                <a:gd name="T37" fmla="*/ 10414 h 20000"/>
                <a:gd name="T38" fmla="*/ 18000 w 20000"/>
                <a:gd name="T39" fmla="*/ 12237 h 20000"/>
                <a:gd name="T40" fmla="*/ 19482 w 20000"/>
                <a:gd name="T41" fmla="*/ 14462 h 20000"/>
                <a:gd name="T42" fmla="*/ 17271 w 20000"/>
                <a:gd name="T43" fmla="*/ 15432 h 20000"/>
                <a:gd name="T44" fmla="*/ 17035 w 20000"/>
                <a:gd name="T45" fmla="*/ 16781 h 20000"/>
                <a:gd name="T46" fmla="*/ 16682 w 20000"/>
                <a:gd name="T47" fmla="*/ 18130 h 20000"/>
                <a:gd name="T48" fmla="*/ 17906 w 20000"/>
                <a:gd name="T49" fmla="*/ 19006 h 20000"/>
                <a:gd name="T50" fmla="*/ 18000 w 20000"/>
                <a:gd name="T51" fmla="*/ 19976 h 20000"/>
                <a:gd name="T52" fmla="*/ 17271 w 20000"/>
                <a:gd name="T53" fmla="*/ 19598 h 20000"/>
                <a:gd name="T54" fmla="*/ 15459 w 20000"/>
                <a:gd name="T55" fmla="*/ 17988 h 20000"/>
                <a:gd name="T56" fmla="*/ 14847 w 20000"/>
                <a:gd name="T57" fmla="*/ 18367 h 20000"/>
                <a:gd name="T58" fmla="*/ 13506 w 20000"/>
                <a:gd name="T59" fmla="*/ 17396 h 20000"/>
                <a:gd name="T60" fmla="*/ 12165 w 20000"/>
                <a:gd name="T61" fmla="*/ 17160 h 20000"/>
                <a:gd name="T62" fmla="*/ 11200 w 20000"/>
                <a:gd name="T63" fmla="*/ 17396 h 20000"/>
                <a:gd name="T64" fmla="*/ 10353 w 20000"/>
                <a:gd name="T65" fmla="*/ 17396 h 20000"/>
                <a:gd name="T66" fmla="*/ 10212 w 20000"/>
                <a:gd name="T67" fmla="*/ 16047 h 20000"/>
                <a:gd name="T68" fmla="*/ 9976 w 20000"/>
                <a:gd name="T69" fmla="*/ 14201 h 20000"/>
                <a:gd name="T70" fmla="*/ 8753 w 20000"/>
                <a:gd name="T71" fmla="*/ 12852 h 20000"/>
                <a:gd name="T72" fmla="*/ 7647 w 20000"/>
                <a:gd name="T73" fmla="*/ 13586 h 20000"/>
                <a:gd name="T74" fmla="*/ 6565 w 20000"/>
                <a:gd name="T75" fmla="*/ 13964 h 20000"/>
                <a:gd name="T76" fmla="*/ 4847 w 20000"/>
                <a:gd name="T77" fmla="*/ 13231 h 20000"/>
                <a:gd name="T78" fmla="*/ 4612 w 20000"/>
                <a:gd name="T79" fmla="*/ 12379 h 20000"/>
                <a:gd name="T80" fmla="*/ 1929 w 20000"/>
                <a:gd name="T81" fmla="*/ 11882 h 20000"/>
                <a:gd name="T82" fmla="*/ 729 w 20000"/>
                <a:gd name="T83" fmla="*/ 11882 h 20000"/>
                <a:gd name="T84" fmla="*/ 376 w 20000"/>
                <a:gd name="T85" fmla="*/ 11645 h 20000"/>
                <a:gd name="T86" fmla="*/ 729 w 20000"/>
                <a:gd name="T87" fmla="*/ 10414 h 20000"/>
                <a:gd name="T88" fmla="*/ 1435 w 20000"/>
                <a:gd name="T89" fmla="*/ 10651 h 20000"/>
                <a:gd name="T90" fmla="*/ 2306 w 20000"/>
                <a:gd name="T91" fmla="*/ 10414 h 20000"/>
                <a:gd name="T92" fmla="*/ 3035 w 20000"/>
                <a:gd name="T93" fmla="*/ 10296 h 20000"/>
                <a:gd name="T94" fmla="*/ 4000 w 20000"/>
                <a:gd name="T95" fmla="*/ 9041 h 20000"/>
                <a:gd name="T96" fmla="*/ 4518 w 20000"/>
                <a:gd name="T97" fmla="*/ 7456 h 20000"/>
                <a:gd name="T98" fmla="*/ 5224 w 20000"/>
                <a:gd name="T99" fmla="*/ 6722 h 20000"/>
                <a:gd name="T100" fmla="*/ 5835 w 20000"/>
                <a:gd name="T101" fmla="*/ 5278 h 20000"/>
                <a:gd name="T102" fmla="*/ 6071 w 20000"/>
                <a:gd name="T103" fmla="*/ 3550 h 20000"/>
                <a:gd name="T104" fmla="*/ 6565 w 20000"/>
                <a:gd name="T105" fmla="*/ 170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18" name="Freeform 206"/>
            <p:cNvSpPr>
              <a:spLocks/>
            </p:cNvSpPr>
            <p:nvPr/>
          </p:nvSpPr>
          <p:spPr bwMode="auto">
            <a:xfrm>
              <a:off x="4584917" y="3124983"/>
              <a:ext cx="213792" cy="144495"/>
            </a:xfrm>
            <a:custGeom>
              <a:avLst/>
              <a:gdLst>
                <a:gd name="T0" fmla="*/ 2014 w 20000"/>
                <a:gd name="T1" fmla="*/ 7661 h 20000"/>
                <a:gd name="T2" fmla="*/ 3110 w 20000"/>
                <a:gd name="T3" fmla="*/ 7404 h 20000"/>
                <a:gd name="T4" fmla="*/ 4558 w 20000"/>
                <a:gd name="T5" fmla="*/ 6375 h 20000"/>
                <a:gd name="T6" fmla="*/ 5512 w 20000"/>
                <a:gd name="T7" fmla="*/ 6375 h 20000"/>
                <a:gd name="T8" fmla="*/ 6784 w 20000"/>
                <a:gd name="T9" fmla="*/ 6067 h 20000"/>
                <a:gd name="T10" fmla="*/ 6784 w 20000"/>
                <a:gd name="T11" fmla="*/ 4781 h 20000"/>
                <a:gd name="T12" fmla="*/ 8763 w 20000"/>
                <a:gd name="T13" fmla="*/ 3959 h 20000"/>
                <a:gd name="T14" fmla="*/ 9682 w 20000"/>
                <a:gd name="T15" fmla="*/ 3136 h 20000"/>
                <a:gd name="T16" fmla="*/ 10777 w 20000"/>
                <a:gd name="T17" fmla="*/ 1851 h 20000"/>
                <a:gd name="T18" fmla="*/ 12085 w 20000"/>
                <a:gd name="T19" fmla="*/ 0 h 20000"/>
                <a:gd name="T20" fmla="*/ 13004 w 20000"/>
                <a:gd name="T21" fmla="*/ 514 h 20000"/>
                <a:gd name="T22" fmla="*/ 14099 w 20000"/>
                <a:gd name="T23" fmla="*/ 3445 h 20000"/>
                <a:gd name="T24" fmla="*/ 13887 w 20000"/>
                <a:gd name="T25" fmla="*/ 4216 h 20000"/>
                <a:gd name="T26" fmla="*/ 14099 w 20000"/>
                <a:gd name="T27" fmla="*/ 5296 h 20000"/>
                <a:gd name="T28" fmla="*/ 15018 w 20000"/>
                <a:gd name="T29" fmla="*/ 6067 h 20000"/>
                <a:gd name="T30" fmla="*/ 16466 w 20000"/>
                <a:gd name="T31" fmla="*/ 6889 h 20000"/>
                <a:gd name="T32" fmla="*/ 17739 w 20000"/>
                <a:gd name="T33" fmla="*/ 8792 h 20000"/>
                <a:gd name="T34" fmla="*/ 18304 w 20000"/>
                <a:gd name="T35" fmla="*/ 9563 h 20000"/>
                <a:gd name="T36" fmla="*/ 18869 w 20000"/>
                <a:gd name="T37" fmla="*/ 11105 h 20000"/>
                <a:gd name="T38" fmla="*/ 19965 w 20000"/>
                <a:gd name="T39" fmla="*/ 13316 h 20000"/>
                <a:gd name="T40" fmla="*/ 19223 w 20000"/>
                <a:gd name="T41" fmla="*/ 13830 h 20000"/>
                <a:gd name="T42" fmla="*/ 18304 w 20000"/>
                <a:gd name="T43" fmla="*/ 13316 h 20000"/>
                <a:gd name="T44" fmla="*/ 16996 w 20000"/>
                <a:gd name="T45" fmla="*/ 13008 h 20000"/>
                <a:gd name="T46" fmla="*/ 16466 w 20000"/>
                <a:gd name="T47" fmla="*/ 13830 h 20000"/>
                <a:gd name="T48" fmla="*/ 15371 w 20000"/>
                <a:gd name="T49" fmla="*/ 13830 h 20000"/>
                <a:gd name="T50" fmla="*/ 13887 w 20000"/>
                <a:gd name="T51" fmla="*/ 14602 h 20000"/>
                <a:gd name="T52" fmla="*/ 12650 w 20000"/>
                <a:gd name="T53" fmla="*/ 14602 h 20000"/>
                <a:gd name="T54" fmla="*/ 11519 w 20000"/>
                <a:gd name="T55" fmla="*/ 15424 h 20000"/>
                <a:gd name="T56" fmla="*/ 9682 w 20000"/>
                <a:gd name="T57" fmla="*/ 15116 h 20000"/>
                <a:gd name="T58" fmla="*/ 7668 w 20000"/>
                <a:gd name="T59" fmla="*/ 13316 h 20000"/>
                <a:gd name="T60" fmla="*/ 6007 w 20000"/>
                <a:gd name="T61" fmla="*/ 15116 h 20000"/>
                <a:gd name="T62" fmla="*/ 6007 w 20000"/>
                <a:gd name="T63" fmla="*/ 16710 h 20000"/>
                <a:gd name="T64" fmla="*/ 4417 w 20000"/>
                <a:gd name="T65" fmla="*/ 16710 h 20000"/>
                <a:gd name="T66" fmla="*/ 2968 w 20000"/>
                <a:gd name="T67" fmla="*/ 18560 h 20000"/>
                <a:gd name="T68" fmla="*/ 2014 w 20000"/>
                <a:gd name="T69" fmla="*/ 19383 h 20000"/>
                <a:gd name="T70" fmla="*/ 2014 w 20000"/>
                <a:gd name="T71" fmla="*/ 18046 h 20000"/>
                <a:gd name="T72" fmla="*/ 742 w 20000"/>
                <a:gd name="T73" fmla="*/ 15116 h 20000"/>
                <a:gd name="T74" fmla="*/ 212 w 20000"/>
                <a:gd name="T75" fmla="*/ 13316 h 20000"/>
                <a:gd name="T76" fmla="*/ 0 w 20000"/>
                <a:gd name="T77" fmla="*/ 11105 h 20000"/>
                <a:gd name="T78" fmla="*/ 742 w 20000"/>
                <a:gd name="T79" fmla="*/ 8792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19" name="Freeform 207"/>
            <p:cNvSpPr>
              <a:spLocks/>
            </p:cNvSpPr>
            <p:nvPr/>
          </p:nvSpPr>
          <p:spPr bwMode="auto">
            <a:xfrm>
              <a:off x="4779845" y="3797055"/>
              <a:ext cx="37728" cy="38084"/>
            </a:xfrm>
            <a:custGeom>
              <a:avLst/>
              <a:gdLst>
                <a:gd name="T0" fmla="*/ 5253 w 20000"/>
                <a:gd name="T1" fmla="*/ 3077 h 20000"/>
                <a:gd name="T2" fmla="*/ 13535 w 20000"/>
                <a:gd name="T3" fmla="*/ 0 h 20000"/>
                <a:gd name="T4" fmla="*/ 16566 w 20000"/>
                <a:gd name="T5" fmla="*/ 1923 h 20000"/>
                <a:gd name="T6" fmla="*/ 19798 w 20000"/>
                <a:gd name="T7" fmla="*/ 6923 h 20000"/>
                <a:gd name="T8" fmla="*/ 18586 w 20000"/>
                <a:gd name="T9" fmla="*/ 9808 h 20000"/>
                <a:gd name="T10" fmla="*/ 18586 w 20000"/>
                <a:gd name="T11" fmla="*/ 12885 h 20000"/>
                <a:gd name="T12" fmla="*/ 9495 w 20000"/>
                <a:gd name="T13" fmla="*/ 14808 h 20000"/>
                <a:gd name="T14" fmla="*/ 8283 w 20000"/>
                <a:gd name="T15" fmla="*/ 19808 h 20000"/>
                <a:gd name="T16" fmla="*/ 3232 w 20000"/>
                <a:gd name="T17" fmla="*/ 17885 h 20000"/>
                <a:gd name="T18" fmla="*/ 808 w 20000"/>
                <a:gd name="T19" fmla="*/ 11923 h 20000"/>
                <a:gd name="T20" fmla="*/ 0 w 20000"/>
                <a:gd name="T21" fmla="*/ 9808 h 20000"/>
                <a:gd name="T22" fmla="*/ 808 w 20000"/>
                <a:gd name="T23" fmla="*/ 7885 h 20000"/>
                <a:gd name="T24" fmla="*/ 5253 w 20000"/>
                <a:gd name="T25" fmla="*/ 3077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20" name="Freeform 208"/>
            <p:cNvSpPr>
              <a:spLocks/>
            </p:cNvSpPr>
            <p:nvPr/>
          </p:nvSpPr>
          <p:spPr bwMode="auto">
            <a:xfrm>
              <a:off x="3190027" y="3673842"/>
              <a:ext cx="265145" cy="622787"/>
            </a:xfrm>
            <a:custGeom>
              <a:avLst/>
              <a:gdLst>
                <a:gd name="T0" fmla="*/ 3824 w 20000"/>
                <a:gd name="T1" fmla="*/ 48 h 20000"/>
                <a:gd name="T2" fmla="*/ 5751 w 20000"/>
                <a:gd name="T3" fmla="*/ 167 h 20000"/>
                <a:gd name="T4" fmla="*/ 8102 w 20000"/>
                <a:gd name="T5" fmla="*/ 48 h 20000"/>
                <a:gd name="T6" fmla="*/ 12210 w 20000"/>
                <a:gd name="T7" fmla="*/ 1292 h 20000"/>
                <a:gd name="T8" fmla="*/ 15297 w 20000"/>
                <a:gd name="T9" fmla="*/ 1854 h 20000"/>
                <a:gd name="T10" fmla="*/ 14079 w 20000"/>
                <a:gd name="T11" fmla="*/ 3098 h 20000"/>
                <a:gd name="T12" fmla="*/ 17790 w 20000"/>
                <a:gd name="T13" fmla="*/ 3146 h 20000"/>
                <a:gd name="T14" fmla="*/ 18810 w 20000"/>
                <a:gd name="T15" fmla="*/ 1782 h 20000"/>
                <a:gd name="T16" fmla="*/ 19972 w 20000"/>
                <a:gd name="T17" fmla="*/ 2584 h 20000"/>
                <a:gd name="T18" fmla="*/ 17790 w 20000"/>
                <a:gd name="T19" fmla="*/ 3768 h 20000"/>
                <a:gd name="T20" fmla="*/ 16006 w 20000"/>
                <a:gd name="T21" fmla="*/ 4880 h 20000"/>
                <a:gd name="T22" fmla="*/ 15297 w 20000"/>
                <a:gd name="T23" fmla="*/ 5885 h 20000"/>
                <a:gd name="T24" fmla="*/ 15297 w 20000"/>
                <a:gd name="T25" fmla="*/ 6746 h 20000"/>
                <a:gd name="T26" fmla="*/ 15411 w 20000"/>
                <a:gd name="T27" fmla="*/ 7787 h 20000"/>
                <a:gd name="T28" fmla="*/ 16912 w 20000"/>
                <a:gd name="T29" fmla="*/ 8289 h 20000"/>
                <a:gd name="T30" fmla="*/ 17790 w 20000"/>
                <a:gd name="T31" fmla="*/ 8971 h 20000"/>
                <a:gd name="T32" fmla="*/ 14986 w 20000"/>
                <a:gd name="T33" fmla="*/ 10263 h 20000"/>
                <a:gd name="T34" fmla="*/ 11898 w 20000"/>
                <a:gd name="T35" fmla="*/ 10646 h 20000"/>
                <a:gd name="T36" fmla="*/ 11898 w 20000"/>
                <a:gd name="T37" fmla="*/ 11579 h 20000"/>
                <a:gd name="T38" fmla="*/ 8527 w 20000"/>
                <a:gd name="T39" fmla="*/ 11699 h 20000"/>
                <a:gd name="T40" fmla="*/ 9263 w 20000"/>
                <a:gd name="T41" fmla="*/ 12560 h 20000"/>
                <a:gd name="T42" fmla="*/ 10737 w 20000"/>
                <a:gd name="T43" fmla="*/ 12990 h 20000"/>
                <a:gd name="T44" fmla="*/ 9263 w 20000"/>
                <a:gd name="T45" fmla="*/ 12871 h 20000"/>
                <a:gd name="T46" fmla="*/ 9122 w 20000"/>
                <a:gd name="T47" fmla="*/ 13493 h 20000"/>
                <a:gd name="T48" fmla="*/ 8385 w 20000"/>
                <a:gd name="T49" fmla="*/ 14605 h 20000"/>
                <a:gd name="T50" fmla="*/ 8527 w 20000"/>
                <a:gd name="T51" fmla="*/ 16077 h 20000"/>
                <a:gd name="T52" fmla="*/ 8102 w 20000"/>
                <a:gd name="T53" fmla="*/ 17392 h 20000"/>
                <a:gd name="T54" fmla="*/ 6912 w 20000"/>
                <a:gd name="T55" fmla="*/ 18864 h 20000"/>
                <a:gd name="T56" fmla="*/ 6912 w 20000"/>
                <a:gd name="T57" fmla="*/ 19797 h 20000"/>
                <a:gd name="T58" fmla="*/ 3088 w 20000"/>
                <a:gd name="T59" fmla="*/ 19378 h 20000"/>
                <a:gd name="T60" fmla="*/ 1473 w 20000"/>
                <a:gd name="T61" fmla="*/ 18373 h 20000"/>
                <a:gd name="T62" fmla="*/ 2210 w 20000"/>
                <a:gd name="T63" fmla="*/ 16950 h 20000"/>
                <a:gd name="T64" fmla="*/ 2210 w 20000"/>
                <a:gd name="T65" fmla="*/ 15778 h 20000"/>
                <a:gd name="T66" fmla="*/ 1926 w 20000"/>
                <a:gd name="T67" fmla="*/ 14605 h 20000"/>
                <a:gd name="T68" fmla="*/ 2210 w 20000"/>
                <a:gd name="T69" fmla="*/ 14175 h 20000"/>
                <a:gd name="T70" fmla="*/ 1190 w 20000"/>
                <a:gd name="T71" fmla="*/ 13493 h 20000"/>
                <a:gd name="T72" fmla="*/ 1048 w 20000"/>
                <a:gd name="T73" fmla="*/ 12679 h 20000"/>
                <a:gd name="T74" fmla="*/ 453 w 20000"/>
                <a:gd name="T75" fmla="*/ 10455 h 20000"/>
                <a:gd name="T76" fmla="*/ 312 w 20000"/>
                <a:gd name="T77" fmla="*/ 8840 h 20000"/>
                <a:gd name="T78" fmla="*/ 1190 w 20000"/>
                <a:gd name="T79" fmla="*/ 7356 h 20000"/>
                <a:gd name="T80" fmla="*/ 0 w 20000"/>
                <a:gd name="T81" fmla="*/ 5562 h 20000"/>
                <a:gd name="T82" fmla="*/ 1048 w 20000"/>
                <a:gd name="T83" fmla="*/ 3589 h 20000"/>
                <a:gd name="T84" fmla="*/ 1473 w 20000"/>
                <a:gd name="T85" fmla="*/ 2656 h 20000"/>
                <a:gd name="T86" fmla="*/ 1473 w 20000"/>
                <a:gd name="T87" fmla="*/ 1663 h 20000"/>
                <a:gd name="T88" fmla="*/ 3088 w 20000"/>
                <a:gd name="T89" fmla="*/ 55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21" name="Freeform 209"/>
            <p:cNvSpPr>
              <a:spLocks/>
            </p:cNvSpPr>
            <p:nvPr/>
          </p:nvSpPr>
          <p:spPr bwMode="auto">
            <a:xfrm>
              <a:off x="3296923" y="4305590"/>
              <a:ext cx="67072" cy="56006"/>
            </a:xfrm>
            <a:custGeom>
              <a:avLst/>
              <a:gdLst>
                <a:gd name="T0" fmla="*/ 4181 w 20000"/>
                <a:gd name="T1" fmla="*/ 18421 h 20000"/>
                <a:gd name="T2" fmla="*/ 1808 w 20000"/>
                <a:gd name="T3" fmla="*/ 9605 h 20000"/>
                <a:gd name="T4" fmla="*/ 0 w 20000"/>
                <a:gd name="T5" fmla="*/ 0 h 20000"/>
                <a:gd name="T6" fmla="*/ 2938 w 20000"/>
                <a:gd name="T7" fmla="*/ 2763 h 20000"/>
                <a:gd name="T8" fmla="*/ 4181 w 20000"/>
                <a:gd name="T9" fmla="*/ 6184 h 20000"/>
                <a:gd name="T10" fmla="*/ 10621 w 20000"/>
                <a:gd name="T11" fmla="*/ 10921 h 20000"/>
                <a:gd name="T12" fmla="*/ 15254 w 20000"/>
                <a:gd name="T13" fmla="*/ 15000 h 20000"/>
                <a:gd name="T14" fmla="*/ 19887 w 20000"/>
                <a:gd name="T15" fmla="*/ 16447 h 20000"/>
                <a:gd name="T16" fmla="*/ 14011 w 20000"/>
                <a:gd name="T17" fmla="*/ 19868 h 20000"/>
                <a:gd name="T18" fmla="*/ 8814 w 20000"/>
                <a:gd name="T19" fmla="*/ 18421 h 20000"/>
                <a:gd name="T20" fmla="*/ 4181 w 20000"/>
                <a:gd name="T21" fmla="*/ 18421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22" name="Freeform 210"/>
            <p:cNvSpPr>
              <a:spLocks/>
            </p:cNvSpPr>
            <p:nvPr/>
          </p:nvSpPr>
          <p:spPr bwMode="auto">
            <a:xfrm>
              <a:off x="3061124" y="2825911"/>
              <a:ext cx="11528" cy="25763"/>
            </a:xfrm>
            <a:custGeom>
              <a:avLst/>
              <a:gdLst>
                <a:gd name="T0" fmla="*/ 15625 w 20000"/>
                <a:gd name="T1" fmla="*/ 19706 h 20000"/>
                <a:gd name="T2" fmla="*/ 9375 w 20000"/>
                <a:gd name="T3" fmla="*/ 15000 h 20000"/>
                <a:gd name="T4" fmla="*/ 9375 w 20000"/>
                <a:gd name="T5" fmla="*/ 12059 h 20000"/>
                <a:gd name="T6" fmla="*/ 9375 w 20000"/>
                <a:gd name="T7" fmla="*/ 4706 h 20000"/>
                <a:gd name="T8" fmla="*/ 0 w 20000"/>
                <a:gd name="T9" fmla="*/ 2941 h 20000"/>
                <a:gd name="T10" fmla="*/ 0 w 20000"/>
                <a:gd name="T11" fmla="*/ 0 h 20000"/>
                <a:gd name="T12" fmla="*/ 9375 w 20000"/>
                <a:gd name="T13" fmla="*/ 2941 h 20000"/>
                <a:gd name="T14" fmla="*/ 19375 w 20000"/>
                <a:gd name="T15" fmla="*/ 12059 h 20000"/>
                <a:gd name="T16" fmla="*/ 15625 w 20000"/>
                <a:gd name="T17" fmla="*/ 19706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23" name="Freeform 211"/>
            <p:cNvSpPr>
              <a:spLocks/>
            </p:cNvSpPr>
            <p:nvPr/>
          </p:nvSpPr>
          <p:spPr bwMode="auto">
            <a:xfrm>
              <a:off x="3049595" y="2865115"/>
              <a:ext cx="8384" cy="11201"/>
            </a:xfrm>
            <a:custGeom>
              <a:avLst/>
              <a:gdLst>
                <a:gd name="T0" fmla="*/ 5455 w 20000"/>
                <a:gd name="T1" fmla="*/ 19375 h 20000"/>
                <a:gd name="T2" fmla="*/ 0 w 20000"/>
                <a:gd name="T3" fmla="*/ 12500 h 20000"/>
                <a:gd name="T4" fmla="*/ 5455 w 20000"/>
                <a:gd name="T5" fmla="*/ 9375 h 20000"/>
                <a:gd name="T6" fmla="*/ 5455 w 20000"/>
                <a:gd name="T7" fmla="*/ 0 h 20000"/>
                <a:gd name="T8" fmla="*/ 19091 w 20000"/>
                <a:gd name="T9" fmla="*/ 0 h 20000"/>
                <a:gd name="T10" fmla="*/ 19091 w 20000"/>
                <a:gd name="T11" fmla="*/ 12500 h 20000"/>
                <a:gd name="T12" fmla="*/ 5455 w 20000"/>
                <a:gd name="T13" fmla="*/ 1937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375"/>
                  </a:moveTo>
                  <a:lnTo>
                    <a:pt x="0" y="12500"/>
                  </a:lnTo>
                  <a:lnTo>
                    <a:pt x="5455" y="9375"/>
                  </a:lnTo>
                  <a:lnTo>
                    <a:pt x="5455" y="0"/>
                  </a:lnTo>
                  <a:lnTo>
                    <a:pt x="19091" y="0"/>
                  </a:lnTo>
                  <a:lnTo>
                    <a:pt x="19091" y="12500"/>
                  </a:lnTo>
                  <a:lnTo>
                    <a:pt x="5455" y="1937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24" name="Freeform 212"/>
            <p:cNvSpPr>
              <a:spLocks/>
            </p:cNvSpPr>
            <p:nvPr/>
          </p:nvSpPr>
          <p:spPr bwMode="auto">
            <a:xfrm>
              <a:off x="3072651" y="2855034"/>
              <a:ext cx="14672" cy="16802"/>
            </a:xfrm>
            <a:custGeom>
              <a:avLst/>
              <a:gdLst>
                <a:gd name="T0" fmla="*/ 19459 w 20000"/>
                <a:gd name="T1" fmla="*/ 19574 h 20000"/>
                <a:gd name="T2" fmla="*/ 10811 w 20000"/>
                <a:gd name="T3" fmla="*/ 17447 h 20000"/>
                <a:gd name="T4" fmla="*/ 14054 w 20000"/>
                <a:gd name="T5" fmla="*/ 11064 h 20000"/>
                <a:gd name="T6" fmla="*/ 0 w 20000"/>
                <a:gd name="T7" fmla="*/ 1702 h 20000"/>
                <a:gd name="T8" fmla="*/ 5405 w 20000"/>
                <a:gd name="T9" fmla="*/ 0 h 20000"/>
                <a:gd name="T10" fmla="*/ 19459 w 20000"/>
                <a:gd name="T11" fmla="*/ 11064 h 20000"/>
                <a:gd name="T12" fmla="*/ 19459 w 20000"/>
                <a:gd name="T13" fmla="*/ 1957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9459" y="19574"/>
                  </a:moveTo>
                  <a:lnTo>
                    <a:pt x="10811" y="17447"/>
                  </a:lnTo>
                  <a:lnTo>
                    <a:pt x="14054" y="11064"/>
                  </a:lnTo>
                  <a:lnTo>
                    <a:pt x="0" y="1702"/>
                  </a:lnTo>
                  <a:lnTo>
                    <a:pt x="5405" y="0"/>
                  </a:lnTo>
                  <a:lnTo>
                    <a:pt x="19459" y="11064"/>
                  </a:lnTo>
                  <a:lnTo>
                    <a:pt x="19459" y="1957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25" name="Freeform 213"/>
            <p:cNvSpPr>
              <a:spLocks/>
            </p:cNvSpPr>
            <p:nvPr/>
          </p:nvSpPr>
          <p:spPr bwMode="auto">
            <a:xfrm>
              <a:off x="3041211" y="2831512"/>
              <a:ext cx="19912" cy="7840"/>
            </a:xfrm>
            <a:custGeom>
              <a:avLst/>
              <a:gdLst>
                <a:gd name="T0" fmla="*/ 4074 w 20000"/>
                <a:gd name="T1" fmla="*/ 19048 h 20000"/>
                <a:gd name="T2" fmla="*/ 0 w 20000"/>
                <a:gd name="T3" fmla="*/ 0 h 20000"/>
                <a:gd name="T4" fmla="*/ 7778 w 20000"/>
                <a:gd name="T5" fmla="*/ 0 h 20000"/>
                <a:gd name="T6" fmla="*/ 15926 w 20000"/>
                <a:gd name="T7" fmla="*/ 0 h 20000"/>
                <a:gd name="T8" fmla="*/ 19630 w 20000"/>
                <a:gd name="T9" fmla="*/ 0 h 20000"/>
                <a:gd name="T10" fmla="*/ 4074 w 20000"/>
                <a:gd name="T11" fmla="*/ 19048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4074" y="19048"/>
                  </a:moveTo>
                  <a:lnTo>
                    <a:pt x="0" y="0"/>
                  </a:lnTo>
                  <a:lnTo>
                    <a:pt x="7778" y="0"/>
                  </a:lnTo>
                  <a:lnTo>
                    <a:pt x="15926" y="0"/>
                  </a:lnTo>
                  <a:lnTo>
                    <a:pt x="19630" y="0"/>
                  </a:lnTo>
                  <a:lnTo>
                    <a:pt x="4074" y="1904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26" name="Freeform 214"/>
            <p:cNvSpPr>
              <a:spLocks/>
            </p:cNvSpPr>
            <p:nvPr/>
          </p:nvSpPr>
          <p:spPr bwMode="auto">
            <a:xfrm>
              <a:off x="3117716" y="2935683"/>
              <a:ext cx="13624" cy="6721"/>
            </a:xfrm>
            <a:custGeom>
              <a:avLst/>
              <a:gdLst>
                <a:gd name="T0" fmla="*/ 5405 w 20000"/>
                <a:gd name="T1" fmla="*/ 18824 h 20000"/>
                <a:gd name="T2" fmla="*/ 0 w 20000"/>
                <a:gd name="T3" fmla="*/ 5882 h 20000"/>
                <a:gd name="T4" fmla="*/ 8649 w 20000"/>
                <a:gd name="T5" fmla="*/ 0 h 20000"/>
                <a:gd name="T6" fmla="*/ 19459 w 20000"/>
                <a:gd name="T7" fmla="*/ 0 h 20000"/>
                <a:gd name="T8" fmla="*/ 14054 w 20000"/>
                <a:gd name="T9" fmla="*/ 18824 h 20000"/>
                <a:gd name="T10" fmla="*/ 5405 w 20000"/>
                <a:gd name="T11" fmla="*/ 18824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405" y="18824"/>
                  </a:moveTo>
                  <a:lnTo>
                    <a:pt x="0" y="5882"/>
                  </a:lnTo>
                  <a:lnTo>
                    <a:pt x="8649" y="0"/>
                  </a:lnTo>
                  <a:lnTo>
                    <a:pt x="19459" y="0"/>
                  </a:lnTo>
                  <a:lnTo>
                    <a:pt x="14054" y="18824"/>
                  </a:lnTo>
                  <a:lnTo>
                    <a:pt x="5405" y="1882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27" name="Freeform 215"/>
            <p:cNvSpPr>
              <a:spLocks/>
            </p:cNvSpPr>
            <p:nvPr/>
          </p:nvSpPr>
          <p:spPr bwMode="auto">
            <a:xfrm>
              <a:off x="3090468" y="2870716"/>
              <a:ext cx="8384" cy="12322"/>
            </a:xfrm>
            <a:custGeom>
              <a:avLst/>
              <a:gdLst>
                <a:gd name="T0" fmla="*/ 3810 w 20000"/>
                <a:gd name="T1" fmla="*/ 19375 h 20000"/>
                <a:gd name="T2" fmla="*/ 3810 w 20000"/>
                <a:gd name="T3" fmla="*/ 15625 h 20000"/>
                <a:gd name="T4" fmla="*/ 0 w 20000"/>
                <a:gd name="T5" fmla="*/ 2500 h 20000"/>
                <a:gd name="T6" fmla="*/ 3810 w 20000"/>
                <a:gd name="T7" fmla="*/ 0 h 20000"/>
                <a:gd name="T8" fmla="*/ 19048 w 20000"/>
                <a:gd name="T9" fmla="*/ 19375 h 20000"/>
                <a:gd name="T10" fmla="*/ 3810 w 20000"/>
                <a:gd name="T11" fmla="*/ 1937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810" y="19375"/>
                  </a:moveTo>
                  <a:lnTo>
                    <a:pt x="3810" y="15625"/>
                  </a:lnTo>
                  <a:lnTo>
                    <a:pt x="0" y="2500"/>
                  </a:lnTo>
                  <a:lnTo>
                    <a:pt x="3810" y="0"/>
                  </a:lnTo>
                  <a:lnTo>
                    <a:pt x="19048" y="19375"/>
                  </a:lnTo>
                  <a:lnTo>
                    <a:pt x="3810" y="1937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28" name="Freeform 216"/>
            <p:cNvSpPr>
              <a:spLocks/>
            </p:cNvSpPr>
            <p:nvPr/>
          </p:nvSpPr>
          <p:spPr bwMode="auto">
            <a:xfrm>
              <a:off x="3095707" y="2891998"/>
              <a:ext cx="6288" cy="15682"/>
            </a:xfrm>
            <a:custGeom>
              <a:avLst/>
              <a:gdLst>
                <a:gd name="T0" fmla="*/ 18824 w 20000"/>
                <a:gd name="T1" fmla="*/ 19524 h 20000"/>
                <a:gd name="T2" fmla="*/ 0 w 20000"/>
                <a:gd name="T3" fmla="*/ 0 h 20000"/>
                <a:gd name="T4" fmla="*/ 18824 w 20000"/>
                <a:gd name="T5" fmla="*/ 16667 h 20000"/>
                <a:gd name="T6" fmla="*/ 18824 w 20000"/>
                <a:gd name="T7" fmla="*/ 1952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9524"/>
                  </a:moveTo>
                  <a:lnTo>
                    <a:pt x="0" y="0"/>
                  </a:lnTo>
                  <a:lnTo>
                    <a:pt x="18824" y="16667"/>
                  </a:lnTo>
                  <a:lnTo>
                    <a:pt x="18824" y="1952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29" name="Freeform 217"/>
            <p:cNvSpPr>
              <a:spLocks/>
            </p:cNvSpPr>
            <p:nvPr/>
          </p:nvSpPr>
          <p:spPr bwMode="auto">
            <a:xfrm>
              <a:off x="3056932" y="2881917"/>
              <a:ext cx="4192" cy="6721"/>
            </a:xfrm>
            <a:custGeom>
              <a:avLst/>
              <a:gdLst>
                <a:gd name="T0" fmla="*/ 0 w 20000"/>
                <a:gd name="T1" fmla="*/ 18824 h 20000"/>
                <a:gd name="T2" fmla="*/ 0 w 20000"/>
                <a:gd name="T3" fmla="*/ 11765 h 20000"/>
                <a:gd name="T4" fmla="*/ 18182 w 20000"/>
                <a:gd name="T5" fmla="*/ 0 h 20000"/>
                <a:gd name="T6" fmla="*/ 18182 w 20000"/>
                <a:gd name="T7" fmla="*/ 18824 h 20000"/>
                <a:gd name="T8" fmla="*/ 0 w 20000"/>
                <a:gd name="T9" fmla="*/ 18824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11765"/>
                  </a:lnTo>
                  <a:lnTo>
                    <a:pt x="18182" y="0"/>
                  </a:lnTo>
                  <a:lnTo>
                    <a:pt x="18182" y="18824"/>
                  </a:lnTo>
                  <a:lnTo>
                    <a:pt x="0" y="1882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30" name="Freeform 218"/>
            <p:cNvSpPr>
              <a:spLocks/>
            </p:cNvSpPr>
            <p:nvPr/>
          </p:nvSpPr>
          <p:spPr bwMode="auto">
            <a:xfrm>
              <a:off x="3131339" y="2913280"/>
              <a:ext cx="6288" cy="3361"/>
            </a:xfrm>
            <a:custGeom>
              <a:avLst/>
              <a:gdLst>
                <a:gd name="T0" fmla="*/ 18824 w 20000"/>
                <a:gd name="T1" fmla="*/ 18182 h 20000"/>
                <a:gd name="T2" fmla="*/ 0 w 20000"/>
                <a:gd name="T3" fmla="*/ 18182 h 20000"/>
                <a:gd name="T4" fmla="*/ 0 w 20000"/>
                <a:gd name="T5" fmla="*/ 0 h 20000"/>
                <a:gd name="T6" fmla="*/ 18824 w 20000"/>
                <a:gd name="T7" fmla="*/ 18182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18182"/>
                  </a:lnTo>
                  <a:lnTo>
                    <a:pt x="0" y="0"/>
                  </a:lnTo>
                  <a:lnTo>
                    <a:pt x="18824" y="1818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31" name="Freeform 219"/>
            <p:cNvSpPr>
              <a:spLocks/>
            </p:cNvSpPr>
            <p:nvPr/>
          </p:nvSpPr>
          <p:spPr bwMode="auto">
            <a:xfrm>
              <a:off x="3341988" y="3077938"/>
              <a:ext cx="7336" cy="10081"/>
            </a:xfrm>
            <a:custGeom>
              <a:avLst/>
              <a:gdLst>
                <a:gd name="T0" fmla="*/ 5882 w 20000"/>
                <a:gd name="T1" fmla="*/ 19259 h 20000"/>
                <a:gd name="T2" fmla="*/ 0 w 20000"/>
                <a:gd name="T3" fmla="*/ 0 h 20000"/>
                <a:gd name="T4" fmla="*/ 5882 w 20000"/>
                <a:gd name="T5" fmla="*/ 0 h 20000"/>
                <a:gd name="T6" fmla="*/ 18824 w 20000"/>
                <a:gd name="T7" fmla="*/ 11852 h 20000"/>
                <a:gd name="T8" fmla="*/ 5882 w 20000"/>
                <a:gd name="T9" fmla="*/ 1925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259"/>
                  </a:moveTo>
                  <a:lnTo>
                    <a:pt x="0" y="0"/>
                  </a:lnTo>
                  <a:lnTo>
                    <a:pt x="5882" y="0"/>
                  </a:lnTo>
                  <a:lnTo>
                    <a:pt x="18824" y="11852"/>
                  </a:lnTo>
                  <a:lnTo>
                    <a:pt x="5882" y="1925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32" name="Freeform 220"/>
            <p:cNvSpPr>
              <a:spLocks/>
            </p:cNvSpPr>
            <p:nvPr/>
          </p:nvSpPr>
          <p:spPr bwMode="auto">
            <a:xfrm>
              <a:off x="2852571" y="2981608"/>
              <a:ext cx="23056" cy="44805"/>
            </a:xfrm>
            <a:custGeom>
              <a:avLst/>
              <a:gdLst>
                <a:gd name="T0" fmla="*/ 3125 w 20000"/>
                <a:gd name="T1" fmla="*/ 4333 h 20000"/>
                <a:gd name="T2" fmla="*/ 11250 w 20000"/>
                <a:gd name="T3" fmla="*/ 0 h 20000"/>
                <a:gd name="T4" fmla="*/ 16250 w 20000"/>
                <a:gd name="T5" fmla="*/ 0 h 20000"/>
                <a:gd name="T6" fmla="*/ 19688 w 20000"/>
                <a:gd name="T7" fmla="*/ 1667 h 20000"/>
                <a:gd name="T8" fmla="*/ 16250 w 20000"/>
                <a:gd name="T9" fmla="*/ 8500 h 20000"/>
                <a:gd name="T10" fmla="*/ 13125 w 20000"/>
                <a:gd name="T11" fmla="*/ 13667 h 20000"/>
                <a:gd name="T12" fmla="*/ 8125 w 20000"/>
                <a:gd name="T13" fmla="*/ 16333 h 20000"/>
                <a:gd name="T14" fmla="*/ 3125 w 20000"/>
                <a:gd name="T15" fmla="*/ 19833 h 20000"/>
                <a:gd name="T16" fmla="*/ 0 w 20000"/>
                <a:gd name="T17" fmla="*/ 18000 h 20000"/>
                <a:gd name="T18" fmla="*/ 3125 w 20000"/>
                <a:gd name="T19" fmla="*/ 4333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33" name="Freeform 221"/>
            <p:cNvSpPr>
              <a:spLocks/>
            </p:cNvSpPr>
            <p:nvPr/>
          </p:nvSpPr>
          <p:spPr bwMode="auto">
            <a:xfrm>
              <a:off x="3173259" y="3464379"/>
              <a:ext cx="205408" cy="227385"/>
            </a:xfrm>
            <a:custGeom>
              <a:avLst/>
              <a:gdLst>
                <a:gd name="T0" fmla="*/ 587 w 20000"/>
                <a:gd name="T1" fmla="*/ 8478 h 20000"/>
                <a:gd name="T2" fmla="*/ 991 w 20000"/>
                <a:gd name="T3" fmla="*/ 6939 h 20000"/>
                <a:gd name="T4" fmla="*/ 991 w 20000"/>
                <a:gd name="T5" fmla="*/ 5728 h 20000"/>
                <a:gd name="T6" fmla="*/ 1505 w 20000"/>
                <a:gd name="T7" fmla="*/ 3863 h 20000"/>
                <a:gd name="T8" fmla="*/ 0 w 20000"/>
                <a:gd name="T9" fmla="*/ 1669 h 20000"/>
                <a:gd name="T10" fmla="*/ 1908 w 20000"/>
                <a:gd name="T11" fmla="*/ 1997 h 20000"/>
                <a:gd name="T12" fmla="*/ 2862 w 20000"/>
                <a:gd name="T13" fmla="*/ 1342 h 20000"/>
                <a:gd name="T14" fmla="*/ 4954 w 20000"/>
                <a:gd name="T15" fmla="*/ 0 h 20000"/>
                <a:gd name="T16" fmla="*/ 6862 w 20000"/>
                <a:gd name="T17" fmla="*/ 0 h 20000"/>
                <a:gd name="T18" fmla="*/ 7046 w 20000"/>
                <a:gd name="T19" fmla="*/ 1997 h 20000"/>
                <a:gd name="T20" fmla="*/ 7817 w 20000"/>
                <a:gd name="T21" fmla="*/ 3372 h 20000"/>
                <a:gd name="T22" fmla="*/ 9321 w 20000"/>
                <a:gd name="T23" fmla="*/ 4223 h 20000"/>
                <a:gd name="T24" fmla="*/ 12000 w 20000"/>
                <a:gd name="T25" fmla="*/ 4877 h 20000"/>
                <a:gd name="T26" fmla="*/ 15009 w 20000"/>
                <a:gd name="T27" fmla="*/ 6088 h 20000"/>
                <a:gd name="T28" fmla="*/ 15413 w 20000"/>
                <a:gd name="T29" fmla="*/ 7954 h 20000"/>
                <a:gd name="T30" fmla="*/ 15413 w 20000"/>
                <a:gd name="T31" fmla="*/ 9624 h 20000"/>
                <a:gd name="T32" fmla="*/ 18826 w 20000"/>
                <a:gd name="T33" fmla="*/ 9951 h 20000"/>
                <a:gd name="T34" fmla="*/ 19963 w 20000"/>
                <a:gd name="T35" fmla="*/ 12013 h 20000"/>
                <a:gd name="T36" fmla="*/ 19963 w 20000"/>
                <a:gd name="T37" fmla="*/ 14043 h 20000"/>
                <a:gd name="T38" fmla="*/ 19376 w 20000"/>
                <a:gd name="T39" fmla="*/ 15908 h 20000"/>
                <a:gd name="T40" fmla="*/ 18239 w 20000"/>
                <a:gd name="T41" fmla="*/ 14894 h 20000"/>
                <a:gd name="T42" fmla="*/ 13505 w 20000"/>
                <a:gd name="T43" fmla="*/ 14894 h 20000"/>
                <a:gd name="T44" fmla="*/ 13505 w 20000"/>
                <a:gd name="T45" fmla="*/ 15417 h 20000"/>
                <a:gd name="T46" fmla="*/ 12550 w 20000"/>
                <a:gd name="T47" fmla="*/ 16236 h 20000"/>
                <a:gd name="T48" fmla="*/ 12917 w 20000"/>
                <a:gd name="T49" fmla="*/ 17250 h 20000"/>
                <a:gd name="T50" fmla="*/ 12000 w 20000"/>
                <a:gd name="T51" fmla="*/ 18625 h 20000"/>
                <a:gd name="T52" fmla="*/ 10459 w 20000"/>
                <a:gd name="T53" fmla="*/ 18625 h 20000"/>
                <a:gd name="T54" fmla="*/ 9908 w 20000"/>
                <a:gd name="T55" fmla="*/ 19804 h 20000"/>
                <a:gd name="T56" fmla="*/ 8954 w 20000"/>
                <a:gd name="T57" fmla="*/ 18953 h 20000"/>
                <a:gd name="T58" fmla="*/ 7413 w 20000"/>
                <a:gd name="T59" fmla="*/ 18953 h 20000"/>
                <a:gd name="T60" fmla="*/ 6459 w 20000"/>
                <a:gd name="T61" fmla="*/ 18462 h 20000"/>
                <a:gd name="T62" fmla="*/ 6459 w 20000"/>
                <a:gd name="T63" fmla="*/ 18625 h 20000"/>
                <a:gd name="T64" fmla="*/ 5872 w 20000"/>
                <a:gd name="T65" fmla="*/ 18953 h 20000"/>
                <a:gd name="T66" fmla="*/ 5505 w 20000"/>
                <a:gd name="T67" fmla="*/ 19967 h 20000"/>
                <a:gd name="T68" fmla="*/ 4367 w 20000"/>
                <a:gd name="T69" fmla="*/ 19967 h 20000"/>
                <a:gd name="T70" fmla="*/ 3817 w 20000"/>
                <a:gd name="T71" fmla="*/ 18462 h 20000"/>
                <a:gd name="T72" fmla="*/ 3083 w 20000"/>
                <a:gd name="T73" fmla="*/ 16759 h 20000"/>
                <a:gd name="T74" fmla="*/ 2495 w 20000"/>
                <a:gd name="T75" fmla="*/ 14566 h 20000"/>
                <a:gd name="T76" fmla="*/ 1505 w 20000"/>
                <a:gd name="T77" fmla="*/ 12831 h 20000"/>
                <a:gd name="T78" fmla="*/ 587 w 20000"/>
                <a:gd name="T79" fmla="*/ 11817 h 20000"/>
                <a:gd name="T80" fmla="*/ 991 w 20000"/>
                <a:gd name="T81" fmla="*/ 10671 h 20000"/>
                <a:gd name="T82" fmla="*/ 1358 w 20000"/>
                <a:gd name="T83" fmla="*/ 9951 h 20000"/>
                <a:gd name="T84" fmla="*/ 1505 w 20000"/>
                <a:gd name="T85" fmla="*/ 10147 h 20000"/>
                <a:gd name="T86" fmla="*/ 2092 w 20000"/>
                <a:gd name="T87" fmla="*/ 9624 h 20000"/>
                <a:gd name="T88" fmla="*/ 587 w 20000"/>
                <a:gd name="T89" fmla="*/ 847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34" name="Freeform 222"/>
            <p:cNvSpPr>
              <a:spLocks/>
            </p:cNvSpPr>
            <p:nvPr/>
          </p:nvSpPr>
          <p:spPr bwMode="auto">
            <a:xfrm>
              <a:off x="3101995" y="3211232"/>
              <a:ext cx="653953" cy="679913"/>
            </a:xfrm>
            <a:custGeom>
              <a:avLst/>
              <a:gdLst>
                <a:gd name="T0" fmla="*/ 10800 w 20000"/>
                <a:gd name="T1" fmla="*/ 1586 h 20000"/>
                <a:gd name="T2" fmla="*/ 11399 w 20000"/>
                <a:gd name="T3" fmla="*/ 569 h 20000"/>
                <a:gd name="T4" fmla="*/ 12228 w 20000"/>
                <a:gd name="T5" fmla="*/ 1761 h 20000"/>
                <a:gd name="T6" fmla="*/ 11272 w 20000"/>
                <a:gd name="T7" fmla="*/ 2954 h 20000"/>
                <a:gd name="T8" fmla="*/ 11940 w 20000"/>
                <a:gd name="T9" fmla="*/ 2779 h 20000"/>
                <a:gd name="T10" fmla="*/ 11871 w 20000"/>
                <a:gd name="T11" fmla="*/ 3578 h 20000"/>
                <a:gd name="T12" fmla="*/ 13898 w 20000"/>
                <a:gd name="T13" fmla="*/ 3118 h 20000"/>
                <a:gd name="T14" fmla="*/ 14922 w 20000"/>
                <a:gd name="T15" fmla="*/ 4081 h 20000"/>
                <a:gd name="T16" fmla="*/ 17179 w 20000"/>
                <a:gd name="T17" fmla="*/ 4081 h 20000"/>
                <a:gd name="T18" fmla="*/ 19447 w 20000"/>
                <a:gd name="T19" fmla="*/ 5153 h 20000"/>
                <a:gd name="T20" fmla="*/ 19747 w 20000"/>
                <a:gd name="T21" fmla="*/ 7090 h 20000"/>
                <a:gd name="T22" fmla="*/ 18618 w 20000"/>
                <a:gd name="T23" fmla="*/ 8720 h 20000"/>
                <a:gd name="T24" fmla="*/ 17962 w 20000"/>
                <a:gd name="T25" fmla="*/ 9912 h 20000"/>
                <a:gd name="T26" fmla="*/ 17720 w 20000"/>
                <a:gd name="T27" fmla="*/ 11718 h 20000"/>
                <a:gd name="T28" fmla="*/ 17064 w 20000"/>
                <a:gd name="T29" fmla="*/ 13643 h 20000"/>
                <a:gd name="T30" fmla="*/ 15452 w 20000"/>
                <a:gd name="T31" fmla="*/ 14333 h 20000"/>
                <a:gd name="T32" fmla="*/ 13483 w 20000"/>
                <a:gd name="T33" fmla="*/ 15514 h 20000"/>
                <a:gd name="T34" fmla="*/ 13184 w 20000"/>
                <a:gd name="T35" fmla="*/ 17221 h 20000"/>
                <a:gd name="T36" fmla="*/ 12355 w 20000"/>
                <a:gd name="T37" fmla="*/ 18687 h 20000"/>
                <a:gd name="T38" fmla="*/ 11399 w 20000"/>
                <a:gd name="T39" fmla="*/ 19989 h 20000"/>
                <a:gd name="T40" fmla="*/ 10800 w 20000"/>
                <a:gd name="T41" fmla="*/ 18851 h 20000"/>
                <a:gd name="T42" fmla="*/ 9372 w 20000"/>
                <a:gd name="T43" fmla="*/ 18063 h 20000"/>
                <a:gd name="T44" fmla="*/ 9672 w 20000"/>
                <a:gd name="T45" fmla="*/ 17385 h 20000"/>
                <a:gd name="T46" fmla="*/ 10685 w 20000"/>
                <a:gd name="T47" fmla="*/ 16422 h 20000"/>
                <a:gd name="T48" fmla="*/ 10432 w 20000"/>
                <a:gd name="T49" fmla="*/ 14781 h 20000"/>
                <a:gd name="T50" fmla="*/ 9672 w 20000"/>
                <a:gd name="T51" fmla="*/ 13818 h 20000"/>
                <a:gd name="T52" fmla="*/ 8474 w 20000"/>
                <a:gd name="T53" fmla="*/ 12123 h 20000"/>
                <a:gd name="T54" fmla="*/ 7047 w 20000"/>
                <a:gd name="T55" fmla="*/ 10646 h 20000"/>
                <a:gd name="T56" fmla="*/ 5964 w 20000"/>
                <a:gd name="T57" fmla="*/ 9059 h 20000"/>
                <a:gd name="T58" fmla="*/ 4421 w 20000"/>
                <a:gd name="T59" fmla="*/ 8096 h 20000"/>
                <a:gd name="T60" fmla="*/ 3109 w 20000"/>
                <a:gd name="T61" fmla="*/ 7877 h 20000"/>
                <a:gd name="T62" fmla="*/ 1911 w 20000"/>
                <a:gd name="T63" fmla="*/ 7987 h 20000"/>
                <a:gd name="T64" fmla="*/ 1439 w 20000"/>
                <a:gd name="T65" fmla="*/ 7429 h 20000"/>
                <a:gd name="T66" fmla="*/ 311 w 20000"/>
                <a:gd name="T67" fmla="*/ 6958 h 20000"/>
                <a:gd name="T68" fmla="*/ 311 w 20000"/>
                <a:gd name="T69" fmla="*/ 5777 h 20000"/>
                <a:gd name="T70" fmla="*/ 1439 w 20000"/>
                <a:gd name="T71" fmla="*/ 4584 h 20000"/>
                <a:gd name="T72" fmla="*/ 2211 w 20000"/>
                <a:gd name="T73" fmla="*/ 3118 h 20000"/>
                <a:gd name="T74" fmla="*/ 1911 w 20000"/>
                <a:gd name="T75" fmla="*/ 2330 h 20000"/>
                <a:gd name="T76" fmla="*/ 1911 w 20000"/>
                <a:gd name="T77" fmla="*/ 2046 h 20000"/>
                <a:gd name="T78" fmla="*/ 2809 w 20000"/>
                <a:gd name="T79" fmla="*/ 1761 h 20000"/>
                <a:gd name="T80" fmla="*/ 3397 w 20000"/>
                <a:gd name="T81" fmla="*/ 1926 h 20000"/>
                <a:gd name="T82" fmla="*/ 4122 w 20000"/>
                <a:gd name="T83" fmla="*/ 2155 h 20000"/>
                <a:gd name="T84" fmla="*/ 5320 w 20000"/>
                <a:gd name="T85" fmla="*/ 1411 h 20000"/>
                <a:gd name="T86" fmla="*/ 4537 w 20000"/>
                <a:gd name="T87" fmla="*/ 569 h 20000"/>
                <a:gd name="T88" fmla="*/ 5792 w 20000"/>
                <a:gd name="T89" fmla="*/ 569 h 20000"/>
                <a:gd name="T90" fmla="*/ 6920 w 20000"/>
                <a:gd name="T91" fmla="*/ 0 h 20000"/>
                <a:gd name="T92" fmla="*/ 7047 w 20000"/>
                <a:gd name="T93" fmla="*/ 1302 h 20000"/>
                <a:gd name="T94" fmla="*/ 8405 w 20000"/>
                <a:gd name="T95" fmla="*/ 1761 h 20000"/>
                <a:gd name="T96" fmla="*/ 9188 w 20000"/>
                <a:gd name="T97" fmla="*/ 1411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35" name="Freeform 223"/>
            <p:cNvSpPr>
              <a:spLocks/>
            </p:cNvSpPr>
            <p:nvPr/>
          </p:nvSpPr>
          <p:spPr bwMode="auto">
            <a:xfrm>
              <a:off x="3154395" y="3598794"/>
              <a:ext cx="142528" cy="740400"/>
            </a:xfrm>
            <a:custGeom>
              <a:avLst/>
              <a:gdLst>
                <a:gd name="T0" fmla="*/ 3536 w 20000"/>
                <a:gd name="T1" fmla="*/ 0 h 20000"/>
                <a:gd name="T2" fmla="*/ 7124 w 20000"/>
                <a:gd name="T3" fmla="*/ 1518 h 20000"/>
                <a:gd name="T4" fmla="*/ 10660 w 20000"/>
                <a:gd name="T5" fmla="*/ 2504 h 20000"/>
                <a:gd name="T6" fmla="*/ 7652 w 20000"/>
                <a:gd name="T7" fmla="*/ 3439 h 20000"/>
                <a:gd name="T8" fmla="*/ 7652 w 20000"/>
                <a:gd name="T9" fmla="*/ 4274 h 20000"/>
                <a:gd name="T10" fmla="*/ 6807 w 20000"/>
                <a:gd name="T11" fmla="*/ 5058 h 20000"/>
                <a:gd name="T12" fmla="*/ 4908 w 20000"/>
                <a:gd name="T13" fmla="*/ 6717 h 20000"/>
                <a:gd name="T14" fmla="*/ 7124 w 20000"/>
                <a:gd name="T15" fmla="*/ 8225 h 20000"/>
                <a:gd name="T16" fmla="*/ 5488 w 20000"/>
                <a:gd name="T17" fmla="*/ 9472 h 20000"/>
                <a:gd name="T18" fmla="*/ 5699 w 20000"/>
                <a:gd name="T19" fmla="*/ 10830 h 20000"/>
                <a:gd name="T20" fmla="*/ 6807 w 20000"/>
                <a:gd name="T21" fmla="*/ 12700 h 20000"/>
                <a:gd name="T22" fmla="*/ 7124 w 20000"/>
                <a:gd name="T23" fmla="*/ 13384 h 20000"/>
                <a:gd name="T24" fmla="*/ 9024 w 20000"/>
                <a:gd name="T25" fmla="*/ 13957 h 20000"/>
                <a:gd name="T26" fmla="*/ 8496 w 20000"/>
                <a:gd name="T27" fmla="*/ 14319 h 20000"/>
                <a:gd name="T28" fmla="*/ 9024 w 20000"/>
                <a:gd name="T29" fmla="*/ 15304 h 20000"/>
                <a:gd name="T30" fmla="*/ 9024 w 20000"/>
                <a:gd name="T31" fmla="*/ 16290 h 20000"/>
                <a:gd name="T32" fmla="*/ 7652 w 20000"/>
                <a:gd name="T33" fmla="*/ 17486 h 20000"/>
                <a:gd name="T34" fmla="*/ 10660 w 20000"/>
                <a:gd name="T35" fmla="*/ 18331 h 20000"/>
                <a:gd name="T36" fmla="*/ 17784 w 20000"/>
                <a:gd name="T37" fmla="*/ 18693 h 20000"/>
                <a:gd name="T38" fmla="*/ 16412 w 20000"/>
                <a:gd name="T39" fmla="*/ 19155 h 20000"/>
                <a:gd name="T40" fmla="*/ 14987 w 20000"/>
                <a:gd name="T41" fmla="*/ 19990 h 20000"/>
                <a:gd name="T42" fmla="*/ 13931 w 20000"/>
                <a:gd name="T43" fmla="*/ 19517 h 20000"/>
                <a:gd name="T44" fmla="*/ 11451 w 20000"/>
                <a:gd name="T45" fmla="*/ 19155 h 20000"/>
                <a:gd name="T46" fmla="*/ 12612 w 20000"/>
                <a:gd name="T47" fmla="*/ 19678 h 20000"/>
                <a:gd name="T48" fmla="*/ 9815 w 20000"/>
                <a:gd name="T49" fmla="*/ 19316 h 20000"/>
                <a:gd name="T50" fmla="*/ 9288 w 20000"/>
                <a:gd name="T51" fmla="*/ 18904 h 20000"/>
                <a:gd name="T52" fmla="*/ 9815 w 20000"/>
                <a:gd name="T53" fmla="*/ 18592 h 20000"/>
                <a:gd name="T54" fmla="*/ 7124 w 20000"/>
                <a:gd name="T55" fmla="*/ 18059 h 20000"/>
                <a:gd name="T56" fmla="*/ 6280 w 20000"/>
                <a:gd name="T57" fmla="*/ 17597 h 20000"/>
                <a:gd name="T58" fmla="*/ 5488 w 20000"/>
                <a:gd name="T59" fmla="*/ 17134 h 20000"/>
                <a:gd name="T60" fmla="*/ 6807 w 20000"/>
                <a:gd name="T61" fmla="*/ 16400 h 20000"/>
                <a:gd name="T62" fmla="*/ 4644 w 20000"/>
                <a:gd name="T63" fmla="*/ 15716 h 20000"/>
                <a:gd name="T64" fmla="*/ 1372 w 20000"/>
                <a:gd name="T65" fmla="*/ 15043 h 20000"/>
                <a:gd name="T66" fmla="*/ 5488 w 20000"/>
                <a:gd name="T67" fmla="*/ 15043 h 20000"/>
                <a:gd name="T68" fmla="*/ 5699 w 20000"/>
                <a:gd name="T69" fmla="*/ 14057 h 20000"/>
                <a:gd name="T70" fmla="*/ 4644 w 20000"/>
                <a:gd name="T71" fmla="*/ 13012 h 20000"/>
                <a:gd name="T72" fmla="*/ 1900 w 20000"/>
                <a:gd name="T73" fmla="*/ 12348 h 20000"/>
                <a:gd name="T74" fmla="*/ 1055 w 20000"/>
                <a:gd name="T75" fmla="*/ 10830 h 20000"/>
                <a:gd name="T76" fmla="*/ 1900 w 20000"/>
                <a:gd name="T77" fmla="*/ 9060 h 20000"/>
                <a:gd name="T78" fmla="*/ 2691 w 20000"/>
                <a:gd name="T79" fmla="*/ 7501 h 20000"/>
                <a:gd name="T80" fmla="*/ 1900 w 20000"/>
                <a:gd name="T81" fmla="*/ 5631 h 20000"/>
                <a:gd name="T82" fmla="*/ 2691 w 20000"/>
                <a:gd name="T83" fmla="*/ 3539 h 20000"/>
                <a:gd name="T84" fmla="*/ 2691 w 20000"/>
                <a:gd name="T85" fmla="*/ 2081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36" name="Freeform 224"/>
            <p:cNvSpPr>
              <a:spLocks/>
            </p:cNvSpPr>
            <p:nvPr/>
          </p:nvSpPr>
          <p:spPr bwMode="auto">
            <a:xfrm>
              <a:off x="3262340" y="4305590"/>
              <a:ext cx="49256" cy="56006"/>
            </a:xfrm>
            <a:custGeom>
              <a:avLst/>
              <a:gdLst>
                <a:gd name="T0" fmla="*/ 14242 w 20000"/>
                <a:gd name="T1" fmla="*/ 0 h 20000"/>
                <a:gd name="T2" fmla="*/ 16667 w 20000"/>
                <a:gd name="T3" fmla="*/ 9605 h 20000"/>
                <a:gd name="T4" fmla="*/ 19848 w 20000"/>
                <a:gd name="T5" fmla="*/ 18421 h 20000"/>
                <a:gd name="T6" fmla="*/ 11818 w 20000"/>
                <a:gd name="T7" fmla="*/ 19868 h 20000"/>
                <a:gd name="T8" fmla="*/ 0 w 20000"/>
                <a:gd name="T9" fmla="*/ 16447 h 20000"/>
                <a:gd name="T10" fmla="*/ 15758 w 20000"/>
                <a:gd name="T11" fmla="*/ 15000 h 20000"/>
                <a:gd name="T12" fmla="*/ 9545 w 20000"/>
                <a:gd name="T13" fmla="*/ 9605 h 20000"/>
                <a:gd name="T14" fmla="*/ 11818 w 20000"/>
                <a:gd name="T15" fmla="*/ 6184 h 20000"/>
                <a:gd name="T16" fmla="*/ 6515 w 20000"/>
                <a:gd name="T17" fmla="*/ 7500 h 20000"/>
                <a:gd name="T18" fmla="*/ 6515 w 20000"/>
                <a:gd name="T19" fmla="*/ 2105 h 20000"/>
                <a:gd name="T20" fmla="*/ 9545 w 20000"/>
                <a:gd name="T21" fmla="*/ 0 h 20000"/>
                <a:gd name="T22" fmla="*/ 14242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37" name="Freeform 225"/>
            <p:cNvSpPr>
              <a:spLocks/>
            </p:cNvSpPr>
            <p:nvPr/>
          </p:nvSpPr>
          <p:spPr bwMode="auto">
            <a:xfrm>
              <a:off x="2900779" y="3108181"/>
              <a:ext cx="58688" cy="57126"/>
            </a:xfrm>
            <a:custGeom>
              <a:avLst/>
              <a:gdLst>
                <a:gd name="T0" fmla="*/ 769 w 20000"/>
                <a:gd name="T1" fmla="*/ 0 h 20000"/>
                <a:gd name="T2" fmla="*/ 2564 w 20000"/>
                <a:gd name="T3" fmla="*/ 0 h 20000"/>
                <a:gd name="T4" fmla="*/ 5256 w 20000"/>
                <a:gd name="T5" fmla="*/ 0 h 20000"/>
                <a:gd name="T6" fmla="*/ 7308 w 20000"/>
                <a:gd name="T7" fmla="*/ 0 h 20000"/>
                <a:gd name="T8" fmla="*/ 10513 w 20000"/>
                <a:gd name="T9" fmla="*/ 2105 h 20000"/>
                <a:gd name="T10" fmla="*/ 13846 w 20000"/>
                <a:gd name="T11" fmla="*/ 2105 h 20000"/>
                <a:gd name="T12" fmla="*/ 15897 w 20000"/>
                <a:gd name="T13" fmla="*/ 5526 h 20000"/>
                <a:gd name="T14" fmla="*/ 16538 w 20000"/>
                <a:gd name="T15" fmla="*/ 7500 h 20000"/>
                <a:gd name="T16" fmla="*/ 19231 w 20000"/>
                <a:gd name="T17" fmla="*/ 8947 h 20000"/>
                <a:gd name="T18" fmla="*/ 19872 w 20000"/>
                <a:gd name="T19" fmla="*/ 10263 h 20000"/>
                <a:gd name="T20" fmla="*/ 17821 w 20000"/>
                <a:gd name="T21" fmla="*/ 10263 h 20000"/>
                <a:gd name="T22" fmla="*/ 16538 w 20000"/>
                <a:gd name="T23" fmla="*/ 14474 h 20000"/>
                <a:gd name="T24" fmla="*/ 16538 w 20000"/>
                <a:gd name="T25" fmla="*/ 15789 h 20000"/>
                <a:gd name="T26" fmla="*/ 17821 w 20000"/>
                <a:gd name="T27" fmla="*/ 17763 h 20000"/>
                <a:gd name="T28" fmla="*/ 16538 w 20000"/>
                <a:gd name="T29" fmla="*/ 19868 h 20000"/>
                <a:gd name="T30" fmla="*/ 15897 w 20000"/>
                <a:gd name="T31" fmla="*/ 19079 h 20000"/>
                <a:gd name="T32" fmla="*/ 14615 w 20000"/>
                <a:gd name="T33" fmla="*/ 15789 h 20000"/>
                <a:gd name="T34" fmla="*/ 13846 w 20000"/>
                <a:gd name="T35" fmla="*/ 16447 h 20000"/>
                <a:gd name="T36" fmla="*/ 12564 w 20000"/>
                <a:gd name="T37" fmla="*/ 15789 h 20000"/>
                <a:gd name="T38" fmla="*/ 12564 w 20000"/>
                <a:gd name="T39" fmla="*/ 12368 h 20000"/>
                <a:gd name="T40" fmla="*/ 7949 w 20000"/>
                <a:gd name="T41" fmla="*/ 10263 h 20000"/>
                <a:gd name="T42" fmla="*/ 3974 w 20000"/>
                <a:gd name="T43" fmla="*/ 5526 h 20000"/>
                <a:gd name="T44" fmla="*/ 5256 w 20000"/>
                <a:gd name="T45" fmla="*/ 8947 h 20000"/>
                <a:gd name="T46" fmla="*/ 0 w 20000"/>
                <a:gd name="T47" fmla="*/ 5526 h 20000"/>
                <a:gd name="T48" fmla="*/ 769 w 20000"/>
                <a:gd name="T49" fmla="*/ 3553 h 20000"/>
                <a:gd name="T50" fmla="*/ 769 w 20000"/>
                <a:gd name="T51" fmla="*/ 0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38" name="Freeform 226"/>
            <p:cNvSpPr>
              <a:spLocks/>
            </p:cNvSpPr>
            <p:nvPr/>
          </p:nvSpPr>
          <p:spPr bwMode="auto">
            <a:xfrm>
              <a:off x="3146011" y="2963686"/>
              <a:ext cx="59736" cy="38084"/>
            </a:xfrm>
            <a:custGeom>
              <a:avLst/>
              <a:gdLst>
                <a:gd name="T0" fmla="*/ 0 w 20000"/>
                <a:gd name="T1" fmla="*/ 14808 h 20000"/>
                <a:gd name="T2" fmla="*/ 0 w 20000"/>
                <a:gd name="T3" fmla="*/ 7885 h 20000"/>
                <a:gd name="T4" fmla="*/ 0 w 20000"/>
                <a:gd name="T5" fmla="*/ 0 h 20000"/>
                <a:gd name="T6" fmla="*/ 764 w 20000"/>
                <a:gd name="T7" fmla="*/ 0 h 20000"/>
                <a:gd name="T8" fmla="*/ 5223 w 20000"/>
                <a:gd name="T9" fmla="*/ 0 h 20000"/>
                <a:gd name="T10" fmla="*/ 10701 w 20000"/>
                <a:gd name="T11" fmla="*/ 1923 h 20000"/>
                <a:gd name="T12" fmla="*/ 12611 w 20000"/>
                <a:gd name="T13" fmla="*/ 5000 h 20000"/>
                <a:gd name="T14" fmla="*/ 19873 w 20000"/>
                <a:gd name="T15" fmla="*/ 7885 h 20000"/>
                <a:gd name="T16" fmla="*/ 17834 w 20000"/>
                <a:gd name="T17" fmla="*/ 12885 h 20000"/>
                <a:gd name="T18" fmla="*/ 9172 w 20000"/>
                <a:gd name="T19" fmla="*/ 12885 h 20000"/>
                <a:gd name="T20" fmla="*/ 5987 w 20000"/>
                <a:gd name="T21" fmla="*/ 12885 h 20000"/>
                <a:gd name="T22" fmla="*/ 2038 w 20000"/>
                <a:gd name="T23" fmla="*/ 19808 h 20000"/>
                <a:gd name="T24" fmla="*/ 0 w 20000"/>
                <a:gd name="T25" fmla="*/ 14808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39" name="Freeform 227"/>
            <p:cNvSpPr>
              <a:spLocks/>
            </p:cNvSpPr>
            <p:nvPr/>
          </p:nvSpPr>
          <p:spPr bwMode="auto">
            <a:xfrm>
              <a:off x="2979379" y="3275079"/>
              <a:ext cx="98512" cy="106411"/>
            </a:xfrm>
            <a:custGeom>
              <a:avLst/>
              <a:gdLst>
                <a:gd name="T0" fmla="*/ 7538 w 20000"/>
                <a:gd name="T1" fmla="*/ 0 h 20000"/>
                <a:gd name="T2" fmla="*/ 11538 w 20000"/>
                <a:gd name="T3" fmla="*/ 1825 h 20000"/>
                <a:gd name="T4" fmla="*/ 13538 w 20000"/>
                <a:gd name="T5" fmla="*/ 3228 h 20000"/>
                <a:gd name="T6" fmla="*/ 16000 w 20000"/>
                <a:gd name="T7" fmla="*/ 3228 h 20000"/>
                <a:gd name="T8" fmla="*/ 17923 w 20000"/>
                <a:gd name="T9" fmla="*/ 4000 h 20000"/>
                <a:gd name="T10" fmla="*/ 19923 w 20000"/>
                <a:gd name="T11" fmla="*/ 6877 h 20000"/>
                <a:gd name="T12" fmla="*/ 17923 w 20000"/>
                <a:gd name="T13" fmla="*/ 9404 h 20000"/>
                <a:gd name="T14" fmla="*/ 14769 w 20000"/>
                <a:gd name="T15" fmla="*/ 12632 h 20000"/>
                <a:gd name="T16" fmla="*/ 10692 w 20000"/>
                <a:gd name="T17" fmla="*/ 14175 h 20000"/>
                <a:gd name="T18" fmla="*/ 8308 w 20000"/>
                <a:gd name="T19" fmla="*/ 17053 h 20000"/>
                <a:gd name="T20" fmla="*/ 7154 w 20000"/>
                <a:gd name="T21" fmla="*/ 19930 h 20000"/>
                <a:gd name="T22" fmla="*/ 4385 w 20000"/>
                <a:gd name="T23" fmla="*/ 18456 h 20000"/>
                <a:gd name="T24" fmla="*/ 2385 w 20000"/>
                <a:gd name="T25" fmla="*/ 18105 h 20000"/>
                <a:gd name="T26" fmla="*/ 3154 w 20000"/>
                <a:gd name="T27" fmla="*/ 15228 h 20000"/>
                <a:gd name="T28" fmla="*/ 3923 w 20000"/>
                <a:gd name="T29" fmla="*/ 15228 h 20000"/>
                <a:gd name="T30" fmla="*/ 4385 w 20000"/>
                <a:gd name="T31" fmla="*/ 12632 h 20000"/>
                <a:gd name="T32" fmla="*/ 3923 w 20000"/>
                <a:gd name="T33" fmla="*/ 11579 h 20000"/>
                <a:gd name="T34" fmla="*/ 2385 w 20000"/>
                <a:gd name="T35" fmla="*/ 12632 h 20000"/>
                <a:gd name="T36" fmla="*/ 0 w 20000"/>
                <a:gd name="T37" fmla="*/ 11579 h 20000"/>
                <a:gd name="T38" fmla="*/ 1231 w 20000"/>
                <a:gd name="T39" fmla="*/ 10456 h 20000"/>
                <a:gd name="T40" fmla="*/ 769 w 20000"/>
                <a:gd name="T41" fmla="*/ 7579 h 20000"/>
                <a:gd name="T42" fmla="*/ 2000 w 20000"/>
                <a:gd name="T43" fmla="*/ 6877 h 20000"/>
                <a:gd name="T44" fmla="*/ 2000 w 20000"/>
                <a:gd name="T45" fmla="*/ 5754 h 20000"/>
                <a:gd name="T46" fmla="*/ 3154 w 20000"/>
                <a:gd name="T47" fmla="*/ 4000 h 20000"/>
                <a:gd name="T48" fmla="*/ 3154 w 20000"/>
                <a:gd name="T49" fmla="*/ 2105 h 20000"/>
                <a:gd name="T50" fmla="*/ 4385 w 20000"/>
                <a:gd name="T51" fmla="*/ 1825 h 20000"/>
                <a:gd name="T52" fmla="*/ 7538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40" name="Freeform 228"/>
            <p:cNvSpPr>
              <a:spLocks/>
            </p:cNvSpPr>
            <p:nvPr/>
          </p:nvSpPr>
          <p:spPr bwMode="auto">
            <a:xfrm>
              <a:off x="2799123" y="2991689"/>
              <a:ext cx="62880" cy="71688"/>
            </a:xfrm>
            <a:custGeom>
              <a:avLst/>
              <a:gdLst>
                <a:gd name="T0" fmla="*/ 17964 w 20000"/>
                <a:gd name="T1" fmla="*/ 0 h 20000"/>
                <a:gd name="T2" fmla="*/ 16766 w 20000"/>
                <a:gd name="T3" fmla="*/ 8601 h 20000"/>
                <a:gd name="T4" fmla="*/ 17964 w 20000"/>
                <a:gd name="T5" fmla="*/ 9741 h 20000"/>
                <a:gd name="T6" fmla="*/ 19162 w 20000"/>
                <a:gd name="T7" fmla="*/ 10155 h 20000"/>
                <a:gd name="T8" fmla="*/ 19880 w 20000"/>
                <a:gd name="T9" fmla="*/ 10155 h 20000"/>
                <a:gd name="T10" fmla="*/ 19880 w 20000"/>
                <a:gd name="T11" fmla="*/ 11813 h 20000"/>
                <a:gd name="T12" fmla="*/ 16766 w 20000"/>
                <a:gd name="T13" fmla="*/ 12953 h 20000"/>
                <a:gd name="T14" fmla="*/ 16766 w 20000"/>
                <a:gd name="T15" fmla="*/ 14611 h 20000"/>
                <a:gd name="T16" fmla="*/ 16168 w 20000"/>
                <a:gd name="T17" fmla="*/ 16062 h 20000"/>
                <a:gd name="T18" fmla="*/ 14970 w 20000"/>
                <a:gd name="T19" fmla="*/ 16062 h 20000"/>
                <a:gd name="T20" fmla="*/ 13772 w 20000"/>
                <a:gd name="T21" fmla="*/ 18238 h 20000"/>
                <a:gd name="T22" fmla="*/ 11856 w 20000"/>
                <a:gd name="T23" fmla="*/ 19896 h 20000"/>
                <a:gd name="T24" fmla="*/ 4910 w 20000"/>
                <a:gd name="T25" fmla="*/ 18860 h 20000"/>
                <a:gd name="T26" fmla="*/ 0 w 20000"/>
                <a:gd name="T27" fmla="*/ 15648 h 20000"/>
                <a:gd name="T28" fmla="*/ 1916 w 20000"/>
                <a:gd name="T29" fmla="*/ 13990 h 20000"/>
                <a:gd name="T30" fmla="*/ 719 w 20000"/>
                <a:gd name="T31" fmla="*/ 11813 h 20000"/>
                <a:gd name="T32" fmla="*/ 3713 w 20000"/>
                <a:gd name="T33" fmla="*/ 8601 h 20000"/>
                <a:gd name="T34" fmla="*/ 10060 w 20000"/>
                <a:gd name="T35" fmla="*/ 8601 h 20000"/>
                <a:gd name="T36" fmla="*/ 11257 w 20000"/>
                <a:gd name="T37" fmla="*/ 7047 h 20000"/>
                <a:gd name="T38" fmla="*/ 6826 w 20000"/>
                <a:gd name="T39" fmla="*/ 3212 h 20000"/>
                <a:gd name="T40" fmla="*/ 8623 w 20000"/>
                <a:gd name="T41" fmla="*/ 0 h 20000"/>
                <a:gd name="T42" fmla="*/ 17964 w 20000"/>
                <a:gd name="T43" fmla="*/ 0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41" name="Freeform 229"/>
            <p:cNvSpPr>
              <a:spLocks/>
            </p:cNvSpPr>
            <p:nvPr/>
          </p:nvSpPr>
          <p:spPr bwMode="auto">
            <a:xfrm>
              <a:off x="3311596" y="3163067"/>
              <a:ext cx="76504" cy="114252"/>
            </a:xfrm>
            <a:custGeom>
              <a:avLst/>
              <a:gdLst>
                <a:gd name="T0" fmla="*/ 6957 w 20000"/>
                <a:gd name="T1" fmla="*/ 0 h 20000"/>
                <a:gd name="T2" fmla="*/ 12947 w 20000"/>
                <a:gd name="T3" fmla="*/ 2671 h 20000"/>
                <a:gd name="T4" fmla="*/ 11014 w 20000"/>
                <a:gd name="T5" fmla="*/ 5472 h 20000"/>
                <a:gd name="T6" fmla="*/ 13430 w 20000"/>
                <a:gd name="T7" fmla="*/ 4430 h 20000"/>
                <a:gd name="T8" fmla="*/ 18357 w 20000"/>
                <a:gd name="T9" fmla="*/ 6450 h 20000"/>
                <a:gd name="T10" fmla="*/ 17391 w 20000"/>
                <a:gd name="T11" fmla="*/ 9186 h 20000"/>
                <a:gd name="T12" fmla="*/ 14396 w 20000"/>
                <a:gd name="T13" fmla="*/ 10163 h 20000"/>
                <a:gd name="T14" fmla="*/ 13430 w 20000"/>
                <a:gd name="T15" fmla="*/ 12508 h 20000"/>
                <a:gd name="T16" fmla="*/ 17391 w 20000"/>
                <a:gd name="T17" fmla="*/ 14202 h 20000"/>
                <a:gd name="T18" fmla="*/ 19903 w 20000"/>
                <a:gd name="T19" fmla="*/ 18632 h 20000"/>
                <a:gd name="T20" fmla="*/ 16908 w 20000"/>
                <a:gd name="T21" fmla="*/ 18893 h 20000"/>
                <a:gd name="T22" fmla="*/ 11981 w 20000"/>
                <a:gd name="T23" fmla="*/ 19935 h 20000"/>
                <a:gd name="T24" fmla="*/ 6957 w 20000"/>
                <a:gd name="T25" fmla="*/ 18893 h 20000"/>
                <a:gd name="T26" fmla="*/ 5507 w 20000"/>
                <a:gd name="T27" fmla="*/ 16221 h 20000"/>
                <a:gd name="T28" fmla="*/ 6957 w 20000"/>
                <a:gd name="T29" fmla="*/ 12508 h 20000"/>
                <a:gd name="T30" fmla="*/ 5507 w 20000"/>
                <a:gd name="T31" fmla="*/ 10814 h 20000"/>
                <a:gd name="T32" fmla="*/ 4444 w 20000"/>
                <a:gd name="T33" fmla="*/ 8404 h 20000"/>
                <a:gd name="T34" fmla="*/ 2899 w 20000"/>
                <a:gd name="T35" fmla="*/ 9186 h 20000"/>
                <a:gd name="T36" fmla="*/ 0 w 20000"/>
                <a:gd name="T37" fmla="*/ 7101 h 20000"/>
                <a:gd name="T38" fmla="*/ 1353 w 20000"/>
                <a:gd name="T39" fmla="*/ 5472 h 20000"/>
                <a:gd name="T40" fmla="*/ 1353 w 20000"/>
                <a:gd name="T41" fmla="*/ 4430 h 20000"/>
                <a:gd name="T42" fmla="*/ 4444 w 20000"/>
                <a:gd name="T43" fmla="*/ 3713 h 20000"/>
                <a:gd name="T44" fmla="*/ 2899 w 20000"/>
                <a:gd name="T45" fmla="*/ 2020 h 20000"/>
                <a:gd name="T46" fmla="*/ 6957 w 20000"/>
                <a:gd name="T47" fmla="*/ 0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42" name="Freeform 230"/>
            <p:cNvSpPr>
              <a:spLocks/>
            </p:cNvSpPr>
            <p:nvPr/>
          </p:nvSpPr>
          <p:spPr bwMode="auto">
            <a:xfrm>
              <a:off x="3101995" y="2960325"/>
              <a:ext cx="45064" cy="32484"/>
            </a:xfrm>
            <a:custGeom>
              <a:avLst/>
              <a:gdLst>
                <a:gd name="T0" fmla="*/ 19833 w 20000"/>
                <a:gd name="T1" fmla="*/ 1429 h 20000"/>
                <a:gd name="T2" fmla="*/ 19833 w 20000"/>
                <a:gd name="T3" fmla="*/ 11190 h 20000"/>
                <a:gd name="T4" fmla="*/ 19833 w 20000"/>
                <a:gd name="T5" fmla="*/ 19762 h 20000"/>
                <a:gd name="T6" fmla="*/ 4500 w 20000"/>
                <a:gd name="T7" fmla="*/ 19762 h 20000"/>
                <a:gd name="T8" fmla="*/ 0 w 20000"/>
                <a:gd name="T9" fmla="*/ 17381 h 20000"/>
                <a:gd name="T10" fmla="*/ 1833 w 20000"/>
                <a:gd name="T11" fmla="*/ 11190 h 20000"/>
                <a:gd name="T12" fmla="*/ 16500 w 20000"/>
                <a:gd name="T13" fmla="*/ 13571 h 20000"/>
                <a:gd name="T14" fmla="*/ 13000 w 20000"/>
                <a:gd name="T15" fmla="*/ 9762 h 20000"/>
                <a:gd name="T16" fmla="*/ 11333 w 20000"/>
                <a:gd name="T17" fmla="*/ 4762 h 20000"/>
                <a:gd name="T18" fmla="*/ 8667 w 20000"/>
                <a:gd name="T19" fmla="*/ 0 h 20000"/>
                <a:gd name="T20" fmla="*/ 15500 w 20000"/>
                <a:gd name="T21" fmla="*/ 0 h 20000"/>
                <a:gd name="T22" fmla="*/ 19833 w 20000"/>
                <a:gd name="T23" fmla="*/ 1429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43" name="Freeform 231"/>
            <p:cNvSpPr>
              <a:spLocks/>
            </p:cNvSpPr>
            <p:nvPr/>
          </p:nvSpPr>
          <p:spPr bwMode="auto">
            <a:xfrm>
              <a:off x="2846283" y="3026413"/>
              <a:ext cx="102704" cy="49285"/>
            </a:xfrm>
            <a:custGeom>
              <a:avLst/>
              <a:gdLst>
                <a:gd name="T0" fmla="*/ 2982 w 20000"/>
                <a:gd name="T1" fmla="*/ 615 h 20000"/>
                <a:gd name="T2" fmla="*/ 4873 w 20000"/>
                <a:gd name="T3" fmla="*/ 615 h 20000"/>
                <a:gd name="T4" fmla="*/ 8655 w 20000"/>
                <a:gd name="T5" fmla="*/ 615 h 20000"/>
                <a:gd name="T6" fmla="*/ 12800 w 20000"/>
                <a:gd name="T7" fmla="*/ 0 h 20000"/>
                <a:gd name="T8" fmla="*/ 15055 w 20000"/>
                <a:gd name="T9" fmla="*/ 615 h 20000"/>
                <a:gd name="T10" fmla="*/ 17673 w 20000"/>
                <a:gd name="T11" fmla="*/ 615 h 20000"/>
                <a:gd name="T12" fmla="*/ 18400 w 20000"/>
                <a:gd name="T13" fmla="*/ 3077 h 20000"/>
                <a:gd name="T14" fmla="*/ 16945 w 20000"/>
                <a:gd name="T15" fmla="*/ 4769 h 20000"/>
                <a:gd name="T16" fmla="*/ 19927 w 20000"/>
                <a:gd name="T17" fmla="*/ 6308 h 20000"/>
                <a:gd name="T18" fmla="*/ 15782 w 20000"/>
                <a:gd name="T19" fmla="*/ 9385 h 20000"/>
                <a:gd name="T20" fmla="*/ 14691 w 20000"/>
                <a:gd name="T21" fmla="*/ 7231 h 20000"/>
                <a:gd name="T22" fmla="*/ 13891 w 20000"/>
                <a:gd name="T23" fmla="*/ 9385 h 20000"/>
                <a:gd name="T24" fmla="*/ 12000 w 20000"/>
                <a:gd name="T25" fmla="*/ 13538 h 20000"/>
                <a:gd name="T26" fmla="*/ 9818 w 20000"/>
                <a:gd name="T27" fmla="*/ 15077 h 20000"/>
                <a:gd name="T28" fmla="*/ 7855 w 20000"/>
                <a:gd name="T29" fmla="*/ 19846 h 20000"/>
                <a:gd name="T30" fmla="*/ 6691 w 20000"/>
                <a:gd name="T31" fmla="*/ 19846 h 20000"/>
                <a:gd name="T32" fmla="*/ 5964 w 20000"/>
                <a:gd name="T33" fmla="*/ 18923 h 20000"/>
                <a:gd name="T34" fmla="*/ 5673 w 20000"/>
                <a:gd name="T35" fmla="*/ 17385 h 20000"/>
                <a:gd name="T36" fmla="*/ 4873 w 20000"/>
                <a:gd name="T37" fmla="*/ 13538 h 20000"/>
                <a:gd name="T38" fmla="*/ 2618 w 20000"/>
                <a:gd name="T39" fmla="*/ 11077 h 20000"/>
                <a:gd name="T40" fmla="*/ 0 w 20000"/>
                <a:gd name="T41" fmla="*/ 9385 h 20000"/>
                <a:gd name="T42" fmla="*/ 727 w 20000"/>
                <a:gd name="T43" fmla="*/ 9385 h 20000"/>
                <a:gd name="T44" fmla="*/ 1164 w 20000"/>
                <a:gd name="T45" fmla="*/ 7231 h 20000"/>
                <a:gd name="T46" fmla="*/ 1164 w 20000"/>
                <a:gd name="T47" fmla="*/ 4769 h 20000"/>
                <a:gd name="T48" fmla="*/ 2982 w 20000"/>
                <a:gd name="T49" fmla="*/ 3077 h 20000"/>
                <a:gd name="T50" fmla="*/ 2982 w 20000"/>
                <a:gd name="T51" fmla="*/ 615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44" name="Freeform 232"/>
            <p:cNvSpPr>
              <a:spLocks/>
            </p:cNvSpPr>
            <p:nvPr/>
          </p:nvSpPr>
          <p:spPr bwMode="auto">
            <a:xfrm>
              <a:off x="3040164" y="2981608"/>
              <a:ext cx="30392" cy="12321"/>
            </a:xfrm>
            <a:custGeom>
              <a:avLst/>
              <a:gdLst>
                <a:gd name="T0" fmla="*/ 11190 w 20000"/>
                <a:gd name="T1" fmla="*/ 19375 h 20000"/>
                <a:gd name="T2" fmla="*/ 3810 w 20000"/>
                <a:gd name="T3" fmla="*/ 19375 h 20000"/>
                <a:gd name="T4" fmla="*/ 0 w 20000"/>
                <a:gd name="T5" fmla="*/ 9375 h 20000"/>
                <a:gd name="T6" fmla="*/ 3810 w 20000"/>
                <a:gd name="T7" fmla="*/ 0 h 20000"/>
                <a:gd name="T8" fmla="*/ 15952 w 20000"/>
                <a:gd name="T9" fmla="*/ 6250 h 20000"/>
                <a:gd name="T10" fmla="*/ 19762 w 20000"/>
                <a:gd name="T11" fmla="*/ 19375 h 20000"/>
                <a:gd name="T12" fmla="*/ 11190 w 20000"/>
                <a:gd name="T13" fmla="*/ 1937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190" y="19375"/>
                  </a:moveTo>
                  <a:lnTo>
                    <a:pt x="3810" y="19375"/>
                  </a:lnTo>
                  <a:lnTo>
                    <a:pt x="0" y="9375"/>
                  </a:lnTo>
                  <a:lnTo>
                    <a:pt x="3810" y="0"/>
                  </a:lnTo>
                  <a:lnTo>
                    <a:pt x="15952" y="6250"/>
                  </a:lnTo>
                  <a:lnTo>
                    <a:pt x="19762" y="19375"/>
                  </a:lnTo>
                  <a:lnTo>
                    <a:pt x="11190" y="1937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45" name="Freeform 233"/>
            <p:cNvSpPr>
              <a:spLocks/>
            </p:cNvSpPr>
            <p:nvPr/>
          </p:nvSpPr>
          <p:spPr bwMode="auto">
            <a:xfrm>
              <a:off x="2302371" y="1621782"/>
              <a:ext cx="1204153" cy="902817"/>
            </a:xfrm>
            <a:custGeom>
              <a:avLst/>
              <a:gdLst>
                <a:gd name="T0" fmla="*/ 4118 w 20000"/>
                <a:gd name="T1" fmla="*/ 1024 h 20000"/>
                <a:gd name="T2" fmla="*/ 5870 w 20000"/>
                <a:gd name="T3" fmla="*/ 768 h 20000"/>
                <a:gd name="T4" fmla="*/ 5219 w 20000"/>
                <a:gd name="T5" fmla="*/ 1148 h 20000"/>
                <a:gd name="T6" fmla="*/ 6483 w 20000"/>
                <a:gd name="T7" fmla="*/ 553 h 20000"/>
                <a:gd name="T8" fmla="*/ 6740 w 20000"/>
                <a:gd name="T9" fmla="*/ 1668 h 20000"/>
                <a:gd name="T10" fmla="*/ 8454 w 20000"/>
                <a:gd name="T11" fmla="*/ 2477 h 20000"/>
                <a:gd name="T12" fmla="*/ 9362 w 20000"/>
                <a:gd name="T13" fmla="*/ 3501 h 20000"/>
                <a:gd name="T14" fmla="*/ 9656 w 20000"/>
                <a:gd name="T15" fmla="*/ 4352 h 20000"/>
                <a:gd name="T16" fmla="*/ 9887 w 20000"/>
                <a:gd name="T17" fmla="*/ 3501 h 20000"/>
                <a:gd name="T18" fmla="*/ 10989 w 20000"/>
                <a:gd name="T19" fmla="*/ 3931 h 20000"/>
                <a:gd name="T20" fmla="*/ 12253 w 20000"/>
                <a:gd name="T21" fmla="*/ 4525 h 20000"/>
                <a:gd name="T22" fmla="*/ 12666 w 20000"/>
                <a:gd name="T23" fmla="*/ 4352 h 20000"/>
                <a:gd name="T24" fmla="*/ 12509 w 20000"/>
                <a:gd name="T25" fmla="*/ 5078 h 20000"/>
                <a:gd name="T26" fmla="*/ 13091 w 20000"/>
                <a:gd name="T27" fmla="*/ 4145 h 20000"/>
                <a:gd name="T28" fmla="*/ 13548 w 20000"/>
                <a:gd name="T29" fmla="*/ 3625 h 20000"/>
                <a:gd name="T30" fmla="*/ 13217 w 20000"/>
                <a:gd name="T31" fmla="*/ 2898 h 20000"/>
                <a:gd name="T32" fmla="*/ 13773 w 20000"/>
                <a:gd name="T33" fmla="*/ 2263 h 20000"/>
                <a:gd name="T34" fmla="*/ 14124 w 20000"/>
                <a:gd name="T35" fmla="*/ 3369 h 20000"/>
                <a:gd name="T36" fmla="*/ 14161 w 20000"/>
                <a:gd name="T37" fmla="*/ 3840 h 20000"/>
                <a:gd name="T38" fmla="*/ 14324 w 20000"/>
                <a:gd name="T39" fmla="*/ 4905 h 20000"/>
                <a:gd name="T40" fmla="*/ 15388 w 20000"/>
                <a:gd name="T41" fmla="*/ 4013 h 20000"/>
                <a:gd name="T42" fmla="*/ 16008 w 20000"/>
                <a:gd name="T43" fmla="*/ 4955 h 20000"/>
                <a:gd name="T44" fmla="*/ 14906 w 20000"/>
                <a:gd name="T45" fmla="*/ 5632 h 20000"/>
                <a:gd name="T46" fmla="*/ 13805 w 20000"/>
                <a:gd name="T47" fmla="*/ 6532 h 20000"/>
                <a:gd name="T48" fmla="*/ 13379 w 20000"/>
                <a:gd name="T49" fmla="*/ 7424 h 20000"/>
                <a:gd name="T50" fmla="*/ 12178 w 20000"/>
                <a:gd name="T51" fmla="*/ 7300 h 20000"/>
                <a:gd name="T52" fmla="*/ 11602 w 20000"/>
                <a:gd name="T53" fmla="*/ 8885 h 20000"/>
                <a:gd name="T54" fmla="*/ 11145 w 20000"/>
                <a:gd name="T55" fmla="*/ 11709 h 20000"/>
                <a:gd name="T56" fmla="*/ 12804 w 20000"/>
                <a:gd name="T57" fmla="*/ 13022 h 20000"/>
                <a:gd name="T58" fmla="*/ 13548 w 20000"/>
                <a:gd name="T59" fmla="*/ 15376 h 20000"/>
                <a:gd name="T60" fmla="*/ 14969 w 20000"/>
                <a:gd name="T61" fmla="*/ 12989 h 20000"/>
                <a:gd name="T62" fmla="*/ 15519 w 20000"/>
                <a:gd name="T63" fmla="*/ 9529 h 20000"/>
                <a:gd name="T64" fmla="*/ 16915 w 20000"/>
                <a:gd name="T65" fmla="*/ 9992 h 20000"/>
                <a:gd name="T66" fmla="*/ 16946 w 20000"/>
                <a:gd name="T67" fmla="*/ 11536 h 20000"/>
                <a:gd name="T68" fmla="*/ 18536 w 20000"/>
                <a:gd name="T69" fmla="*/ 10760 h 20000"/>
                <a:gd name="T70" fmla="*/ 19675 w 20000"/>
                <a:gd name="T71" fmla="*/ 14269 h 20000"/>
                <a:gd name="T72" fmla="*/ 19637 w 20000"/>
                <a:gd name="T73" fmla="*/ 14913 h 20000"/>
                <a:gd name="T74" fmla="*/ 18667 w 20000"/>
                <a:gd name="T75" fmla="*/ 16491 h 20000"/>
                <a:gd name="T76" fmla="*/ 16915 w 20000"/>
                <a:gd name="T77" fmla="*/ 16837 h 20000"/>
                <a:gd name="T78" fmla="*/ 17040 w 20000"/>
                <a:gd name="T79" fmla="*/ 17647 h 20000"/>
                <a:gd name="T80" fmla="*/ 17109 w 20000"/>
                <a:gd name="T81" fmla="*/ 19306 h 20000"/>
                <a:gd name="T82" fmla="*/ 17109 w 20000"/>
                <a:gd name="T83" fmla="*/ 18761 h 20000"/>
                <a:gd name="T84" fmla="*/ 16108 w 20000"/>
                <a:gd name="T85" fmla="*/ 17812 h 20000"/>
                <a:gd name="T86" fmla="*/ 13642 w 20000"/>
                <a:gd name="T87" fmla="*/ 19100 h 20000"/>
                <a:gd name="T88" fmla="*/ 13185 w 20000"/>
                <a:gd name="T89" fmla="*/ 19653 h 20000"/>
                <a:gd name="T90" fmla="*/ 12509 w 20000"/>
                <a:gd name="T91" fmla="*/ 19306 h 20000"/>
                <a:gd name="T92" fmla="*/ 13091 w 20000"/>
                <a:gd name="T93" fmla="*/ 18629 h 20000"/>
                <a:gd name="T94" fmla="*/ 11859 w 20000"/>
                <a:gd name="T95" fmla="*/ 17044 h 20000"/>
                <a:gd name="T96" fmla="*/ 10144 w 20000"/>
                <a:gd name="T97" fmla="*/ 16573 h 20000"/>
                <a:gd name="T98" fmla="*/ 9618 w 20000"/>
                <a:gd name="T99" fmla="*/ 15723 h 20000"/>
                <a:gd name="T100" fmla="*/ 1358 w 20000"/>
                <a:gd name="T101" fmla="*/ 13501 h 20000"/>
                <a:gd name="T102" fmla="*/ 1621 w 20000"/>
                <a:gd name="T103" fmla="*/ 10462 h 20000"/>
                <a:gd name="T104" fmla="*/ 870 w 20000"/>
                <a:gd name="T105" fmla="*/ 7605 h 20000"/>
                <a:gd name="T106" fmla="*/ 1909 w 20000"/>
                <a:gd name="T107" fmla="*/ 2139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46" name="Freeform 234"/>
            <p:cNvSpPr>
              <a:spLocks/>
            </p:cNvSpPr>
            <p:nvPr/>
          </p:nvSpPr>
          <p:spPr bwMode="auto">
            <a:xfrm>
              <a:off x="3195268" y="1680028"/>
              <a:ext cx="320688" cy="383081"/>
            </a:xfrm>
            <a:custGeom>
              <a:avLst/>
              <a:gdLst>
                <a:gd name="T0" fmla="*/ 11694 w 20000"/>
                <a:gd name="T1" fmla="*/ 19670 h 20000"/>
                <a:gd name="T2" fmla="*/ 8776 w 20000"/>
                <a:gd name="T3" fmla="*/ 17245 h 20000"/>
                <a:gd name="T4" fmla="*/ 8282 w 20000"/>
                <a:gd name="T5" fmla="*/ 16256 h 20000"/>
                <a:gd name="T6" fmla="*/ 7200 w 20000"/>
                <a:gd name="T7" fmla="*/ 15461 h 20000"/>
                <a:gd name="T8" fmla="*/ 5129 w 20000"/>
                <a:gd name="T9" fmla="*/ 15461 h 20000"/>
                <a:gd name="T10" fmla="*/ 5129 w 20000"/>
                <a:gd name="T11" fmla="*/ 13560 h 20000"/>
                <a:gd name="T12" fmla="*/ 7906 w 20000"/>
                <a:gd name="T13" fmla="*/ 13637 h 20000"/>
                <a:gd name="T14" fmla="*/ 8282 w 20000"/>
                <a:gd name="T15" fmla="*/ 12726 h 20000"/>
                <a:gd name="T16" fmla="*/ 10729 w 20000"/>
                <a:gd name="T17" fmla="*/ 11445 h 20000"/>
                <a:gd name="T18" fmla="*/ 10118 w 20000"/>
                <a:gd name="T19" fmla="*/ 9350 h 20000"/>
                <a:gd name="T20" fmla="*/ 8776 w 20000"/>
                <a:gd name="T21" fmla="*/ 8516 h 20000"/>
                <a:gd name="T22" fmla="*/ 8776 w 20000"/>
                <a:gd name="T23" fmla="*/ 6731 h 20000"/>
                <a:gd name="T24" fmla="*/ 7812 w 20000"/>
                <a:gd name="T25" fmla="*/ 6421 h 20000"/>
                <a:gd name="T26" fmla="*/ 5600 w 20000"/>
                <a:gd name="T27" fmla="*/ 6421 h 20000"/>
                <a:gd name="T28" fmla="*/ 4047 w 20000"/>
                <a:gd name="T29" fmla="*/ 6421 h 20000"/>
                <a:gd name="T30" fmla="*/ 494 w 20000"/>
                <a:gd name="T31" fmla="*/ 5218 h 20000"/>
                <a:gd name="T32" fmla="*/ 1459 w 20000"/>
                <a:gd name="T33" fmla="*/ 3802 h 20000"/>
                <a:gd name="T34" fmla="*/ 1224 w 20000"/>
                <a:gd name="T35" fmla="*/ 2211 h 20000"/>
                <a:gd name="T36" fmla="*/ 3176 w 20000"/>
                <a:gd name="T37" fmla="*/ 698 h 20000"/>
                <a:gd name="T38" fmla="*/ 6212 w 20000"/>
                <a:gd name="T39" fmla="*/ 504 h 20000"/>
                <a:gd name="T40" fmla="*/ 4047 w 20000"/>
                <a:gd name="T41" fmla="*/ 2308 h 20000"/>
                <a:gd name="T42" fmla="*/ 2447 w 20000"/>
                <a:gd name="T43" fmla="*/ 4597 h 20000"/>
                <a:gd name="T44" fmla="*/ 4141 w 20000"/>
                <a:gd name="T45" fmla="*/ 3608 h 20000"/>
                <a:gd name="T46" fmla="*/ 5365 w 20000"/>
                <a:gd name="T47" fmla="*/ 2017 h 20000"/>
                <a:gd name="T48" fmla="*/ 9506 w 20000"/>
                <a:gd name="T49" fmla="*/ 912 h 20000"/>
                <a:gd name="T50" fmla="*/ 9153 w 20000"/>
                <a:gd name="T51" fmla="*/ 2619 h 20000"/>
                <a:gd name="T52" fmla="*/ 9506 w 20000"/>
                <a:gd name="T53" fmla="*/ 3414 h 20000"/>
                <a:gd name="T54" fmla="*/ 11082 w 20000"/>
                <a:gd name="T55" fmla="*/ 3007 h 20000"/>
                <a:gd name="T56" fmla="*/ 13294 w 20000"/>
                <a:gd name="T57" fmla="*/ 3919 h 20000"/>
                <a:gd name="T58" fmla="*/ 12329 w 20000"/>
                <a:gd name="T59" fmla="*/ 4714 h 20000"/>
                <a:gd name="T60" fmla="*/ 14400 w 20000"/>
                <a:gd name="T61" fmla="*/ 5121 h 20000"/>
                <a:gd name="T62" fmla="*/ 15224 w 20000"/>
                <a:gd name="T63" fmla="*/ 6421 h 20000"/>
                <a:gd name="T64" fmla="*/ 15953 w 20000"/>
                <a:gd name="T65" fmla="*/ 7818 h 20000"/>
                <a:gd name="T66" fmla="*/ 15835 w 20000"/>
                <a:gd name="T67" fmla="*/ 8632 h 20000"/>
                <a:gd name="T68" fmla="*/ 15600 w 20000"/>
                <a:gd name="T69" fmla="*/ 9641 h 20000"/>
                <a:gd name="T70" fmla="*/ 18024 w 20000"/>
                <a:gd name="T71" fmla="*/ 11445 h 20000"/>
                <a:gd name="T72" fmla="*/ 19976 w 20000"/>
                <a:gd name="T73" fmla="*/ 13036 h 20000"/>
                <a:gd name="T74" fmla="*/ 17529 w 20000"/>
                <a:gd name="T75" fmla="*/ 14665 h 20000"/>
                <a:gd name="T76" fmla="*/ 15600 w 20000"/>
                <a:gd name="T77" fmla="*/ 13851 h 20000"/>
                <a:gd name="T78" fmla="*/ 14635 w 20000"/>
                <a:gd name="T79" fmla="*/ 13637 h 20000"/>
                <a:gd name="T80" fmla="*/ 14635 w 20000"/>
                <a:gd name="T81" fmla="*/ 15655 h 20000"/>
                <a:gd name="T82" fmla="*/ 14988 w 20000"/>
                <a:gd name="T83" fmla="*/ 18661 h 20000"/>
                <a:gd name="T84" fmla="*/ 13059 w 20000"/>
                <a:gd name="T85" fmla="*/ 17866 h 20000"/>
                <a:gd name="T86" fmla="*/ 13294 w 20000"/>
                <a:gd name="T87" fmla="*/ 1937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47" name="Freeform 235"/>
            <p:cNvSpPr>
              <a:spLocks/>
            </p:cNvSpPr>
            <p:nvPr/>
          </p:nvSpPr>
          <p:spPr bwMode="auto">
            <a:xfrm>
              <a:off x="3311596" y="1354073"/>
              <a:ext cx="456928" cy="267709"/>
            </a:xfrm>
            <a:custGeom>
              <a:avLst/>
              <a:gdLst>
                <a:gd name="T0" fmla="*/ 4106 w 20000"/>
                <a:gd name="T1" fmla="*/ 19667 h 20000"/>
                <a:gd name="T2" fmla="*/ 4270 w 20000"/>
                <a:gd name="T3" fmla="*/ 18835 h 20000"/>
                <a:gd name="T4" fmla="*/ 3397 w 20000"/>
                <a:gd name="T5" fmla="*/ 18946 h 20000"/>
                <a:gd name="T6" fmla="*/ 758 w 20000"/>
                <a:gd name="T7" fmla="*/ 18086 h 20000"/>
                <a:gd name="T8" fmla="*/ 66 w 20000"/>
                <a:gd name="T9" fmla="*/ 16949 h 20000"/>
                <a:gd name="T10" fmla="*/ 1105 w 20000"/>
                <a:gd name="T11" fmla="*/ 15506 h 20000"/>
                <a:gd name="T12" fmla="*/ 2045 w 20000"/>
                <a:gd name="T13" fmla="*/ 15090 h 20000"/>
                <a:gd name="T14" fmla="*/ 2885 w 20000"/>
                <a:gd name="T15" fmla="*/ 14064 h 20000"/>
                <a:gd name="T16" fmla="*/ 3149 w 20000"/>
                <a:gd name="T17" fmla="*/ 16227 h 20000"/>
                <a:gd name="T18" fmla="*/ 4946 w 20000"/>
                <a:gd name="T19" fmla="*/ 15090 h 20000"/>
                <a:gd name="T20" fmla="*/ 3842 w 20000"/>
                <a:gd name="T21" fmla="*/ 15201 h 20000"/>
                <a:gd name="T22" fmla="*/ 5375 w 20000"/>
                <a:gd name="T23" fmla="*/ 12067 h 20000"/>
                <a:gd name="T24" fmla="*/ 6134 w 20000"/>
                <a:gd name="T25" fmla="*/ 12483 h 20000"/>
                <a:gd name="T26" fmla="*/ 6051 w 20000"/>
                <a:gd name="T27" fmla="*/ 11623 h 20000"/>
                <a:gd name="T28" fmla="*/ 5622 w 20000"/>
                <a:gd name="T29" fmla="*/ 9071 h 20000"/>
                <a:gd name="T30" fmla="*/ 6562 w 20000"/>
                <a:gd name="T31" fmla="*/ 7490 h 20000"/>
                <a:gd name="T32" fmla="*/ 7420 w 20000"/>
                <a:gd name="T33" fmla="*/ 9487 h 20000"/>
                <a:gd name="T34" fmla="*/ 8359 w 20000"/>
                <a:gd name="T35" fmla="*/ 10208 h 20000"/>
                <a:gd name="T36" fmla="*/ 7683 w 20000"/>
                <a:gd name="T37" fmla="*/ 8044 h 20000"/>
                <a:gd name="T38" fmla="*/ 9728 w 20000"/>
                <a:gd name="T39" fmla="*/ 7906 h 20000"/>
                <a:gd name="T40" fmla="*/ 10585 w 20000"/>
                <a:gd name="T41" fmla="*/ 6907 h 20000"/>
                <a:gd name="T42" fmla="*/ 10404 w 20000"/>
                <a:gd name="T43" fmla="*/ 6186 h 20000"/>
                <a:gd name="T44" fmla="*/ 7585 w 20000"/>
                <a:gd name="T45" fmla="*/ 7184 h 20000"/>
                <a:gd name="T46" fmla="*/ 7585 w 20000"/>
                <a:gd name="T47" fmla="*/ 5603 h 20000"/>
                <a:gd name="T48" fmla="*/ 7848 w 20000"/>
                <a:gd name="T49" fmla="*/ 5049 h 20000"/>
                <a:gd name="T50" fmla="*/ 5622 w 20000"/>
                <a:gd name="T51" fmla="*/ 4882 h 20000"/>
                <a:gd name="T52" fmla="*/ 5375 w 20000"/>
                <a:gd name="T53" fmla="*/ 4161 h 20000"/>
                <a:gd name="T54" fmla="*/ 5787 w 20000"/>
                <a:gd name="T55" fmla="*/ 2746 h 20000"/>
                <a:gd name="T56" fmla="*/ 7238 w 20000"/>
                <a:gd name="T57" fmla="*/ 1886 h 20000"/>
                <a:gd name="T58" fmla="*/ 8524 w 20000"/>
                <a:gd name="T59" fmla="*/ 1886 h 20000"/>
                <a:gd name="T60" fmla="*/ 9052 w 20000"/>
                <a:gd name="T61" fmla="*/ 1165 h 20000"/>
                <a:gd name="T62" fmla="*/ 10585 w 20000"/>
                <a:gd name="T63" fmla="*/ 1165 h 20000"/>
                <a:gd name="T64" fmla="*/ 11261 w 20000"/>
                <a:gd name="T65" fmla="*/ 3024 h 20000"/>
                <a:gd name="T66" fmla="*/ 12119 w 20000"/>
                <a:gd name="T67" fmla="*/ 444 h 20000"/>
                <a:gd name="T68" fmla="*/ 13916 w 20000"/>
                <a:gd name="T69" fmla="*/ 2330 h 20000"/>
                <a:gd name="T70" fmla="*/ 15268 w 20000"/>
                <a:gd name="T71" fmla="*/ 749 h 20000"/>
                <a:gd name="T72" fmla="*/ 15878 w 20000"/>
                <a:gd name="T73" fmla="*/ 860 h 20000"/>
                <a:gd name="T74" fmla="*/ 16373 w 20000"/>
                <a:gd name="T75" fmla="*/ 1581 h 20000"/>
                <a:gd name="T76" fmla="*/ 17246 w 20000"/>
                <a:gd name="T77" fmla="*/ 860 h 20000"/>
                <a:gd name="T78" fmla="*/ 18434 w 20000"/>
                <a:gd name="T79" fmla="*/ 2330 h 20000"/>
                <a:gd name="T80" fmla="*/ 18434 w 20000"/>
                <a:gd name="T81" fmla="*/ 3024 h 20000"/>
                <a:gd name="T82" fmla="*/ 19984 w 20000"/>
                <a:gd name="T83" fmla="*/ 5049 h 20000"/>
                <a:gd name="T84" fmla="*/ 18434 w 20000"/>
                <a:gd name="T85" fmla="*/ 6463 h 20000"/>
                <a:gd name="T86" fmla="*/ 15697 w 20000"/>
                <a:gd name="T87" fmla="*/ 6768 h 20000"/>
                <a:gd name="T88" fmla="*/ 17659 w 20000"/>
                <a:gd name="T89" fmla="*/ 7184 h 20000"/>
                <a:gd name="T90" fmla="*/ 15268 w 20000"/>
                <a:gd name="T91" fmla="*/ 8766 h 20000"/>
                <a:gd name="T92" fmla="*/ 13735 w 20000"/>
                <a:gd name="T93" fmla="*/ 10208 h 20000"/>
                <a:gd name="T94" fmla="*/ 11954 w 20000"/>
                <a:gd name="T95" fmla="*/ 11789 h 20000"/>
                <a:gd name="T96" fmla="*/ 9893 w 20000"/>
                <a:gd name="T97" fmla="*/ 12067 h 20000"/>
                <a:gd name="T98" fmla="*/ 8112 w 20000"/>
                <a:gd name="T99" fmla="*/ 12926 h 20000"/>
                <a:gd name="T100" fmla="*/ 9629 w 20000"/>
                <a:gd name="T101" fmla="*/ 13953 h 20000"/>
                <a:gd name="T102" fmla="*/ 8524 w 20000"/>
                <a:gd name="T103" fmla="*/ 15784 h 20000"/>
                <a:gd name="T104" fmla="*/ 6991 w 20000"/>
                <a:gd name="T105" fmla="*/ 16505 h 20000"/>
                <a:gd name="T106" fmla="*/ 5458 w 20000"/>
                <a:gd name="T107" fmla="*/ 16949 h 20000"/>
                <a:gd name="T108" fmla="*/ 4683 w 20000"/>
                <a:gd name="T109" fmla="*/ 16949 h 20000"/>
                <a:gd name="T110" fmla="*/ 6298 w 20000"/>
                <a:gd name="T111" fmla="*/ 18086 h 20000"/>
                <a:gd name="T112" fmla="*/ 5029 w 20000"/>
                <a:gd name="T113" fmla="*/ 19972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48" name="Freeform 236"/>
            <p:cNvSpPr>
              <a:spLocks/>
            </p:cNvSpPr>
            <p:nvPr/>
          </p:nvSpPr>
          <p:spPr bwMode="auto">
            <a:xfrm>
              <a:off x="2808555" y="1608341"/>
              <a:ext cx="224272" cy="170258"/>
            </a:xfrm>
            <a:custGeom>
              <a:avLst/>
              <a:gdLst>
                <a:gd name="T0" fmla="*/ 14721 w 20000"/>
                <a:gd name="T1" fmla="*/ 19956 h 20000"/>
                <a:gd name="T2" fmla="*/ 12081 w 20000"/>
                <a:gd name="T3" fmla="*/ 18162 h 20000"/>
                <a:gd name="T4" fmla="*/ 10694 w 20000"/>
                <a:gd name="T5" fmla="*/ 17637 h 20000"/>
                <a:gd name="T6" fmla="*/ 6633 w 20000"/>
                <a:gd name="T7" fmla="*/ 18337 h 20000"/>
                <a:gd name="T8" fmla="*/ 2437 w 20000"/>
                <a:gd name="T9" fmla="*/ 17199 h 20000"/>
                <a:gd name="T10" fmla="*/ 2809 w 20000"/>
                <a:gd name="T11" fmla="*/ 15186 h 20000"/>
                <a:gd name="T12" fmla="*/ 135 w 20000"/>
                <a:gd name="T13" fmla="*/ 13348 h 20000"/>
                <a:gd name="T14" fmla="*/ 135 w 20000"/>
                <a:gd name="T15" fmla="*/ 10635 h 20000"/>
                <a:gd name="T16" fmla="*/ 4535 w 20000"/>
                <a:gd name="T17" fmla="*/ 11116 h 20000"/>
                <a:gd name="T18" fmla="*/ 7885 w 20000"/>
                <a:gd name="T19" fmla="*/ 12254 h 20000"/>
                <a:gd name="T20" fmla="*/ 5245 w 20000"/>
                <a:gd name="T21" fmla="*/ 9497 h 20000"/>
                <a:gd name="T22" fmla="*/ 1015 w 20000"/>
                <a:gd name="T23" fmla="*/ 8840 h 20000"/>
                <a:gd name="T24" fmla="*/ 1387 w 20000"/>
                <a:gd name="T25" fmla="*/ 6565 h 20000"/>
                <a:gd name="T26" fmla="*/ 5956 w 20000"/>
                <a:gd name="T27" fmla="*/ 6565 h 20000"/>
                <a:gd name="T28" fmla="*/ 2809 w 20000"/>
                <a:gd name="T29" fmla="*/ 5208 h 20000"/>
                <a:gd name="T30" fmla="*/ 2267 w 20000"/>
                <a:gd name="T31" fmla="*/ 3414 h 20000"/>
                <a:gd name="T32" fmla="*/ 4196 w 20000"/>
                <a:gd name="T33" fmla="*/ 2713 h 20000"/>
                <a:gd name="T34" fmla="*/ 4535 w 20000"/>
                <a:gd name="T35" fmla="*/ 1619 h 20000"/>
                <a:gd name="T36" fmla="*/ 6971 w 20000"/>
                <a:gd name="T37" fmla="*/ 919 h 20000"/>
                <a:gd name="T38" fmla="*/ 10694 w 20000"/>
                <a:gd name="T39" fmla="*/ 0 h 20000"/>
                <a:gd name="T40" fmla="*/ 8900 w 20000"/>
                <a:gd name="T41" fmla="*/ 2932 h 20000"/>
                <a:gd name="T42" fmla="*/ 11540 w 20000"/>
                <a:gd name="T43" fmla="*/ 2713 h 20000"/>
                <a:gd name="T44" fmla="*/ 12420 w 20000"/>
                <a:gd name="T45" fmla="*/ 4551 h 20000"/>
                <a:gd name="T46" fmla="*/ 12589 w 20000"/>
                <a:gd name="T47" fmla="*/ 5208 h 20000"/>
                <a:gd name="T48" fmla="*/ 14349 w 20000"/>
                <a:gd name="T49" fmla="*/ 4551 h 20000"/>
                <a:gd name="T50" fmla="*/ 14856 w 20000"/>
                <a:gd name="T51" fmla="*/ 3414 h 20000"/>
                <a:gd name="T52" fmla="*/ 14856 w 20000"/>
                <a:gd name="T53" fmla="*/ 6565 h 20000"/>
                <a:gd name="T54" fmla="*/ 14856 w 20000"/>
                <a:gd name="T55" fmla="*/ 8840 h 20000"/>
                <a:gd name="T56" fmla="*/ 16311 w 20000"/>
                <a:gd name="T57" fmla="*/ 6346 h 20000"/>
                <a:gd name="T58" fmla="*/ 18037 w 20000"/>
                <a:gd name="T59" fmla="*/ 2932 h 20000"/>
                <a:gd name="T60" fmla="*/ 19425 w 20000"/>
                <a:gd name="T61" fmla="*/ 4770 h 20000"/>
                <a:gd name="T62" fmla="*/ 19289 w 20000"/>
                <a:gd name="T63" fmla="*/ 7484 h 20000"/>
                <a:gd name="T64" fmla="*/ 18037 w 20000"/>
                <a:gd name="T65" fmla="*/ 10635 h 20000"/>
                <a:gd name="T66" fmla="*/ 17834 w 20000"/>
                <a:gd name="T67" fmla="*/ 12910 h 20000"/>
                <a:gd name="T68" fmla="*/ 18579 w 20000"/>
                <a:gd name="T69" fmla="*/ 14048 h 20000"/>
                <a:gd name="T70" fmla="*/ 19966 w 20000"/>
                <a:gd name="T71" fmla="*/ 16543 h 20000"/>
                <a:gd name="T72" fmla="*/ 18376 w 20000"/>
                <a:gd name="T73" fmla="*/ 17199 h 20000"/>
                <a:gd name="T74" fmla="*/ 16311 w 20000"/>
                <a:gd name="T75" fmla="*/ 17199 h 20000"/>
                <a:gd name="T76" fmla="*/ 17157 w 20000"/>
                <a:gd name="T77" fmla="*/ 18337 h 20000"/>
                <a:gd name="T78" fmla="*/ 16108 w 20000"/>
                <a:gd name="T79" fmla="*/ 19956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49" name="Freeform 237"/>
            <p:cNvSpPr>
              <a:spLocks/>
            </p:cNvSpPr>
            <p:nvPr/>
          </p:nvSpPr>
          <p:spPr bwMode="auto">
            <a:xfrm>
              <a:off x="3321028" y="1384317"/>
              <a:ext cx="115280" cy="143375"/>
            </a:xfrm>
            <a:custGeom>
              <a:avLst/>
              <a:gdLst>
                <a:gd name="T0" fmla="*/ 7036 w 20000"/>
                <a:gd name="T1" fmla="*/ 19948 h 20000"/>
                <a:gd name="T2" fmla="*/ 3974 w 20000"/>
                <a:gd name="T3" fmla="*/ 19687 h 20000"/>
                <a:gd name="T4" fmla="*/ 2671 w 20000"/>
                <a:gd name="T5" fmla="*/ 19112 h 20000"/>
                <a:gd name="T6" fmla="*/ 0 w 20000"/>
                <a:gd name="T7" fmla="*/ 17807 h 20000"/>
                <a:gd name="T8" fmla="*/ 0 w 20000"/>
                <a:gd name="T9" fmla="*/ 15352 h 20000"/>
                <a:gd name="T10" fmla="*/ 2671 w 20000"/>
                <a:gd name="T11" fmla="*/ 13473 h 20000"/>
                <a:gd name="T12" fmla="*/ 8404 w 20000"/>
                <a:gd name="T13" fmla="*/ 14308 h 20000"/>
                <a:gd name="T14" fmla="*/ 8078 w 20000"/>
                <a:gd name="T15" fmla="*/ 12167 h 20000"/>
                <a:gd name="T16" fmla="*/ 3062 w 20000"/>
                <a:gd name="T17" fmla="*/ 11854 h 20000"/>
                <a:gd name="T18" fmla="*/ 261 w 20000"/>
                <a:gd name="T19" fmla="*/ 11332 h 20000"/>
                <a:gd name="T20" fmla="*/ 3974 w 20000"/>
                <a:gd name="T21" fmla="*/ 9713 h 20000"/>
                <a:gd name="T22" fmla="*/ 261 w 20000"/>
                <a:gd name="T23" fmla="*/ 9713 h 20000"/>
                <a:gd name="T24" fmla="*/ 2671 w 20000"/>
                <a:gd name="T25" fmla="*/ 6475 h 20000"/>
                <a:gd name="T26" fmla="*/ 5407 w 20000"/>
                <a:gd name="T27" fmla="*/ 7781 h 20000"/>
                <a:gd name="T28" fmla="*/ 8078 w 20000"/>
                <a:gd name="T29" fmla="*/ 6475 h 20000"/>
                <a:gd name="T30" fmla="*/ 5407 w 20000"/>
                <a:gd name="T31" fmla="*/ 6475 h 20000"/>
                <a:gd name="T32" fmla="*/ 3974 w 20000"/>
                <a:gd name="T33" fmla="*/ 5117 h 20000"/>
                <a:gd name="T34" fmla="*/ 6384 w 20000"/>
                <a:gd name="T35" fmla="*/ 4021 h 20000"/>
                <a:gd name="T36" fmla="*/ 9772 w 20000"/>
                <a:gd name="T37" fmla="*/ 4804 h 20000"/>
                <a:gd name="T38" fmla="*/ 10749 w 20000"/>
                <a:gd name="T39" fmla="*/ 4021 h 20000"/>
                <a:gd name="T40" fmla="*/ 9772 w 20000"/>
                <a:gd name="T41" fmla="*/ 2977 h 20000"/>
                <a:gd name="T42" fmla="*/ 11792 w 20000"/>
                <a:gd name="T43" fmla="*/ 2141 h 20000"/>
                <a:gd name="T44" fmla="*/ 15505 w 20000"/>
                <a:gd name="T45" fmla="*/ 0 h 20000"/>
                <a:gd name="T46" fmla="*/ 17915 w 20000"/>
                <a:gd name="T47" fmla="*/ 1619 h 20000"/>
                <a:gd name="T48" fmla="*/ 16873 w 20000"/>
                <a:gd name="T49" fmla="*/ 3499 h 20000"/>
                <a:gd name="T50" fmla="*/ 16873 w 20000"/>
                <a:gd name="T51" fmla="*/ 6162 h 20000"/>
                <a:gd name="T52" fmla="*/ 17915 w 20000"/>
                <a:gd name="T53" fmla="*/ 6997 h 20000"/>
                <a:gd name="T54" fmla="*/ 17264 w 20000"/>
                <a:gd name="T55" fmla="*/ 9138 h 20000"/>
                <a:gd name="T56" fmla="*/ 18893 w 20000"/>
                <a:gd name="T57" fmla="*/ 10548 h 20000"/>
                <a:gd name="T58" fmla="*/ 16873 w 20000"/>
                <a:gd name="T59" fmla="*/ 13473 h 20000"/>
                <a:gd name="T60" fmla="*/ 18893 w 20000"/>
                <a:gd name="T61" fmla="*/ 12898 h 20000"/>
                <a:gd name="T62" fmla="*/ 19935 w 20000"/>
                <a:gd name="T63" fmla="*/ 15614 h 20000"/>
                <a:gd name="T64" fmla="*/ 18241 w 20000"/>
                <a:gd name="T65" fmla="*/ 15614 h 20000"/>
                <a:gd name="T66" fmla="*/ 15505 w 20000"/>
                <a:gd name="T67" fmla="*/ 16449 h 20000"/>
                <a:gd name="T68" fmla="*/ 12508 w 20000"/>
                <a:gd name="T69" fmla="*/ 17493 h 20000"/>
                <a:gd name="T70" fmla="*/ 13550 w 20000"/>
                <a:gd name="T71" fmla="*/ 15352 h 20000"/>
                <a:gd name="T72" fmla="*/ 11140 w 20000"/>
                <a:gd name="T73" fmla="*/ 16449 h 20000"/>
                <a:gd name="T74" fmla="*/ 10749 w 20000"/>
                <a:gd name="T75" fmla="*/ 18329 h 20000"/>
                <a:gd name="T76" fmla="*/ 9121 w 20000"/>
                <a:gd name="T77" fmla="*/ 18590 h 20000"/>
                <a:gd name="T78" fmla="*/ 7036 w 20000"/>
                <a:gd name="T79" fmla="*/ 19948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50" name="Freeform 238"/>
            <p:cNvSpPr>
              <a:spLocks/>
            </p:cNvSpPr>
            <p:nvPr/>
          </p:nvSpPr>
          <p:spPr bwMode="auto">
            <a:xfrm>
              <a:off x="2753011" y="1541133"/>
              <a:ext cx="171872" cy="107532"/>
            </a:xfrm>
            <a:custGeom>
              <a:avLst/>
              <a:gdLst>
                <a:gd name="T0" fmla="*/ 2495 w 20000"/>
                <a:gd name="T1" fmla="*/ 19931 h 20000"/>
                <a:gd name="T2" fmla="*/ 1357 w 20000"/>
                <a:gd name="T3" fmla="*/ 19931 h 20000"/>
                <a:gd name="T4" fmla="*/ 1794 w 20000"/>
                <a:gd name="T5" fmla="*/ 17801 h 20000"/>
                <a:gd name="T6" fmla="*/ 1794 w 20000"/>
                <a:gd name="T7" fmla="*/ 16014 h 20000"/>
                <a:gd name="T8" fmla="*/ 875 w 20000"/>
                <a:gd name="T9" fmla="*/ 14914 h 20000"/>
                <a:gd name="T10" fmla="*/ 0 w 20000"/>
                <a:gd name="T11" fmla="*/ 13127 h 20000"/>
                <a:gd name="T12" fmla="*/ 2057 w 20000"/>
                <a:gd name="T13" fmla="*/ 11340 h 20000"/>
                <a:gd name="T14" fmla="*/ 3151 w 20000"/>
                <a:gd name="T15" fmla="*/ 9210 h 20000"/>
                <a:gd name="T16" fmla="*/ 4726 w 20000"/>
                <a:gd name="T17" fmla="*/ 9210 h 20000"/>
                <a:gd name="T18" fmla="*/ 4989 w 20000"/>
                <a:gd name="T19" fmla="*/ 8522 h 20000"/>
                <a:gd name="T20" fmla="*/ 4726 w 20000"/>
                <a:gd name="T21" fmla="*/ 7423 h 20000"/>
                <a:gd name="T22" fmla="*/ 4989 w 20000"/>
                <a:gd name="T23" fmla="*/ 7423 h 20000"/>
                <a:gd name="T24" fmla="*/ 5427 w 20000"/>
                <a:gd name="T25" fmla="*/ 7423 h 20000"/>
                <a:gd name="T26" fmla="*/ 8403 w 20000"/>
                <a:gd name="T27" fmla="*/ 4605 h 20000"/>
                <a:gd name="T28" fmla="*/ 7921 w 20000"/>
                <a:gd name="T29" fmla="*/ 3162 h 20000"/>
                <a:gd name="T30" fmla="*/ 9059 w 20000"/>
                <a:gd name="T31" fmla="*/ 0 h 20000"/>
                <a:gd name="T32" fmla="*/ 11554 w 20000"/>
                <a:gd name="T33" fmla="*/ 275 h 20000"/>
                <a:gd name="T34" fmla="*/ 11991 w 20000"/>
                <a:gd name="T35" fmla="*/ 1100 h 20000"/>
                <a:gd name="T36" fmla="*/ 14923 w 20000"/>
                <a:gd name="T37" fmla="*/ 1787 h 20000"/>
                <a:gd name="T38" fmla="*/ 14923 w 20000"/>
                <a:gd name="T39" fmla="*/ 2818 h 20000"/>
                <a:gd name="T40" fmla="*/ 15624 w 20000"/>
                <a:gd name="T41" fmla="*/ 3918 h 20000"/>
                <a:gd name="T42" fmla="*/ 14486 w 20000"/>
                <a:gd name="T43" fmla="*/ 4948 h 20000"/>
                <a:gd name="T44" fmla="*/ 16105 w 20000"/>
                <a:gd name="T45" fmla="*/ 4605 h 20000"/>
                <a:gd name="T46" fmla="*/ 16280 w 20000"/>
                <a:gd name="T47" fmla="*/ 4605 h 20000"/>
                <a:gd name="T48" fmla="*/ 16105 w 20000"/>
                <a:gd name="T49" fmla="*/ 6392 h 20000"/>
                <a:gd name="T50" fmla="*/ 17199 w 20000"/>
                <a:gd name="T51" fmla="*/ 4948 h 20000"/>
                <a:gd name="T52" fmla="*/ 17199 w 20000"/>
                <a:gd name="T53" fmla="*/ 4605 h 20000"/>
                <a:gd name="T54" fmla="*/ 18600 w 20000"/>
                <a:gd name="T55" fmla="*/ 4948 h 20000"/>
                <a:gd name="T56" fmla="*/ 19256 w 20000"/>
                <a:gd name="T57" fmla="*/ 5704 h 20000"/>
                <a:gd name="T58" fmla="*/ 19256 w 20000"/>
                <a:gd name="T59" fmla="*/ 9210 h 20000"/>
                <a:gd name="T60" fmla="*/ 19956 w 20000"/>
                <a:gd name="T61" fmla="*/ 11340 h 20000"/>
                <a:gd name="T62" fmla="*/ 18118 w 20000"/>
                <a:gd name="T63" fmla="*/ 12096 h 20000"/>
                <a:gd name="T64" fmla="*/ 16105 w 20000"/>
                <a:gd name="T65" fmla="*/ 12440 h 20000"/>
                <a:gd name="T66" fmla="*/ 13348 w 20000"/>
                <a:gd name="T67" fmla="*/ 13127 h 20000"/>
                <a:gd name="T68" fmla="*/ 11991 w 20000"/>
                <a:gd name="T69" fmla="*/ 13883 h 20000"/>
                <a:gd name="T70" fmla="*/ 10460 w 20000"/>
                <a:gd name="T71" fmla="*/ 15258 h 20000"/>
                <a:gd name="T72" fmla="*/ 9059 w 20000"/>
                <a:gd name="T73" fmla="*/ 15258 h 20000"/>
                <a:gd name="T74" fmla="*/ 8578 w 20000"/>
                <a:gd name="T75" fmla="*/ 14914 h 20000"/>
                <a:gd name="T76" fmla="*/ 7221 w 20000"/>
                <a:gd name="T77" fmla="*/ 17045 h 20000"/>
                <a:gd name="T78" fmla="*/ 6083 w 20000"/>
                <a:gd name="T79" fmla="*/ 19519 h 20000"/>
                <a:gd name="T80" fmla="*/ 4726 w 20000"/>
                <a:gd name="T81" fmla="*/ 18832 h 20000"/>
                <a:gd name="T82" fmla="*/ 2495 w 20000"/>
                <a:gd name="T83" fmla="*/ 19931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51" name="Freeform 239"/>
            <p:cNvSpPr>
              <a:spLocks/>
            </p:cNvSpPr>
            <p:nvPr/>
          </p:nvSpPr>
          <p:spPr bwMode="auto">
            <a:xfrm>
              <a:off x="3229851" y="1552335"/>
              <a:ext cx="176064" cy="116492"/>
            </a:xfrm>
            <a:custGeom>
              <a:avLst/>
              <a:gdLst>
                <a:gd name="T0" fmla="*/ 16760 w 20000"/>
                <a:gd name="T1" fmla="*/ 19936 h 20000"/>
                <a:gd name="T2" fmla="*/ 14125 w 20000"/>
                <a:gd name="T3" fmla="*/ 19936 h 20000"/>
                <a:gd name="T4" fmla="*/ 12095 w 20000"/>
                <a:gd name="T5" fmla="*/ 18907 h 20000"/>
                <a:gd name="T6" fmla="*/ 9201 w 20000"/>
                <a:gd name="T7" fmla="*/ 18264 h 20000"/>
                <a:gd name="T8" fmla="*/ 5832 w 20000"/>
                <a:gd name="T9" fmla="*/ 17299 h 20000"/>
                <a:gd name="T10" fmla="*/ 2894 w 20000"/>
                <a:gd name="T11" fmla="*/ 16270 h 20000"/>
                <a:gd name="T12" fmla="*/ 1123 w 20000"/>
                <a:gd name="T13" fmla="*/ 13891 h 20000"/>
                <a:gd name="T14" fmla="*/ 1771 w 20000"/>
                <a:gd name="T15" fmla="*/ 11961 h 20000"/>
                <a:gd name="T16" fmla="*/ 2678 w 20000"/>
                <a:gd name="T17" fmla="*/ 9582 h 20000"/>
                <a:gd name="T18" fmla="*/ 2894 w 20000"/>
                <a:gd name="T19" fmla="*/ 6945 h 20000"/>
                <a:gd name="T20" fmla="*/ 2678 w 20000"/>
                <a:gd name="T21" fmla="*/ 5273 h 20000"/>
                <a:gd name="T22" fmla="*/ 691 w 20000"/>
                <a:gd name="T23" fmla="*/ 4309 h 20000"/>
                <a:gd name="T24" fmla="*/ 0 w 20000"/>
                <a:gd name="T25" fmla="*/ 2315 h 20000"/>
                <a:gd name="T26" fmla="*/ 432 w 20000"/>
                <a:gd name="T27" fmla="*/ 0 h 20000"/>
                <a:gd name="T28" fmla="*/ 2203 w 20000"/>
                <a:gd name="T29" fmla="*/ 0 h 20000"/>
                <a:gd name="T30" fmla="*/ 4492 w 20000"/>
                <a:gd name="T31" fmla="*/ 2315 h 20000"/>
                <a:gd name="T32" fmla="*/ 5400 w 20000"/>
                <a:gd name="T33" fmla="*/ 3280 h 20000"/>
                <a:gd name="T34" fmla="*/ 7387 w 20000"/>
                <a:gd name="T35" fmla="*/ 5273 h 20000"/>
                <a:gd name="T36" fmla="*/ 8035 w 20000"/>
                <a:gd name="T37" fmla="*/ 7588 h 20000"/>
                <a:gd name="T38" fmla="*/ 6955 w 20000"/>
                <a:gd name="T39" fmla="*/ 7588 h 20000"/>
                <a:gd name="T40" fmla="*/ 6523 w 20000"/>
                <a:gd name="T41" fmla="*/ 8617 h 20000"/>
                <a:gd name="T42" fmla="*/ 6523 w 20000"/>
                <a:gd name="T43" fmla="*/ 9582 h 20000"/>
                <a:gd name="T44" fmla="*/ 7387 w 20000"/>
                <a:gd name="T45" fmla="*/ 11961 h 20000"/>
                <a:gd name="T46" fmla="*/ 9201 w 20000"/>
                <a:gd name="T47" fmla="*/ 12283 h 20000"/>
                <a:gd name="T48" fmla="*/ 10972 w 20000"/>
                <a:gd name="T49" fmla="*/ 13633 h 20000"/>
                <a:gd name="T50" fmla="*/ 13866 w 20000"/>
                <a:gd name="T51" fmla="*/ 13633 h 20000"/>
                <a:gd name="T52" fmla="*/ 15896 w 20000"/>
                <a:gd name="T53" fmla="*/ 12990 h 20000"/>
                <a:gd name="T54" fmla="*/ 18618 w 20000"/>
                <a:gd name="T55" fmla="*/ 13891 h 20000"/>
                <a:gd name="T56" fmla="*/ 19957 w 20000"/>
                <a:gd name="T57" fmla="*/ 15627 h 20000"/>
                <a:gd name="T58" fmla="*/ 19957 w 20000"/>
                <a:gd name="T59" fmla="*/ 16656 h 20000"/>
                <a:gd name="T60" fmla="*/ 18618 w 20000"/>
                <a:gd name="T61" fmla="*/ 17942 h 20000"/>
                <a:gd name="T62" fmla="*/ 17667 w 20000"/>
                <a:gd name="T63" fmla="*/ 19293 h 20000"/>
                <a:gd name="T64" fmla="*/ 16760 w 20000"/>
                <a:gd name="T65" fmla="*/ 19936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52" name="Freeform 240"/>
            <p:cNvSpPr>
              <a:spLocks/>
            </p:cNvSpPr>
            <p:nvPr/>
          </p:nvSpPr>
          <p:spPr bwMode="auto">
            <a:xfrm>
              <a:off x="2947939" y="1501929"/>
              <a:ext cx="154056" cy="86250"/>
            </a:xfrm>
            <a:custGeom>
              <a:avLst/>
              <a:gdLst>
                <a:gd name="T0" fmla="*/ 16195 w 20000"/>
                <a:gd name="T1" fmla="*/ 19913 h 20000"/>
                <a:gd name="T2" fmla="*/ 12098 w 20000"/>
                <a:gd name="T3" fmla="*/ 18515 h 20000"/>
                <a:gd name="T4" fmla="*/ 12683 w 20000"/>
                <a:gd name="T5" fmla="*/ 17205 h 20000"/>
                <a:gd name="T6" fmla="*/ 3512 w 20000"/>
                <a:gd name="T7" fmla="*/ 19039 h 20000"/>
                <a:gd name="T8" fmla="*/ 2537 w 20000"/>
                <a:gd name="T9" fmla="*/ 16332 h 20000"/>
                <a:gd name="T10" fmla="*/ 4829 w 20000"/>
                <a:gd name="T11" fmla="*/ 15371 h 20000"/>
                <a:gd name="T12" fmla="*/ 8098 w 20000"/>
                <a:gd name="T13" fmla="*/ 15371 h 20000"/>
                <a:gd name="T14" fmla="*/ 9902 w 20000"/>
                <a:gd name="T15" fmla="*/ 13100 h 20000"/>
                <a:gd name="T16" fmla="*/ 5317 w 20000"/>
                <a:gd name="T17" fmla="*/ 12664 h 20000"/>
                <a:gd name="T18" fmla="*/ 6829 w 20000"/>
                <a:gd name="T19" fmla="*/ 10480 h 20000"/>
                <a:gd name="T20" fmla="*/ 6585 w 20000"/>
                <a:gd name="T21" fmla="*/ 9432 h 20000"/>
                <a:gd name="T22" fmla="*/ 3317 w 20000"/>
                <a:gd name="T23" fmla="*/ 12664 h 20000"/>
                <a:gd name="T24" fmla="*/ 1317 w 20000"/>
                <a:gd name="T25" fmla="*/ 11790 h 20000"/>
                <a:gd name="T26" fmla="*/ 0 w 20000"/>
                <a:gd name="T27" fmla="*/ 8122 h 20000"/>
                <a:gd name="T28" fmla="*/ 2780 w 20000"/>
                <a:gd name="T29" fmla="*/ 5852 h 20000"/>
                <a:gd name="T30" fmla="*/ 4585 w 20000"/>
                <a:gd name="T31" fmla="*/ 3144 h 20000"/>
                <a:gd name="T32" fmla="*/ 6829 w 20000"/>
                <a:gd name="T33" fmla="*/ 873 h 20000"/>
                <a:gd name="T34" fmla="*/ 9366 w 20000"/>
                <a:gd name="T35" fmla="*/ 0 h 20000"/>
                <a:gd name="T36" fmla="*/ 9366 w 20000"/>
                <a:gd name="T37" fmla="*/ 3581 h 20000"/>
                <a:gd name="T38" fmla="*/ 10634 w 20000"/>
                <a:gd name="T39" fmla="*/ 3581 h 20000"/>
                <a:gd name="T40" fmla="*/ 11366 w 20000"/>
                <a:gd name="T41" fmla="*/ 5502 h 20000"/>
                <a:gd name="T42" fmla="*/ 10878 w 20000"/>
                <a:gd name="T43" fmla="*/ 8122 h 20000"/>
                <a:gd name="T44" fmla="*/ 10634 w 20000"/>
                <a:gd name="T45" fmla="*/ 11354 h 20000"/>
                <a:gd name="T46" fmla="*/ 11902 w 20000"/>
                <a:gd name="T47" fmla="*/ 11790 h 20000"/>
                <a:gd name="T48" fmla="*/ 13415 w 20000"/>
                <a:gd name="T49" fmla="*/ 13100 h 20000"/>
                <a:gd name="T50" fmla="*/ 14683 w 20000"/>
                <a:gd name="T51" fmla="*/ 11354 h 20000"/>
                <a:gd name="T52" fmla="*/ 15415 w 20000"/>
                <a:gd name="T53" fmla="*/ 8122 h 20000"/>
                <a:gd name="T54" fmla="*/ 16683 w 20000"/>
                <a:gd name="T55" fmla="*/ 4454 h 20000"/>
                <a:gd name="T56" fmla="*/ 19171 w 20000"/>
                <a:gd name="T57" fmla="*/ 2271 h 20000"/>
                <a:gd name="T58" fmla="*/ 18488 w 20000"/>
                <a:gd name="T59" fmla="*/ 5852 h 20000"/>
                <a:gd name="T60" fmla="*/ 17463 w 20000"/>
                <a:gd name="T61" fmla="*/ 10480 h 20000"/>
                <a:gd name="T62" fmla="*/ 17951 w 20000"/>
                <a:gd name="T63" fmla="*/ 12664 h 20000"/>
                <a:gd name="T64" fmla="*/ 19463 w 20000"/>
                <a:gd name="T65" fmla="*/ 11354 h 20000"/>
                <a:gd name="T66" fmla="*/ 19951 w 20000"/>
                <a:gd name="T67" fmla="*/ 13100 h 20000"/>
                <a:gd name="T68" fmla="*/ 18488 w 20000"/>
                <a:gd name="T69" fmla="*/ 17642 h 20000"/>
                <a:gd name="T70" fmla="*/ 16195 w 20000"/>
                <a:gd name="T71" fmla="*/ 19913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53" name="Freeform 241"/>
            <p:cNvSpPr>
              <a:spLocks/>
            </p:cNvSpPr>
            <p:nvPr/>
          </p:nvSpPr>
          <p:spPr bwMode="auto">
            <a:xfrm>
              <a:off x="3425828" y="2336419"/>
              <a:ext cx="102704" cy="116492"/>
            </a:xfrm>
            <a:custGeom>
              <a:avLst/>
              <a:gdLst>
                <a:gd name="T0" fmla="*/ 17630 w 20000"/>
                <a:gd name="T1" fmla="*/ 19936 h 20000"/>
                <a:gd name="T2" fmla="*/ 14963 w 20000"/>
                <a:gd name="T3" fmla="*/ 18907 h 20000"/>
                <a:gd name="T4" fmla="*/ 16148 w 20000"/>
                <a:gd name="T5" fmla="*/ 16270 h 20000"/>
                <a:gd name="T6" fmla="*/ 15704 w 20000"/>
                <a:gd name="T7" fmla="*/ 15627 h 20000"/>
                <a:gd name="T8" fmla="*/ 13778 w 20000"/>
                <a:gd name="T9" fmla="*/ 17299 h 20000"/>
                <a:gd name="T10" fmla="*/ 9556 w 20000"/>
                <a:gd name="T11" fmla="*/ 18264 h 20000"/>
                <a:gd name="T12" fmla="*/ 12667 w 20000"/>
                <a:gd name="T13" fmla="*/ 16270 h 20000"/>
                <a:gd name="T14" fmla="*/ 9556 w 20000"/>
                <a:gd name="T15" fmla="*/ 16270 h 20000"/>
                <a:gd name="T16" fmla="*/ 0 w 20000"/>
                <a:gd name="T17" fmla="*/ 15627 h 20000"/>
                <a:gd name="T18" fmla="*/ 0 w 20000"/>
                <a:gd name="T19" fmla="*/ 13955 h 20000"/>
                <a:gd name="T20" fmla="*/ 2667 w 20000"/>
                <a:gd name="T21" fmla="*/ 12605 h 20000"/>
                <a:gd name="T22" fmla="*/ 741 w 20000"/>
                <a:gd name="T23" fmla="*/ 11961 h 20000"/>
                <a:gd name="T24" fmla="*/ 4519 w 20000"/>
                <a:gd name="T25" fmla="*/ 9968 h 20000"/>
                <a:gd name="T26" fmla="*/ 4519 w 20000"/>
                <a:gd name="T27" fmla="*/ 8682 h 20000"/>
                <a:gd name="T28" fmla="*/ 7704 w 20000"/>
                <a:gd name="T29" fmla="*/ 5659 h 20000"/>
                <a:gd name="T30" fmla="*/ 9926 w 20000"/>
                <a:gd name="T31" fmla="*/ 1672 h 20000"/>
                <a:gd name="T32" fmla="*/ 13778 w 20000"/>
                <a:gd name="T33" fmla="*/ 643 h 20000"/>
                <a:gd name="T34" fmla="*/ 15704 w 20000"/>
                <a:gd name="T35" fmla="*/ 0 h 20000"/>
                <a:gd name="T36" fmla="*/ 13778 w 20000"/>
                <a:gd name="T37" fmla="*/ 3023 h 20000"/>
                <a:gd name="T38" fmla="*/ 8741 w 20000"/>
                <a:gd name="T39" fmla="*/ 7653 h 20000"/>
                <a:gd name="T40" fmla="*/ 11481 w 20000"/>
                <a:gd name="T41" fmla="*/ 6688 h 20000"/>
                <a:gd name="T42" fmla="*/ 12667 w 20000"/>
                <a:gd name="T43" fmla="*/ 6945 h 20000"/>
                <a:gd name="T44" fmla="*/ 11481 w 20000"/>
                <a:gd name="T45" fmla="*/ 8682 h 20000"/>
                <a:gd name="T46" fmla="*/ 14963 w 20000"/>
                <a:gd name="T47" fmla="*/ 8682 h 20000"/>
                <a:gd name="T48" fmla="*/ 18741 w 20000"/>
                <a:gd name="T49" fmla="*/ 9968 h 20000"/>
                <a:gd name="T50" fmla="*/ 17630 w 20000"/>
                <a:gd name="T51" fmla="*/ 11318 h 20000"/>
                <a:gd name="T52" fmla="*/ 17630 w 20000"/>
                <a:gd name="T53" fmla="*/ 12990 h 20000"/>
                <a:gd name="T54" fmla="*/ 19556 w 20000"/>
                <a:gd name="T55" fmla="*/ 12605 h 20000"/>
                <a:gd name="T56" fmla="*/ 19926 w 20000"/>
                <a:gd name="T57" fmla="*/ 13955 h 20000"/>
                <a:gd name="T58" fmla="*/ 19926 w 20000"/>
                <a:gd name="T59" fmla="*/ 15627 h 20000"/>
                <a:gd name="T60" fmla="*/ 19556 w 20000"/>
                <a:gd name="T61" fmla="*/ 17299 h 20000"/>
                <a:gd name="T62" fmla="*/ 17630 w 20000"/>
                <a:gd name="T63" fmla="*/ 1993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54" name="Freeform 242"/>
            <p:cNvSpPr>
              <a:spLocks/>
            </p:cNvSpPr>
            <p:nvPr/>
          </p:nvSpPr>
          <p:spPr bwMode="auto">
            <a:xfrm>
              <a:off x="3064267" y="1643064"/>
              <a:ext cx="90128" cy="85129"/>
            </a:xfrm>
            <a:custGeom>
              <a:avLst/>
              <a:gdLst>
                <a:gd name="T0" fmla="*/ 3917 w 20000"/>
                <a:gd name="T1" fmla="*/ 19913 h 20000"/>
                <a:gd name="T2" fmla="*/ 2583 w 20000"/>
                <a:gd name="T3" fmla="*/ 19039 h 20000"/>
                <a:gd name="T4" fmla="*/ 3417 w 20000"/>
                <a:gd name="T5" fmla="*/ 16332 h 20000"/>
                <a:gd name="T6" fmla="*/ 2583 w 20000"/>
                <a:gd name="T7" fmla="*/ 13100 h 20000"/>
                <a:gd name="T8" fmla="*/ 1750 w 20000"/>
                <a:gd name="T9" fmla="*/ 10830 h 20000"/>
                <a:gd name="T10" fmla="*/ 0 w 20000"/>
                <a:gd name="T11" fmla="*/ 8559 h 20000"/>
                <a:gd name="T12" fmla="*/ 0 w 20000"/>
                <a:gd name="T13" fmla="*/ 4978 h 20000"/>
                <a:gd name="T14" fmla="*/ 2583 w 20000"/>
                <a:gd name="T15" fmla="*/ 3581 h 20000"/>
                <a:gd name="T16" fmla="*/ 2583 w 20000"/>
                <a:gd name="T17" fmla="*/ 7249 h 20000"/>
                <a:gd name="T18" fmla="*/ 3917 w 20000"/>
                <a:gd name="T19" fmla="*/ 8559 h 20000"/>
                <a:gd name="T20" fmla="*/ 6083 w 20000"/>
                <a:gd name="T21" fmla="*/ 6725 h 20000"/>
                <a:gd name="T22" fmla="*/ 7333 w 20000"/>
                <a:gd name="T23" fmla="*/ 4454 h 20000"/>
                <a:gd name="T24" fmla="*/ 9500 w 20000"/>
                <a:gd name="T25" fmla="*/ 4454 h 20000"/>
                <a:gd name="T26" fmla="*/ 9500 w 20000"/>
                <a:gd name="T27" fmla="*/ 3144 h 20000"/>
                <a:gd name="T28" fmla="*/ 7333 w 20000"/>
                <a:gd name="T29" fmla="*/ 1397 h 20000"/>
                <a:gd name="T30" fmla="*/ 9500 w 20000"/>
                <a:gd name="T31" fmla="*/ 0 h 20000"/>
                <a:gd name="T32" fmla="*/ 11750 w 20000"/>
                <a:gd name="T33" fmla="*/ 0 h 20000"/>
                <a:gd name="T34" fmla="*/ 13833 w 20000"/>
                <a:gd name="T35" fmla="*/ 2271 h 20000"/>
                <a:gd name="T36" fmla="*/ 18167 w 20000"/>
                <a:gd name="T37" fmla="*/ 1397 h 20000"/>
                <a:gd name="T38" fmla="*/ 19917 w 20000"/>
                <a:gd name="T39" fmla="*/ 3144 h 20000"/>
                <a:gd name="T40" fmla="*/ 18583 w 20000"/>
                <a:gd name="T41" fmla="*/ 3581 h 20000"/>
                <a:gd name="T42" fmla="*/ 16500 w 20000"/>
                <a:gd name="T43" fmla="*/ 3581 h 20000"/>
                <a:gd name="T44" fmla="*/ 17333 w 20000"/>
                <a:gd name="T45" fmla="*/ 4454 h 20000"/>
                <a:gd name="T46" fmla="*/ 16000 w 20000"/>
                <a:gd name="T47" fmla="*/ 4454 h 20000"/>
                <a:gd name="T48" fmla="*/ 12583 w 20000"/>
                <a:gd name="T49" fmla="*/ 5852 h 20000"/>
                <a:gd name="T50" fmla="*/ 12583 w 20000"/>
                <a:gd name="T51" fmla="*/ 7249 h 20000"/>
                <a:gd name="T52" fmla="*/ 13833 w 20000"/>
                <a:gd name="T53" fmla="*/ 7249 h 20000"/>
                <a:gd name="T54" fmla="*/ 15167 w 20000"/>
                <a:gd name="T55" fmla="*/ 7249 h 20000"/>
                <a:gd name="T56" fmla="*/ 16000 w 20000"/>
                <a:gd name="T57" fmla="*/ 11703 h 20000"/>
                <a:gd name="T58" fmla="*/ 13000 w 20000"/>
                <a:gd name="T59" fmla="*/ 15371 h 20000"/>
                <a:gd name="T60" fmla="*/ 10417 w 20000"/>
                <a:gd name="T61" fmla="*/ 17642 h 20000"/>
                <a:gd name="T62" fmla="*/ 7333 w 20000"/>
                <a:gd name="T63" fmla="*/ 16681 h 20000"/>
                <a:gd name="T64" fmla="*/ 8167 w 20000"/>
                <a:gd name="T65" fmla="*/ 15371 h 20000"/>
                <a:gd name="T66" fmla="*/ 6083 w 20000"/>
                <a:gd name="T67" fmla="*/ 16681 h 20000"/>
                <a:gd name="T68" fmla="*/ 6083 w 20000"/>
                <a:gd name="T69" fmla="*/ 18515 h 20000"/>
                <a:gd name="T70" fmla="*/ 3917 w 20000"/>
                <a:gd name="T71" fmla="*/ 19913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55" name="Freeform 243"/>
            <p:cNvSpPr>
              <a:spLocks/>
            </p:cNvSpPr>
            <p:nvPr/>
          </p:nvSpPr>
          <p:spPr bwMode="auto">
            <a:xfrm>
              <a:off x="3117716" y="1907412"/>
              <a:ext cx="102704" cy="80649"/>
            </a:xfrm>
            <a:custGeom>
              <a:avLst/>
              <a:gdLst>
                <a:gd name="T0" fmla="*/ 17673 w 20000"/>
                <a:gd name="T1" fmla="*/ 19908 h 20000"/>
                <a:gd name="T2" fmla="*/ 13527 w 20000"/>
                <a:gd name="T3" fmla="*/ 17982 h 20000"/>
                <a:gd name="T4" fmla="*/ 13527 w 20000"/>
                <a:gd name="T5" fmla="*/ 14220 h 20000"/>
                <a:gd name="T6" fmla="*/ 11636 w 20000"/>
                <a:gd name="T7" fmla="*/ 14679 h 20000"/>
                <a:gd name="T8" fmla="*/ 8582 w 20000"/>
                <a:gd name="T9" fmla="*/ 17982 h 20000"/>
                <a:gd name="T10" fmla="*/ 5964 w 20000"/>
                <a:gd name="T11" fmla="*/ 19908 h 20000"/>
                <a:gd name="T12" fmla="*/ 3709 w 20000"/>
                <a:gd name="T13" fmla="*/ 19908 h 20000"/>
                <a:gd name="T14" fmla="*/ 2982 w 20000"/>
                <a:gd name="T15" fmla="*/ 18440 h 20000"/>
                <a:gd name="T16" fmla="*/ 0 w 20000"/>
                <a:gd name="T17" fmla="*/ 18440 h 20000"/>
                <a:gd name="T18" fmla="*/ 727 w 20000"/>
                <a:gd name="T19" fmla="*/ 17064 h 20000"/>
                <a:gd name="T20" fmla="*/ 3709 w 20000"/>
                <a:gd name="T21" fmla="*/ 14679 h 20000"/>
                <a:gd name="T22" fmla="*/ 5964 w 20000"/>
                <a:gd name="T23" fmla="*/ 7064 h 20000"/>
                <a:gd name="T24" fmla="*/ 8582 w 20000"/>
                <a:gd name="T25" fmla="*/ 3303 h 20000"/>
                <a:gd name="T26" fmla="*/ 10836 w 20000"/>
                <a:gd name="T27" fmla="*/ 0 h 20000"/>
                <a:gd name="T28" fmla="*/ 10836 w 20000"/>
                <a:gd name="T29" fmla="*/ 4679 h 20000"/>
                <a:gd name="T30" fmla="*/ 12800 w 20000"/>
                <a:gd name="T31" fmla="*/ 4220 h 20000"/>
                <a:gd name="T32" fmla="*/ 16509 w 20000"/>
                <a:gd name="T33" fmla="*/ 9908 h 20000"/>
                <a:gd name="T34" fmla="*/ 16945 w 20000"/>
                <a:gd name="T35" fmla="*/ 14679 h 20000"/>
                <a:gd name="T36" fmla="*/ 19491 w 20000"/>
                <a:gd name="T37" fmla="*/ 16147 h 20000"/>
                <a:gd name="T38" fmla="*/ 19927 w 20000"/>
                <a:gd name="T39" fmla="*/ 18440 h 20000"/>
                <a:gd name="T40" fmla="*/ 17673 w 20000"/>
                <a:gd name="T41" fmla="*/ 19908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56" name="Freeform 244"/>
            <p:cNvSpPr>
              <a:spLocks/>
            </p:cNvSpPr>
            <p:nvPr/>
          </p:nvSpPr>
          <p:spPr bwMode="auto">
            <a:xfrm>
              <a:off x="3131339" y="1535532"/>
              <a:ext cx="74408" cy="72808"/>
            </a:xfrm>
            <a:custGeom>
              <a:avLst/>
              <a:gdLst>
                <a:gd name="T0" fmla="*/ 11010 w 20000"/>
                <a:gd name="T1" fmla="*/ 19898 h 20000"/>
                <a:gd name="T2" fmla="*/ 4141 w 20000"/>
                <a:gd name="T3" fmla="*/ 19391 h 20000"/>
                <a:gd name="T4" fmla="*/ 8889 w 20000"/>
                <a:gd name="T5" fmla="*/ 13096 h 20000"/>
                <a:gd name="T6" fmla="*/ 606 w 20000"/>
                <a:gd name="T7" fmla="*/ 12589 h 20000"/>
                <a:gd name="T8" fmla="*/ 0 w 20000"/>
                <a:gd name="T9" fmla="*/ 9949 h 20000"/>
                <a:gd name="T10" fmla="*/ 606 w 20000"/>
                <a:gd name="T11" fmla="*/ 4772 h 20000"/>
                <a:gd name="T12" fmla="*/ 2121 w 20000"/>
                <a:gd name="T13" fmla="*/ 0 h 20000"/>
                <a:gd name="T14" fmla="*/ 4141 w 20000"/>
                <a:gd name="T15" fmla="*/ 1624 h 20000"/>
                <a:gd name="T16" fmla="*/ 4747 w 20000"/>
                <a:gd name="T17" fmla="*/ 4772 h 20000"/>
                <a:gd name="T18" fmla="*/ 6263 w 20000"/>
                <a:gd name="T19" fmla="*/ 10964 h 20000"/>
                <a:gd name="T20" fmla="*/ 8889 w 20000"/>
                <a:gd name="T21" fmla="*/ 4772 h 20000"/>
                <a:gd name="T22" fmla="*/ 11010 w 20000"/>
                <a:gd name="T23" fmla="*/ 10964 h 20000"/>
                <a:gd name="T24" fmla="*/ 11414 w 20000"/>
                <a:gd name="T25" fmla="*/ 4772 h 20000"/>
                <a:gd name="T26" fmla="*/ 15152 w 20000"/>
                <a:gd name="T27" fmla="*/ 4772 h 20000"/>
                <a:gd name="T28" fmla="*/ 19899 w 20000"/>
                <a:gd name="T29" fmla="*/ 6193 h 20000"/>
                <a:gd name="T30" fmla="*/ 19293 w 20000"/>
                <a:gd name="T31" fmla="*/ 11574 h 20000"/>
                <a:gd name="T32" fmla="*/ 15657 w 20000"/>
                <a:gd name="T33" fmla="*/ 16751 h 20000"/>
                <a:gd name="T34" fmla="*/ 11010 w 20000"/>
                <a:gd name="T35" fmla="*/ 19898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57" name="Freeform 245"/>
            <p:cNvSpPr>
              <a:spLocks/>
            </p:cNvSpPr>
            <p:nvPr/>
          </p:nvSpPr>
          <p:spPr bwMode="auto">
            <a:xfrm>
              <a:off x="2916499" y="1460485"/>
              <a:ext cx="123664" cy="50405"/>
            </a:xfrm>
            <a:custGeom>
              <a:avLst/>
              <a:gdLst>
                <a:gd name="T0" fmla="*/ 2866 w 20000"/>
                <a:gd name="T1" fmla="*/ 19852 h 20000"/>
                <a:gd name="T2" fmla="*/ 4451 w 20000"/>
                <a:gd name="T3" fmla="*/ 12296 h 20000"/>
                <a:gd name="T4" fmla="*/ 1890 w 20000"/>
                <a:gd name="T5" fmla="*/ 16000 h 20000"/>
                <a:gd name="T6" fmla="*/ 0 w 20000"/>
                <a:gd name="T7" fmla="*/ 14519 h 20000"/>
                <a:gd name="T8" fmla="*/ 366 w 20000"/>
                <a:gd name="T9" fmla="*/ 9926 h 20000"/>
                <a:gd name="T10" fmla="*/ 4085 w 20000"/>
                <a:gd name="T11" fmla="*/ 8444 h 20000"/>
                <a:gd name="T12" fmla="*/ 6646 w 20000"/>
                <a:gd name="T13" fmla="*/ 6074 h 20000"/>
                <a:gd name="T14" fmla="*/ 10732 w 20000"/>
                <a:gd name="T15" fmla="*/ 2370 h 20000"/>
                <a:gd name="T16" fmla="*/ 14207 w 20000"/>
                <a:gd name="T17" fmla="*/ 0 h 20000"/>
                <a:gd name="T18" fmla="*/ 17439 w 20000"/>
                <a:gd name="T19" fmla="*/ 2370 h 20000"/>
                <a:gd name="T20" fmla="*/ 17439 w 20000"/>
                <a:gd name="T21" fmla="*/ 0 h 20000"/>
                <a:gd name="T22" fmla="*/ 18659 w 20000"/>
                <a:gd name="T23" fmla="*/ 593 h 20000"/>
                <a:gd name="T24" fmla="*/ 19939 w 20000"/>
                <a:gd name="T25" fmla="*/ 4593 h 20000"/>
                <a:gd name="T26" fmla="*/ 17439 w 20000"/>
                <a:gd name="T27" fmla="*/ 6815 h 20000"/>
                <a:gd name="T28" fmla="*/ 16707 w 20000"/>
                <a:gd name="T29" fmla="*/ 10815 h 20000"/>
                <a:gd name="T30" fmla="*/ 15793 w 20000"/>
                <a:gd name="T31" fmla="*/ 10815 h 20000"/>
                <a:gd name="T32" fmla="*/ 15793 w 20000"/>
                <a:gd name="T33" fmla="*/ 13778 h 20000"/>
                <a:gd name="T34" fmla="*/ 12683 w 20000"/>
                <a:gd name="T35" fmla="*/ 14519 h 20000"/>
                <a:gd name="T36" fmla="*/ 11707 w 20000"/>
                <a:gd name="T37" fmla="*/ 16889 h 20000"/>
                <a:gd name="T38" fmla="*/ 10122 w 20000"/>
                <a:gd name="T39" fmla="*/ 14519 h 20000"/>
                <a:gd name="T40" fmla="*/ 12683 w 20000"/>
                <a:gd name="T41" fmla="*/ 6815 h 20000"/>
                <a:gd name="T42" fmla="*/ 9207 w 20000"/>
                <a:gd name="T43" fmla="*/ 10815 h 20000"/>
                <a:gd name="T44" fmla="*/ 8476 w 20000"/>
                <a:gd name="T45" fmla="*/ 13778 h 20000"/>
                <a:gd name="T46" fmla="*/ 6951 w 20000"/>
                <a:gd name="T47" fmla="*/ 16000 h 20000"/>
                <a:gd name="T48" fmla="*/ 7622 w 20000"/>
                <a:gd name="T49" fmla="*/ 13778 h 20000"/>
                <a:gd name="T50" fmla="*/ 5061 w 20000"/>
                <a:gd name="T51" fmla="*/ 16889 h 20000"/>
                <a:gd name="T52" fmla="*/ 2866 w 20000"/>
                <a:gd name="T53" fmla="*/ 19852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58" name="Freeform 246"/>
            <p:cNvSpPr>
              <a:spLocks/>
            </p:cNvSpPr>
            <p:nvPr/>
          </p:nvSpPr>
          <p:spPr bwMode="auto">
            <a:xfrm>
              <a:off x="3142868" y="1656505"/>
              <a:ext cx="97464" cy="58246"/>
            </a:xfrm>
            <a:custGeom>
              <a:avLst/>
              <a:gdLst>
                <a:gd name="T0" fmla="*/ 2385 w 20000"/>
                <a:gd name="T1" fmla="*/ 19872 h 20000"/>
                <a:gd name="T2" fmla="*/ 0 w 20000"/>
                <a:gd name="T3" fmla="*/ 17949 h 20000"/>
                <a:gd name="T4" fmla="*/ 1231 w 20000"/>
                <a:gd name="T5" fmla="*/ 12564 h 20000"/>
                <a:gd name="T6" fmla="*/ 3923 w 20000"/>
                <a:gd name="T7" fmla="*/ 5256 h 20000"/>
                <a:gd name="T8" fmla="*/ 7538 w 20000"/>
                <a:gd name="T9" fmla="*/ 0 h 20000"/>
                <a:gd name="T10" fmla="*/ 13538 w 20000"/>
                <a:gd name="T11" fmla="*/ 0 h 20000"/>
                <a:gd name="T12" fmla="*/ 19923 w 20000"/>
                <a:gd name="T13" fmla="*/ 5256 h 20000"/>
                <a:gd name="T14" fmla="*/ 14769 w 20000"/>
                <a:gd name="T15" fmla="*/ 9231 h 20000"/>
                <a:gd name="T16" fmla="*/ 10385 w 20000"/>
                <a:gd name="T17" fmla="*/ 16026 h 20000"/>
                <a:gd name="T18" fmla="*/ 3923 w 20000"/>
                <a:gd name="T19" fmla="*/ 10513 h 20000"/>
                <a:gd name="T20" fmla="*/ 3154 w 20000"/>
                <a:gd name="T21" fmla="*/ 13974 h 20000"/>
                <a:gd name="T22" fmla="*/ 6385 w 20000"/>
                <a:gd name="T23" fmla="*/ 14615 h 20000"/>
                <a:gd name="T24" fmla="*/ 2385 w 20000"/>
                <a:gd name="T25" fmla="*/ 1987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59" name="Freeform 247"/>
            <p:cNvSpPr>
              <a:spLocks/>
            </p:cNvSpPr>
            <p:nvPr/>
          </p:nvSpPr>
          <p:spPr bwMode="auto">
            <a:xfrm>
              <a:off x="2366298" y="2243448"/>
              <a:ext cx="58688" cy="71688"/>
            </a:xfrm>
            <a:custGeom>
              <a:avLst/>
              <a:gdLst>
                <a:gd name="T0" fmla="*/ 19872 w 20000"/>
                <a:gd name="T1" fmla="*/ 19896 h 20000"/>
                <a:gd name="T2" fmla="*/ 13333 w 20000"/>
                <a:gd name="T3" fmla="*/ 18238 h 20000"/>
                <a:gd name="T4" fmla="*/ 10000 w 20000"/>
                <a:gd name="T5" fmla="*/ 14404 h 20000"/>
                <a:gd name="T6" fmla="*/ 6026 w 20000"/>
                <a:gd name="T7" fmla="*/ 12332 h 20000"/>
                <a:gd name="T8" fmla="*/ 0 w 20000"/>
                <a:gd name="T9" fmla="*/ 5907 h 20000"/>
                <a:gd name="T10" fmla="*/ 0 w 20000"/>
                <a:gd name="T11" fmla="*/ 1036 h 20000"/>
                <a:gd name="T12" fmla="*/ 2692 w 20000"/>
                <a:gd name="T13" fmla="*/ 0 h 20000"/>
                <a:gd name="T14" fmla="*/ 13333 w 20000"/>
                <a:gd name="T15" fmla="*/ 5285 h 20000"/>
                <a:gd name="T16" fmla="*/ 13974 w 20000"/>
                <a:gd name="T17" fmla="*/ 10155 h 20000"/>
                <a:gd name="T18" fmla="*/ 16538 w 20000"/>
                <a:gd name="T19" fmla="*/ 13990 h 20000"/>
                <a:gd name="T20" fmla="*/ 19872 w 20000"/>
                <a:gd name="T21" fmla="*/ 1989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60" name="Freeform 248"/>
            <p:cNvSpPr>
              <a:spLocks/>
            </p:cNvSpPr>
            <p:nvPr/>
          </p:nvSpPr>
          <p:spPr bwMode="auto">
            <a:xfrm>
              <a:off x="3070555" y="1456004"/>
              <a:ext cx="57640" cy="31363"/>
            </a:xfrm>
            <a:custGeom>
              <a:avLst/>
              <a:gdLst>
                <a:gd name="T0" fmla="*/ 7500 w 20000"/>
                <a:gd name="T1" fmla="*/ 19765 h 20000"/>
                <a:gd name="T2" fmla="*/ 0 w 20000"/>
                <a:gd name="T3" fmla="*/ 19765 h 20000"/>
                <a:gd name="T4" fmla="*/ 0 w 20000"/>
                <a:gd name="T5" fmla="*/ 13412 h 20000"/>
                <a:gd name="T6" fmla="*/ 789 w 20000"/>
                <a:gd name="T7" fmla="*/ 8706 h 20000"/>
                <a:gd name="T8" fmla="*/ 5395 w 20000"/>
                <a:gd name="T9" fmla="*/ 0 h 20000"/>
                <a:gd name="T10" fmla="*/ 12368 w 20000"/>
                <a:gd name="T11" fmla="*/ 0 h 20000"/>
                <a:gd name="T12" fmla="*/ 19868 w 20000"/>
                <a:gd name="T13" fmla="*/ 6353 h 20000"/>
                <a:gd name="T14" fmla="*/ 17763 w 20000"/>
                <a:gd name="T15" fmla="*/ 10118 h 20000"/>
                <a:gd name="T16" fmla="*/ 12895 w 20000"/>
                <a:gd name="T17" fmla="*/ 8706 h 20000"/>
                <a:gd name="T18" fmla="*/ 12895 w 20000"/>
                <a:gd name="T19" fmla="*/ 12471 h 20000"/>
                <a:gd name="T20" fmla="*/ 14474 w 20000"/>
                <a:gd name="T21" fmla="*/ 13412 h 20000"/>
                <a:gd name="T22" fmla="*/ 12895 w 20000"/>
                <a:gd name="T23" fmla="*/ 18353 h 20000"/>
                <a:gd name="T24" fmla="*/ 7500 w 20000"/>
                <a:gd name="T25" fmla="*/ 19765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61" name="Freeform 249"/>
            <p:cNvSpPr>
              <a:spLocks/>
            </p:cNvSpPr>
            <p:nvPr/>
          </p:nvSpPr>
          <p:spPr bwMode="auto">
            <a:xfrm>
              <a:off x="3029684" y="1764037"/>
              <a:ext cx="50304" cy="41445"/>
            </a:xfrm>
            <a:custGeom>
              <a:avLst/>
              <a:gdLst>
                <a:gd name="T0" fmla="*/ 16889 w 20000"/>
                <a:gd name="T1" fmla="*/ 19818 h 20000"/>
                <a:gd name="T2" fmla="*/ 10815 w 20000"/>
                <a:gd name="T3" fmla="*/ 19818 h 20000"/>
                <a:gd name="T4" fmla="*/ 6074 w 20000"/>
                <a:gd name="T5" fmla="*/ 16909 h 20000"/>
                <a:gd name="T6" fmla="*/ 0 w 20000"/>
                <a:gd name="T7" fmla="*/ 10364 h 20000"/>
                <a:gd name="T8" fmla="*/ 4444 w 20000"/>
                <a:gd name="T9" fmla="*/ 9455 h 20000"/>
                <a:gd name="T10" fmla="*/ 8444 w 20000"/>
                <a:gd name="T11" fmla="*/ 4727 h 20000"/>
                <a:gd name="T12" fmla="*/ 14519 w 20000"/>
                <a:gd name="T13" fmla="*/ 0 h 20000"/>
                <a:gd name="T14" fmla="*/ 18370 w 20000"/>
                <a:gd name="T15" fmla="*/ 9455 h 20000"/>
                <a:gd name="T16" fmla="*/ 19852 w 20000"/>
                <a:gd name="T17" fmla="*/ 16909 h 20000"/>
                <a:gd name="T18" fmla="*/ 16889 w 20000"/>
                <a:gd name="T19" fmla="*/ 19818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62" name="Freeform 250"/>
            <p:cNvSpPr>
              <a:spLocks/>
            </p:cNvSpPr>
            <p:nvPr/>
          </p:nvSpPr>
          <p:spPr bwMode="auto">
            <a:xfrm>
              <a:off x="3351420" y="1697950"/>
              <a:ext cx="51352" cy="39204"/>
            </a:xfrm>
            <a:custGeom>
              <a:avLst/>
              <a:gdLst>
                <a:gd name="T0" fmla="*/ 19853 w 20000"/>
                <a:gd name="T1" fmla="*/ 19810 h 20000"/>
                <a:gd name="T2" fmla="*/ 12941 w 20000"/>
                <a:gd name="T3" fmla="*/ 16000 h 20000"/>
                <a:gd name="T4" fmla="*/ 8382 w 20000"/>
                <a:gd name="T5" fmla="*/ 16000 h 20000"/>
                <a:gd name="T6" fmla="*/ 2353 w 20000"/>
                <a:gd name="T7" fmla="*/ 16000 h 20000"/>
                <a:gd name="T8" fmla="*/ 0 w 20000"/>
                <a:gd name="T9" fmla="*/ 12952 h 20000"/>
                <a:gd name="T10" fmla="*/ 2353 w 20000"/>
                <a:gd name="T11" fmla="*/ 7810 h 20000"/>
                <a:gd name="T12" fmla="*/ 882 w 20000"/>
                <a:gd name="T13" fmla="*/ 5143 h 20000"/>
                <a:gd name="T14" fmla="*/ 3824 w 20000"/>
                <a:gd name="T15" fmla="*/ 0 h 20000"/>
                <a:gd name="T16" fmla="*/ 6912 w 20000"/>
                <a:gd name="T17" fmla="*/ 3048 h 20000"/>
                <a:gd name="T18" fmla="*/ 16765 w 20000"/>
                <a:gd name="T19" fmla="*/ 7048 h 20000"/>
                <a:gd name="T20" fmla="*/ 19853 w 20000"/>
                <a:gd name="T21" fmla="*/ 19810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63" name="Freeform 251"/>
            <p:cNvSpPr>
              <a:spLocks/>
            </p:cNvSpPr>
            <p:nvPr/>
          </p:nvSpPr>
          <p:spPr bwMode="auto">
            <a:xfrm>
              <a:off x="3187931" y="1599380"/>
              <a:ext cx="42968" cy="34723"/>
            </a:xfrm>
            <a:custGeom>
              <a:avLst/>
              <a:gdLst>
                <a:gd name="T0" fmla="*/ 12696 w 20000"/>
                <a:gd name="T1" fmla="*/ 19787 h 20000"/>
                <a:gd name="T2" fmla="*/ 3478 w 20000"/>
                <a:gd name="T3" fmla="*/ 16596 h 20000"/>
                <a:gd name="T4" fmla="*/ 0 w 20000"/>
                <a:gd name="T5" fmla="*/ 10000 h 20000"/>
                <a:gd name="T6" fmla="*/ 8174 w 20000"/>
                <a:gd name="T7" fmla="*/ 4468 h 20000"/>
                <a:gd name="T8" fmla="*/ 18783 w 20000"/>
                <a:gd name="T9" fmla="*/ 0 h 20000"/>
                <a:gd name="T10" fmla="*/ 19826 w 20000"/>
                <a:gd name="T11" fmla="*/ 4468 h 20000"/>
                <a:gd name="T12" fmla="*/ 19826 w 20000"/>
                <a:gd name="T13" fmla="*/ 10000 h 20000"/>
                <a:gd name="T14" fmla="*/ 12696 w 20000"/>
                <a:gd name="T15" fmla="*/ 1978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64" name="Freeform 252"/>
            <p:cNvSpPr>
              <a:spLocks/>
            </p:cNvSpPr>
            <p:nvPr/>
          </p:nvSpPr>
          <p:spPr bwMode="auto">
            <a:xfrm>
              <a:off x="3303211" y="1864848"/>
              <a:ext cx="38776" cy="25763"/>
            </a:xfrm>
            <a:custGeom>
              <a:avLst/>
              <a:gdLst>
                <a:gd name="T0" fmla="*/ 8952 w 20000"/>
                <a:gd name="T1" fmla="*/ 19706 h 20000"/>
                <a:gd name="T2" fmla="*/ 0 w 20000"/>
                <a:gd name="T3" fmla="*/ 16765 h 20000"/>
                <a:gd name="T4" fmla="*/ 1905 w 20000"/>
                <a:gd name="T5" fmla="*/ 8824 h 20000"/>
                <a:gd name="T6" fmla="*/ 6857 w 20000"/>
                <a:gd name="T7" fmla="*/ 1176 h 20000"/>
                <a:gd name="T8" fmla="*/ 14857 w 20000"/>
                <a:gd name="T9" fmla="*/ 0 h 20000"/>
                <a:gd name="T10" fmla="*/ 19810 w 20000"/>
                <a:gd name="T11" fmla="*/ 4118 h 20000"/>
                <a:gd name="T12" fmla="*/ 16762 w 20000"/>
                <a:gd name="T13" fmla="*/ 16765 h 20000"/>
                <a:gd name="T14" fmla="*/ 8952 w 20000"/>
                <a:gd name="T15" fmla="*/ 19706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65" name="Freeform 253"/>
            <p:cNvSpPr>
              <a:spLocks/>
            </p:cNvSpPr>
            <p:nvPr/>
          </p:nvSpPr>
          <p:spPr bwMode="auto">
            <a:xfrm>
              <a:off x="3025492" y="1624022"/>
              <a:ext cx="32488" cy="32483"/>
            </a:xfrm>
            <a:custGeom>
              <a:avLst/>
              <a:gdLst>
                <a:gd name="T0" fmla="*/ 6118 w 20000"/>
                <a:gd name="T1" fmla="*/ 19775 h 20000"/>
                <a:gd name="T2" fmla="*/ 3765 w 20000"/>
                <a:gd name="T3" fmla="*/ 8315 h 20000"/>
                <a:gd name="T4" fmla="*/ 0 w 20000"/>
                <a:gd name="T5" fmla="*/ 4719 h 20000"/>
                <a:gd name="T6" fmla="*/ 8706 w 20000"/>
                <a:gd name="T7" fmla="*/ 0 h 20000"/>
                <a:gd name="T8" fmla="*/ 16000 w 20000"/>
                <a:gd name="T9" fmla="*/ 2472 h 20000"/>
                <a:gd name="T10" fmla="*/ 19765 w 20000"/>
                <a:gd name="T11" fmla="*/ 8315 h 20000"/>
                <a:gd name="T12" fmla="*/ 18353 w 20000"/>
                <a:gd name="T13" fmla="*/ 13933 h 20000"/>
                <a:gd name="T14" fmla="*/ 12471 w 20000"/>
                <a:gd name="T15" fmla="*/ 17528 h 20000"/>
                <a:gd name="T16" fmla="*/ 6118 w 20000"/>
                <a:gd name="T17" fmla="*/ 1977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66" name="Freeform 254"/>
            <p:cNvSpPr>
              <a:spLocks/>
            </p:cNvSpPr>
            <p:nvPr/>
          </p:nvSpPr>
          <p:spPr bwMode="auto">
            <a:xfrm>
              <a:off x="3098852" y="1436962"/>
              <a:ext cx="48208" cy="19042"/>
            </a:xfrm>
            <a:custGeom>
              <a:avLst/>
              <a:gdLst>
                <a:gd name="T0" fmla="*/ 14308 w 20000"/>
                <a:gd name="T1" fmla="*/ 19615 h 20000"/>
                <a:gd name="T2" fmla="*/ 6308 w 20000"/>
                <a:gd name="T3" fmla="*/ 13462 h 20000"/>
                <a:gd name="T4" fmla="*/ 0 w 20000"/>
                <a:gd name="T5" fmla="*/ 8077 h 20000"/>
                <a:gd name="T6" fmla="*/ 8000 w 20000"/>
                <a:gd name="T7" fmla="*/ 0 h 20000"/>
                <a:gd name="T8" fmla="*/ 19846 w 20000"/>
                <a:gd name="T9" fmla="*/ 0 h 20000"/>
                <a:gd name="T10" fmla="*/ 19846 w 20000"/>
                <a:gd name="T11" fmla="*/ 13462 h 20000"/>
                <a:gd name="T12" fmla="*/ 14308 w 20000"/>
                <a:gd name="T13" fmla="*/ 1961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4308" y="19615"/>
                  </a:moveTo>
                  <a:lnTo>
                    <a:pt x="6308" y="13462"/>
                  </a:lnTo>
                  <a:lnTo>
                    <a:pt x="0" y="8077"/>
                  </a:lnTo>
                  <a:lnTo>
                    <a:pt x="8000" y="0"/>
                  </a:lnTo>
                  <a:lnTo>
                    <a:pt x="19846" y="0"/>
                  </a:lnTo>
                  <a:lnTo>
                    <a:pt x="19846" y="13462"/>
                  </a:lnTo>
                  <a:lnTo>
                    <a:pt x="14308" y="1961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67" name="Freeform 255"/>
            <p:cNvSpPr>
              <a:spLocks/>
            </p:cNvSpPr>
            <p:nvPr/>
          </p:nvSpPr>
          <p:spPr bwMode="auto">
            <a:xfrm>
              <a:off x="3154395" y="2001502"/>
              <a:ext cx="35632" cy="21283"/>
            </a:xfrm>
            <a:custGeom>
              <a:avLst/>
              <a:gdLst>
                <a:gd name="T0" fmla="*/ 5532 w 20000"/>
                <a:gd name="T1" fmla="*/ 19655 h 20000"/>
                <a:gd name="T2" fmla="*/ 0 w 20000"/>
                <a:gd name="T3" fmla="*/ 17931 h 20000"/>
                <a:gd name="T4" fmla="*/ 0 w 20000"/>
                <a:gd name="T5" fmla="*/ 10690 h 20000"/>
                <a:gd name="T6" fmla="*/ 7660 w 20000"/>
                <a:gd name="T7" fmla="*/ 0 h 20000"/>
                <a:gd name="T8" fmla="*/ 19787 w 20000"/>
                <a:gd name="T9" fmla="*/ 5517 h 20000"/>
                <a:gd name="T10" fmla="*/ 16596 w 20000"/>
                <a:gd name="T11" fmla="*/ 10690 h 20000"/>
                <a:gd name="T12" fmla="*/ 5532 w 20000"/>
                <a:gd name="T13" fmla="*/ 1965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532" y="19655"/>
                  </a:moveTo>
                  <a:lnTo>
                    <a:pt x="0" y="17931"/>
                  </a:lnTo>
                  <a:lnTo>
                    <a:pt x="0" y="10690"/>
                  </a:lnTo>
                  <a:lnTo>
                    <a:pt x="7660" y="0"/>
                  </a:lnTo>
                  <a:lnTo>
                    <a:pt x="19787" y="5517"/>
                  </a:lnTo>
                  <a:lnTo>
                    <a:pt x="16596" y="10690"/>
                  </a:lnTo>
                  <a:lnTo>
                    <a:pt x="5532" y="1965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68" name="Freeform 256"/>
            <p:cNvSpPr>
              <a:spLocks/>
            </p:cNvSpPr>
            <p:nvPr/>
          </p:nvSpPr>
          <p:spPr bwMode="auto">
            <a:xfrm>
              <a:off x="3357708" y="2370022"/>
              <a:ext cx="37728" cy="21282"/>
            </a:xfrm>
            <a:custGeom>
              <a:avLst/>
              <a:gdLst>
                <a:gd name="T0" fmla="*/ 19798 w 20000"/>
                <a:gd name="T1" fmla="*/ 19655 h 20000"/>
                <a:gd name="T2" fmla="*/ 11515 w 20000"/>
                <a:gd name="T3" fmla="*/ 19655 h 20000"/>
                <a:gd name="T4" fmla="*/ 5253 w 20000"/>
                <a:gd name="T5" fmla="*/ 10690 h 20000"/>
                <a:gd name="T6" fmla="*/ 0 w 20000"/>
                <a:gd name="T7" fmla="*/ 0 h 20000"/>
                <a:gd name="T8" fmla="*/ 3232 w 20000"/>
                <a:gd name="T9" fmla="*/ 0 h 20000"/>
                <a:gd name="T10" fmla="*/ 13535 w 20000"/>
                <a:gd name="T11" fmla="*/ 6897 h 20000"/>
                <a:gd name="T12" fmla="*/ 18788 w 20000"/>
                <a:gd name="T13" fmla="*/ 14138 h 20000"/>
                <a:gd name="T14" fmla="*/ 19798 w 20000"/>
                <a:gd name="T15" fmla="*/ 19655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69" name="Freeform 257"/>
            <p:cNvSpPr>
              <a:spLocks/>
            </p:cNvSpPr>
            <p:nvPr/>
          </p:nvSpPr>
          <p:spPr bwMode="auto">
            <a:xfrm>
              <a:off x="3200507" y="2022785"/>
              <a:ext cx="18864" cy="25762"/>
            </a:xfrm>
            <a:custGeom>
              <a:avLst/>
              <a:gdLst>
                <a:gd name="T0" fmla="*/ 5769 w 20000"/>
                <a:gd name="T1" fmla="*/ 19710 h 20000"/>
                <a:gd name="T2" fmla="*/ 0 w 20000"/>
                <a:gd name="T3" fmla="*/ 15072 h 20000"/>
                <a:gd name="T4" fmla="*/ 9615 w 20000"/>
                <a:gd name="T5" fmla="*/ 2899 h 20000"/>
                <a:gd name="T6" fmla="*/ 19615 w 20000"/>
                <a:gd name="T7" fmla="*/ 0 h 20000"/>
                <a:gd name="T8" fmla="*/ 19615 w 20000"/>
                <a:gd name="T9" fmla="*/ 7536 h 20000"/>
                <a:gd name="T10" fmla="*/ 5769 w 20000"/>
                <a:gd name="T11" fmla="*/ 197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769" y="19710"/>
                  </a:moveTo>
                  <a:lnTo>
                    <a:pt x="0" y="15072"/>
                  </a:lnTo>
                  <a:lnTo>
                    <a:pt x="9615" y="2899"/>
                  </a:lnTo>
                  <a:lnTo>
                    <a:pt x="19615" y="0"/>
                  </a:lnTo>
                  <a:lnTo>
                    <a:pt x="19615" y="7536"/>
                  </a:lnTo>
                  <a:lnTo>
                    <a:pt x="5769" y="1971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70" name="Freeform 258"/>
            <p:cNvSpPr>
              <a:spLocks/>
            </p:cNvSpPr>
            <p:nvPr/>
          </p:nvSpPr>
          <p:spPr bwMode="auto">
            <a:xfrm>
              <a:off x="3244523" y="1995902"/>
              <a:ext cx="10480" cy="11201"/>
            </a:xfrm>
            <a:custGeom>
              <a:avLst/>
              <a:gdLst>
                <a:gd name="T0" fmla="*/ 3704 w 20000"/>
                <a:gd name="T1" fmla="*/ 19375 h 20000"/>
                <a:gd name="T2" fmla="*/ 0 w 20000"/>
                <a:gd name="T3" fmla="*/ 0 h 20000"/>
                <a:gd name="T4" fmla="*/ 19259 w 20000"/>
                <a:gd name="T5" fmla="*/ 3750 h 20000"/>
                <a:gd name="T6" fmla="*/ 19259 w 20000"/>
                <a:gd name="T7" fmla="*/ 15625 h 20000"/>
                <a:gd name="T8" fmla="*/ 3704 w 20000"/>
                <a:gd name="T9" fmla="*/ 1937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375"/>
                  </a:moveTo>
                  <a:lnTo>
                    <a:pt x="0" y="0"/>
                  </a:lnTo>
                  <a:lnTo>
                    <a:pt x="19259" y="3750"/>
                  </a:lnTo>
                  <a:lnTo>
                    <a:pt x="19259" y="15625"/>
                  </a:lnTo>
                  <a:lnTo>
                    <a:pt x="3704" y="1937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71" name="Freeform 259"/>
            <p:cNvSpPr>
              <a:spLocks/>
            </p:cNvSpPr>
            <p:nvPr/>
          </p:nvSpPr>
          <p:spPr bwMode="auto">
            <a:xfrm>
              <a:off x="3260244" y="1991422"/>
              <a:ext cx="9432" cy="10081"/>
            </a:xfrm>
            <a:custGeom>
              <a:avLst/>
              <a:gdLst>
                <a:gd name="T0" fmla="*/ 3704 w 20000"/>
                <a:gd name="T1" fmla="*/ 19259 h 20000"/>
                <a:gd name="T2" fmla="*/ 0 w 20000"/>
                <a:gd name="T3" fmla="*/ 0 h 20000"/>
                <a:gd name="T4" fmla="*/ 11852 w 20000"/>
                <a:gd name="T5" fmla="*/ 0 h 20000"/>
                <a:gd name="T6" fmla="*/ 19259 w 20000"/>
                <a:gd name="T7" fmla="*/ 11852 h 20000"/>
                <a:gd name="T8" fmla="*/ 3704 w 20000"/>
                <a:gd name="T9" fmla="*/ 1925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259"/>
                  </a:moveTo>
                  <a:lnTo>
                    <a:pt x="0" y="0"/>
                  </a:lnTo>
                  <a:lnTo>
                    <a:pt x="11852" y="0"/>
                  </a:lnTo>
                  <a:lnTo>
                    <a:pt x="19259" y="11852"/>
                  </a:lnTo>
                  <a:lnTo>
                    <a:pt x="3704" y="1925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72" name="Freeform 260"/>
            <p:cNvSpPr>
              <a:spLocks/>
            </p:cNvSpPr>
            <p:nvPr/>
          </p:nvSpPr>
          <p:spPr bwMode="auto">
            <a:xfrm>
              <a:off x="3013963" y="3088019"/>
              <a:ext cx="201216" cy="278910"/>
            </a:xfrm>
            <a:custGeom>
              <a:avLst/>
              <a:gdLst>
                <a:gd name="T0" fmla="*/ 3701 w 20000"/>
                <a:gd name="T1" fmla="*/ 5513 h 20000"/>
                <a:gd name="T2" fmla="*/ 5047 w 20000"/>
                <a:gd name="T3" fmla="*/ 3728 h 20000"/>
                <a:gd name="T4" fmla="*/ 6206 w 20000"/>
                <a:gd name="T5" fmla="*/ 2503 h 20000"/>
                <a:gd name="T6" fmla="*/ 8112 w 20000"/>
                <a:gd name="T7" fmla="*/ 1917 h 20000"/>
                <a:gd name="T8" fmla="*/ 10879 w 20000"/>
                <a:gd name="T9" fmla="*/ 1092 h 20000"/>
                <a:gd name="T10" fmla="*/ 11850 w 20000"/>
                <a:gd name="T11" fmla="*/ 426 h 20000"/>
                <a:gd name="T12" fmla="*/ 13383 w 20000"/>
                <a:gd name="T13" fmla="*/ 426 h 20000"/>
                <a:gd name="T14" fmla="*/ 11850 w 20000"/>
                <a:gd name="T15" fmla="*/ 826 h 20000"/>
                <a:gd name="T16" fmla="*/ 10654 w 20000"/>
                <a:gd name="T17" fmla="*/ 2237 h 20000"/>
                <a:gd name="T18" fmla="*/ 9869 w 20000"/>
                <a:gd name="T19" fmla="*/ 3329 h 20000"/>
                <a:gd name="T20" fmla="*/ 10280 w 20000"/>
                <a:gd name="T21" fmla="*/ 3995 h 20000"/>
                <a:gd name="T22" fmla="*/ 11252 w 20000"/>
                <a:gd name="T23" fmla="*/ 6205 h 20000"/>
                <a:gd name="T24" fmla="*/ 14916 w 20000"/>
                <a:gd name="T25" fmla="*/ 6897 h 20000"/>
                <a:gd name="T26" fmla="*/ 19364 w 20000"/>
                <a:gd name="T27" fmla="*/ 7723 h 20000"/>
                <a:gd name="T28" fmla="*/ 18804 w 20000"/>
                <a:gd name="T29" fmla="*/ 10200 h 20000"/>
                <a:gd name="T30" fmla="*/ 18991 w 20000"/>
                <a:gd name="T31" fmla="*/ 11585 h 20000"/>
                <a:gd name="T32" fmla="*/ 19963 w 20000"/>
                <a:gd name="T33" fmla="*/ 13795 h 20000"/>
                <a:gd name="T34" fmla="*/ 18991 w 20000"/>
                <a:gd name="T35" fmla="*/ 12676 h 20000"/>
                <a:gd name="T36" fmla="*/ 17832 w 20000"/>
                <a:gd name="T37" fmla="*/ 13076 h 20000"/>
                <a:gd name="T38" fmla="*/ 14916 w 20000"/>
                <a:gd name="T39" fmla="*/ 13076 h 20000"/>
                <a:gd name="T40" fmla="*/ 15888 w 20000"/>
                <a:gd name="T41" fmla="*/ 14061 h 20000"/>
                <a:gd name="T42" fmla="*/ 14916 w 20000"/>
                <a:gd name="T43" fmla="*/ 14487 h 20000"/>
                <a:gd name="T44" fmla="*/ 15701 w 20000"/>
                <a:gd name="T45" fmla="*/ 15579 h 20000"/>
                <a:gd name="T46" fmla="*/ 14916 w 20000"/>
                <a:gd name="T47" fmla="*/ 19973 h 20000"/>
                <a:gd name="T48" fmla="*/ 13944 w 20000"/>
                <a:gd name="T49" fmla="*/ 19281 h 20000"/>
                <a:gd name="T50" fmla="*/ 13159 w 20000"/>
                <a:gd name="T51" fmla="*/ 17763 h 20000"/>
                <a:gd name="T52" fmla="*/ 10879 w 20000"/>
                <a:gd name="T53" fmla="*/ 18029 h 20000"/>
                <a:gd name="T54" fmla="*/ 9308 w 20000"/>
                <a:gd name="T55" fmla="*/ 17097 h 20000"/>
                <a:gd name="T56" fmla="*/ 6804 w 20000"/>
                <a:gd name="T57" fmla="*/ 15313 h 20000"/>
                <a:gd name="T58" fmla="*/ 5234 w 20000"/>
                <a:gd name="T59" fmla="*/ 14887 h 20000"/>
                <a:gd name="T60" fmla="*/ 3140 w 20000"/>
                <a:gd name="T61" fmla="*/ 14594 h 20000"/>
                <a:gd name="T62" fmla="*/ 224 w 20000"/>
                <a:gd name="T63" fmla="*/ 13395 h 20000"/>
                <a:gd name="T64" fmla="*/ 598 w 20000"/>
                <a:gd name="T65" fmla="*/ 11984 h 20000"/>
                <a:gd name="T66" fmla="*/ 2692 w 20000"/>
                <a:gd name="T67" fmla="*/ 10466 h 20000"/>
                <a:gd name="T68" fmla="*/ 2692 w 20000"/>
                <a:gd name="T69" fmla="*/ 9374 h 20000"/>
                <a:gd name="T70" fmla="*/ 2692 w 20000"/>
                <a:gd name="T71" fmla="*/ 7590 h 20000"/>
                <a:gd name="T72" fmla="*/ 1757 w 20000"/>
                <a:gd name="T73" fmla="*/ 6471 h 20000"/>
                <a:gd name="T74" fmla="*/ 2542 w 20000"/>
                <a:gd name="T75" fmla="*/ 6205 h 20000"/>
                <a:gd name="T76" fmla="*/ 3140 w 20000"/>
                <a:gd name="T77" fmla="*/ 4687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73" name="Freeform 261"/>
            <p:cNvSpPr>
              <a:spLocks/>
            </p:cNvSpPr>
            <p:nvPr/>
          </p:nvSpPr>
          <p:spPr bwMode="auto">
            <a:xfrm>
              <a:off x="2932219" y="2897599"/>
              <a:ext cx="180256" cy="63847"/>
            </a:xfrm>
            <a:custGeom>
              <a:avLst/>
              <a:gdLst>
                <a:gd name="T0" fmla="*/ 13222 w 20000"/>
                <a:gd name="T1" fmla="*/ 19884 h 20000"/>
                <a:gd name="T2" fmla="*/ 14310 w 20000"/>
                <a:gd name="T3" fmla="*/ 15581 h 20000"/>
                <a:gd name="T4" fmla="*/ 12134 w 20000"/>
                <a:gd name="T5" fmla="*/ 13953 h 20000"/>
                <a:gd name="T6" fmla="*/ 11464 w 20000"/>
                <a:gd name="T7" fmla="*/ 8953 h 20000"/>
                <a:gd name="T8" fmla="*/ 9079 w 20000"/>
                <a:gd name="T9" fmla="*/ 8953 h 20000"/>
                <a:gd name="T10" fmla="*/ 5649 w 20000"/>
                <a:gd name="T11" fmla="*/ 4767 h 20000"/>
                <a:gd name="T12" fmla="*/ 6276 w 20000"/>
                <a:gd name="T13" fmla="*/ 4186 h 20000"/>
                <a:gd name="T14" fmla="*/ 4100 w 20000"/>
                <a:gd name="T15" fmla="*/ 3023 h 20000"/>
                <a:gd name="T16" fmla="*/ 2385 w 20000"/>
                <a:gd name="T17" fmla="*/ 7093 h 20000"/>
                <a:gd name="T18" fmla="*/ 0 w 20000"/>
                <a:gd name="T19" fmla="*/ 7093 h 20000"/>
                <a:gd name="T20" fmla="*/ 1297 w 20000"/>
                <a:gd name="T21" fmla="*/ 4767 h 20000"/>
                <a:gd name="T22" fmla="*/ 2845 w 20000"/>
                <a:gd name="T23" fmla="*/ 2326 h 20000"/>
                <a:gd name="T24" fmla="*/ 5230 w 20000"/>
                <a:gd name="T25" fmla="*/ 0 h 20000"/>
                <a:gd name="T26" fmla="*/ 7364 w 20000"/>
                <a:gd name="T27" fmla="*/ 0 h 20000"/>
                <a:gd name="T28" fmla="*/ 9749 w 20000"/>
                <a:gd name="T29" fmla="*/ 2326 h 20000"/>
                <a:gd name="T30" fmla="*/ 12134 w 20000"/>
                <a:gd name="T31" fmla="*/ 5930 h 20000"/>
                <a:gd name="T32" fmla="*/ 14310 w 20000"/>
                <a:gd name="T33" fmla="*/ 8953 h 20000"/>
                <a:gd name="T34" fmla="*/ 17113 w 20000"/>
                <a:gd name="T35" fmla="*/ 12558 h 20000"/>
                <a:gd name="T36" fmla="*/ 16695 w 20000"/>
                <a:gd name="T37" fmla="*/ 15116 h 20000"/>
                <a:gd name="T38" fmla="*/ 18410 w 20000"/>
                <a:gd name="T39" fmla="*/ 15581 h 20000"/>
                <a:gd name="T40" fmla="*/ 19958 w 20000"/>
                <a:gd name="T41" fmla="*/ 17442 h 20000"/>
                <a:gd name="T42" fmla="*/ 13222 w 20000"/>
                <a:gd name="T43" fmla="*/ 19884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74" name="Freeform 262"/>
            <p:cNvSpPr>
              <a:spLocks/>
            </p:cNvSpPr>
            <p:nvPr/>
          </p:nvSpPr>
          <p:spPr bwMode="auto">
            <a:xfrm>
              <a:off x="2430227" y="2693737"/>
              <a:ext cx="471601" cy="353958"/>
            </a:xfrm>
            <a:custGeom>
              <a:avLst/>
              <a:gdLst>
                <a:gd name="T0" fmla="*/ 1584 w 20000"/>
                <a:gd name="T1" fmla="*/ 0 h 20000"/>
                <a:gd name="T2" fmla="*/ 4160 w 20000"/>
                <a:gd name="T3" fmla="*/ 1721 h 20000"/>
                <a:gd name="T4" fmla="*/ 6144 w 20000"/>
                <a:gd name="T5" fmla="*/ 1406 h 20000"/>
                <a:gd name="T6" fmla="*/ 8304 w 20000"/>
                <a:gd name="T7" fmla="*/ 2917 h 20000"/>
                <a:gd name="T8" fmla="*/ 9360 w 20000"/>
                <a:gd name="T9" fmla="*/ 4659 h 20000"/>
                <a:gd name="T10" fmla="*/ 10704 w 20000"/>
                <a:gd name="T11" fmla="*/ 4113 h 20000"/>
                <a:gd name="T12" fmla="*/ 11616 w 20000"/>
                <a:gd name="T13" fmla="*/ 6401 h 20000"/>
                <a:gd name="T14" fmla="*/ 12848 w 20000"/>
                <a:gd name="T15" fmla="*/ 8227 h 20000"/>
                <a:gd name="T16" fmla="*/ 13024 w 20000"/>
                <a:gd name="T17" fmla="*/ 8688 h 20000"/>
                <a:gd name="T18" fmla="*/ 12592 w 20000"/>
                <a:gd name="T19" fmla="*/ 9759 h 20000"/>
                <a:gd name="T20" fmla="*/ 12272 w 20000"/>
                <a:gd name="T21" fmla="*/ 12046 h 20000"/>
                <a:gd name="T22" fmla="*/ 12272 w 20000"/>
                <a:gd name="T23" fmla="*/ 12802 h 20000"/>
                <a:gd name="T24" fmla="*/ 13024 w 20000"/>
                <a:gd name="T25" fmla="*/ 14648 h 20000"/>
                <a:gd name="T26" fmla="*/ 13936 w 20000"/>
                <a:gd name="T27" fmla="*/ 16076 h 20000"/>
                <a:gd name="T28" fmla="*/ 15408 w 20000"/>
                <a:gd name="T29" fmla="*/ 16285 h 20000"/>
                <a:gd name="T30" fmla="*/ 17008 w 20000"/>
                <a:gd name="T31" fmla="*/ 15425 h 20000"/>
                <a:gd name="T32" fmla="*/ 17504 w 20000"/>
                <a:gd name="T33" fmla="*/ 13788 h 20000"/>
                <a:gd name="T34" fmla="*/ 18576 w 20000"/>
                <a:gd name="T35" fmla="*/ 13116 h 20000"/>
                <a:gd name="T36" fmla="*/ 19984 w 20000"/>
                <a:gd name="T37" fmla="*/ 13116 h 20000"/>
                <a:gd name="T38" fmla="*/ 19568 w 20000"/>
                <a:gd name="T39" fmla="*/ 14544 h 20000"/>
                <a:gd name="T40" fmla="*/ 19392 w 20000"/>
                <a:gd name="T41" fmla="*/ 15215 h 20000"/>
                <a:gd name="T42" fmla="*/ 18912 w 20000"/>
                <a:gd name="T43" fmla="*/ 15950 h 20000"/>
                <a:gd name="T44" fmla="*/ 18480 w 20000"/>
                <a:gd name="T45" fmla="*/ 16285 h 20000"/>
                <a:gd name="T46" fmla="*/ 16832 w 20000"/>
                <a:gd name="T47" fmla="*/ 16810 h 20000"/>
                <a:gd name="T48" fmla="*/ 17168 w 20000"/>
                <a:gd name="T49" fmla="*/ 18237 h 20000"/>
                <a:gd name="T50" fmla="*/ 16160 w 20000"/>
                <a:gd name="T51" fmla="*/ 18552 h 20000"/>
                <a:gd name="T52" fmla="*/ 15920 w 20000"/>
                <a:gd name="T53" fmla="*/ 19643 h 20000"/>
                <a:gd name="T54" fmla="*/ 15248 w 20000"/>
                <a:gd name="T55" fmla="*/ 19203 h 20000"/>
                <a:gd name="T56" fmla="*/ 13760 w 20000"/>
                <a:gd name="T57" fmla="*/ 18552 h 20000"/>
                <a:gd name="T58" fmla="*/ 11280 w 20000"/>
                <a:gd name="T59" fmla="*/ 18006 h 20000"/>
                <a:gd name="T60" fmla="*/ 8960 w 20000"/>
                <a:gd name="T61" fmla="*/ 16600 h 20000"/>
                <a:gd name="T62" fmla="*/ 7040 w 20000"/>
                <a:gd name="T63" fmla="*/ 15425 h 20000"/>
                <a:gd name="T64" fmla="*/ 6800 w 20000"/>
                <a:gd name="T65" fmla="*/ 14019 h 20000"/>
                <a:gd name="T66" fmla="*/ 6976 w 20000"/>
                <a:gd name="T67" fmla="*/ 13116 h 20000"/>
                <a:gd name="T68" fmla="*/ 6304 w 20000"/>
                <a:gd name="T69" fmla="*/ 10850 h 20000"/>
                <a:gd name="T70" fmla="*/ 4384 w 20000"/>
                <a:gd name="T71" fmla="*/ 8017 h 20000"/>
                <a:gd name="T72" fmla="*/ 4560 w 20000"/>
                <a:gd name="T73" fmla="*/ 6946 h 20000"/>
                <a:gd name="T74" fmla="*/ 3904 w 20000"/>
                <a:gd name="T75" fmla="*/ 5750 h 20000"/>
                <a:gd name="T76" fmla="*/ 3232 w 20000"/>
                <a:gd name="T77" fmla="*/ 4890 h 20000"/>
                <a:gd name="T78" fmla="*/ 2656 w 20000"/>
                <a:gd name="T79" fmla="*/ 2057 h 20000"/>
                <a:gd name="T80" fmla="*/ 1344 w 20000"/>
                <a:gd name="T81" fmla="*/ 2917 h 20000"/>
                <a:gd name="T82" fmla="*/ 2240 w 20000"/>
                <a:gd name="T83" fmla="*/ 4974 h 20000"/>
                <a:gd name="T84" fmla="*/ 2496 w 20000"/>
                <a:gd name="T85" fmla="*/ 5960 h 20000"/>
                <a:gd name="T86" fmla="*/ 2912 w 20000"/>
                <a:gd name="T87" fmla="*/ 6611 h 20000"/>
                <a:gd name="T88" fmla="*/ 3728 w 20000"/>
                <a:gd name="T89" fmla="*/ 9654 h 20000"/>
                <a:gd name="T90" fmla="*/ 3984 w 20000"/>
                <a:gd name="T91" fmla="*/ 10976 h 20000"/>
                <a:gd name="T92" fmla="*/ 3472 w 20000"/>
                <a:gd name="T93" fmla="*/ 10640 h 20000"/>
                <a:gd name="T94" fmla="*/ 2416 w 20000"/>
                <a:gd name="T95" fmla="*/ 7492 h 20000"/>
                <a:gd name="T96" fmla="*/ 1584 w 20000"/>
                <a:gd name="T97" fmla="*/ 6821 h 20000"/>
                <a:gd name="T98" fmla="*/ 1344 w 20000"/>
                <a:gd name="T99" fmla="*/ 5750 h 20000"/>
                <a:gd name="T100" fmla="*/ 912 w 20000"/>
                <a:gd name="T101" fmla="*/ 3799 h 20000"/>
                <a:gd name="T102" fmla="*/ 256 w 20000"/>
                <a:gd name="T103" fmla="*/ 1406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75" name="Freeform 263"/>
            <p:cNvSpPr>
              <a:spLocks/>
            </p:cNvSpPr>
            <p:nvPr/>
          </p:nvSpPr>
          <p:spPr bwMode="auto">
            <a:xfrm>
              <a:off x="2875627" y="3042094"/>
              <a:ext cx="73360" cy="72807"/>
            </a:xfrm>
            <a:custGeom>
              <a:avLst/>
              <a:gdLst>
                <a:gd name="T0" fmla="*/ 1421 w 20000"/>
                <a:gd name="T1" fmla="*/ 8934 h 20000"/>
                <a:gd name="T2" fmla="*/ 3046 w 20000"/>
                <a:gd name="T3" fmla="*/ 8934 h 20000"/>
                <a:gd name="T4" fmla="*/ 5787 w 20000"/>
                <a:gd name="T5" fmla="*/ 5787 h 20000"/>
                <a:gd name="T6" fmla="*/ 8832 w 20000"/>
                <a:gd name="T7" fmla="*/ 4772 h 20000"/>
                <a:gd name="T8" fmla="*/ 11574 w 20000"/>
                <a:gd name="T9" fmla="*/ 2030 h 20000"/>
                <a:gd name="T10" fmla="*/ 12589 w 20000"/>
                <a:gd name="T11" fmla="*/ 609 h 20000"/>
                <a:gd name="T12" fmla="*/ 14112 w 20000"/>
                <a:gd name="T13" fmla="*/ 2030 h 20000"/>
                <a:gd name="T14" fmla="*/ 19898 w 20000"/>
                <a:gd name="T15" fmla="*/ 0 h 20000"/>
                <a:gd name="T16" fmla="*/ 19898 w 20000"/>
                <a:gd name="T17" fmla="*/ 2030 h 20000"/>
                <a:gd name="T18" fmla="*/ 19289 w 20000"/>
                <a:gd name="T19" fmla="*/ 4772 h 20000"/>
                <a:gd name="T20" fmla="*/ 18274 w 20000"/>
                <a:gd name="T21" fmla="*/ 8325 h 20000"/>
                <a:gd name="T22" fmla="*/ 17766 w 20000"/>
                <a:gd name="T23" fmla="*/ 12589 h 20000"/>
                <a:gd name="T24" fmla="*/ 17766 w 20000"/>
                <a:gd name="T25" fmla="*/ 16751 h 20000"/>
                <a:gd name="T26" fmla="*/ 17766 w 20000"/>
                <a:gd name="T27" fmla="*/ 19898 h 20000"/>
                <a:gd name="T28" fmla="*/ 15127 w 20000"/>
                <a:gd name="T29" fmla="*/ 19898 h 20000"/>
                <a:gd name="T30" fmla="*/ 12589 w 20000"/>
                <a:gd name="T31" fmla="*/ 18274 h 20000"/>
                <a:gd name="T32" fmla="*/ 9949 w 20000"/>
                <a:gd name="T33" fmla="*/ 15228 h 20000"/>
                <a:gd name="T34" fmla="*/ 7310 w 20000"/>
                <a:gd name="T35" fmla="*/ 14112 h 20000"/>
                <a:gd name="T36" fmla="*/ 8832 w 20000"/>
                <a:gd name="T37" fmla="*/ 18274 h 20000"/>
                <a:gd name="T38" fmla="*/ 7310 w 20000"/>
                <a:gd name="T39" fmla="*/ 18274 h 20000"/>
                <a:gd name="T40" fmla="*/ 5787 w 20000"/>
                <a:gd name="T41" fmla="*/ 15736 h 20000"/>
                <a:gd name="T42" fmla="*/ 3046 w 20000"/>
                <a:gd name="T43" fmla="*/ 13096 h 20000"/>
                <a:gd name="T44" fmla="*/ 0 w 20000"/>
                <a:gd name="T45" fmla="*/ 8934 h 20000"/>
                <a:gd name="T46" fmla="*/ 1421 w 20000"/>
                <a:gd name="T47" fmla="*/ 8934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76" name="Freeform 264"/>
            <p:cNvSpPr>
              <a:spLocks/>
            </p:cNvSpPr>
            <p:nvPr/>
          </p:nvSpPr>
          <p:spPr bwMode="auto">
            <a:xfrm>
              <a:off x="2948987" y="3138425"/>
              <a:ext cx="96416" cy="40324"/>
            </a:xfrm>
            <a:custGeom>
              <a:avLst/>
              <a:gdLst>
                <a:gd name="T0" fmla="*/ 2039 w 20000"/>
                <a:gd name="T1" fmla="*/ 0 h 20000"/>
                <a:gd name="T2" fmla="*/ 2902 w 20000"/>
                <a:gd name="T3" fmla="*/ 2936 h 20000"/>
                <a:gd name="T4" fmla="*/ 4000 w 20000"/>
                <a:gd name="T5" fmla="*/ 2936 h 20000"/>
                <a:gd name="T6" fmla="*/ 6118 w 20000"/>
                <a:gd name="T7" fmla="*/ 5688 h 20000"/>
                <a:gd name="T8" fmla="*/ 9333 w 20000"/>
                <a:gd name="T9" fmla="*/ 2936 h 20000"/>
                <a:gd name="T10" fmla="*/ 11373 w 20000"/>
                <a:gd name="T11" fmla="*/ 0 h 20000"/>
                <a:gd name="T12" fmla="*/ 15451 w 20000"/>
                <a:gd name="T13" fmla="*/ 1101 h 20000"/>
                <a:gd name="T14" fmla="*/ 18667 w 20000"/>
                <a:gd name="T15" fmla="*/ 5688 h 20000"/>
                <a:gd name="T16" fmla="*/ 19922 w 20000"/>
                <a:gd name="T17" fmla="*/ 7523 h 20000"/>
                <a:gd name="T18" fmla="*/ 19922 w 20000"/>
                <a:gd name="T19" fmla="*/ 13211 h 20000"/>
                <a:gd name="T20" fmla="*/ 18667 w 20000"/>
                <a:gd name="T21" fmla="*/ 17982 h 20000"/>
                <a:gd name="T22" fmla="*/ 17804 w 20000"/>
                <a:gd name="T23" fmla="*/ 16147 h 20000"/>
                <a:gd name="T24" fmla="*/ 17020 w 20000"/>
                <a:gd name="T25" fmla="*/ 19817 h 20000"/>
                <a:gd name="T26" fmla="*/ 15843 w 20000"/>
                <a:gd name="T27" fmla="*/ 12294 h 20000"/>
                <a:gd name="T28" fmla="*/ 16706 w 20000"/>
                <a:gd name="T29" fmla="*/ 8624 h 20000"/>
                <a:gd name="T30" fmla="*/ 15451 w 20000"/>
                <a:gd name="T31" fmla="*/ 8624 h 20000"/>
                <a:gd name="T32" fmla="*/ 13804 w 20000"/>
                <a:gd name="T33" fmla="*/ 5688 h 20000"/>
                <a:gd name="T34" fmla="*/ 12157 w 20000"/>
                <a:gd name="T35" fmla="*/ 5688 h 20000"/>
                <a:gd name="T36" fmla="*/ 8549 w 20000"/>
                <a:gd name="T37" fmla="*/ 12294 h 20000"/>
                <a:gd name="T38" fmla="*/ 10118 w 20000"/>
                <a:gd name="T39" fmla="*/ 17982 h 20000"/>
                <a:gd name="T40" fmla="*/ 7373 w 20000"/>
                <a:gd name="T41" fmla="*/ 19817 h 20000"/>
                <a:gd name="T42" fmla="*/ 6118 w 20000"/>
                <a:gd name="T43" fmla="*/ 15046 h 20000"/>
                <a:gd name="T44" fmla="*/ 5255 w 20000"/>
                <a:gd name="T45" fmla="*/ 15046 h 20000"/>
                <a:gd name="T46" fmla="*/ 3686 w 20000"/>
                <a:gd name="T47" fmla="*/ 12294 h 20000"/>
                <a:gd name="T48" fmla="*/ 784 w 20000"/>
                <a:gd name="T49" fmla="*/ 10459 h 20000"/>
                <a:gd name="T50" fmla="*/ 0 w 20000"/>
                <a:gd name="T51" fmla="*/ 7523 h 20000"/>
                <a:gd name="T52" fmla="*/ 0 w 20000"/>
                <a:gd name="T53" fmla="*/ 5688 h 20000"/>
                <a:gd name="T54" fmla="*/ 784 w 20000"/>
                <a:gd name="T55" fmla="*/ 0 h 20000"/>
                <a:gd name="T56" fmla="*/ 2039 w 20000"/>
                <a:gd name="T57" fmla="*/ 0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77" name="Freeform 265"/>
            <p:cNvSpPr>
              <a:spLocks/>
            </p:cNvSpPr>
            <p:nvPr/>
          </p:nvSpPr>
          <p:spPr bwMode="auto">
            <a:xfrm>
              <a:off x="3296923" y="3633518"/>
              <a:ext cx="146720" cy="146735"/>
            </a:xfrm>
            <a:custGeom>
              <a:avLst/>
              <a:gdLst>
                <a:gd name="T0" fmla="*/ 0 w 20000"/>
                <a:gd name="T1" fmla="*/ 5772 h 20000"/>
                <a:gd name="T2" fmla="*/ 1337 w 20000"/>
                <a:gd name="T3" fmla="*/ 3696 h 20000"/>
                <a:gd name="T4" fmla="*/ 823 w 20000"/>
                <a:gd name="T5" fmla="*/ 2076 h 20000"/>
                <a:gd name="T6" fmla="*/ 2108 w 20000"/>
                <a:gd name="T7" fmla="*/ 810 h 20000"/>
                <a:gd name="T8" fmla="*/ 2108 w 20000"/>
                <a:gd name="T9" fmla="*/ 0 h 20000"/>
                <a:gd name="T10" fmla="*/ 8792 w 20000"/>
                <a:gd name="T11" fmla="*/ 0 h 20000"/>
                <a:gd name="T12" fmla="*/ 10386 w 20000"/>
                <a:gd name="T13" fmla="*/ 1570 h 20000"/>
                <a:gd name="T14" fmla="*/ 11671 w 20000"/>
                <a:gd name="T15" fmla="*/ 6278 h 20000"/>
                <a:gd name="T16" fmla="*/ 16504 w 20000"/>
                <a:gd name="T17" fmla="*/ 6532 h 20000"/>
                <a:gd name="T18" fmla="*/ 18098 w 20000"/>
                <a:gd name="T19" fmla="*/ 10532 h 20000"/>
                <a:gd name="T20" fmla="*/ 18920 w 20000"/>
                <a:gd name="T21" fmla="*/ 9924 h 20000"/>
                <a:gd name="T22" fmla="*/ 19949 w 20000"/>
                <a:gd name="T23" fmla="*/ 11038 h 20000"/>
                <a:gd name="T24" fmla="*/ 19434 w 20000"/>
                <a:gd name="T25" fmla="*/ 13114 h 20000"/>
                <a:gd name="T26" fmla="*/ 19949 w 20000"/>
                <a:gd name="T27" fmla="*/ 15190 h 20000"/>
                <a:gd name="T28" fmla="*/ 19434 w 20000"/>
                <a:gd name="T29" fmla="*/ 17266 h 20000"/>
                <a:gd name="T30" fmla="*/ 17584 w 20000"/>
                <a:gd name="T31" fmla="*/ 18886 h 20000"/>
                <a:gd name="T32" fmla="*/ 15424 w 20000"/>
                <a:gd name="T33" fmla="*/ 19949 h 20000"/>
                <a:gd name="T34" fmla="*/ 13316 w 20000"/>
                <a:gd name="T35" fmla="*/ 18886 h 20000"/>
                <a:gd name="T36" fmla="*/ 10900 w 20000"/>
                <a:gd name="T37" fmla="*/ 18633 h 20000"/>
                <a:gd name="T38" fmla="*/ 11671 w 20000"/>
                <a:gd name="T39" fmla="*/ 16506 h 20000"/>
                <a:gd name="T40" fmla="*/ 12494 w 20000"/>
                <a:gd name="T41" fmla="*/ 15190 h 20000"/>
                <a:gd name="T42" fmla="*/ 13059 w 20000"/>
                <a:gd name="T43" fmla="*/ 13367 h 20000"/>
                <a:gd name="T44" fmla="*/ 11979 w 20000"/>
                <a:gd name="T45" fmla="*/ 12608 h 20000"/>
                <a:gd name="T46" fmla="*/ 9563 w 20000"/>
                <a:gd name="T47" fmla="*/ 12101 h 20000"/>
                <a:gd name="T48" fmla="*/ 7455 w 20000"/>
                <a:gd name="T49" fmla="*/ 11038 h 20000"/>
                <a:gd name="T50" fmla="*/ 4833 w 20000"/>
                <a:gd name="T51" fmla="*/ 10532 h 20000"/>
                <a:gd name="T52" fmla="*/ 2622 w 20000"/>
                <a:gd name="T53" fmla="*/ 8405 h 20000"/>
                <a:gd name="T54" fmla="*/ 0 w 20000"/>
                <a:gd name="T55" fmla="*/ 5772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78" name="Freeform 266"/>
            <p:cNvSpPr>
              <a:spLocks/>
            </p:cNvSpPr>
            <p:nvPr/>
          </p:nvSpPr>
          <p:spPr bwMode="auto">
            <a:xfrm>
              <a:off x="2975187" y="3296361"/>
              <a:ext cx="214840" cy="319235"/>
            </a:xfrm>
            <a:custGeom>
              <a:avLst/>
              <a:gdLst>
                <a:gd name="T0" fmla="*/ 8546 w 20000"/>
                <a:gd name="T1" fmla="*/ 0 h 20000"/>
                <a:gd name="T2" fmla="*/ 9107 w 20000"/>
                <a:gd name="T3" fmla="*/ 234 h 20000"/>
                <a:gd name="T4" fmla="*/ 10018 w 20000"/>
                <a:gd name="T5" fmla="*/ 374 h 20000"/>
                <a:gd name="T6" fmla="*/ 10893 w 20000"/>
                <a:gd name="T7" fmla="*/ 1193 h 20000"/>
                <a:gd name="T8" fmla="*/ 12329 w 20000"/>
                <a:gd name="T9" fmla="*/ 1918 h 20000"/>
                <a:gd name="T10" fmla="*/ 12890 w 20000"/>
                <a:gd name="T11" fmla="*/ 2760 h 20000"/>
                <a:gd name="T12" fmla="*/ 13835 w 20000"/>
                <a:gd name="T13" fmla="*/ 2760 h 20000"/>
                <a:gd name="T14" fmla="*/ 14711 w 20000"/>
                <a:gd name="T15" fmla="*/ 2292 h 20000"/>
                <a:gd name="T16" fmla="*/ 15972 w 20000"/>
                <a:gd name="T17" fmla="*/ 2526 h 20000"/>
                <a:gd name="T18" fmla="*/ 17058 w 20000"/>
                <a:gd name="T19" fmla="*/ 2901 h 20000"/>
                <a:gd name="T20" fmla="*/ 16708 w 20000"/>
                <a:gd name="T21" fmla="*/ 3860 h 20000"/>
                <a:gd name="T22" fmla="*/ 17408 w 20000"/>
                <a:gd name="T23" fmla="*/ 4468 h 20000"/>
                <a:gd name="T24" fmla="*/ 16182 w 20000"/>
                <a:gd name="T25" fmla="*/ 4468 h 20000"/>
                <a:gd name="T26" fmla="*/ 13625 w 20000"/>
                <a:gd name="T27" fmla="*/ 5310 h 20000"/>
                <a:gd name="T28" fmla="*/ 12890 w 20000"/>
                <a:gd name="T29" fmla="*/ 6058 h 20000"/>
                <a:gd name="T30" fmla="*/ 12750 w 20000"/>
                <a:gd name="T31" fmla="*/ 7018 h 20000"/>
                <a:gd name="T32" fmla="*/ 11804 w 20000"/>
                <a:gd name="T33" fmla="*/ 7368 h 20000"/>
                <a:gd name="T34" fmla="*/ 11804 w 20000"/>
                <a:gd name="T35" fmla="*/ 8585 h 20000"/>
                <a:gd name="T36" fmla="*/ 12750 w 20000"/>
                <a:gd name="T37" fmla="*/ 9544 h 20000"/>
                <a:gd name="T38" fmla="*/ 13625 w 20000"/>
                <a:gd name="T39" fmla="*/ 10175 h 20000"/>
                <a:gd name="T40" fmla="*/ 14711 w 20000"/>
                <a:gd name="T41" fmla="*/ 10526 h 20000"/>
                <a:gd name="T42" fmla="*/ 16182 w 20000"/>
                <a:gd name="T43" fmla="*/ 10526 h 20000"/>
                <a:gd name="T44" fmla="*/ 17058 w 20000"/>
                <a:gd name="T45" fmla="*/ 10175 h 20000"/>
                <a:gd name="T46" fmla="*/ 17058 w 20000"/>
                <a:gd name="T47" fmla="*/ 11743 h 20000"/>
                <a:gd name="T48" fmla="*/ 17618 w 20000"/>
                <a:gd name="T49" fmla="*/ 11743 h 20000"/>
                <a:gd name="T50" fmla="*/ 18529 w 20000"/>
                <a:gd name="T51" fmla="*/ 11743 h 20000"/>
                <a:gd name="T52" fmla="*/ 19965 w 20000"/>
                <a:gd name="T53" fmla="*/ 13310 h 20000"/>
                <a:gd name="T54" fmla="*/ 19440 w 20000"/>
                <a:gd name="T55" fmla="*/ 14620 h 20000"/>
                <a:gd name="T56" fmla="*/ 19440 w 20000"/>
                <a:gd name="T57" fmla="*/ 15485 h 20000"/>
                <a:gd name="T58" fmla="*/ 19054 w 20000"/>
                <a:gd name="T59" fmla="*/ 16585 h 20000"/>
                <a:gd name="T60" fmla="*/ 18354 w 20000"/>
                <a:gd name="T61" fmla="*/ 16444 h 20000"/>
                <a:gd name="T62" fmla="*/ 18354 w 20000"/>
                <a:gd name="T63" fmla="*/ 17053 h 20000"/>
                <a:gd name="T64" fmla="*/ 19440 w 20000"/>
                <a:gd name="T65" fmla="*/ 17661 h 20000"/>
                <a:gd name="T66" fmla="*/ 19790 w 20000"/>
                <a:gd name="T67" fmla="*/ 17661 h 20000"/>
                <a:gd name="T68" fmla="*/ 19440 w 20000"/>
                <a:gd name="T69" fmla="*/ 18152 h 20000"/>
                <a:gd name="T70" fmla="*/ 19054 w 20000"/>
                <a:gd name="T71" fmla="*/ 18994 h 20000"/>
                <a:gd name="T72" fmla="*/ 18529 w 20000"/>
                <a:gd name="T73" fmla="*/ 19602 h 20000"/>
                <a:gd name="T74" fmla="*/ 17968 w 20000"/>
                <a:gd name="T75" fmla="*/ 19977 h 20000"/>
                <a:gd name="T76" fmla="*/ 16532 w 20000"/>
                <a:gd name="T77" fmla="*/ 19111 h 20000"/>
                <a:gd name="T78" fmla="*/ 15061 w 20000"/>
                <a:gd name="T79" fmla="*/ 18386 h 20000"/>
                <a:gd name="T80" fmla="*/ 12329 w 20000"/>
                <a:gd name="T81" fmla="*/ 17427 h 20000"/>
                <a:gd name="T82" fmla="*/ 10368 w 20000"/>
                <a:gd name="T83" fmla="*/ 16585 h 20000"/>
                <a:gd name="T84" fmla="*/ 8371 w 20000"/>
                <a:gd name="T85" fmla="*/ 15135 h 20000"/>
                <a:gd name="T86" fmla="*/ 7671 w 20000"/>
                <a:gd name="T87" fmla="*/ 13567 h 20000"/>
                <a:gd name="T88" fmla="*/ 6550 w 20000"/>
                <a:gd name="T89" fmla="*/ 12936 h 20000"/>
                <a:gd name="T90" fmla="*/ 6025 w 20000"/>
                <a:gd name="T91" fmla="*/ 11743 h 20000"/>
                <a:gd name="T92" fmla="*/ 4729 w 20000"/>
                <a:gd name="T93" fmla="*/ 10526 h 20000"/>
                <a:gd name="T94" fmla="*/ 3818 w 20000"/>
                <a:gd name="T95" fmla="*/ 9170 h 20000"/>
                <a:gd name="T96" fmla="*/ 2382 w 20000"/>
                <a:gd name="T97" fmla="*/ 7626 h 20000"/>
                <a:gd name="T98" fmla="*/ 0 w 20000"/>
                <a:gd name="T99" fmla="*/ 6292 h 20000"/>
                <a:gd name="T100" fmla="*/ 0 w 20000"/>
                <a:gd name="T101" fmla="*/ 4725 h 20000"/>
                <a:gd name="T102" fmla="*/ 736 w 20000"/>
                <a:gd name="T103" fmla="*/ 4094 h 20000"/>
                <a:gd name="T104" fmla="*/ 1821 w 20000"/>
                <a:gd name="T105" fmla="*/ 3766 h 20000"/>
                <a:gd name="T106" fmla="*/ 1471 w 20000"/>
                <a:gd name="T107" fmla="*/ 4725 h 20000"/>
                <a:gd name="T108" fmla="*/ 2382 w 20000"/>
                <a:gd name="T109" fmla="*/ 4819 h 20000"/>
                <a:gd name="T110" fmla="*/ 3643 w 20000"/>
                <a:gd name="T111" fmla="*/ 5310 h 20000"/>
                <a:gd name="T112" fmla="*/ 4168 w 20000"/>
                <a:gd name="T113" fmla="*/ 4351 h 20000"/>
                <a:gd name="T114" fmla="*/ 5289 w 20000"/>
                <a:gd name="T115" fmla="*/ 3392 h 20000"/>
                <a:gd name="T116" fmla="*/ 7110 w 20000"/>
                <a:gd name="T117" fmla="*/ 2901 h 20000"/>
                <a:gd name="T118" fmla="*/ 8546 w 20000"/>
                <a:gd name="T119" fmla="*/ 1801 h 20000"/>
                <a:gd name="T120" fmla="*/ 9457 w 20000"/>
                <a:gd name="T121" fmla="*/ 959 h 20000"/>
                <a:gd name="T122" fmla="*/ 8546 w 20000"/>
                <a:gd name="T123" fmla="*/ 0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79" name="Freeform 267"/>
            <p:cNvSpPr>
              <a:spLocks/>
            </p:cNvSpPr>
            <p:nvPr/>
          </p:nvSpPr>
          <p:spPr bwMode="auto">
            <a:xfrm>
              <a:off x="3321028" y="3066737"/>
              <a:ext cx="2096" cy="6721"/>
            </a:xfrm>
            <a:custGeom>
              <a:avLst/>
              <a:gdLst>
                <a:gd name="T0" fmla="*/ 0 w 20000"/>
                <a:gd name="T1" fmla="*/ 18824 h 20000"/>
                <a:gd name="T2" fmla="*/ 0 w 20000"/>
                <a:gd name="T3" fmla="*/ 0 h 20000"/>
                <a:gd name="T4" fmla="*/ 16667 w 20000"/>
                <a:gd name="T5" fmla="*/ 0 h 20000"/>
                <a:gd name="T6" fmla="*/ 16667 w 20000"/>
                <a:gd name="T7" fmla="*/ 7059 h 20000"/>
                <a:gd name="T8" fmla="*/ 0 w 20000"/>
                <a:gd name="T9" fmla="*/ 18824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0"/>
                  </a:lnTo>
                  <a:lnTo>
                    <a:pt x="16667" y="0"/>
                  </a:lnTo>
                  <a:lnTo>
                    <a:pt x="16667" y="7059"/>
                  </a:lnTo>
                  <a:lnTo>
                    <a:pt x="0" y="1882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80" name="Freeform 268"/>
            <p:cNvSpPr>
              <a:spLocks/>
            </p:cNvSpPr>
            <p:nvPr/>
          </p:nvSpPr>
          <p:spPr bwMode="auto">
            <a:xfrm>
              <a:off x="3362948" y="3200031"/>
              <a:ext cx="72312" cy="71688"/>
            </a:xfrm>
            <a:custGeom>
              <a:avLst/>
              <a:gdLst>
                <a:gd name="T0" fmla="*/ 5285 w 20000"/>
                <a:gd name="T1" fmla="*/ 0 h 20000"/>
                <a:gd name="T2" fmla="*/ 10777 w 20000"/>
                <a:gd name="T3" fmla="*/ 1563 h 20000"/>
                <a:gd name="T4" fmla="*/ 15026 w 20000"/>
                <a:gd name="T5" fmla="*/ 0 h 20000"/>
                <a:gd name="T6" fmla="*/ 19896 w 20000"/>
                <a:gd name="T7" fmla="*/ 1563 h 20000"/>
                <a:gd name="T8" fmla="*/ 17202 w 20000"/>
                <a:gd name="T9" fmla="*/ 4271 h 20000"/>
                <a:gd name="T10" fmla="*/ 18238 w 20000"/>
                <a:gd name="T11" fmla="*/ 10208 h 20000"/>
                <a:gd name="T12" fmla="*/ 19275 w 20000"/>
                <a:gd name="T13" fmla="*/ 12917 h 20000"/>
                <a:gd name="T14" fmla="*/ 16684 w 20000"/>
                <a:gd name="T15" fmla="*/ 17188 h 20000"/>
                <a:gd name="T16" fmla="*/ 15026 w 20000"/>
                <a:gd name="T17" fmla="*/ 15625 h 20000"/>
                <a:gd name="T18" fmla="*/ 10777 w 20000"/>
                <a:gd name="T19" fmla="*/ 16667 h 20000"/>
                <a:gd name="T20" fmla="*/ 9741 w 20000"/>
                <a:gd name="T21" fmla="*/ 19896 h 20000"/>
                <a:gd name="T22" fmla="*/ 6943 w 20000"/>
                <a:gd name="T23" fmla="*/ 19375 h 20000"/>
                <a:gd name="T24" fmla="*/ 4249 w 20000"/>
                <a:gd name="T25" fmla="*/ 12292 h 20000"/>
                <a:gd name="T26" fmla="*/ 0 w 20000"/>
                <a:gd name="T27" fmla="*/ 9688 h 20000"/>
                <a:gd name="T28" fmla="*/ 1036 w 20000"/>
                <a:gd name="T29" fmla="*/ 5938 h 20000"/>
                <a:gd name="T30" fmla="*/ 4249 w 20000"/>
                <a:gd name="T31" fmla="*/ 4271 h 20000"/>
                <a:gd name="T32" fmla="*/ 5285 w 20000"/>
                <a:gd name="T33" fmla="*/ 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81" name="Freeform 269"/>
            <p:cNvSpPr>
              <a:spLocks/>
            </p:cNvSpPr>
            <p:nvPr/>
          </p:nvSpPr>
          <p:spPr bwMode="auto">
            <a:xfrm>
              <a:off x="3392292" y="3825058"/>
              <a:ext cx="82792" cy="92970"/>
            </a:xfrm>
            <a:custGeom>
              <a:avLst/>
              <a:gdLst>
                <a:gd name="T0" fmla="*/ 2385 w 20000"/>
                <a:gd name="T1" fmla="*/ 0 h 20000"/>
                <a:gd name="T2" fmla="*/ 3761 w 20000"/>
                <a:gd name="T3" fmla="*/ 0 h 20000"/>
                <a:gd name="T4" fmla="*/ 8991 w 20000"/>
                <a:gd name="T5" fmla="*/ 3280 h 20000"/>
                <a:gd name="T6" fmla="*/ 11284 w 20000"/>
                <a:gd name="T7" fmla="*/ 3280 h 20000"/>
                <a:gd name="T8" fmla="*/ 15138 w 20000"/>
                <a:gd name="T9" fmla="*/ 5840 h 20000"/>
                <a:gd name="T10" fmla="*/ 19908 w 20000"/>
                <a:gd name="T11" fmla="*/ 9120 h 20000"/>
                <a:gd name="T12" fmla="*/ 18899 w 20000"/>
                <a:gd name="T13" fmla="*/ 11280 h 20000"/>
                <a:gd name="T14" fmla="*/ 19908 w 20000"/>
                <a:gd name="T15" fmla="*/ 14080 h 20000"/>
                <a:gd name="T16" fmla="*/ 17523 w 20000"/>
                <a:gd name="T17" fmla="*/ 17440 h 20000"/>
                <a:gd name="T18" fmla="*/ 15138 w 20000"/>
                <a:gd name="T19" fmla="*/ 19440 h 20000"/>
                <a:gd name="T20" fmla="*/ 9908 w 20000"/>
                <a:gd name="T21" fmla="*/ 19920 h 20000"/>
                <a:gd name="T22" fmla="*/ 6147 w 20000"/>
                <a:gd name="T23" fmla="*/ 17840 h 20000"/>
                <a:gd name="T24" fmla="*/ 2844 w 20000"/>
                <a:gd name="T25" fmla="*/ 17440 h 20000"/>
                <a:gd name="T26" fmla="*/ 0 w 20000"/>
                <a:gd name="T27" fmla="*/ 16160 h 20000"/>
                <a:gd name="T28" fmla="*/ 0 w 20000"/>
                <a:gd name="T29" fmla="*/ 12480 h 20000"/>
                <a:gd name="T30" fmla="*/ 0 w 20000"/>
                <a:gd name="T31" fmla="*/ 12080 h 20000"/>
                <a:gd name="T32" fmla="*/ 0 w 20000"/>
                <a:gd name="T33" fmla="*/ 10000 h 20000"/>
                <a:gd name="T34" fmla="*/ 0 w 20000"/>
                <a:gd name="T35" fmla="*/ 6720 h 20000"/>
                <a:gd name="T36" fmla="*/ 367 w 20000"/>
                <a:gd name="T37" fmla="*/ 3280 h 20000"/>
                <a:gd name="T38" fmla="*/ 367 w 20000"/>
                <a:gd name="T39" fmla="*/ 480 h 20000"/>
                <a:gd name="T40" fmla="*/ 2385 w 20000"/>
                <a:gd name="T41" fmla="*/ 0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82" name="Freeform 270"/>
            <p:cNvSpPr>
              <a:spLocks/>
            </p:cNvSpPr>
            <p:nvPr/>
          </p:nvSpPr>
          <p:spPr bwMode="auto">
            <a:xfrm>
              <a:off x="3113524" y="3093620"/>
              <a:ext cx="225320" cy="192661"/>
            </a:xfrm>
            <a:custGeom>
              <a:avLst/>
              <a:gdLst>
                <a:gd name="T0" fmla="*/ 2077 w 20000"/>
                <a:gd name="T1" fmla="*/ 1429 h 20000"/>
                <a:gd name="T2" fmla="*/ 2077 w 20000"/>
                <a:gd name="T3" fmla="*/ 3243 h 20000"/>
                <a:gd name="T4" fmla="*/ 2077 w 20000"/>
                <a:gd name="T5" fmla="*/ 5598 h 20000"/>
                <a:gd name="T6" fmla="*/ 3149 w 20000"/>
                <a:gd name="T7" fmla="*/ 4208 h 20000"/>
                <a:gd name="T8" fmla="*/ 3484 w 20000"/>
                <a:gd name="T9" fmla="*/ 2008 h 20000"/>
                <a:gd name="T10" fmla="*/ 4523 w 20000"/>
                <a:gd name="T11" fmla="*/ 1004 h 20000"/>
                <a:gd name="T12" fmla="*/ 5360 w 20000"/>
                <a:gd name="T13" fmla="*/ 1429 h 20000"/>
                <a:gd name="T14" fmla="*/ 7136 w 20000"/>
                <a:gd name="T15" fmla="*/ 2008 h 20000"/>
                <a:gd name="T16" fmla="*/ 9045 w 20000"/>
                <a:gd name="T17" fmla="*/ 3012 h 20000"/>
                <a:gd name="T18" fmla="*/ 10921 w 20000"/>
                <a:gd name="T19" fmla="*/ 3629 h 20000"/>
                <a:gd name="T20" fmla="*/ 14070 w 20000"/>
                <a:gd name="T21" fmla="*/ 3243 h 20000"/>
                <a:gd name="T22" fmla="*/ 16817 w 20000"/>
                <a:gd name="T23" fmla="*/ 3012 h 20000"/>
                <a:gd name="T24" fmla="*/ 16114 w 20000"/>
                <a:gd name="T25" fmla="*/ 4208 h 20000"/>
                <a:gd name="T26" fmla="*/ 18392 w 20000"/>
                <a:gd name="T27" fmla="*/ 5212 h 20000"/>
                <a:gd name="T28" fmla="*/ 19062 w 20000"/>
                <a:gd name="T29" fmla="*/ 6409 h 20000"/>
                <a:gd name="T30" fmla="*/ 18559 w 20000"/>
                <a:gd name="T31" fmla="*/ 8378 h 20000"/>
                <a:gd name="T32" fmla="*/ 18023 w 20000"/>
                <a:gd name="T33" fmla="*/ 9807 h 20000"/>
                <a:gd name="T34" fmla="*/ 17521 w 20000"/>
                <a:gd name="T35" fmla="*/ 11390 h 20000"/>
                <a:gd name="T36" fmla="*/ 17521 w 20000"/>
                <a:gd name="T37" fmla="*/ 13591 h 20000"/>
                <a:gd name="T38" fmla="*/ 15276 w 20000"/>
                <a:gd name="T39" fmla="*/ 14788 h 20000"/>
                <a:gd name="T40" fmla="*/ 12127 w 20000"/>
                <a:gd name="T41" fmla="*/ 14208 h 20000"/>
                <a:gd name="T42" fmla="*/ 13032 w 20000"/>
                <a:gd name="T43" fmla="*/ 16757 h 20000"/>
                <a:gd name="T44" fmla="*/ 14573 w 20000"/>
                <a:gd name="T45" fmla="*/ 17761 h 20000"/>
                <a:gd name="T46" fmla="*/ 10921 w 20000"/>
                <a:gd name="T47" fmla="*/ 19768 h 20000"/>
                <a:gd name="T48" fmla="*/ 9045 w 20000"/>
                <a:gd name="T49" fmla="*/ 19382 h 20000"/>
                <a:gd name="T50" fmla="*/ 8174 w 20000"/>
                <a:gd name="T51" fmla="*/ 16178 h 20000"/>
                <a:gd name="T52" fmla="*/ 7973 w 20000"/>
                <a:gd name="T53" fmla="*/ 14208 h 20000"/>
                <a:gd name="T54" fmla="*/ 8509 w 20000"/>
                <a:gd name="T55" fmla="*/ 10579 h 20000"/>
                <a:gd name="T56" fmla="*/ 4523 w 20000"/>
                <a:gd name="T57" fmla="*/ 9382 h 20000"/>
                <a:gd name="T58" fmla="*/ 1240 w 20000"/>
                <a:gd name="T59" fmla="*/ 8378 h 20000"/>
                <a:gd name="T60" fmla="*/ 369 w 20000"/>
                <a:gd name="T61" fmla="*/ 5212 h 20000"/>
                <a:gd name="T62" fmla="*/ 0 w 20000"/>
                <a:gd name="T63" fmla="*/ 4208 h 20000"/>
                <a:gd name="T64" fmla="*/ 704 w 20000"/>
                <a:gd name="T65" fmla="*/ 2625 h 20000"/>
                <a:gd name="T66" fmla="*/ 1742 w 20000"/>
                <a:gd name="T67" fmla="*/ 618 h 20000"/>
                <a:gd name="T68" fmla="*/ 3149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83" name="Freeform 271"/>
            <p:cNvSpPr>
              <a:spLocks/>
            </p:cNvSpPr>
            <p:nvPr/>
          </p:nvSpPr>
          <p:spPr bwMode="auto">
            <a:xfrm>
              <a:off x="2350579" y="2303935"/>
              <a:ext cx="941105" cy="556700"/>
            </a:xfrm>
            <a:custGeom>
              <a:avLst/>
              <a:gdLst>
                <a:gd name="T0" fmla="*/ 11494 w 20000"/>
                <a:gd name="T1" fmla="*/ 1176 h 20000"/>
                <a:gd name="T2" fmla="*/ 11694 w 20000"/>
                <a:gd name="T3" fmla="*/ 2071 h 20000"/>
                <a:gd name="T4" fmla="*/ 12070 w 20000"/>
                <a:gd name="T5" fmla="*/ 2565 h 20000"/>
                <a:gd name="T6" fmla="*/ 12479 w 20000"/>
                <a:gd name="T7" fmla="*/ 2979 h 20000"/>
                <a:gd name="T8" fmla="*/ 11950 w 20000"/>
                <a:gd name="T9" fmla="*/ 3794 h 20000"/>
                <a:gd name="T10" fmla="*/ 12815 w 20000"/>
                <a:gd name="T11" fmla="*/ 3794 h 20000"/>
                <a:gd name="T12" fmla="*/ 13144 w 20000"/>
                <a:gd name="T13" fmla="*/ 3527 h 20000"/>
                <a:gd name="T14" fmla="*/ 13360 w 20000"/>
                <a:gd name="T15" fmla="*/ 4075 h 20000"/>
                <a:gd name="T16" fmla="*/ 14145 w 20000"/>
                <a:gd name="T17" fmla="*/ 4008 h 20000"/>
                <a:gd name="T18" fmla="*/ 14441 w 20000"/>
                <a:gd name="T19" fmla="*/ 4703 h 20000"/>
                <a:gd name="T20" fmla="*/ 13480 w 20000"/>
                <a:gd name="T21" fmla="*/ 4770 h 20000"/>
                <a:gd name="T22" fmla="*/ 13024 w 20000"/>
                <a:gd name="T23" fmla="*/ 6146 h 20000"/>
                <a:gd name="T24" fmla="*/ 12815 w 20000"/>
                <a:gd name="T25" fmla="*/ 8016 h 20000"/>
                <a:gd name="T26" fmla="*/ 13264 w 20000"/>
                <a:gd name="T27" fmla="*/ 6907 h 20000"/>
                <a:gd name="T28" fmla="*/ 13769 w 20000"/>
                <a:gd name="T29" fmla="*/ 5464 h 20000"/>
                <a:gd name="T30" fmla="*/ 14145 w 20000"/>
                <a:gd name="T31" fmla="*/ 4916 h 20000"/>
                <a:gd name="T32" fmla="*/ 14345 w 20000"/>
                <a:gd name="T33" fmla="*/ 6226 h 20000"/>
                <a:gd name="T34" fmla="*/ 14642 w 20000"/>
                <a:gd name="T35" fmla="*/ 6359 h 20000"/>
                <a:gd name="T36" fmla="*/ 14441 w 20000"/>
                <a:gd name="T37" fmla="*/ 7615 h 20000"/>
                <a:gd name="T38" fmla="*/ 15226 w 20000"/>
                <a:gd name="T39" fmla="*/ 8363 h 20000"/>
                <a:gd name="T40" fmla="*/ 15843 w 20000"/>
                <a:gd name="T41" fmla="*/ 7321 h 20000"/>
                <a:gd name="T42" fmla="*/ 16636 w 20000"/>
                <a:gd name="T43" fmla="*/ 6987 h 20000"/>
                <a:gd name="T44" fmla="*/ 18502 w 20000"/>
                <a:gd name="T45" fmla="*/ 5878 h 20000"/>
                <a:gd name="T46" fmla="*/ 19584 w 20000"/>
                <a:gd name="T47" fmla="*/ 4342 h 20000"/>
                <a:gd name="T48" fmla="*/ 19784 w 20000"/>
                <a:gd name="T49" fmla="*/ 5464 h 20000"/>
                <a:gd name="T50" fmla="*/ 19455 w 20000"/>
                <a:gd name="T51" fmla="*/ 6440 h 20000"/>
                <a:gd name="T52" fmla="*/ 18502 w 20000"/>
                <a:gd name="T53" fmla="*/ 8016 h 20000"/>
                <a:gd name="T54" fmla="*/ 18783 w 20000"/>
                <a:gd name="T55" fmla="*/ 8577 h 20000"/>
                <a:gd name="T56" fmla="*/ 17461 w 20000"/>
                <a:gd name="T57" fmla="*/ 9058 h 20000"/>
                <a:gd name="T58" fmla="*/ 17253 w 20000"/>
                <a:gd name="T59" fmla="*/ 9339 h 20000"/>
                <a:gd name="T60" fmla="*/ 16916 w 20000"/>
                <a:gd name="T61" fmla="*/ 10514 h 20000"/>
                <a:gd name="T62" fmla="*/ 16756 w 20000"/>
                <a:gd name="T63" fmla="*/ 10701 h 20000"/>
                <a:gd name="T64" fmla="*/ 16388 w 20000"/>
                <a:gd name="T65" fmla="*/ 10514 h 20000"/>
                <a:gd name="T66" fmla="*/ 16211 w 20000"/>
                <a:gd name="T67" fmla="*/ 10915 h 20000"/>
                <a:gd name="T68" fmla="*/ 16211 w 20000"/>
                <a:gd name="T69" fmla="*/ 11476 h 20000"/>
                <a:gd name="T70" fmla="*/ 16388 w 20000"/>
                <a:gd name="T71" fmla="*/ 12585 h 20000"/>
                <a:gd name="T72" fmla="*/ 16051 w 20000"/>
                <a:gd name="T73" fmla="*/ 12585 h 20000"/>
                <a:gd name="T74" fmla="*/ 15963 w 20000"/>
                <a:gd name="T75" fmla="*/ 13066 h 20000"/>
                <a:gd name="T76" fmla="*/ 14970 w 20000"/>
                <a:gd name="T77" fmla="*/ 14522 h 20000"/>
                <a:gd name="T78" fmla="*/ 14145 w 20000"/>
                <a:gd name="T79" fmla="*/ 17088 h 20000"/>
                <a:gd name="T80" fmla="*/ 14145 w 20000"/>
                <a:gd name="T81" fmla="*/ 19987 h 20000"/>
                <a:gd name="T82" fmla="*/ 13560 w 20000"/>
                <a:gd name="T83" fmla="*/ 18731 h 20000"/>
                <a:gd name="T84" fmla="*/ 13480 w 20000"/>
                <a:gd name="T85" fmla="*/ 17635 h 20000"/>
                <a:gd name="T86" fmla="*/ 12687 w 20000"/>
                <a:gd name="T87" fmla="*/ 16927 h 20000"/>
                <a:gd name="T88" fmla="*/ 11742 w 20000"/>
                <a:gd name="T89" fmla="*/ 16326 h 20000"/>
                <a:gd name="T90" fmla="*/ 11197 w 20000"/>
                <a:gd name="T91" fmla="*/ 16727 h 20000"/>
                <a:gd name="T92" fmla="*/ 10453 w 20000"/>
                <a:gd name="T93" fmla="*/ 16874 h 20000"/>
                <a:gd name="T94" fmla="*/ 9083 w 20000"/>
                <a:gd name="T95" fmla="*/ 17141 h 20000"/>
                <a:gd name="T96" fmla="*/ 8250 w 20000"/>
                <a:gd name="T97" fmla="*/ 19078 h 20000"/>
                <a:gd name="T98" fmla="*/ 7505 w 20000"/>
                <a:gd name="T99" fmla="*/ 18049 h 20000"/>
                <a:gd name="T100" fmla="*/ 6712 w 20000"/>
                <a:gd name="T101" fmla="*/ 16379 h 20000"/>
                <a:gd name="T102" fmla="*/ 5847 w 20000"/>
                <a:gd name="T103" fmla="*/ 15832 h 20000"/>
                <a:gd name="T104" fmla="*/ 4766 w 20000"/>
                <a:gd name="T105" fmla="*/ 15150 h 20000"/>
                <a:gd name="T106" fmla="*/ 2491 w 20000"/>
                <a:gd name="T107" fmla="*/ 13975 h 20000"/>
                <a:gd name="T108" fmla="*/ 1370 w 20000"/>
                <a:gd name="T109" fmla="*/ 12933 h 20000"/>
                <a:gd name="T110" fmla="*/ 705 w 20000"/>
                <a:gd name="T111" fmla="*/ 11824 h 20000"/>
                <a:gd name="T112" fmla="*/ 328 w 20000"/>
                <a:gd name="T113" fmla="*/ 10367 h 20000"/>
                <a:gd name="T114" fmla="*/ 408 w 20000"/>
                <a:gd name="T115" fmla="*/ 9472 h 20000"/>
                <a:gd name="T116" fmla="*/ 80 w 20000"/>
                <a:gd name="T117" fmla="*/ 8016 h 20000"/>
                <a:gd name="T118" fmla="*/ 288 w 20000"/>
                <a:gd name="T119" fmla="*/ 5464 h 20000"/>
                <a:gd name="T120" fmla="*/ 1081 w 20000"/>
                <a:gd name="T121" fmla="*/ 2004 h 20000"/>
                <a:gd name="T122" fmla="*/ 1618 w 20000"/>
                <a:gd name="T123" fmla="*/ 1309 h 20000"/>
                <a:gd name="T124" fmla="*/ 1898 w 20000"/>
                <a:gd name="T125" fmla="*/ 414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grpFill/>
            <a:ln w="3175">
              <a:noFill/>
              <a:miter lim="800000"/>
              <a:headEnd/>
              <a:tailEnd/>
            </a:ln>
          </p:spPr>
          <p:txBody>
            <a:bodyPr wrap="none" anchor="ctr"/>
            <a:lstStyle/>
            <a:p>
              <a:endParaRPr lang="en-US" kern="0">
                <a:solidFill>
                  <a:sysClr val="windowText" lastClr="000000"/>
                </a:solidFill>
                <a:ea typeface="ヒラギノ角ゴ Pro W3" pitchFamily="28" charset="-128"/>
              </a:endParaRPr>
            </a:p>
          </p:txBody>
        </p:sp>
        <p:sp>
          <p:nvSpPr>
            <p:cNvPr id="284" name="Freeform 272"/>
            <p:cNvSpPr>
              <a:spLocks/>
            </p:cNvSpPr>
            <p:nvPr/>
          </p:nvSpPr>
          <p:spPr bwMode="auto">
            <a:xfrm>
              <a:off x="1907274" y="1501929"/>
              <a:ext cx="590025" cy="626148"/>
            </a:xfrm>
            <a:custGeom>
              <a:avLst/>
              <a:gdLst>
                <a:gd name="T0" fmla="*/ 14160 w 20000"/>
                <a:gd name="T1" fmla="*/ 13683 h 20000"/>
                <a:gd name="T2" fmla="*/ 15553 w 20000"/>
                <a:gd name="T3" fmla="*/ 14684 h 20000"/>
                <a:gd name="T4" fmla="*/ 16358 w 20000"/>
                <a:gd name="T5" fmla="*/ 18451 h 20000"/>
                <a:gd name="T6" fmla="*/ 15821 w 20000"/>
                <a:gd name="T7" fmla="*/ 19988 h 20000"/>
                <a:gd name="T8" fmla="*/ 15821 w 20000"/>
                <a:gd name="T9" fmla="*/ 18868 h 20000"/>
                <a:gd name="T10" fmla="*/ 15821 w 20000"/>
                <a:gd name="T11" fmla="*/ 18379 h 20000"/>
                <a:gd name="T12" fmla="*/ 15489 w 20000"/>
                <a:gd name="T13" fmla="*/ 17461 h 20000"/>
                <a:gd name="T14" fmla="*/ 15489 w 20000"/>
                <a:gd name="T15" fmla="*/ 16603 h 20000"/>
                <a:gd name="T16" fmla="*/ 15489 w 20000"/>
                <a:gd name="T17" fmla="*/ 15292 h 20000"/>
                <a:gd name="T18" fmla="*/ 14760 w 20000"/>
                <a:gd name="T19" fmla="*/ 15673 h 20000"/>
                <a:gd name="T20" fmla="*/ 14109 w 20000"/>
                <a:gd name="T21" fmla="*/ 15852 h 20000"/>
                <a:gd name="T22" fmla="*/ 13431 w 20000"/>
                <a:gd name="T23" fmla="*/ 14553 h 20000"/>
                <a:gd name="T24" fmla="*/ 13955 w 20000"/>
                <a:gd name="T25" fmla="*/ 14243 h 20000"/>
                <a:gd name="T26" fmla="*/ 12907 w 20000"/>
                <a:gd name="T27" fmla="*/ 14064 h 20000"/>
                <a:gd name="T28" fmla="*/ 11655 w 20000"/>
                <a:gd name="T29" fmla="*/ 13564 h 20000"/>
                <a:gd name="T30" fmla="*/ 11182 w 20000"/>
                <a:gd name="T31" fmla="*/ 13075 h 20000"/>
                <a:gd name="T32" fmla="*/ 11131 w 20000"/>
                <a:gd name="T33" fmla="*/ 12217 h 20000"/>
                <a:gd name="T34" fmla="*/ 10006 w 20000"/>
                <a:gd name="T35" fmla="*/ 12217 h 20000"/>
                <a:gd name="T36" fmla="*/ 8869 w 20000"/>
                <a:gd name="T37" fmla="*/ 13075 h 20000"/>
                <a:gd name="T38" fmla="*/ 7348 w 20000"/>
                <a:gd name="T39" fmla="*/ 13504 h 20000"/>
                <a:gd name="T40" fmla="*/ 7872 w 20000"/>
                <a:gd name="T41" fmla="*/ 12765 h 20000"/>
                <a:gd name="T42" fmla="*/ 9406 w 20000"/>
                <a:gd name="T43" fmla="*/ 11955 h 20000"/>
                <a:gd name="T44" fmla="*/ 9278 w 20000"/>
                <a:gd name="T45" fmla="*/ 11418 h 20000"/>
                <a:gd name="T46" fmla="*/ 7348 w 20000"/>
                <a:gd name="T47" fmla="*/ 12467 h 20000"/>
                <a:gd name="T48" fmla="*/ 5955 w 20000"/>
                <a:gd name="T49" fmla="*/ 13564 h 20000"/>
                <a:gd name="T50" fmla="*/ 4575 w 20000"/>
                <a:gd name="T51" fmla="*/ 14875 h 20000"/>
                <a:gd name="T52" fmla="*/ 1917 w 20000"/>
                <a:gd name="T53" fmla="*/ 16460 h 20000"/>
                <a:gd name="T54" fmla="*/ 204 w 20000"/>
                <a:gd name="T55" fmla="*/ 16841 h 20000"/>
                <a:gd name="T56" fmla="*/ 0 w 20000"/>
                <a:gd name="T57" fmla="*/ 16651 h 20000"/>
                <a:gd name="T58" fmla="*/ 728 w 20000"/>
                <a:gd name="T59" fmla="*/ 16341 h 20000"/>
                <a:gd name="T60" fmla="*/ 1073 w 20000"/>
                <a:gd name="T61" fmla="*/ 16162 h 20000"/>
                <a:gd name="T62" fmla="*/ 2645 w 20000"/>
                <a:gd name="T63" fmla="*/ 15173 h 20000"/>
                <a:gd name="T64" fmla="*/ 3706 w 20000"/>
                <a:gd name="T65" fmla="*/ 14195 h 20000"/>
                <a:gd name="T66" fmla="*/ 3847 w 20000"/>
                <a:gd name="T67" fmla="*/ 13075 h 20000"/>
                <a:gd name="T68" fmla="*/ 2850 w 20000"/>
                <a:gd name="T69" fmla="*/ 12956 h 20000"/>
                <a:gd name="T70" fmla="*/ 2121 w 20000"/>
                <a:gd name="T71" fmla="*/ 12706 h 20000"/>
                <a:gd name="T72" fmla="*/ 1994 w 20000"/>
                <a:gd name="T73" fmla="*/ 11776 h 20000"/>
                <a:gd name="T74" fmla="*/ 1789 w 20000"/>
                <a:gd name="T75" fmla="*/ 10489 h 20000"/>
                <a:gd name="T76" fmla="*/ 2645 w 20000"/>
                <a:gd name="T77" fmla="*/ 10179 h 20000"/>
                <a:gd name="T78" fmla="*/ 1649 w 20000"/>
                <a:gd name="T79" fmla="*/ 9809 h 20000"/>
                <a:gd name="T80" fmla="*/ 2326 w 20000"/>
                <a:gd name="T81" fmla="*/ 8880 h 20000"/>
                <a:gd name="T82" fmla="*/ 3578 w 20000"/>
                <a:gd name="T83" fmla="*/ 7890 h 20000"/>
                <a:gd name="T84" fmla="*/ 4971 w 20000"/>
                <a:gd name="T85" fmla="*/ 7712 h 20000"/>
                <a:gd name="T86" fmla="*/ 6160 w 20000"/>
                <a:gd name="T87" fmla="*/ 6722 h 20000"/>
                <a:gd name="T88" fmla="*/ 5559 w 20000"/>
                <a:gd name="T89" fmla="*/ 6603 h 20000"/>
                <a:gd name="T90" fmla="*/ 4051 w 20000"/>
                <a:gd name="T91" fmla="*/ 5793 h 20000"/>
                <a:gd name="T92" fmla="*/ 4703 w 20000"/>
                <a:gd name="T93" fmla="*/ 5304 h 20000"/>
                <a:gd name="T94" fmla="*/ 4051 w 20000"/>
                <a:gd name="T95" fmla="*/ 4505 h 20000"/>
                <a:gd name="T96" fmla="*/ 5431 w 20000"/>
                <a:gd name="T97" fmla="*/ 4017 h 20000"/>
                <a:gd name="T98" fmla="*/ 6952 w 20000"/>
                <a:gd name="T99" fmla="*/ 3695 h 20000"/>
                <a:gd name="T100" fmla="*/ 7744 w 20000"/>
                <a:gd name="T101" fmla="*/ 4505 h 20000"/>
                <a:gd name="T102" fmla="*/ 7553 w 20000"/>
                <a:gd name="T103" fmla="*/ 4315 h 20000"/>
                <a:gd name="T104" fmla="*/ 8077 w 20000"/>
                <a:gd name="T105" fmla="*/ 4374 h 20000"/>
                <a:gd name="T106" fmla="*/ 8000 w 20000"/>
                <a:gd name="T107" fmla="*/ 3886 h 20000"/>
                <a:gd name="T108" fmla="*/ 7348 w 20000"/>
                <a:gd name="T109" fmla="*/ 1538 h 20000"/>
                <a:gd name="T110" fmla="*/ 9137 w 20000"/>
                <a:gd name="T111" fmla="*/ 1287 h 20000"/>
                <a:gd name="T112" fmla="*/ 12575 w 20000"/>
                <a:gd name="T113" fmla="*/ 238 h 20000"/>
                <a:gd name="T114" fmla="*/ 13380 w 20000"/>
                <a:gd name="T115" fmla="*/ 0 h 20000"/>
                <a:gd name="T116" fmla="*/ 14505 w 20000"/>
                <a:gd name="T117" fmla="*/ 608 h 20000"/>
                <a:gd name="T118" fmla="*/ 15885 w 20000"/>
                <a:gd name="T119" fmla="*/ 918 h 20000"/>
                <a:gd name="T120" fmla="*/ 15885 w 20000"/>
                <a:gd name="T121" fmla="*/ 1538 h 20000"/>
                <a:gd name="T122" fmla="*/ 17214 w 20000"/>
                <a:gd name="T123" fmla="*/ 1776 h 20000"/>
                <a:gd name="T124" fmla="*/ 18134 w 20000"/>
                <a:gd name="T125" fmla="*/ 2527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grpFill/>
            <a:ln w="12700">
              <a:noFill/>
              <a:miter lim="800000"/>
              <a:headEnd/>
              <a:tailEnd/>
            </a:ln>
          </p:spPr>
          <p:txBody>
            <a:bodyPr wrap="none" anchor="ctr"/>
            <a:lstStyle/>
            <a:p>
              <a:endParaRPr lang="en-US" kern="0">
                <a:solidFill>
                  <a:sysClr val="windowText" lastClr="000000"/>
                </a:solidFill>
                <a:ea typeface="ヒラギノ角ゴ Pro W3" pitchFamily="28" charset="-128"/>
              </a:endParaRPr>
            </a:p>
          </p:txBody>
        </p:sp>
        <p:sp>
          <p:nvSpPr>
            <p:cNvPr id="285" name="Freeform 273"/>
            <p:cNvSpPr>
              <a:spLocks/>
            </p:cNvSpPr>
            <p:nvPr/>
          </p:nvSpPr>
          <p:spPr bwMode="auto">
            <a:xfrm>
              <a:off x="3434212" y="4265266"/>
              <a:ext cx="28296" cy="25762"/>
            </a:xfrm>
            <a:custGeom>
              <a:avLst/>
              <a:gdLst>
                <a:gd name="T0" fmla="*/ 4324 w 20000"/>
                <a:gd name="T1" fmla="*/ 19706 h 20000"/>
                <a:gd name="T2" fmla="*/ 0 w 20000"/>
                <a:gd name="T3" fmla="*/ 13529 h 20000"/>
                <a:gd name="T4" fmla="*/ 4324 w 20000"/>
                <a:gd name="T5" fmla="*/ 5882 h 20000"/>
                <a:gd name="T6" fmla="*/ 7027 w 20000"/>
                <a:gd name="T7" fmla="*/ 0 h 20000"/>
                <a:gd name="T8" fmla="*/ 11081 w 20000"/>
                <a:gd name="T9" fmla="*/ 0 h 20000"/>
                <a:gd name="T10" fmla="*/ 15405 w 20000"/>
                <a:gd name="T11" fmla="*/ 0 h 20000"/>
                <a:gd name="T12" fmla="*/ 18378 w 20000"/>
                <a:gd name="T13" fmla="*/ 4706 h 20000"/>
                <a:gd name="T14" fmla="*/ 19730 w 20000"/>
                <a:gd name="T15" fmla="*/ 5882 h 20000"/>
                <a:gd name="T16" fmla="*/ 11081 w 20000"/>
                <a:gd name="T17" fmla="*/ 12059 h 20000"/>
                <a:gd name="T18" fmla="*/ 4324 w 20000"/>
                <a:gd name="T19" fmla="*/ 19706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86" name="Freeform 274"/>
            <p:cNvSpPr>
              <a:spLocks/>
            </p:cNvSpPr>
            <p:nvPr/>
          </p:nvSpPr>
          <p:spPr bwMode="auto">
            <a:xfrm>
              <a:off x="3414300" y="4266385"/>
              <a:ext cx="20960" cy="21283"/>
            </a:xfrm>
            <a:custGeom>
              <a:avLst/>
              <a:gdLst>
                <a:gd name="T0" fmla="*/ 5517 w 20000"/>
                <a:gd name="T1" fmla="*/ 19630 h 20000"/>
                <a:gd name="T2" fmla="*/ 0 w 20000"/>
                <a:gd name="T3" fmla="*/ 15556 h 20000"/>
                <a:gd name="T4" fmla="*/ 3448 w 20000"/>
                <a:gd name="T5" fmla="*/ 0 h 20000"/>
                <a:gd name="T6" fmla="*/ 19655 w 20000"/>
                <a:gd name="T7" fmla="*/ 0 h 20000"/>
                <a:gd name="T8" fmla="*/ 14138 w 20000"/>
                <a:gd name="T9" fmla="*/ 13704 h 20000"/>
                <a:gd name="T10" fmla="*/ 5517 w 20000"/>
                <a:gd name="T11" fmla="*/ 1963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517" y="19630"/>
                  </a:moveTo>
                  <a:lnTo>
                    <a:pt x="0" y="15556"/>
                  </a:lnTo>
                  <a:lnTo>
                    <a:pt x="3448" y="0"/>
                  </a:lnTo>
                  <a:lnTo>
                    <a:pt x="19655" y="0"/>
                  </a:lnTo>
                  <a:lnTo>
                    <a:pt x="14138" y="13704"/>
                  </a:lnTo>
                  <a:lnTo>
                    <a:pt x="5517" y="1963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87" name="Freeform 275"/>
            <p:cNvSpPr>
              <a:spLocks/>
            </p:cNvSpPr>
            <p:nvPr/>
          </p:nvSpPr>
          <p:spPr bwMode="auto">
            <a:xfrm>
              <a:off x="3424780" y="3205632"/>
              <a:ext cx="47160" cy="63846"/>
            </a:xfrm>
            <a:custGeom>
              <a:avLst/>
              <a:gdLst>
                <a:gd name="T0" fmla="*/ 4960 w 20000"/>
                <a:gd name="T1" fmla="*/ 0 h 20000"/>
                <a:gd name="T2" fmla="*/ 11680 w 20000"/>
                <a:gd name="T3" fmla="*/ 1850 h 20000"/>
                <a:gd name="T4" fmla="*/ 18240 w 20000"/>
                <a:gd name="T5" fmla="*/ 6012 h 20000"/>
                <a:gd name="T6" fmla="*/ 19840 w 20000"/>
                <a:gd name="T7" fmla="*/ 9017 h 20000"/>
                <a:gd name="T8" fmla="*/ 17440 w 20000"/>
                <a:gd name="T9" fmla="*/ 13757 h 20000"/>
                <a:gd name="T10" fmla="*/ 13280 w 20000"/>
                <a:gd name="T11" fmla="*/ 18613 h 20000"/>
                <a:gd name="T12" fmla="*/ 4960 w 20000"/>
                <a:gd name="T13" fmla="*/ 19884 h 20000"/>
                <a:gd name="T14" fmla="*/ 0 w 20000"/>
                <a:gd name="T15" fmla="*/ 17457 h 20000"/>
                <a:gd name="T16" fmla="*/ 4160 w 20000"/>
                <a:gd name="T17" fmla="*/ 12601 h 20000"/>
                <a:gd name="T18" fmla="*/ 2560 w 20000"/>
                <a:gd name="T19" fmla="*/ 9711 h 20000"/>
                <a:gd name="T20" fmla="*/ 960 w 20000"/>
                <a:gd name="T21" fmla="*/ 3121 h 20000"/>
                <a:gd name="T22" fmla="*/ 496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88" name="Freeform 276"/>
            <p:cNvSpPr>
              <a:spLocks/>
            </p:cNvSpPr>
            <p:nvPr/>
          </p:nvSpPr>
          <p:spPr bwMode="auto">
            <a:xfrm>
              <a:off x="3220420" y="2986088"/>
              <a:ext cx="30392" cy="12321"/>
            </a:xfrm>
            <a:custGeom>
              <a:avLst/>
              <a:gdLst>
                <a:gd name="T0" fmla="*/ 15897 w 20000"/>
                <a:gd name="T1" fmla="*/ 19375 h 20000"/>
                <a:gd name="T2" fmla="*/ 0 w 20000"/>
                <a:gd name="T3" fmla="*/ 13125 h 20000"/>
                <a:gd name="T4" fmla="*/ 2564 w 20000"/>
                <a:gd name="T5" fmla="*/ 0 h 20000"/>
                <a:gd name="T6" fmla="*/ 13077 w 20000"/>
                <a:gd name="T7" fmla="*/ 3750 h 20000"/>
                <a:gd name="T8" fmla="*/ 19744 w 20000"/>
                <a:gd name="T9" fmla="*/ 9375 h 20000"/>
                <a:gd name="T10" fmla="*/ 15897 w 20000"/>
                <a:gd name="T11" fmla="*/ 1937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897" y="19375"/>
                  </a:moveTo>
                  <a:lnTo>
                    <a:pt x="0" y="13125"/>
                  </a:lnTo>
                  <a:lnTo>
                    <a:pt x="2564" y="0"/>
                  </a:lnTo>
                  <a:lnTo>
                    <a:pt x="13077" y="3750"/>
                  </a:lnTo>
                  <a:lnTo>
                    <a:pt x="19744" y="9375"/>
                  </a:lnTo>
                  <a:lnTo>
                    <a:pt x="15897" y="1937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89" name="Freeform 277"/>
            <p:cNvSpPr>
              <a:spLocks/>
            </p:cNvSpPr>
            <p:nvPr/>
          </p:nvSpPr>
          <p:spPr bwMode="auto">
            <a:xfrm>
              <a:off x="6205127" y="3504704"/>
              <a:ext cx="666529" cy="594784"/>
            </a:xfrm>
            <a:custGeom>
              <a:avLst/>
              <a:gdLst>
                <a:gd name="T0" fmla="*/ 14420 w 20000"/>
                <a:gd name="T1" fmla="*/ 19150 h 20000"/>
                <a:gd name="T2" fmla="*/ 13956 w 20000"/>
                <a:gd name="T3" fmla="*/ 19025 h 20000"/>
                <a:gd name="T4" fmla="*/ 12779 w 20000"/>
                <a:gd name="T5" fmla="*/ 19275 h 20000"/>
                <a:gd name="T6" fmla="*/ 11964 w 20000"/>
                <a:gd name="T7" fmla="*/ 18638 h 20000"/>
                <a:gd name="T8" fmla="*/ 11851 w 20000"/>
                <a:gd name="T9" fmla="*/ 16825 h 20000"/>
                <a:gd name="T10" fmla="*/ 11545 w 20000"/>
                <a:gd name="T11" fmla="*/ 16313 h 20000"/>
                <a:gd name="T12" fmla="*/ 10730 w 20000"/>
                <a:gd name="T13" fmla="*/ 16563 h 20000"/>
                <a:gd name="T14" fmla="*/ 11500 w 20000"/>
                <a:gd name="T15" fmla="*/ 15075 h 20000"/>
                <a:gd name="T16" fmla="*/ 11081 w 20000"/>
                <a:gd name="T17" fmla="*/ 15275 h 20000"/>
                <a:gd name="T18" fmla="*/ 10141 w 20000"/>
                <a:gd name="T19" fmla="*/ 16238 h 20000"/>
                <a:gd name="T20" fmla="*/ 9859 w 20000"/>
                <a:gd name="T21" fmla="*/ 14938 h 20000"/>
                <a:gd name="T22" fmla="*/ 9677 w 20000"/>
                <a:gd name="T23" fmla="*/ 14225 h 20000"/>
                <a:gd name="T24" fmla="*/ 8444 w 20000"/>
                <a:gd name="T25" fmla="*/ 13525 h 20000"/>
                <a:gd name="T26" fmla="*/ 5048 w 20000"/>
                <a:gd name="T27" fmla="*/ 14225 h 20000"/>
                <a:gd name="T28" fmla="*/ 4097 w 20000"/>
                <a:gd name="T29" fmla="*/ 15075 h 20000"/>
                <a:gd name="T30" fmla="*/ 2637 w 20000"/>
                <a:gd name="T31" fmla="*/ 14938 h 20000"/>
                <a:gd name="T32" fmla="*/ 1177 w 20000"/>
                <a:gd name="T33" fmla="*/ 15725 h 20000"/>
                <a:gd name="T34" fmla="*/ 113 w 20000"/>
                <a:gd name="T35" fmla="*/ 14688 h 20000"/>
                <a:gd name="T36" fmla="*/ 770 w 20000"/>
                <a:gd name="T37" fmla="*/ 13525 h 20000"/>
                <a:gd name="T38" fmla="*/ 294 w 20000"/>
                <a:gd name="T39" fmla="*/ 10875 h 20000"/>
                <a:gd name="T40" fmla="*/ 181 w 20000"/>
                <a:gd name="T41" fmla="*/ 9775 h 20000"/>
                <a:gd name="T42" fmla="*/ 294 w 20000"/>
                <a:gd name="T43" fmla="*/ 9450 h 20000"/>
                <a:gd name="T44" fmla="*/ 294 w 20000"/>
                <a:gd name="T45" fmla="*/ 8275 h 20000"/>
                <a:gd name="T46" fmla="*/ 883 w 20000"/>
                <a:gd name="T47" fmla="*/ 6613 h 20000"/>
                <a:gd name="T48" fmla="*/ 1709 w 20000"/>
                <a:gd name="T49" fmla="*/ 6275 h 20000"/>
                <a:gd name="T50" fmla="*/ 3407 w 20000"/>
                <a:gd name="T51" fmla="*/ 5700 h 20000"/>
                <a:gd name="T52" fmla="*/ 5093 w 20000"/>
                <a:gd name="T53" fmla="*/ 4338 h 20000"/>
                <a:gd name="T54" fmla="*/ 5693 w 20000"/>
                <a:gd name="T55" fmla="*/ 3550 h 20000"/>
                <a:gd name="T56" fmla="*/ 5863 w 20000"/>
                <a:gd name="T57" fmla="*/ 3238 h 20000"/>
                <a:gd name="T58" fmla="*/ 6452 w 20000"/>
                <a:gd name="T59" fmla="*/ 3363 h 20000"/>
                <a:gd name="T60" fmla="*/ 6621 w 20000"/>
                <a:gd name="T61" fmla="*/ 2838 h 20000"/>
                <a:gd name="T62" fmla="*/ 7040 w 20000"/>
                <a:gd name="T63" fmla="*/ 2138 h 20000"/>
                <a:gd name="T64" fmla="*/ 7799 w 20000"/>
                <a:gd name="T65" fmla="*/ 1688 h 20000"/>
                <a:gd name="T66" fmla="*/ 8444 w 20000"/>
                <a:gd name="T67" fmla="*/ 2450 h 20000"/>
                <a:gd name="T68" fmla="*/ 9032 w 20000"/>
                <a:gd name="T69" fmla="*/ 2525 h 20000"/>
                <a:gd name="T70" fmla="*/ 9372 w 20000"/>
                <a:gd name="T71" fmla="*/ 1613 h 20000"/>
                <a:gd name="T72" fmla="*/ 9859 w 20000"/>
                <a:gd name="T73" fmla="*/ 838 h 20000"/>
                <a:gd name="T74" fmla="*/ 10323 w 20000"/>
                <a:gd name="T75" fmla="*/ 263 h 20000"/>
                <a:gd name="T76" fmla="*/ 11319 w 20000"/>
                <a:gd name="T77" fmla="*/ 638 h 20000"/>
                <a:gd name="T78" fmla="*/ 12315 w 20000"/>
                <a:gd name="T79" fmla="*/ 838 h 20000"/>
                <a:gd name="T80" fmla="*/ 12722 w 20000"/>
                <a:gd name="T81" fmla="*/ 838 h 20000"/>
                <a:gd name="T82" fmla="*/ 12541 w 20000"/>
                <a:gd name="T83" fmla="*/ 1350 h 20000"/>
                <a:gd name="T84" fmla="*/ 11964 w 20000"/>
                <a:gd name="T85" fmla="*/ 2525 h 20000"/>
                <a:gd name="T86" fmla="*/ 13073 w 20000"/>
                <a:gd name="T87" fmla="*/ 3688 h 20000"/>
                <a:gd name="T88" fmla="*/ 14488 w 20000"/>
                <a:gd name="T89" fmla="*/ 4213 h 20000"/>
                <a:gd name="T90" fmla="*/ 15065 w 20000"/>
                <a:gd name="T91" fmla="*/ 1488 h 20000"/>
                <a:gd name="T92" fmla="*/ 15484 w 20000"/>
                <a:gd name="T93" fmla="*/ 263 h 20000"/>
                <a:gd name="T94" fmla="*/ 15948 w 20000"/>
                <a:gd name="T95" fmla="*/ 775 h 20000"/>
                <a:gd name="T96" fmla="*/ 16129 w 20000"/>
                <a:gd name="T97" fmla="*/ 1888 h 20000"/>
                <a:gd name="T98" fmla="*/ 16887 w 20000"/>
                <a:gd name="T99" fmla="*/ 2650 h 20000"/>
                <a:gd name="T100" fmla="*/ 17170 w 20000"/>
                <a:gd name="T101" fmla="*/ 4725 h 20000"/>
                <a:gd name="T102" fmla="*/ 17816 w 20000"/>
                <a:gd name="T103" fmla="*/ 5750 h 20000"/>
                <a:gd name="T104" fmla="*/ 18166 w 20000"/>
                <a:gd name="T105" fmla="*/ 6413 h 20000"/>
                <a:gd name="T106" fmla="*/ 18766 w 20000"/>
                <a:gd name="T107" fmla="*/ 7763 h 20000"/>
                <a:gd name="T108" fmla="*/ 19162 w 20000"/>
                <a:gd name="T109" fmla="*/ 8275 h 20000"/>
                <a:gd name="T110" fmla="*/ 19638 w 20000"/>
                <a:gd name="T111" fmla="*/ 9250 h 20000"/>
                <a:gd name="T112" fmla="*/ 19808 w 20000"/>
                <a:gd name="T113" fmla="*/ 11188 h 20000"/>
                <a:gd name="T114" fmla="*/ 18879 w 20000"/>
                <a:gd name="T115" fmla="*/ 14688 h 20000"/>
                <a:gd name="T116" fmla="*/ 18121 w 20000"/>
                <a:gd name="T117" fmla="*/ 16038 h 20000"/>
                <a:gd name="T118" fmla="*/ 16299 w 20000"/>
                <a:gd name="T119" fmla="*/ 19025 h 20000"/>
                <a:gd name="T120" fmla="*/ 14714 w 20000"/>
                <a:gd name="T121" fmla="*/ 19988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90" name="Freeform 278"/>
            <p:cNvSpPr>
              <a:spLocks/>
            </p:cNvSpPr>
            <p:nvPr/>
          </p:nvSpPr>
          <p:spPr bwMode="auto">
            <a:xfrm>
              <a:off x="6962831" y="4174536"/>
              <a:ext cx="144624" cy="168018"/>
            </a:xfrm>
            <a:custGeom>
              <a:avLst/>
              <a:gdLst>
                <a:gd name="T0" fmla="*/ 4000 w 20000"/>
                <a:gd name="T1" fmla="*/ 19512 h 20000"/>
                <a:gd name="T2" fmla="*/ 2961 w 20000"/>
                <a:gd name="T3" fmla="*/ 18581 h 20000"/>
                <a:gd name="T4" fmla="*/ 1870 w 20000"/>
                <a:gd name="T5" fmla="*/ 17694 h 20000"/>
                <a:gd name="T6" fmla="*/ 0 w 20000"/>
                <a:gd name="T7" fmla="*/ 17428 h 20000"/>
                <a:gd name="T8" fmla="*/ 0 w 20000"/>
                <a:gd name="T9" fmla="*/ 16541 h 20000"/>
                <a:gd name="T10" fmla="*/ 831 w 20000"/>
                <a:gd name="T11" fmla="*/ 16275 h 20000"/>
                <a:gd name="T12" fmla="*/ 1351 w 20000"/>
                <a:gd name="T13" fmla="*/ 14723 h 20000"/>
                <a:gd name="T14" fmla="*/ 1870 w 20000"/>
                <a:gd name="T15" fmla="*/ 14457 h 20000"/>
                <a:gd name="T16" fmla="*/ 2130 w 20000"/>
                <a:gd name="T17" fmla="*/ 14013 h 20000"/>
                <a:gd name="T18" fmla="*/ 2961 w 20000"/>
                <a:gd name="T19" fmla="*/ 13792 h 20000"/>
                <a:gd name="T20" fmla="*/ 4312 w 20000"/>
                <a:gd name="T21" fmla="*/ 12860 h 20000"/>
                <a:gd name="T22" fmla="*/ 5091 w 20000"/>
                <a:gd name="T23" fmla="*/ 12195 h 20000"/>
                <a:gd name="T24" fmla="*/ 5610 w 20000"/>
                <a:gd name="T25" fmla="*/ 11486 h 20000"/>
                <a:gd name="T26" fmla="*/ 7792 w 20000"/>
                <a:gd name="T27" fmla="*/ 10820 h 20000"/>
                <a:gd name="T28" fmla="*/ 11844 w 20000"/>
                <a:gd name="T29" fmla="*/ 8514 h 20000"/>
                <a:gd name="T30" fmla="*/ 15377 w 20000"/>
                <a:gd name="T31" fmla="*/ 4834 h 20000"/>
                <a:gd name="T32" fmla="*/ 16104 w 20000"/>
                <a:gd name="T33" fmla="*/ 3725 h 20000"/>
                <a:gd name="T34" fmla="*/ 17506 w 20000"/>
                <a:gd name="T35" fmla="*/ 1197 h 20000"/>
                <a:gd name="T36" fmla="*/ 18857 w 20000"/>
                <a:gd name="T37" fmla="*/ 266 h 20000"/>
                <a:gd name="T38" fmla="*/ 18857 w 20000"/>
                <a:gd name="T39" fmla="*/ 1375 h 20000"/>
                <a:gd name="T40" fmla="*/ 18857 w 20000"/>
                <a:gd name="T41" fmla="*/ 3016 h 20000"/>
                <a:gd name="T42" fmla="*/ 19636 w 20000"/>
                <a:gd name="T43" fmla="*/ 2084 h 20000"/>
                <a:gd name="T44" fmla="*/ 19948 w 20000"/>
                <a:gd name="T45" fmla="*/ 3016 h 20000"/>
                <a:gd name="T46" fmla="*/ 19636 w 20000"/>
                <a:gd name="T47" fmla="*/ 4390 h 20000"/>
                <a:gd name="T48" fmla="*/ 18338 w 20000"/>
                <a:gd name="T49" fmla="*/ 6918 h 20000"/>
                <a:gd name="T50" fmla="*/ 16416 w 20000"/>
                <a:gd name="T51" fmla="*/ 9180 h 20000"/>
                <a:gd name="T52" fmla="*/ 16416 w 20000"/>
                <a:gd name="T53" fmla="*/ 10998 h 20000"/>
                <a:gd name="T54" fmla="*/ 15377 w 20000"/>
                <a:gd name="T55" fmla="*/ 10998 h 20000"/>
                <a:gd name="T56" fmla="*/ 14805 w 20000"/>
                <a:gd name="T57" fmla="*/ 10998 h 20000"/>
                <a:gd name="T58" fmla="*/ 12104 w 20000"/>
                <a:gd name="T59" fmla="*/ 12860 h 20000"/>
                <a:gd name="T60" fmla="*/ 10805 w 20000"/>
                <a:gd name="T61" fmla="*/ 15166 h 20000"/>
                <a:gd name="T62" fmla="*/ 9143 w 20000"/>
                <a:gd name="T63" fmla="*/ 16984 h 20000"/>
                <a:gd name="T64" fmla="*/ 9143 w 20000"/>
                <a:gd name="T65" fmla="*/ 17428 h 20000"/>
                <a:gd name="T66" fmla="*/ 7013 w 20000"/>
                <a:gd name="T67" fmla="*/ 18803 h 20000"/>
                <a:gd name="T68" fmla="*/ 4312 w 20000"/>
                <a:gd name="T69" fmla="*/ 19956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91" name="Freeform 279"/>
            <p:cNvSpPr>
              <a:spLocks/>
            </p:cNvSpPr>
            <p:nvPr/>
          </p:nvSpPr>
          <p:spPr bwMode="auto">
            <a:xfrm>
              <a:off x="7110600" y="4017719"/>
              <a:ext cx="94320" cy="193781"/>
            </a:xfrm>
            <a:custGeom>
              <a:avLst/>
              <a:gdLst>
                <a:gd name="T0" fmla="*/ 800 w 20000"/>
                <a:gd name="T1" fmla="*/ 19961 h 20000"/>
                <a:gd name="T2" fmla="*/ 800 w 20000"/>
                <a:gd name="T3" fmla="*/ 18921 h 20000"/>
                <a:gd name="T4" fmla="*/ 0 w 20000"/>
                <a:gd name="T5" fmla="*/ 19345 h 20000"/>
                <a:gd name="T6" fmla="*/ 0 w 20000"/>
                <a:gd name="T7" fmla="*/ 18767 h 20000"/>
                <a:gd name="T8" fmla="*/ 800 w 20000"/>
                <a:gd name="T9" fmla="*/ 17958 h 20000"/>
                <a:gd name="T10" fmla="*/ 2080 w 20000"/>
                <a:gd name="T11" fmla="*/ 16339 h 20000"/>
                <a:gd name="T12" fmla="*/ 2080 w 20000"/>
                <a:gd name="T13" fmla="*/ 15145 h 20000"/>
                <a:gd name="T14" fmla="*/ 1280 w 20000"/>
                <a:gd name="T15" fmla="*/ 14566 h 20000"/>
                <a:gd name="T16" fmla="*/ 800 w 20000"/>
                <a:gd name="T17" fmla="*/ 13796 h 20000"/>
                <a:gd name="T18" fmla="*/ 0 w 20000"/>
                <a:gd name="T19" fmla="*/ 13179 h 20000"/>
                <a:gd name="T20" fmla="*/ 800 w 20000"/>
                <a:gd name="T21" fmla="*/ 12563 h 20000"/>
                <a:gd name="T22" fmla="*/ 2080 w 20000"/>
                <a:gd name="T23" fmla="*/ 12177 h 20000"/>
                <a:gd name="T24" fmla="*/ 3280 w 20000"/>
                <a:gd name="T25" fmla="*/ 10019 h 20000"/>
                <a:gd name="T26" fmla="*/ 4080 w 20000"/>
                <a:gd name="T27" fmla="*/ 10405 h 20000"/>
                <a:gd name="T28" fmla="*/ 4080 w 20000"/>
                <a:gd name="T29" fmla="*/ 8979 h 20000"/>
                <a:gd name="T30" fmla="*/ 4080 w 20000"/>
                <a:gd name="T31" fmla="*/ 7399 h 20000"/>
                <a:gd name="T32" fmla="*/ 4560 w 20000"/>
                <a:gd name="T33" fmla="*/ 7399 h 20000"/>
                <a:gd name="T34" fmla="*/ 5360 w 20000"/>
                <a:gd name="T35" fmla="*/ 6782 h 20000"/>
                <a:gd name="T36" fmla="*/ 4080 w 20000"/>
                <a:gd name="T37" fmla="*/ 6782 h 20000"/>
                <a:gd name="T38" fmla="*/ 4080 w 20000"/>
                <a:gd name="T39" fmla="*/ 5780 h 20000"/>
                <a:gd name="T40" fmla="*/ 4080 w 20000"/>
                <a:gd name="T41" fmla="*/ 5395 h 20000"/>
                <a:gd name="T42" fmla="*/ 4560 w 20000"/>
                <a:gd name="T43" fmla="*/ 5780 h 20000"/>
                <a:gd name="T44" fmla="*/ 4560 w 20000"/>
                <a:gd name="T45" fmla="*/ 5395 h 20000"/>
                <a:gd name="T46" fmla="*/ 4560 w 20000"/>
                <a:gd name="T47" fmla="*/ 4817 h 20000"/>
                <a:gd name="T48" fmla="*/ 4080 w 20000"/>
                <a:gd name="T49" fmla="*/ 4817 h 20000"/>
                <a:gd name="T50" fmla="*/ 3280 w 20000"/>
                <a:gd name="T51" fmla="*/ 5202 h 20000"/>
                <a:gd name="T52" fmla="*/ 2480 w 20000"/>
                <a:gd name="T53" fmla="*/ 1618 h 20000"/>
                <a:gd name="T54" fmla="*/ 2080 w 20000"/>
                <a:gd name="T55" fmla="*/ 0 h 20000"/>
                <a:gd name="T56" fmla="*/ 2480 w 20000"/>
                <a:gd name="T57" fmla="*/ 0 h 20000"/>
                <a:gd name="T58" fmla="*/ 2480 w 20000"/>
                <a:gd name="T59" fmla="*/ 424 h 20000"/>
                <a:gd name="T60" fmla="*/ 2480 w 20000"/>
                <a:gd name="T61" fmla="*/ 1040 h 20000"/>
                <a:gd name="T62" fmla="*/ 3280 w 20000"/>
                <a:gd name="T63" fmla="*/ 1195 h 20000"/>
                <a:gd name="T64" fmla="*/ 4560 w 20000"/>
                <a:gd name="T65" fmla="*/ 1618 h 20000"/>
                <a:gd name="T66" fmla="*/ 5360 w 20000"/>
                <a:gd name="T67" fmla="*/ 2235 h 20000"/>
                <a:gd name="T68" fmla="*/ 6160 w 20000"/>
                <a:gd name="T69" fmla="*/ 2235 h 20000"/>
                <a:gd name="T70" fmla="*/ 6160 w 20000"/>
                <a:gd name="T71" fmla="*/ 3622 h 20000"/>
                <a:gd name="T72" fmla="*/ 5360 w 20000"/>
                <a:gd name="T73" fmla="*/ 3815 h 20000"/>
                <a:gd name="T74" fmla="*/ 6160 w 20000"/>
                <a:gd name="T75" fmla="*/ 4586 h 20000"/>
                <a:gd name="T76" fmla="*/ 6160 w 20000"/>
                <a:gd name="T77" fmla="*/ 5395 h 20000"/>
                <a:gd name="T78" fmla="*/ 6640 w 20000"/>
                <a:gd name="T79" fmla="*/ 6397 h 20000"/>
                <a:gd name="T80" fmla="*/ 7440 w 20000"/>
                <a:gd name="T81" fmla="*/ 7399 h 20000"/>
                <a:gd name="T82" fmla="*/ 8640 w 20000"/>
                <a:gd name="T83" fmla="*/ 7399 h 20000"/>
                <a:gd name="T84" fmla="*/ 9920 w 20000"/>
                <a:gd name="T85" fmla="*/ 6166 h 20000"/>
                <a:gd name="T86" fmla="*/ 9920 w 20000"/>
                <a:gd name="T87" fmla="*/ 5780 h 20000"/>
                <a:gd name="T88" fmla="*/ 9920 w 20000"/>
                <a:gd name="T89" fmla="*/ 5202 h 20000"/>
                <a:gd name="T90" fmla="*/ 12080 w 20000"/>
                <a:gd name="T91" fmla="*/ 5202 h 20000"/>
                <a:gd name="T92" fmla="*/ 12080 w 20000"/>
                <a:gd name="T93" fmla="*/ 6166 h 20000"/>
                <a:gd name="T94" fmla="*/ 14080 w 20000"/>
                <a:gd name="T95" fmla="*/ 7206 h 20000"/>
                <a:gd name="T96" fmla="*/ 16160 w 20000"/>
                <a:gd name="T97" fmla="*/ 7206 h 20000"/>
                <a:gd name="T98" fmla="*/ 18240 w 20000"/>
                <a:gd name="T99" fmla="*/ 6166 h 20000"/>
                <a:gd name="T100" fmla="*/ 19920 w 20000"/>
                <a:gd name="T101" fmla="*/ 6166 h 20000"/>
                <a:gd name="T102" fmla="*/ 19920 w 20000"/>
                <a:gd name="T103" fmla="*/ 7206 h 20000"/>
                <a:gd name="T104" fmla="*/ 18240 w 20000"/>
                <a:gd name="T105" fmla="*/ 7977 h 20000"/>
                <a:gd name="T106" fmla="*/ 12080 w 20000"/>
                <a:gd name="T107" fmla="*/ 13796 h 20000"/>
                <a:gd name="T108" fmla="*/ 7840 w 20000"/>
                <a:gd name="T109" fmla="*/ 15761 h 20000"/>
                <a:gd name="T110" fmla="*/ 5360 w 20000"/>
                <a:gd name="T111" fmla="*/ 17148 h 20000"/>
                <a:gd name="T112" fmla="*/ 3280 w 20000"/>
                <a:gd name="T113" fmla="*/ 18382 h 20000"/>
                <a:gd name="T114" fmla="*/ 800 w 20000"/>
                <a:gd name="T115" fmla="*/ 19961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92" name="Freeform 280"/>
            <p:cNvSpPr>
              <a:spLocks/>
            </p:cNvSpPr>
            <p:nvPr/>
          </p:nvSpPr>
          <p:spPr bwMode="auto">
            <a:xfrm>
              <a:off x="6705023" y="3365809"/>
              <a:ext cx="160345" cy="138895"/>
            </a:xfrm>
            <a:custGeom>
              <a:avLst/>
              <a:gdLst>
                <a:gd name="T0" fmla="*/ 0 w 20000"/>
                <a:gd name="T1" fmla="*/ 16086 h 20000"/>
                <a:gd name="T2" fmla="*/ 282 w 20000"/>
                <a:gd name="T3" fmla="*/ 0 h 20000"/>
                <a:gd name="T4" fmla="*/ 2207 w 20000"/>
                <a:gd name="T5" fmla="*/ 858 h 20000"/>
                <a:gd name="T6" fmla="*/ 5117 w 20000"/>
                <a:gd name="T7" fmla="*/ 1662 h 20000"/>
                <a:gd name="T8" fmla="*/ 6620 w 20000"/>
                <a:gd name="T9" fmla="*/ 2520 h 20000"/>
                <a:gd name="T10" fmla="*/ 7089 w 20000"/>
                <a:gd name="T11" fmla="*/ 2520 h 20000"/>
                <a:gd name="T12" fmla="*/ 8545 w 20000"/>
                <a:gd name="T13" fmla="*/ 3861 h 20000"/>
                <a:gd name="T14" fmla="*/ 9249 w 20000"/>
                <a:gd name="T15" fmla="*/ 3861 h 20000"/>
                <a:gd name="T16" fmla="*/ 10282 w 20000"/>
                <a:gd name="T17" fmla="*/ 4718 h 20000"/>
                <a:gd name="T18" fmla="*/ 10282 w 20000"/>
                <a:gd name="T19" fmla="*/ 6649 h 20000"/>
                <a:gd name="T20" fmla="*/ 13662 w 20000"/>
                <a:gd name="T21" fmla="*/ 7989 h 20000"/>
                <a:gd name="T22" fmla="*/ 14413 w 20000"/>
                <a:gd name="T23" fmla="*/ 9651 h 20000"/>
                <a:gd name="T24" fmla="*/ 12394 w 20000"/>
                <a:gd name="T25" fmla="*/ 10295 h 20000"/>
                <a:gd name="T26" fmla="*/ 13146 w 20000"/>
                <a:gd name="T27" fmla="*/ 11903 h 20000"/>
                <a:gd name="T28" fmla="*/ 14883 w 20000"/>
                <a:gd name="T29" fmla="*/ 13298 h 20000"/>
                <a:gd name="T30" fmla="*/ 15352 w 20000"/>
                <a:gd name="T31" fmla="*/ 13834 h 20000"/>
                <a:gd name="T32" fmla="*/ 15587 w 20000"/>
                <a:gd name="T33" fmla="*/ 14692 h 20000"/>
                <a:gd name="T34" fmla="*/ 15587 w 20000"/>
                <a:gd name="T35" fmla="*/ 16086 h 20000"/>
                <a:gd name="T36" fmla="*/ 17277 w 20000"/>
                <a:gd name="T37" fmla="*/ 16086 h 20000"/>
                <a:gd name="T38" fmla="*/ 17559 w 20000"/>
                <a:gd name="T39" fmla="*/ 16354 h 20000"/>
                <a:gd name="T40" fmla="*/ 17277 w 20000"/>
                <a:gd name="T41" fmla="*/ 16890 h 20000"/>
                <a:gd name="T42" fmla="*/ 18732 w 20000"/>
                <a:gd name="T43" fmla="*/ 17426 h 20000"/>
                <a:gd name="T44" fmla="*/ 18263 w 20000"/>
                <a:gd name="T45" fmla="*/ 18284 h 20000"/>
                <a:gd name="T46" fmla="*/ 19202 w 20000"/>
                <a:gd name="T47" fmla="*/ 18820 h 20000"/>
                <a:gd name="T48" fmla="*/ 19953 w 20000"/>
                <a:gd name="T49" fmla="*/ 19088 h 20000"/>
                <a:gd name="T50" fmla="*/ 19202 w 20000"/>
                <a:gd name="T51" fmla="*/ 19625 h 20000"/>
                <a:gd name="T52" fmla="*/ 19953 w 20000"/>
                <a:gd name="T53" fmla="*/ 19625 h 20000"/>
                <a:gd name="T54" fmla="*/ 19953 w 20000"/>
                <a:gd name="T55" fmla="*/ 19946 h 20000"/>
                <a:gd name="T56" fmla="*/ 18732 w 20000"/>
                <a:gd name="T57" fmla="*/ 19946 h 20000"/>
                <a:gd name="T58" fmla="*/ 18732 w 20000"/>
                <a:gd name="T59" fmla="*/ 19625 h 20000"/>
                <a:gd name="T60" fmla="*/ 15352 w 20000"/>
                <a:gd name="T61" fmla="*/ 18820 h 20000"/>
                <a:gd name="T62" fmla="*/ 14413 w 20000"/>
                <a:gd name="T63" fmla="*/ 18820 h 20000"/>
                <a:gd name="T64" fmla="*/ 12394 w 20000"/>
                <a:gd name="T65" fmla="*/ 16890 h 20000"/>
                <a:gd name="T66" fmla="*/ 12207 w 20000"/>
                <a:gd name="T67" fmla="*/ 16086 h 20000"/>
                <a:gd name="T68" fmla="*/ 11690 w 20000"/>
                <a:gd name="T69" fmla="*/ 16086 h 20000"/>
                <a:gd name="T70" fmla="*/ 11221 w 20000"/>
                <a:gd name="T71" fmla="*/ 15228 h 20000"/>
                <a:gd name="T72" fmla="*/ 10282 w 20000"/>
                <a:gd name="T73" fmla="*/ 13029 h 20000"/>
                <a:gd name="T74" fmla="*/ 9718 w 20000"/>
                <a:gd name="T75" fmla="*/ 13029 h 20000"/>
                <a:gd name="T76" fmla="*/ 9249 w 20000"/>
                <a:gd name="T77" fmla="*/ 13029 h 20000"/>
                <a:gd name="T78" fmla="*/ 8075 w 20000"/>
                <a:gd name="T79" fmla="*/ 13029 h 20000"/>
                <a:gd name="T80" fmla="*/ 7793 w 20000"/>
                <a:gd name="T81" fmla="*/ 11903 h 20000"/>
                <a:gd name="T82" fmla="*/ 7324 w 20000"/>
                <a:gd name="T83" fmla="*/ 11903 h 20000"/>
                <a:gd name="T84" fmla="*/ 7089 w 20000"/>
                <a:gd name="T85" fmla="*/ 12493 h 20000"/>
                <a:gd name="T86" fmla="*/ 6620 w 20000"/>
                <a:gd name="T87" fmla="*/ 12493 h 20000"/>
                <a:gd name="T88" fmla="*/ 5869 w 20000"/>
                <a:gd name="T89" fmla="*/ 11903 h 20000"/>
                <a:gd name="T90" fmla="*/ 6103 w 20000"/>
                <a:gd name="T91" fmla="*/ 13298 h 20000"/>
                <a:gd name="T92" fmla="*/ 5399 w 20000"/>
                <a:gd name="T93" fmla="*/ 13298 h 20000"/>
                <a:gd name="T94" fmla="*/ 5399 w 20000"/>
                <a:gd name="T95" fmla="*/ 13834 h 20000"/>
                <a:gd name="T96" fmla="*/ 3474 w 20000"/>
                <a:gd name="T97" fmla="*/ 13834 h 20000"/>
                <a:gd name="T98" fmla="*/ 4131 w 20000"/>
                <a:gd name="T99" fmla="*/ 14155 h 20000"/>
                <a:gd name="T100" fmla="*/ 5117 w 20000"/>
                <a:gd name="T101" fmla="*/ 15496 h 20000"/>
                <a:gd name="T102" fmla="*/ 3474 w 20000"/>
                <a:gd name="T103" fmla="*/ 16354 h 20000"/>
                <a:gd name="T104" fmla="*/ 0 w 20000"/>
                <a:gd name="T105" fmla="*/ 1608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93" name="Freeform 281"/>
            <p:cNvSpPr>
              <a:spLocks/>
            </p:cNvSpPr>
            <p:nvPr/>
          </p:nvSpPr>
          <p:spPr bwMode="auto">
            <a:xfrm>
              <a:off x="6829736" y="3390451"/>
              <a:ext cx="71264" cy="36964"/>
            </a:xfrm>
            <a:custGeom>
              <a:avLst/>
              <a:gdLst>
                <a:gd name="T0" fmla="*/ 9840 w 20000"/>
                <a:gd name="T1" fmla="*/ 19798 h 20000"/>
                <a:gd name="T2" fmla="*/ 6096 w 20000"/>
                <a:gd name="T3" fmla="*/ 19798 h 20000"/>
                <a:gd name="T4" fmla="*/ 5455 w 20000"/>
                <a:gd name="T5" fmla="*/ 17778 h 20000"/>
                <a:gd name="T6" fmla="*/ 3850 w 20000"/>
                <a:gd name="T7" fmla="*/ 17778 h 20000"/>
                <a:gd name="T8" fmla="*/ 1711 w 20000"/>
                <a:gd name="T9" fmla="*/ 16566 h 20000"/>
                <a:gd name="T10" fmla="*/ 0 w 20000"/>
                <a:gd name="T11" fmla="*/ 14545 h 20000"/>
                <a:gd name="T12" fmla="*/ 0 w 20000"/>
                <a:gd name="T13" fmla="*/ 11515 h 20000"/>
                <a:gd name="T14" fmla="*/ 1070 w 20000"/>
                <a:gd name="T15" fmla="*/ 12525 h 20000"/>
                <a:gd name="T16" fmla="*/ 2781 w 20000"/>
                <a:gd name="T17" fmla="*/ 11515 h 20000"/>
                <a:gd name="T18" fmla="*/ 4385 w 20000"/>
                <a:gd name="T19" fmla="*/ 12525 h 20000"/>
                <a:gd name="T20" fmla="*/ 7166 w 20000"/>
                <a:gd name="T21" fmla="*/ 11515 h 20000"/>
                <a:gd name="T22" fmla="*/ 8235 w 20000"/>
                <a:gd name="T23" fmla="*/ 8283 h 20000"/>
                <a:gd name="T24" fmla="*/ 8770 w 20000"/>
                <a:gd name="T25" fmla="*/ 12525 h 20000"/>
                <a:gd name="T26" fmla="*/ 9840 w 20000"/>
                <a:gd name="T27" fmla="*/ 11515 h 20000"/>
                <a:gd name="T28" fmla="*/ 11123 w 20000"/>
                <a:gd name="T29" fmla="*/ 12525 h 20000"/>
                <a:gd name="T30" fmla="*/ 12727 w 20000"/>
                <a:gd name="T31" fmla="*/ 11515 h 20000"/>
                <a:gd name="T32" fmla="*/ 13262 w 20000"/>
                <a:gd name="T33" fmla="*/ 8283 h 20000"/>
                <a:gd name="T34" fmla="*/ 15508 w 20000"/>
                <a:gd name="T35" fmla="*/ 8283 h 20000"/>
                <a:gd name="T36" fmla="*/ 16043 w 20000"/>
                <a:gd name="T37" fmla="*/ 6263 h 20000"/>
                <a:gd name="T38" fmla="*/ 15508 w 20000"/>
                <a:gd name="T39" fmla="*/ 1212 h 20000"/>
                <a:gd name="T40" fmla="*/ 18824 w 20000"/>
                <a:gd name="T41" fmla="*/ 0 h 20000"/>
                <a:gd name="T42" fmla="*/ 19893 w 20000"/>
                <a:gd name="T43" fmla="*/ 1212 h 20000"/>
                <a:gd name="T44" fmla="*/ 19893 w 20000"/>
                <a:gd name="T45" fmla="*/ 6263 h 20000"/>
                <a:gd name="T46" fmla="*/ 18182 w 20000"/>
                <a:gd name="T47" fmla="*/ 8283 h 20000"/>
                <a:gd name="T48" fmla="*/ 18182 w 20000"/>
                <a:gd name="T49" fmla="*/ 11515 h 20000"/>
                <a:gd name="T50" fmla="*/ 16043 w 20000"/>
                <a:gd name="T51" fmla="*/ 12525 h 20000"/>
                <a:gd name="T52" fmla="*/ 15508 w 20000"/>
                <a:gd name="T53" fmla="*/ 12525 h 20000"/>
                <a:gd name="T54" fmla="*/ 14439 w 20000"/>
                <a:gd name="T55" fmla="*/ 14545 h 20000"/>
                <a:gd name="T56" fmla="*/ 9840 w 20000"/>
                <a:gd name="T57" fmla="*/ 19798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94" name="Freeform 282"/>
            <p:cNvSpPr>
              <a:spLocks/>
            </p:cNvSpPr>
            <p:nvPr/>
          </p:nvSpPr>
          <p:spPr bwMode="auto">
            <a:xfrm>
              <a:off x="6871656" y="3361328"/>
              <a:ext cx="38776" cy="41445"/>
            </a:xfrm>
            <a:custGeom>
              <a:avLst/>
              <a:gdLst>
                <a:gd name="T0" fmla="*/ 17905 w 20000"/>
                <a:gd name="T1" fmla="*/ 19818 h 20000"/>
                <a:gd name="T2" fmla="*/ 17905 w 20000"/>
                <a:gd name="T3" fmla="*/ 16909 h 20000"/>
                <a:gd name="T4" fmla="*/ 16000 w 20000"/>
                <a:gd name="T5" fmla="*/ 12364 h 20000"/>
                <a:gd name="T6" fmla="*/ 12000 w 20000"/>
                <a:gd name="T7" fmla="*/ 7636 h 20000"/>
                <a:gd name="T8" fmla="*/ 3048 w 20000"/>
                <a:gd name="T9" fmla="*/ 2909 h 20000"/>
                <a:gd name="T10" fmla="*/ 0 w 20000"/>
                <a:gd name="T11" fmla="*/ 2000 h 20000"/>
                <a:gd name="T12" fmla="*/ 0 w 20000"/>
                <a:gd name="T13" fmla="*/ 0 h 20000"/>
                <a:gd name="T14" fmla="*/ 12952 w 20000"/>
                <a:gd name="T15" fmla="*/ 5636 h 20000"/>
                <a:gd name="T16" fmla="*/ 17905 w 20000"/>
                <a:gd name="T17" fmla="*/ 10545 h 20000"/>
                <a:gd name="T18" fmla="*/ 17905 w 20000"/>
                <a:gd name="T19" fmla="*/ 12364 h 20000"/>
                <a:gd name="T20" fmla="*/ 19810 w 20000"/>
                <a:gd name="T21" fmla="*/ 16909 h 20000"/>
                <a:gd name="T22" fmla="*/ 17905 w 20000"/>
                <a:gd name="T23" fmla="*/ 19818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95" name="Freeform 283"/>
            <p:cNvSpPr>
              <a:spLocks/>
            </p:cNvSpPr>
            <p:nvPr/>
          </p:nvSpPr>
          <p:spPr bwMode="auto">
            <a:xfrm>
              <a:off x="6935583" y="3406133"/>
              <a:ext cx="22008" cy="31363"/>
            </a:xfrm>
            <a:custGeom>
              <a:avLst/>
              <a:gdLst>
                <a:gd name="T0" fmla="*/ 19655 w 20000"/>
                <a:gd name="T1" fmla="*/ 19765 h 20000"/>
                <a:gd name="T2" fmla="*/ 10690 w 20000"/>
                <a:gd name="T3" fmla="*/ 19765 h 20000"/>
                <a:gd name="T4" fmla="*/ 6897 w 20000"/>
                <a:gd name="T5" fmla="*/ 13412 h 20000"/>
                <a:gd name="T6" fmla="*/ 1379 w 20000"/>
                <a:gd name="T7" fmla="*/ 11059 h 20000"/>
                <a:gd name="T8" fmla="*/ 1379 w 20000"/>
                <a:gd name="T9" fmla="*/ 4941 h 20000"/>
                <a:gd name="T10" fmla="*/ 0 w 20000"/>
                <a:gd name="T11" fmla="*/ 3765 h 20000"/>
                <a:gd name="T12" fmla="*/ 0 w 20000"/>
                <a:gd name="T13" fmla="*/ 0 h 20000"/>
                <a:gd name="T14" fmla="*/ 1379 w 20000"/>
                <a:gd name="T15" fmla="*/ 3765 h 20000"/>
                <a:gd name="T16" fmla="*/ 5517 w 20000"/>
                <a:gd name="T17" fmla="*/ 4941 h 20000"/>
                <a:gd name="T18" fmla="*/ 10690 w 20000"/>
                <a:gd name="T19" fmla="*/ 7294 h 20000"/>
                <a:gd name="T20" fmla="*/ 14138 w 20000"/>
                <a:gd name="T21" fmla="*/ 11059 h 20000"/>
                <a:gd name="T22" fmla="*/ 15862 w 20000"/>
                <a:gd name="T23" fmla="*/ 13412 h 20000"/>
                <a:gd name="T24" fmla="*/ 19655 w 20000"/>
                <a:gd name="T25" fmla="*/ 17176 h 20000"/>
                <a:gd name="T26" fmla="*/ 19655 w 20000"/>
                <a:gd name="T27" fmla="*/ 19765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96" name="Freeform 284"/>
            <p:cNvSpPr>
              <a:spLocks/>
            </p:cNvSpPr>
            <p:nvPr/>
          </p:nvSpPr>
          <p:spPr bwMode="auto">
            <a:xfrm>
              <a:off x="7035144" y="3464379"/>
              <a:ext cx="14672" cy="29123"/>
            </a:xfrm>
            <a:custGeom>
              <a:avLst/>
              <a:gdLst>
                <a:gd name="T0" fmla="*/ 19459 w 20000"/>
                <a:gd name="T1" fmla="*/ 19744 h 20000"/>
                <a:gd name="T2" fmla="*/ 14054 w 20000"/>
                <a:gd name="T3" fmla="*/ 13077 h 20000"/>
                <a:gd name="T4" fmla="*/ 0 w 20000"/>
                <a:gd name="T5" fmla="*/ 9231 h 20000"/>
                <a:gd name="T6" fmla="*/ 0 w 20000"/>
                <a:gd name="T7" fmla="*/ 0 h 20000"/>
                <a:gd name="T8" fmla="*/ 5405 w 20000"/>
                <a:gd name="T9" fmla="*/ 0 h 20000"/>
                <a:gd name="T10" fmla="*/ 8649 w 20000"/>
                <a:gd name="T11" fmla="*/ 5128 h 20000"/>
                <a:gd name="T12" fmla="*/ 14054 w 20000"/>
                <a:gd name="T13" fmla="*/ 6667 h 20000"/>
                <a:gd name="T14" fmla="*/ 19459 w 20000"/>
                <a:gd name="T15" fmla="*/ 13077 h 20000"/>
                <a:gd name="T16" fmla="*/ 19459 w 20000"/>
                <a:gd name="T17" fmla="*/ 19744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97" name="Freeform 285"/>
            <p:cNvSpPr>
              <a:spLocks/>
            </p:cNvSpPr>
            <p:nvPr/>
          </p:nvSpPr>
          <p:spPr bwMode="auto">
            <a:xfrm>
              <a:off x="6999512" y="3452058"/>
              <a:ext cx="24104" cy="15682"/>
            </a:xfrm>
            <a:custGeom>
              <a:avLst/>
              <a:gdLst>
                <a:gd name="T0" fmla="*/ 19688 w 20000"/>
                <a:gd name="T1" fmla="*/ 19524 h 20000"/>
                <a:gd name="T2" fmla="*/ 14688 w 20000"/>
                <a:gd name="T3" fmla="*/ 14762 h 20000"/>
                <a:gd name="T4" fmla="*/ 6563 w 20000"/>
                <a:gd name="T5" fmla="*/ 7143 h 20000"/>
                <a:gd name="T6" fmla="*/ 0 w 20000"/>
                <a:gd name="T7" fmla="*/ 0 h 20000"/>
                <a:gd name="T8" fmla="*/ 3125 w 20000"/>
                <a:gd name="T9" fmla="*/ 0 h 20000"/>
                <a:gd name="T10" fmla="*/ 8125 w 20000"/>
                <a:gd name="T11" fmla="*/ 4762 h 20000"/>
                <a:gd name="T12" fmla="*/ 14688 w 20000"/>
                <a:gd name="T13" fmla="*/ 4762 h 20000"/>
                <a:gd name="T14" fmla="*/ 19688 w 20000"/>
                <a:gd name="T15" fmla="*/ 19524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98" name="Freeform 286"/>
            <p:cNvSpPr>
              <a:spLocks/>
            </p:cNvSpPr>
            <p:nvPr/>
          </p:nvSpPr>
          <p:spPr bwMode="auto">
            <a:xfrm>
              <a:off x="7017327" y="3483422"/>
              <a:ext cx="17816" cy="5600"/>
            </a:xfrm>
            <a:custGeom>
              <a:avLst/>
              <a:gdLst>
                <a:gd name="T0" fmla="*/ 19583 w 20000"/>
                <a:gd name="T1" fmla="*/ 18824 h 20000"/>
                <a:gd name="T2" fmla="*/ 12917 w 20000"/>
                <a:gd name="T3" fmla="*/ 18824 h 20000"/>
                <a:gd name="T4" fmla="*/ 1667 w 20000"/>
                <a:gd name="T5" fmla="*/ 18824 h 20000"/>
                <a:gd name="T6" fmla="*/ 0 w 20000"/>
                <a:gd name="T7" fmla="*/ 0 h 20000"/>
                <a:gd name="T8" fmla="*/ 17083 w 20000"/>
                <a:gd name="T9" fmla="*/ 0 h 20000"/>
                <a:gd name="T10" fmla="*/ 19583 w 20000"/>
                <a:gd name="T11" fmla="*/ 18824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583" y="18824"/>
                  </a:moveTo>
                  <a:lnTo>
                    <a:pt x="12917" y="18824"/>
                  </a:lnTo>
                  <a:lnTo>
                    <a:pt x="1667" y="18824"/>
                  </a:lnTo>
                  <a:lnTo>
                    <a:pt x="0" y="0"/>
                  </a:lnTo>
                  <a:lnTo>
                    <a:pt x="17083" y="0"/>
                  </a:lnTo>
                  <a:lnTo>
                    <a:pt x="19583" y="1882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299" name="Freeform 287"/>
            <p:cNvSpPr>
              <a:spLocks/>
            </p:cNvSpPr>
            <p:nvPr/>
          </p:nvSpPr>
          <p:spPr bwMode="auto">
            <a:xfrm>
              <a:off x="6967023" y="3433016"/>
              <a:ext cx="15720" cy="13441"/>
            </a:xfrm>
            <a:custGeom>
              <a:avLst/>
              <a:gdLst>
                <a:gd name="T0" fmla="*/ 11905 w 20000"/>
                <a:gd name="T1" fmla="*/ 19474 h 20000"/>
                <a:gd name="T2" fmla="*/ 2857 w 20000"/>
                <a:gd name="T3" fmla="*/ 8421 h 20000"/>
                <a:gd name="T4" fmla="*/ 0 w 20000"/>
                <a:gd name="T5" fmla="*/ 0 h 20000"/>
                <a:gd name="T6" fmla="*/ 7143 w 20000"/>
                <a:gd name="T7" fmla="*/ 5789 h 20000"/>
                <a:gd name="T8" fmla="*/ 11905 w 20000"/>
                <a:gd name="T9" fmla="*/ 8421 h 20000"/>
                <a:gd name="T10" fmla="*/ 19524 w 20000"/>
                <a:gd name="T11" fmla="*/ 19474 h 20000"/>
                <a:gd name="T12" fmla="*/ 11905 w 20000"/>
                <a:gd name="T13" fmla="*/ 1947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905" y="19474"/>
                  </a:moveTo>
                  <a:lnTo>
                    <a:pt x="2857" y="8421"/>
                  </a:lnTo>
                  <a:lnTo>
                    <a:pt x="0" y="0"/>
                  </a:lnTo>
                  <a:lnTo>
                    <a:pt x="7143" y="5789"/>
                  </a:lnTo>
                  <a:lnTo>
                    <a:pt x="11905" y="8421"/>
                  </a:lnTo>
                  <a:lnTo>
                    <a:pt x="19524" y="19474"/>
                  </a:lnTo>
                  <a:lnTo>
                    <a:pt x="11905" y="1947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300" name="Freeform 288"/>
            <p:cNvSpPr>
              <a:spLocks/>
            </p:cNvSpPr>
            <p:nvPr/>
          </p:nvSpPr>
          <p:spPr bwMode="auto">
            <a:xfrm>
              <a:off x="3537964" y="1401118"/>
              <a:ext cx="684345" cy="747121"/>
            </a:xfrm>
            <a:custGeom>
              <a:avLst/>
              <a:gdLst>
                <a:gd name="T0" fmla="*/ 3705 w 20000"/>
                <a:gd name="T1" fmla="*/ 19214 h 20000"/>
                <a:gd name="T2" fmla="*/ 2397 w 20000"/>
                <a:gd name="T3" fmla="*/ 14425 h 20000"/>
                <a:gd name="T4" fmla="*/ 4046 w 20000"/>
                <a:gd name="T5" fmla="*/ 12424 h 20000"/>
                <a:gd name="T6" fmla="*/ 3024 w 20000"/>
                <a:gd name="T7" fmla="*/ 11180 h 20000"/>
                <a:gd name="T8" fmla="*/ 3310 w 20000"/>
                <a:gd name="T9" fmla="*/ 7417 h 20000"/>
                <a:gd name="T10" fmla="*/ 1198 w 20000"/>
                <a:gd name="T11" fmla="*/ 6650 h 20000"/>
                <a:gd name="T12" fmla="*/ 121 w 20000"/>
                <a:gd name="T13" fmla="*/ 6341 h 20000"/>
                <a:gd name="T14" fmla="*/ 176 w 20000"/>
                <a:gd name="T15" fmla="*/ 5973 h 20000"/>
                <a:gd name="T16" fmla="*/ 121 w 20000"/>
                <a:gd name="T17" fmla="*/ 5515 h 20000"/>
                <a:gd name="T18" fmla="*/ 1539 w 20000"/>
                <a:gd name="T19" fmla="*/ 5406 h 20000"/>
                <a:gd name="T20" fmla="*/ 572 w 20000"/>
                <a:gd name="T21" fmla="*/ 5097 h 20000"/>
                <a:gd name="T22" fmla="*/ 748 w 20000"/>
                <a:gd name="T23" fmla="*/ 4072 h 20000"/>
                <a:gd name="T24" fmla="*/ 2276 w 20000"/>
                <a:gd name="T25" fmla="*/ 3803 h 20000"/>
                <a:gd name="T26" fmla="*/ 3595 w 20000"/>
                <a:gd name="T27" fmla="*/ 3355 h 20000"/>
                <a:gd name="T28" fmla="*/ 4167 w 20000"/>
                <a:gd name="T29" fmla="*/ 2927 h 20000"/>
                <a:gd name="T30" fmla="*/ 3024 w 20000"/>
                <a:gd name="T31" fmla="*/ 2927 h 20000"/>
                <a:gd name="T32" fmla="*/ 4453 w 20000"/>
                <a:gd name="T33" fmla="*/ 2011 h 20000"/>
                <a:gd name="T34" fmla="*/ 5069 w 20000"/>
                <a:gd name="T35" fmla="*/ 1752 h 20000"/>
                <a:gd name="T36" fmla="*/ 6267 w 20000"/>
                <a:gd name="T37" fmla="*/ 1185 h 20000"/>
                <a:gd name="T38" fmla="*/ 7180 w 20000"/>
                <a:gd name="T39" fmla="*/ 2051 h 20000"/>
                <a:gd name="T40" fmla="*/ 9291 w 20000"/>
                <a:gd name="T41" fmla="*/ 1752 h 20000"/>
                <a:gd name="T42" fmla="*/ 10192 w 20000"/>
                <a:gd name="T43" fmla="*/ 1483 h 20000"/>
                <a:gd name="T44" fmla="*/ 11226 w 20000"/>
                <a:gd name="T45" fmla="*/ 1444 h 20000"/>
                <a:gd name="T46" fmla="*/ 11963 w 20000"/>
                <a:gd name="T47" fmla="*/ 976 h 20000"/>
                <a:gd name="T48" fmla="*/ 11402 w 20000"/>
                <a:gd name="T49" fmla="*/ 567 h 20000"/>
                <a:gd name="T50" fmla="*/ 14458 w 20000"/>
                <a:gd name="T51" fmla="*/ 0 h 20000"/>
                <a:gd name="T52" fmla="*/ 15547 w 20000"/>
                <a:gd name="T53" fmla="*/ 767 h 20000"/>
                <a:gd name="T54" fmla="*/ 14524 w 20000"/>
                <a:gd name="T55" fmla="*/ 976 h 20000"/>
                <a:gd name="T56" fmla="*/ 17020 w 20000"/>
                <a:gd name="T57" fmla="*/ 1444 h 20000"/>
                <a:gd name="T58" fmla="*/ 16745 w 20000"/>
                <a:gd name="T59" fmla="*/ 2011 h 20000"/>
                <a:gd name="T60" fmla="*/ 13612 w 20000"/>
                <a:gd name="T61" fmla="*/ 2519 h 20000"/>
                <a:gd name="T62" fmla="*/ 16284 w 20000"/>
                <a:gd name="T63" fmla="*/ 2578 h 20000"/>
                <a:gd name="T64" fmla="*/ 16570 w 20000"/>
                <a:gd name="T65" fmla="*/ 2419 h 20000"/>
                <a:gd name="T66" fmla="*/ 16174 w 20000"/>
                <a:gd name="T67" fmla="*/ 4072 h 20000"/>
                <a:gd name="T68" fmla="*/ 17768 w 20000"/>
                <a:gd name="T69" fmla="*/ 2827 h 20000"/>
                <a:gd name="T70" fmla="*/ 19296 w 20000"/>
                <a:gd name="T71" fmla="*/ 2678 h 20000"/>
                <a:gd name="T72" fmla="*/ 19296 w 20000"/>
                <a:gd name="T73" fmla="*/ 3803 h 20000"/>
                <a:gd name="T74" fmla="*/ 18329 w 20000"/>
                <a:gd name="T75" fmla="*/ 4171 h 20000"/>
                <a:gd name="T76" fmla="*/ 17317 w 20000"/>
                <a:gd name="T77" fmla="*/ 4898 h 20000"/>
                <a:gd name="T78" fmla="*/ 17603 w 20000"/>
                <a:gd name="T79" fmla="*/ 5515 h 20000"/>
                <a:gd name="T80" fmla="*/ 17020 w 20000"/>
                <a:gd name="T81" fmla="*/ 7257 h 20000"/>
                <a:gd name="T82" fmla="*/ 16394 w 20000"/>
                <a:gd name="T83" fmla="*/ 8094 h 20000"/>
                <a:gd name="T84" fmla="*/ 16394 w 20000"/>
                <a:gd name="T85" fmla="*/ 10662 h 20000"/>
                <a:gd name="T86" fmla="*/ 14634 w 20000"/>
                <a:gd name="T87" fmla="*/ 11180 h 20000"/>
                <a:gd name="T88" fmla="*/ 14975 w 20000"/>
                <a:gd name="T89" fmla="*/ 12932 h 20000"/>
                <a:gd name="T90" fmla="*/ 14239 w 20000"/>
                <a:gd name="T91" fmla="*/ 12265 h 20000"/>
                <a:gd name="T92" fmla="*/ 13612 w 20000"/>
                <a:gd name="T93" fmla="*/ 12056 h 20000"/>
                <a:gd name="T94" fmla="*/ 12864 w 20000"/>
                <a:gd name="T95" fmla="*/ 12832 h 20000"/>
                <a:gd name="T96" fmla="*/ 15206 w 20000"/>
                <a:gd name="T97" fmla="*/ 13141 h 20000"/>
                <a:gd name="T98" fmla="*/ 11402 w 20000"/>
                <a:gd name="T99" fmla="*/ 14316 h 20000"/>
                <a:gd name="T100" fmla="*/ 10027 w 20000"/>
                <a:gd name="T101" fmla="*/ 15152 h 20000"/>
                <a:gd name="T102" fmla="*/ 8543 w 20000"/>
                <a:gd name="T103" fmla="*/ 15301 h 20000"/>
                <a:gd name="T104" fmla="*/ 7290 w 20000"/>
                <a:gd name="T105" fmla="*/ 16595 h 20000"/>
                <a:gd name="T106" fmla="*/ 5245 w 20000"/>
                <a:gd name="T107" fmla="*/ 19990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301" name="Freeform 289"/>
            <p:cNvSpPr>
              <a:spLocks/>
            </p:cNvSpPr>
            <p:nvPr/>
          </p:nvSpPr>
          <p:spPr bwMode="auto">
            <a:xfrm>
              <a:off x="3303211" y="3122743"/>
              <a:ext cx="17816" cy="7840"/>
            </a:xfrm>
            <a:custGeom>
              <a:avLst/>
              <a:gdLst>
                <a:gd name="T0" fmla="*/ 15000 w 20000"/>
                <a:gd name="T1" fmla="*/ 19048 h 20000"/>
                <a:gd name="T2" fmla="*/ 0 w 20000"/>
                <a:gd name="T3" fmla="*/ 19048 h 20000"/>
                <a:gd name="T4" fmla="*/ 8750 w 20000"/>
                <a:gd name="T5" fmla="*/ 14286 h 20000"/>
                <a:gd name="T6" fmla="*/ 8750 w 20000"/>
                <a:gd name="T7" fmla="*/ 0 h 20000"/>
                <a:gd name="T8" fmla="*/ 19583 w 20000"/>
                <a:gd name="T9" fmla="*/ 0 h 20000"/>
                <a:gd name="T10" fmla="*/ 15000 w 20000"/>
                <a:gd name="T11" fmla="*/ 19048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000" y="19048"/>
                  </a:moveTo>
                  <a:lnTo>
                    <a:pt x="0" y="19048"/>
                  </a:lnTo>
                  <a:lnTo>
                    <a:pt x="8750" y="14286"/>
                  </a:lnTo>
                  <a:lnTo>
                    <a:pt x="8750" y="0"/>
                  </a:lnTo>
                  <a:lnTo>
                    <a:pt x="19583" y="0"/>
                  </a:lnTo>
                  <a:lnTo>
                    <a:pt x="15000" y="19048"/>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302" name="Freeform 290"/>
            <p:cNvSpPr>
              <a:spLocks/>
            </p:cNvSpPr>
            <p:nvPr/>
          </p:nvSpPr>
          <p:spPr bwMode="auto">
            <a:xfrm>
              <a:off x="6650527" y="4136451"/>
              <a:ext cx="60784" cy="75048"/>
            </a:xfrm>
            <a:custGeom>
              <a:avLst/>
              <a:gdLst>
                <a:gd name="T0" fmla="*/ 5185 w 20000"/>
                <a:gd name="T1" fmla="*/ 19901 h 20000"/>
                <a:gd name="T2" fmla="*/ 3333 w 20000"/>
                <a:gd name="T3" fmla="*/ 19310 h 20000"/>
                <a:gd name="T4" fmla="*/ 1975 w 20000"/>
                <a:gd name="T5" fmla="*/ 18325 h 20000"/>
                <a:gd name="T6" fmla="*/ 3333 w 20000"/>
                <a:gd name="T7" fmla="*/ 18325 h 20000"/>
                <a:gd name="T8" fmla="*/ 3333 w 20000"/>
                <a:gd name="T9" fmla="*/ 17241 h 20000"/>
                <a:gd name="T10" fmla="*/ 1358 w 20000"/>
                <a:gd name="T11" fmla="*/ 16847 h 20000"/>
                <a:gd name="T12" fmla="*/ 0 w 20000"/>
                <a:gd name="T13" fmla="*/ 14286 h 20000"/>
                <a:gd name="T14" fmla="*/ 1358 w 20000"/>
                <a:gd name="T15" fmla="*/ 10640 h 20000"/>
                <a:gd name="T16" fmla="*/ 1975 w 20000"/>
                <a:gd name="T17" fmla="*/ 11626 h 20000"/>
                <a:gd name="T18" fmla="*/ 1975 w 20000"/>
                <a:gd name="T19" fmla="*/ 10640 h 20000"/>
                <a:gd name="T20" fmla="*/ 1358 w 20000"/>
                <a:gd name="T21" fmla="*/ 1970 h 20000"/>
                <a:gd name="T22" fmla="*/ 1975 w 20000"/>
                <a:gd name="T23" fmla="*/ 0 h 20000"/>
                <a:gd name="T24" fmla="*/ 3333 w 20000"/>
                <a:gd name="T25" fmla="*/ 0 h 20000"/>
                <a:gd name="T26" fmla="*/ 4568 w 20000"/>
                <a:gd name="T27" fmla="*/ 985 h 20000"/>
                <a:gd name="T28" fmla="*/ 7160 w 20000"/>
                <a:gd name="T29" fmla="*/ 2562 h 20000"/>
                <a:gd name="T30" fmla="*/ 12222 w 20000"/>
                <a:gd name="T31" fmla="*/ 3547 h 20000"/>
                <a:gd name="T32" fmla="*/ 15432 w 20000"/>
                <a:gd name="T33" fmla="*/ 2562 h 20000"/>
                <a:gd name="T34" fmla="*/ 16667 w 20000"/>
                <a:gd name="T35" fmla="*/ 2562 h 20000"/>
                <a:gd name="T36" fmla="*/ 19877 w 20000"/>
                <a:gd name="T37" fmla="*/ 1970 h 20000"/>
                <a:gd name="T38" fmla="*/ 19877 w 20000"/>
                <a:gd name="T39" fmla="*/ 2562 h 20000"/>
                <a:gd name="T40" fmla="*/ 17901 w 20000"/>
                <a:gd name="T41" fmla="*/ 11626 h 20000"/>
                <a:gd name="T42" fmla="*/ 16667 w 20000"/>
                <a:gd name="T43" fmla="*/ 11626 h 20000"/>
                <a:gd name="T44" fmla="*/ 16667 w 20000"/>
                <a:gd name="T45" fmla="*/ 10640 h 20000"/>
                <a:gd name="T46" fmla="*/ 15432 w 20000"/>
                <a:gd name="T47" fmla="*/ 11626 h 20000"/>
                <a:gd name="T48" fmla="*/ 15432 w 20000"/>
                <a:gd name="T49" fmla="*/ 13202 h 20000"/>
                <a:gd name="T50" fmla="*/ 14815 w 20000"/>
                <a:gd name="T51" fmla="*/ 14680 h 20000"/>
                <a:gd name="T52" fmla="*/ 13457 w 20000"/>
                <a:gd name="T53" fmla="*/ 17241 h 20000"/>
                <a:gd name="T54" fmla="*/ 11605 w 20000"/>
                <a:gd name="T55" fmla="*/ 18325 h 20000"/>
                <a:gd name="T56" fmla="*/ 11605 w 20000"/>
                <a:gd name="T57" fmla="*/ 16847 h 20000"/>
                <a:gd name="T58" fmla="*/ 12222 w 20000"/>
                <a:gd name="T59" fmla="*/ 16847 h 20000"/>
                <a:gd name="T60" fmla="*/ 12222 w 20000"/>
                <a:gd name="T61" fmla="*/ 14680 h 20000"/>
                <a:gd name="T62" fmla="*/ 11605 w 20000"/>
                <a:gd name="T63" fmla="*/ 14680 h 20000"/>
                <a:gd name="T64" fmla="*/ 9630 w 20000"/>
                <a:gd name="T65" fmla="*/ 17241 h 20000"/>
                <a:gd name="T66" fmla="*/ 8395 w 20000"/>
                <a:gd name="T67" fmla="*/ 17241 h 20000"/>
                <a:gd name="T68" fmla="*/ 7160 w 20000"/>
                <a:gd name="T69" fmla="*/ 19901 h 20000"/>
                <a:gd name="T70" fmla="*/ 5185 w 20000"/>
                <a:gd name="T71" fmla="*/ 1990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303" name="Freeform 291"/>
            <p:cNvSpPr>
              <a:spLocks/>
            </p:cNvSpPr>
            <p:nvPr/>
          </p:nvSpPr>
          <p:spPr bwMode="auto">
            <a:xfrm>
              <a:off x="5252494" y="3666001"/>
              <a:ext cx="10480" cy="10081"/>
            </a:xfrm>
            <a:custGeom>
              <a:avLst/>
              <a:gdLst>
                <a:gd name="T0" fmla="*/ 11852 w 20000"/>
                <a:gd name="T1" fmla="*/ 19259 h 20000"/>
                <a:gd name="T2" fmla="*/ 0 w 20000"/>
                <a:gd name="T3" fmla="*/ 15556 h 20000"/>
                <a:gd name="T4" fmla="*/ 7407 w 20000"/>
                <a:gd name="T5" fmla="*/ 0 h 20000"/>
                <a:gd name="T6" fmla="*/ 19259 w 20000"/>
                <a:gd name="T7" fmla="*/ 15556 h 20000"/>
                <a:gd name="T8" fmla="*/ 11852 w 20000"/>
                <a:gd name="T9" fmla="*/ 1925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15556"/>
                  </a:lnTo>
                  <a:lnTo>
                    <a:pt x="7407" y="0"/>
                  </a:lnTo>
                  <a:lnTo>
                    <a:pt x="19259" y="15556"/>
                  </a:lnTo>
                  <a:lnTo>
                    <a:pt x="11852" y="1925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304" name="Freeform 292"/>
            <p:cNvSpPr>
              <a:spLocks/>
            </p:cNvSpPr>
            <p:nvPr/>
          </p:nvSpPr>
          <p:spPr bwMode="auto">
            <a:xfrm>
              <a:off x="7069728" y="3689524"/>
              <a:ext cx="29344" cy="50405"/>
            </a:xfrm>
            <a:custGeom>
              <a:avLst/>
              <a:gdLst>
                <a:gd name="T0" fmla="*/ 19747 w 20000"/>
                <a:gd name="T1" fmla="*/ 19852 h 20000"/>
                <a:gd name="T2" fmla="*/ 14430 w 20000"/>
                <a:gd name="T3" fmla="*/ 18370 h 20000"/>
                <a:gd name="T4" fmla="*/ 14430 w 20000"/>
                <a:gd name="T5" fmla="*/ 16000 h 20000"/>
                <a:gd name="T6" fmla="*/ 7848 w 20000"/>
                <a:gd name="T7" fmla="*/ 13037 h 20000"/>
                <a:gd name="T8" fmla="*/ 2785 w 20000"/>
                <a:gd name="T9" fmla="*/ 6074 h 20000"/>
                <a:gd name="T10" fmla="*/ 0 w 20000"/>
                <a:gd name="T11" fmla="*/ 0 h 20000"/>
                <a:gd name="T12" fmla="*/ 2785 w 20000"/>
                <a:gd name="T13" fmla="*/ 593 h 20000"/>
                <a:gd name="T14" fmla="*/ 7848 w 20000"/>
                <a:gd name="T15" fmla="*/ 6074 h 20000"/>
                <a:gd name="T16" fmla="*/ 10380 w 20000"/>
                <a:gd name="T17" fmla="*/ 6815 h 20000"/>
                <a:gd name="T18" fmla="*/ 10380 w 20000"/>
                <a:gd name="T19" fmla="*/ 9926 h 20000"/>
                <a:gd name="T20" fmla="*/ 14430 w 20000"/>
                <a:gd name="T21" fmla="*/ 12296 h 20000"/>
                <a:gd name="T22" fmla="*/ 19747 w 20000"/>
                <a:gd name="T23" fmla="*/ 16889 h 20000"/>
                <a:gd name="T24" fmla="*/ 19747 w 20000"/>
                <a:gd name="T25" fmla="*/ 1985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305" name="Freeform 293"/>
            <p:cNvSpPr>
              <a:spLocks/>
            </p:cNvSpPr>
            <p:nvPr/>
          </p:nvSpPr>
          <p:spPr bwMode="auto">
            <a:xfrm>
              <a:off x="3316836" y="3048815"/>
              <a:ext cx="6288" cy="10081"/>
            </a:xfrm>
            <a:custGeom>
              <a:avLst/>
              <a:gdLst>
                <a:gd name="T0" fmla="*/ 18824 w 20000"/>
                <a:gd name="T1" fmla="*/ 19286 h 20000"/>
                <a:gd name="T2" fmla="*/ 12941 w 20000"/>
                <a:gd name="T3" fmla="*/ 19286 h 20000"/>
                <a:gd name="T4" fmla="*/ 0 w 20000"/>
                <a:gd name="T5" fmla="*/ 0 h 20000"/>
                <a:gd name="T6" fmla="*/ 18824 w 20000"/>
                <a:gd name="T7" fmla="*/ 7857 h 20000"/>
                <a:gd name="T8" fmla="*/ 18824 w 20000"/>
                <a:gd name="T9" fmla="*/ 19286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8824" y="19286"/>
                  </a:moveTo>
                  <a:lnTo>
                    <a:pt x="12941" y="19286"/>
                  </a:lnTo>
                  <a:lnTo>
                    <a:pt x="0" y="0"/>
                  </a:lnTo>
                  <a:lnTo>
                    <a:pt x="18824" y="7857"/>
                  </a:lnTo>
                  <a:lnTo>
                    <a:pt x="18824" y="19286"/>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306" name="Freeform 294"/>
            <p:cNvSpPr>
              <a:spLocks/>
            </p:cNvSpPr>
            <p:nvPr/>
          </p:nvSpPr>
          <p:spPr bwMode="auto">
            <a:xfrm>
              <a:off x="4058821" y="2740782"/>
              <a:ext cx="10480" cy="4480"/>
            </a:xfrm>
            <a:custGeom>
              <a:avLst/>
              <a:gdLst>
                <a:gd name="T0" fmla="*/ 11852 w 20000"/>
                <a:gd name="T1" fmla="*/ 18182 h 20000"/>
                <a:gd name="T2" fmla="*/ 0 w 20000"/>
                <a:gd name="T3" fmla="*/ 0 h 20000"/>
                <a:gd name="T4" fmla="*/ 3704 w 20000"/>
                <a:gd name="T5" fmla="*/ 0 h 20000"/>
                <a:gd name="T6" fmla="*/ 19259 w 20000"/>
                <a:gd name="T7" fmla="*/ 18182 h 20000"/>
                <a:gd name="T8" fmla="*/ 11852 w 20000"/>
                <a:gd name="T9" fmla="*/ 18182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8182"/>
                  </a:moveTo>
                  <a:lnTo>
                    <a:pt x="0" y="0"/>
                  </a:lnTo>
                  <a:lnTo>
                    <a:pt x="3704" y="0"/>
                  </a:lnTo>
                  <a:lnTo>
                    <a:pt x="19259" y="18182"/>
                  </a:lnTo>
                  <a:lnTo>
                    <a:pt x="11852" y="1818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307" name="Freeform 295"/>
            <p:cNvSpPr>
              <a:spLocks/>
            </p:cNvSpPr>
            <p:nvPr/>
          </p:nvSpPr>
          <p:spPr bwMode="auto">
            <a:xfrm>
              <a:off x="4060917" y="2820311"/>
              <a:ext cx="9432" cy="10081"/>
            </a:xfrm>
            <a:custGeom>
              <a:avLst/>
              <a:gdLst>
                <a:gd name="T0" fmla="*/ 7857 w 20000"/>
                <a:gd name="T1" fmla="*/ 19259 h 20000"/>
                <a:gd name="T2" fmla="*/ 0 w 20000"/>
                <a:gd name="T3" fmla="*/ 4444 h 20000"/>
                <a:gd name="T4" fmla="*/ 19286 w 20000"/>
                <a:gd name="T5" fmla="*/ 0 h 20000"/>
                <a:gd name="T6" fmla="*/ 15000 w 20000"/>
                <a:gd name="T7" fmla="*/ 11852 h 20000"/>
                <a:gd name="T8" fmla="*/ 7857 w 20000"/>
                <a:gd name="T9" fmla="*/ 1925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857" y="19259"/>
                  </a:moveTo>
                  <a:lnTo>
                    <a:pt x="0" y="4444"/>
                  </a:lnTo>
                  <a:lnTo>
                    <a:pt x="19286" y="0"/>
                  </a:lnTo>
                  <a:lnTo>
                    <a:pt x="15000" y="11852"/>
                  </a:lnTo>
                  <a:lnTo>
                    <a:pt x="7857" y="1925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308" name="Freeform 296"/>
            <p:cNvSpPr>
              <a:spLocks/>
            </p:cNvSpPr>
            <p:nvPr/>
          </p:nvSpPr>
          <p:spPr bwMode="auto">
            <a:xfrm>
              <a:off x="4079781" y="2822551"/>
              <a:ext cx="6288" cy="10081"/>
            </a:xfrm>
            <a:custGeom>
              <a:avLst/>
              <a:gdLst>
                <a:gd name="T0" fmla="*/ 11765 w 20000"/>
                <a:gd name="T1" fmla="*/ 19259 h 20000"/>
                <a:gd name="T2" fmla="*/ 0 w 20000"/>
                <a:gd name="T3" fmla="*/ 14815 h 20000"/>
                <a:gd name="T4" fmla="*/ 18824 w 20000"/>
                <a:gd name="T5" fmla="*/ 0 h 20000"/>
                <a:gd name="T6" fmla="*/ 11765 w 20000"/>
                <a:gd name="T7" fmla="*/ 19259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1765" y="19259"/>
                  </a:moveTo>
                  <a:lnTo>
                    <a:pt x="0" y="14815"/>
                  </a:lnTo>
                  <a:lnTo>
                    <a:pt x="18824" y="0"/>
                  </a:lnTo>
                  <a:lnTo>
                    <a:pt x="11765" y="19259"/>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309" name="Freeform 297"/>
            <p:cNvSpPr>
              <a:spLocks/>
            </p:cNvSpPr>
            <p:nvPr/>
          </p:nvSpPr>
          <p:spPr bwMode="auto">
            <a:xfrm>
              <a:off x="3311596" y="3021932"/>
              <a:ext cx="9432" cy="6721"/>
            </a:xfrm>
            <a:custGeom>
              <a:avLst/>
              <a:gdLst>
                <a:gd name="T0" fmla="*/ 3704 w 20000"/>
                <a:gd name="T1" fmla="*/ 18824 h 20000"/>
                <a:gd name="T2" fmla="*/ 0 w 20000"/>
                <a:gd name="T3" fmla="*/ 18824 h 20000"/>
                <a:gd name="T4" fmla="*/ 0 w 20000"/>
                <a:gd name="T5" fmla="*/ 12941 h 20000"/>
                <a:gd name="T6" fmla="*/ 11111 w 20000"/>
                <a:gd name="T7" fmla="*/ 0 h 20000"/>
                <a:gd name="T8" fmla="*/ 19259 w 20000"/>
                <a:gd name="T9" fmla="*/ 12941 h 20000"/>
                <a:gd name="T10" fmla="*/ 3704 w 20000"/>
                <a:gd name="T11" fmla="*/ 12941 h 20000"/>
                <a:gd name="T12" fmla="*/ 3704 w 20000"/>
                <a:gd name="T13" fmla="*/ 188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3704" y="18824"/>
                  </a:moveTo>
                  <a:lnTo>
                    <a:pt x="0" y="18824"/>
                  </a:lnTo>
                  <a:lnTo>
                    <a:pt x="0" y="12941"/>
                  </a:lnTo>
                  <a:lnTo>
                    <a:pt x="11111" y="0"/>
                  </a:lnTo>
                  <a:lnTo>
                    <a:pt x="19259" y="12941"/>
                  </a:lnTo>
                  <a:lnTo>
                    <a:pt x="3704" y="12941"/>
                  </a:lnTo>
                  <a:lnTo>
                    <a:pt x="3704" y="18824"/>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310" name="Freeform 298"/>
            <p:cNvSpPr>
              <a:spLocks/>
            </p:cNvSpPr>
            <p:nvPr/>
          </p:nvSpPr>
          <p:spPr bwMode="auto">
            <a:xfrm>
              <a:off x="6168447" y="3250437"/>
              <a:ext cx="169776" cy="136655"/>
            </a:xfrm>
            <a:custGeom>
              <a:avLst/>
              <a:gdLst>
                <a:gd name="T0" fmla="*/ 2262 w 20000"/>
                <a:gd name="T1" fmla="*/ 6775 h 20000"/>
                <a:gd name="T2" fmla="*/ 5499 w 20000"/>
                <a:gd name="T3" fmla="*/ 7588 h 20000"/>
                <a:gd name="T4" fmla="*/ 9889 w 20000"/>
                <a:gd name="T5" fmla="*/ 7317 h 20000"/>
                <a:gd name="T6" fmla="*/ 12151 w 20000"/>
                <a:gd name="T7" fmla="*/ 3089 h 20000"/>
                <a:gd name="T8" fmla="*/ 13969 w 20000"/>
                <a:gd name="T9" fmla="*/ 0 h 20000"/>
                <a:gd name="T10" fmla="*/ 17428 w 20000"/>
                <a:gd name="T11" fmla="*/ 867 h 20000"/>
                <a:gd name="T12" fmla="*/ 16984 w 20000"/>
                <a:gd name="T13" fmla="*/ 1680 h 20000"/>
                <a:gd name="T14" fmla="*/ 16763 w 20000"/>
                <a:gd name="T15" fmla="*/ 2222 h 20000"/>
                <a:gd name="T16" fmla="*/ 17694 w 20000"/>
                <a:gd name="T17" fmla="*/ 3686 h 20000"/>
                <a:gd name="T18" fmla="*/ 17428 w 20000"/>
                <a:gd name="T19" fmla="*/ 5095 h 20000"/>
                <a:gd name="T20" fmla="*/ 19246 w 20000"/>
                <a:gd name="T21" fmla="*/ 6775 h 20000"/>
                <a:gd name="T22" fmla="*/ 19512 w 20000"/>
                <a:gd name="T23" fmla="*/ 7588 h 20000"/>
                <a:gd name="T24" fmla="*/ 16984 w 20000"/>
                <a:gd name="T25" fmla="*/ 8726 h 20000"/>
                <a:gd name="T26" fmla="*/ 16984 w 20000"/>
                <a:gd name="T27" fmla="*/ 11762 h 20000"/>
                <a:gd name="T28" fmla="*/ 14457 w 20000"/>
                <a:gd name="T29" fmla="*/ 14038 h 20000"/>
                <a:gd name="T30" fmla="*/ 14457 w 20000"/>
                <a:gd name="T31" fmla="*/ 16856 h 20000"/>
                <a:gd name="T32" fmla="*/ 10998 w 20000"/>
                <a:gd name="T33" fmla="*/ 19946 h 20000"/>
                <a:gd name="T34" fmla="*/ 9889 w 20000"/>
                <a:gd name="T35" fmla="*/ 17940 h 20000"/>
                <a:gd name="T36" fmla="*/ 9180 w 20000"/>
                <a:gd name="T37" fmla="*/ 17073 h 20000"/>
                <a:gd name="T38" fmla="*/ 7982 w 20000"/>
                <a:gd name="T39" fmla="*/ 17073 h 20000"/>
                <a:gd name="T40" fmla="*/ 7095 w 20000"/>
                <a:gd name="T41" fmla="*/ 17940 h 20000"/>
                <a:gd name="T42" fmla="*/ 5987 w 20000"/>
                <a:gd name="T43" fmla="*/ 18537 h 20000"/>
                <a:gd name="T44" fmla="*/ 4789 w 20000"/>
                <a:gd name="T45" fmla="*/ 16856 h 20000"/>
                <a:gd name="T46" fmla="*/ 3193 w 20000"/>
                <a:gd name="T47" fmla="*/ 16856 h 20000"/>
                <a:gd name="T48" fmla="*/ 2528 w 20000"/>
                <a:gd name="T49" fmla="*/ 15447 h 20000"/>
                <a:gd name="T50" fmla="*/ 2262 w 20000"/>
                <a:gd name="T51" fmla="*/ 12629 h 20000"/>
                <a:gd name="T52" fmla="*/ 710 w 20000"/>
                <a:gd name="T53" fmla="*/ 11762 h 20000"/>
                <a:gd name="T54" fmla="*/ 266 w 20000"/>
                <a:gd name="T55" fmla="*/ 10949 h 20000"/>
                <a:gd name="T56" fmla="*/ 0 w 20000"/>
                <a:gd name="T57" fmla="*/ 8997 h 20000"/>
                <a:gd name="T58" fmla="*/ 266 w 20000"/>
                <a:gd name="T59" fmla="*/ 6179 h 20000"/>
                <a:gd name="T60" fmla="*/ 1153 w 20000"/>
                <a:gd name="T61" fmla="*/ 5095 h 20000"/>
                <a:gd name="T62" fmla="*/ 1818 w 20000"/>
                <a:gd name="T63" fmla="*/ 5312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sp>
          <p:nvSpPr>
            <p:cNvPr id="311" name="Freeform 299"/>
            <p:cNvSpPr>
              <a:spLocks/>
            </p:cNvSpPr>
            <p:nvPr/>
          </p:nvSpPr>
          <p:spPr bwMode="auto">
            <a:xfrm>
              <a:off x="4494789" y="3264998"/>
              <a:ext cx="35632" cy="25763"/>
            </a:xfrm>
            <a:custGeom>
              <a:avLst/>
              <a:gdLst>
                <a:gd name="T0" fmla="*/ 4421 w 20000"/>
                <a:gd name="T1" fmla="*/ 0 h 20000"/>
                <a:gd name="T2" fmla="*/ 7789 w 20000"/>
                <a:gd name="T3" fmla="*/ 3188 h 20000"/>
                <a:gd name="T4" fmla="*/ 19789 w 20000"/>
                <a:gd name="T5" fmla="*/ 4638 h 20000"/>
                <a:gd name="T6" fmla="*/ 19789 w 20000"/>
                <a:gd name="T7" fmla="*/ 19710 h 20000"/>
                <a:gd name="T8" fmla="*/ 14316 w 20000"/>
                <a:gd name="T9" fmla="*/ 19710 h 20000"/>
                <a:gd name="T10" fmla="*/ 8842 w 20000"/>
                <a:gd name="T11" fmla="*/ 19710 h 20000"/>
                <a:gd name="T12" fmla="*/ 2316 w 20000"/>
                <a:gd name="T13" fmla="*/ 19710 h 20000"/>
                <a:gd name="T14" fmla="*/ 0 w 20000"/>
                <a:gd name="T15" fmla="*/ 16522 h 20000"/>
                <a:gd name="T16" fmla="*/ 4421 w 20000"/>
                <a:gd name="T17" fmla="*/ 7826 h 20000"/>
                <a:gd name="T18" fmla="*/ 4421 w 20000"/>
                <a:gd name="T19" fmla="*/ 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grpFill/>
            <a:ln w="3175">
              <a:noFill/>
              <a:round/>
              <a:headEnd/>
              <a:tailEnd/>
            </a:ln>
          </p:spPr>
          <p:txBody>
            <a:bodyPr/>
            <a:lstStyle/>
            <a:p>
              <a:pPr>
                <a:defRPr/>
              </a:pPr>
              <a:endParaRPr lang="en-US" kern="0">
                <a:solidFill>
                  <a:sysClr val="windowText" lastClr="000000"/>
                </a:solidFill>
                <a:ea typeface="ヒラギノ角ゴ Pro W3" pitchFamily="28" charset="-128"/>
              </a:endParaRPr>
            </a:p>
          </p:txBody>
        </p:sp>
      </p:grpSp>
      <p:sp>
        <p:nvSpPr>
          <p:cNvPr id="2" name="Titre 1"/>
          <p:cNvSpPr>
            <a:spLocks noGrp="1"/>
          </p:cNvSpPr>
          <p:nvPr>
            <p:ph type="title"/>
          </p:nvPr>
        </p:nvSpPr>
        <p:spPr/>
        <p:txBody>
          <a:bodyPr/>
          <a:lstStyle/>
          <a:p>
            <a:r>
              <a:rPr lang="en-US" dirty="0" err="1">
                <a:solidFill>
                  <a:schemeClr val="accent1"/>
                </a:solidFill>
              </a:rPr>
              <a:t>Lorem</a:t>
            </a:r>
            <a:r>
              <a:rPr lang="en-US" dirty="0">
                <a:solidFill>
                  <a:schemeClr val="accent1"/>
                </a:solidFill>
              </a:rPr>
              <a:t> </a:t>
            </a:r>
            <a:r>
              <a:rPr lang="en-US" dirty="0" err="1">
                <a:solidFill>
                  <a:schemeClr val="accent1"/>
                </a:solidFill>
              </a:rPr>
              <a:t>ipsum</a:t>
            </a:r>
            <a:r>
              <a:rPr lang="en-US" dirty="0">
                <a:solidFill>
                  <a:schemeClr val="accent1"/>
                </a:solidFill>
              </a:rPr>
              <a:t> dolor sit </a:t>
            </a:r>
            <a:r>
              <a:rPr lang="en-US" dirty="0" err="1">
                <a:solidFill>
                  <a:schemeClr val="accent1"/>
                </a:solidFill>
              </a:rPr>
              <a:t>amet</a:t>
            </a:r>
            <a:endParaRPr lang="en-US" dirty="0">
              <a:solidFill>
                <a:schemeClr val="accent1"/>
              </a:solidFill>
            </a:endParaRPr>
          </a:p>
        </p:txBody>
      </p:sp>
      <p:sp>
        <p:nvSpPr>
          <p:cNvPr id="314" name="Freeform 313"/>
          <p:cNvSpPr>
            <a:spLocks noChangeArrowheads="1"/>
          </p:cNvSpPr>
          <p:nvPr/>
        </p:nvSpPr>
        <p:spPr bwMode="auto">
          <a:xfrm>
            <a:off x="6342533" y="4823105"/>
            <a:ext cx="3751439" cy="1166812"/>
          </a:xfrm>
          <a:custGeom>
            <a:avLst/>
            <a:gdLst>
              <a:gd name="T0" fmla="*/ 0 w 8027"/>
              <a:gd name="T1" fmla="*/ 0 h 2182"/>
              <a:gd name="T2" fmla="*/ 447 w 8027"/>
              <a:gd name="T3" fmla="*/ 1091 h 2182"/>
              <a:gd name="T4" fmla="*/ 0 w 8027"/>
              <a:gd name="T5" fmla="*/ 2181 h 2182"/>
              <a:gd name="T6" fmla="*/ 8026 w 8027"/>
              <a:gd name="T7" fmla="*/ 2181 h 2182"/>
              <a:gd name="T8" fmla="*/ 8026 w 8027"/>
              <a:gd name="T9" fmla="*/ 0 h 2182"/>
              <a:gd name="T10" fmla="*/ 0 w 8027"/>
              <a:gd name="T11" fmla="*/ 0 h 2182"/>
            </a:gdLst>
            <a:ahLst/>
            <a:cxnLst>
              <a:cxn ang="0">
                <a:pos x="T0" y="T1"/>
              </a:cxn>
              <a:cxn ang="0">
                <a:pos x="T2" y="T3"/>
              </a:cxn>
              <a:cxn ang="0">
                <a:pos x="T4" y="T5"/>
              </a:cxn>
              <a:cxn ang="0">
                <a:pos x="T6" y="T7"/>
              </a:cxn>
              <a:cxn ang="0">
                <a:pos x="T8" y="T9"/>
              </a:cxn>
              <a:cxn ang="0">
                <a:pos x="T10" y="T11"/>
              </a:cxn>
            </a:cxnLst>
            <a:rect l="0" t="0" r="r" b="b"/>
            <a:pathLst>
              <a:path w="8027" h="2182">
                <a:moveTo>
                  <a:pt x="0" y="0"/>
                </a:moveTo>
                <a:lnTo>
                  <a:pt x="447" y="1091"/>
                </a:lnTo>
                <a:lnTo>
                  <a:pt x="0" y="2181"/>
                </a:lnTo>
                <a:lnTo>
                  <a:pt x="8026" y="2181"/>
                </a:lnTo>
                <a:lnTo>
                  <a:pt x="8026" y="0"/>
                </a:lnTo>
                <a:lnTo>
                  <a:pt x="0" y="0"/>
                </a:lnTo>
              </a:path>
            </a:pathLst>
          </a:custGeom>
          <a:solidFill>
            <a:schemeClr val="tx2"/>
          </a:solidFill>
          <a:ln>
            <a:noFill/>
          </a:ln>
          <a:effectLst/>
        </p:spPr>
        <p:txBody>
          <a:bodyPr wrap="square" lIns="360000" tIns="46800" rIns="360000" anchor="ctr"/>
          <a:lstStyle/>
          <a:p>
            <a:pPr algn="ctr">
              <a:spcAft>
                <a:spcPts val="600"/>
              </a:spcAft>
            </a:pPr>
            <a:r>
              <a:rPr lang="en-US" sz="1600" dirty="0">
                <a:solidFill>
                  <a:schemeClr val="bg1"/>
                </a:solidFill>
                <a:ea typeface="Gotham Book" charset="0"/>
                <a:cs typeface="Gotham Book" charset="0"/>
              </a:rPr>
              <a:t>LOREM IPSUM DOLOR SIT AMET</a:t>
            </a:r>
          </a:p>
        </p:txBody>
      </p:sp>
      <p:sp>
        <p:nvSpPr>
          <p:cNvPr id="318" name="Freeform 317"/>
          <p:cNvSpPr>
            <a:spLocks noChangeArrowheads="1"/>
          </p:cNvSpPr>
          <p:nvPr/>
        </p:nvSpPr>
        <p:spPr bwMode="auto">
          <a:xfrm>
            <a:off x="2096400" y="4823112"/>
            <a:ext cx="3965408" cy="1166229"/>
          </a:xfrm>
          <a:custGeom>
            <a:avLst/>
            <a:gdLst>
              <a:gd name="T0" fmla="*/ 2170 w 8485"/>
              <a:gd name="T1" fmla="*/ 0 h 2182"/>
              <a:gd name="T2" fmla="*/ 1080 w 8485"/>
              <a:gd name="T3" fmla="*/ 458 h 2182"/>
              <a:gd name="T4" fmla="*/ 0 w 8485"/>
              <a:gd name="T5" fmla="*/ 0 h 2182"/>
              <a:gd name="T6" fmla="*/ 0 w 8485"/>
              <a:gd name="T7" fmla="*/ 2181 h 2182"/>
              <a:gd name="T8" fmla="*/ 8026 w 8485"/>
              <a:gd name="T9" fmla="*/ 2181 h 2182"/>
              <a:gd name="T10" fmla="*/ 8484 w 8485"/>
              <a:gd name="T11" fmla="*/ 1091 h 2182"/>
              <a:gd name="T12" fmla="*/ 8026 w 8485"/>
              <a:gd name="T13" fmla="*/ 0 h 2182"/>
              <a:gd name="T14" fmla="*/ 2170 w 8485"/>
              <a:gd name="T15" fmla="*/ 0 h 2182"/>
              <a:gd name="connsiteX0" fmla="*/ 2557 w 9999"/>
              <a:gd name="connsiteY0" fmla="*/ 0 h 9995"/>
              <a:gd name="connsiteX1" fmla="*/ 0 w 9999"/>
              <a:gd name="connsiteY1" fmla="*/ 0 h 9995"/>
              <a:gd name="connsiteX2" fmla="*/ 0 w 9999"/>
              <a:gd name="connsiteY2" fmla="*/ 9995 h 9995"/>
              <a:gd name="connsiteX3" fmla="*/ 9459 w 9999"/>
              <a:gd name="connsiteY3" fmla="*/ 9995 h 9995"/>
              <a:gd name="connsiteX4" fmla="*/ 9999 w 9999"/>
              <a:gd name="connsiteY4" fmla="*/ 5000 h 9995"/>
              <a:gd name="connsiteX5" fmla="*/ 9459 w 9999"/>
              <a:gd name="connsiteY5" fmla="*/ 0 h 9995"/>
              <a:gd name="connsiteX6" fmla="*/ 2557 w 9999"/>
              <a:gd name="connsiteY6" fmla="*/ 0 h 9995"/>
              <a:gd name="connsiteX0" fmla="*/ 2557 w 10000"/>
              <a:gd name="connsiteY0" fmla="*/ 0 h 10000"/>
              <a:gd name="connsiteX1" fmla="*/ 0 w 10000"/>
              <a:gd name="connsiteY1" fmla="*/ 0 h 10000"/>
              <a:gd name="connsiteX2" fmla="*/ 0 w 10000"/>
              <a:gd name="connsiteY2" fmla="*/ 10000 h 10000"/>
              <a:gd name="connsiteX3" fmla="*/ 9460 w 10000"/>
              <a:gd name="connsiteY3" fmla="*/ 10000 h 10000"/>
              <a:gd name="connsiteX4" fmla="*/ 10000 w 10000"/>
              <a:gd name="connsiteY4" fmla="*/ 5003 h 10000"/>
              <a:gd name="connsiteX5" fmla="*/ 946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57" y="0"/>
                </a:moveTo>
                <a:lnTo>
                  <a:pt x="0" y="0"/>
                </a:lnTo>
                <a:lnTo>
                  <a:pt x="0" y="10000"/>
                </a:lnTo>
                <a:lnTo>
                  <a:pt x="9460" y="10000"/>
                </a:lnTo>
                <a:lnTo>
                  <a:pt x="10000" y="5003"/>
                </a:lnTo>
                <a:lnTo>
                  <a:pt x="9460" y="0"/>
                </a:lnTo>
              </a:path>
            </a:pathLst>
          </a:custGeom>
          <a:solidFill>
            <a:schemeClr val="accent1"/>
          </a:solidFill>
          <a:ln>
            <a:noFill/>
          </a:ln>
          <a:effectLst/>
        </p:spPr>
        <p:txBody>
          <a:bodyPr wrap="square" lIns="360000" tIns="46800" rIns="360000" anchor="ctr"/>
          <a:lstStyle/>
          <a:p>
            <a:pPr algn="ctr"/>
            <a:r>
              <a:rPr lang="en-US" sz="1600" dirty="0">
                <a:solidFill>
                  <a:schemeClr val="bg1"/>
                </a:solidFill>
                <a:ea typeface="Gotham Book" charset="0"/>
                <a:cs typeface="Gotham Book" charset="0"/>
              </a:rPr>
              <a:t>LOREM IPSUM DOLOR SIT AMET</a:t>
            </a:r>
          </a:p>
        </p:txBody>
      </p:sp>
    </p:spTree>
    <p:extLst>
      <p:ext uri="{BB962C8B-B14F-4D97-AF65-F5344CB8AC3E}">
        <p14:creationId xmlns:p14="http://schemas.microsoft.com/office/powerpoint/2010/main" val="1059669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err="1">
                <a:solidFill>
                  <a:schemeClr val="accent1"/>
                </a:solidFill>
              </a:rPr>
              <a:t>Lorem</a:t>
            </a:r>
            <a:r>
              <a:rPr lang="en-US" dirty="0">
                <a:solidFill>
                  <a:schemeClr val="accent1"/>
                </a:solidFill>
              </a:rPr>
              <a:t> </a:t>
            </a:r>
            <a:r>
              <a:rPr lang="en-US" dirty="0" err="1">
                <a:solidFill>
                  <a:schemeClr val="accent1"/>
                </a:solidFill>
              </a:rPr>
              <a:t>ipsum</a:t>
            </a:r>
            <a:r>
              <a:rPr lang="en-US" dirty="0">
                <a:solidFill>
                  <a:schemeClr val="accent1"/>
                </a:solidFill>
              </a:rPr>
              <a:t> dolor sit </a:t>
            </a:r>
            <a:r>
              <a:rPr lang="en-US" dirty="0" err="1">
                <a:solidFill>
                  <a:schemeClr val="accent1"/>
                </a:solidFill>
              </a:rPr>
              <a:t>amet</a:t>
            </a:r>
            <a:endParaRPr lang="en-US" dirty="0">
              <a:solidFill>
                <a:schemeClr val="accent1"/>
              </a:solidFill>
            </a:endParaRPr>
          </a:p>
        </p:txBody>
      </p:sp>
      <p:grpSp>
        <p:nvGrpSpPr>
          <p:cNvPr id="22" name="Group 21"/>
          <p:cNvGrpSpPr/>
          <p:nvPr/>
        </p:nvGrpSpPr>
        <p:grpSpPr>
          <a:xfrm>
            <a:off x="1085444" y="2144911"/>
            <a:ext cx="3540984" cy="3540984"/>
            <a:chOff x="5693899" y="1763074"/>
            <a:chExt cx="1864980" cy="1864980"/>
          </a:xfrm>
        </p:grpSpPr>
        <p:sp>
          <p:nvSpPr>
            <p:cNvPr id="23" name="Rechteck 7"/>
            <p:cNvSpPr/>
            <p:nvPr/>
          </p:nvSpPr>
          <p:spPr bwMode="auto">
            <a:xfrm>
              <a:off x="5693899" y="1763074"/>
              <a:ext cx="1864980" cy="186498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2400" dirty="0">
                  <a:solidFill>
                    <a:schemeClr val="bg1"/>
                  </a:solidFill>
                  <a:latin typeface="+mj-lt"/>
                  <a:ea typeface="Gotham Book" charset="0"/>
                  <a:cs typeface="Gotham Book" charset="0"/>
                </a:rPr>
                <a:t>LOREM IPSUM DOLOR SIT AMET</a:t>
              </a:r>
            </a:p>
          </p:txBody>
        </p:sp>
        <p:sp>
          <p:nvSpPr>
            <p:cNvPr id="24" name="Oval 23"/>
            <p:cNvSpPr/>
            <p:nvPr/>
          </p:nvSpPr>
          <p:spPr>
            <a:xfrm>
              <a:off x="5789051" y="1858226"/>
              <a:ext cx="1674676" cy="167467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grpSp>
      <p:sp>
        <p:nvSpPr>
          <p:cNvPr id="8" name="Rectangle 7"/>
          <p:cNvSpPr/>
          <p:nvPr/>
        </p:nvSpPr>
        <p:spPr>
          <a:xfrm>
            <a:off x="5141249" y="2171624"/>
            <a:ext cx="5017131" cy="34270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Gotham Book" charset="0"/>
              <a:ea typeface="Gotham Book" charset="0"/>
              <a:cs typeface="Gotham Book" charset="0"/>
            </a:endParaRPr>
          </a:p>
        </p:txBody>
      </p:sp>
      <p:sp>
        <p:nvSpPr>
          <p:cNvPr id="14" name="Rechteck 5"/>
          <p:cNvSpPr/>
          <p:nvPr/>
        </p:nvSpPr>
        <p:spPr>
          <a:xfrm>
            <a:off x="5908562" y="2529798"/>
            <a:ext cx="3734997" cy="392366"/>
          </a:xfrm>
          <a:prstGeom prst="rect">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lIns="0" tIns="46800" rIns="180000" rtlCol="0" anchor="ctr"/>
          <a:lstStyle/>
          <a:p>
            <a:pPr algn="ctr"/>
            <a:r>
              <a:rPr lang="en-GB" sz="1400" dirty="0">
                <a:solidFill>
                  <a:schemeClr val="bg1"/>
                </a:solidFill>
                <a:ea typeface="Gotham Book" charset="0"/>
                <a:cs typeface="Gotham Book" charset="0"/>
              </a:rPr>
              <a:t>LOREM IPSUM DOLOR SIT AMET</a:t>
            </a:r>
          </a:p>
        </p:txBody>
      </p:sp>
      <p:sp>
        <p:nvSpPr>
          <p:cNvPr id="16" name="Rechteck 5"/>
          <p:cNvSpPr/>
          <p:nvPr/>
        </p:nvSpPr>
        <p:spPr>
          <a:xfrm>
            <a:off x="5908562" y="2976352"/>
            <a:ext cx="3734997" cy="392366"/>
          </a:xfrm>
          <a:prstGeom prst="rect">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lIns="0" tIns="46800" rIns="180000" rtlCol="0" anchor="ctr"/>
          <a:lstStyle/>
          <a:p>
            <a:pPr algn="ctr"/>
            <a:r>
              <a:rPr lang="en-GB" sz="1400" dirty="0">
                <a:solidFill>
                  <a:schemeClr val="bg1"/>
                </a:solidFill>
                <a:ea typeface="Gotham Book" charset="0"/>
                <a:cs typeface="Gotham Book" charset="0"/>
              </a:rPr>
              <a:t>LOREM IPSUM DOLOR SIT AMET</a:t>
            </a:r>
          </a:p>
        </p:txBody>
      </p:sp>
      <p:grpSp>
        <p:nvGrpSpPr>
          <p:cNvPr id="19" name="Group 18"/>
          <p:cNvGrpSpPr/>
          <p:nvPr/>
        </p:nvGrpSpPr>
        <p:grpSpPr>
          <a:xfrm>
            <a:off x="9269381" y="2083243"/>
            <a:ext cx="1732030" cy="1732029"/>
            <a:chOff x="5693899" y="1763074"/>
            <a:chExt cx="1864980" cy="1864980"/>
          </a:xfrm>
          <a:solidFill>
            <a:schemeClr val="tx2"/>
          </a:solidFill>
        </p:grpSpPr>
        <p:sp>
          <p:nvSpPr>
            <p:cNvPr id="20" name="Rechteck 7"/>
            <p:cNvSpPr/>
            <p:nvPr/>
          </p:nvSpPr>
          <p:spPr bwMode="auto">
            <a:xfrm>
              <a:off x="5693899" y="1763074"/>
              <a:ext cx="1864980" cy="1864980"/>
            </a:xfrm>
            <a:prstGeom prst="ellipse">
              <a:avLst/>
            </a:prstGeom>
            <a:grp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en-US" sz="1600" dirty="0">
                <a:solidFill>
                  <a:schemeClr val="bg1"/>
                </a:solidFill>
                <a:latin typeface="+mj-lt"/>
                <a:ea typeface="Gotham Book" charset="0"/>
                <a:cs typeface="Gotham Book" charset="0"/>
              </a:endParaRPr>
            </a:p>
          </p:txBody>
        </p:sp>
        <p:sp>
          <p:nvSpPr>
            <p:cNvPr id="21" name="Oval 20"/>
            <p:cNvSpPr/>
            <p:nvPr/>
          </p:nvSpPr>
          <p:spPr>
            <a:xfrm>
              <a:off x="5789051" y="1858226"/>
              <a:ext cx="1674676" cy="1674676"/>
            </a:xfrm>
            <a:prstGeom prst="ellipse">
              <a:avLst/>
            </a:prstGeom>
            <a:grp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Gotham Book" charset="0"/>
                <a:ea typeface="Gotham Book" charset="0"/>
                <a:cs typeface="Gotham Book" charset="0"/>
              </a:endParaRPr>
            </a:p>
          </p:txBody>
        </p:sp>
      </p:grpSp>
      <p:sp>
        <p:nvSpPr>
          <p:cNvPr id="26" name="Rechteck 5"/>
          <p:cNvSpPr/>
          <p:nvPr/>
        </p:nvSpPr>
        <p:spPr>
          <a:xfrm>
            <a:off x="5908562" y="4462091"/>
            <a:ext cx="3734997" cy="392366"/>
          </a:xfrm>
          <a:prstGeom prst="rect">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lIns="0" tIns="46800" rIns="180000" rtlCol="0" anchor="ctr"/>
          <a:lstStyle/>
          <a:p>
            <a:pPr algn="ctr"/>
            <a:r>
              <a:rPr lang="en-GB" sz="1400" dirty="0">
                <a:solidFill>
                  <a:schemeClr val="bg1"/>
                </a:solidFill>
                <a:ea typeface="Gotham Book" charset="0"/>
                <a:cs typeface="Gotham Book" charset="0"/>
              </a:rPr>
              <a:t>LOREM IPSUM DOLOR SIT AMET</a:t>
            </a:r>
          </a:p>
        </p:txBody>
      </p:sp>
      <p:sp>
        <p:nvSpPr>
          <p:cNvPr id="27" name="Rechteck 5"/>
          <p:cNvSpPr/>
          <p:nvPr/>
        </p:nvSpPr>
        <p:spPr>
          <a:xfrm>
            <a:off x="5908562" y="4908645"/>
            <a:ext cx="3734997" cy="392366"/>
          </a:xfrm>
          <a:prstGeom prst="rect">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lIns="0" tIns="46800" rIns="180000" rtlCol="0" anchor="ctr"/>
          <a:lstStyle/>
          <a:p>
            <a:pPr algn="ctr"/>
            <a:r>
              <a:rPr lang="en-GB" sz="1400" dirty="0">
                <a:solidFill>
                  <a:schemeClr val="bg1"/>
                </a:solidFill>
                <a:ea typeface="Gotham Book" charset="0"/>
                <a:cs typeface="Gotham Book" charset="0"/>
              </a:rPr>
              <a:t>LOREM IPSUM DOLOR SIT AMET</a:t>
            </a:r>
          </a:p>
        </p:txBody>
      </p:sp>
      <p:grpSp>
        <p:nvGrpSpPr>
          <p:cNvPr id="28" name="Group 27"/>
          <p:cNvGrpSpPr/>
          <p:nvPr/>
        </p:nvGrpSpPr>
        <p:grpSpPr>
          <a:xfrm>
            <a:off x="9269381" y="4015536"/>
            <a:ext cx="1732030" cy="1732029"/>
            <a:chOff x="5693899" y="1763074"/>
            <a:chExt cx="1864980" cy="1864980"/>
          </a:xfrm>
          <a:solidFill>
            <a:schemeClr val="tx2"/>
          </a:solidFill>
        </p:grpSpPr>
        <p:sp>
          <p:nvSpPr>
            <p:cNvPr id="29" name="Rechteck 7"/>
            <p:cNvSpPr/>
            <p:nvPr/>
          </p:nvSpPr>
          <p:spPr bwMode="auto">
            <a:xfrm>
              <a:off x="5693899" y="1763074"/>
              <a:ext cx="1864980" cy="1864980"/>
            </a:xfrm>
            <a:prstGeom prst="ellipse">
              <a:avLst/>
            </a:prstGeom>
            <a:grp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en-US" sz="1600" dirty="0">
                <a:solidFill>
                  <a:schemeClr val="bg1"/>
                </a:solidFill>
                <a:latin typeface="+mj-lt"/>
                <a:ea typeface="Gotham Book" charset="0"/>
                <a:cs typeface="Gotham Book" charset="0"/>
              </a:endParaRPr>
            </a:p>
          </p:txBody>
        </p:sp>
        <p:sp>
          <p:nvSpPr>
            <p:cNvPr id="30" name="Oval 29"/>
            <p:cNvSpPr/>
            <p:nvPr/>
          </p:nvSpPr>
          <p:spPr>
            <a:xfrm>
              <a:off x="5789051" y="1858226"/>
              <a:ext cx="1674676" cy="1674676"/>
            </a:xfrm>
            <a:prstGeom prst="ellipse">
              <a:avLst/>
            </a:prstGeom>
            <a:grp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Gotham Book" charset="0"/>
                <a:ea typeface="Gotham Book" charset="0"/>
                <a:cs typeface="Gotham Book" charset="0"/>
              </a:endParaRPr>
            </a:p>
          </p:txBody>
        </p:sp>
      </p:grpSp>
      <p:pic>
        <p:nvPicPr>
          <p:cNvPr id="18" name="Grafik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32343" y="2232512"/>
            <a:ext cx="1397431" cy="1433490"/>
          </a:xfrm>
          <a:prstGeom prst="ellipse">
            <a:avLst/>
          </a:prstGeom>
          <a:effectLst/>
        </p:spPr>
      </p:pic>
      <p:sp>
        <p:nvSpPr>
          <p:cNvPr id="7" name="Oval 6"/>
          <p:cNvSpPr/>
          <p:nvPr/>
        </p:nvSpPr>
        <p:spPr>
          <a:xfrm>
            <a:off x="9424327" y="4165442"/>
            <a:ext cx="1433263" cy="1433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Gotham Book" charset="0"/>
              <a:ea typeface="Gotham Book" charset="0"/>
              <a:cs typeface="Gotham Book" charset="0"/>
            </a:endParaRPr>
          </a:p>
        </p:txBody>
      </p:sp>
      <p:sp>
        <p:nvSpPr>
          <p:cNvPr id="32" name="Freeform 62"/>
          <p:cNvSpPr>
            <a:spLocks noChangeArrowheads="1"/>
          </p:cNvSpPr>
          <p:nvPr/>
        </p:nvSpPr>
        <p:spPr bwMode="auto">
          <a:xfrm>
            <a:off x="9721419" y="4412036"/>
            <a:ext cx="899966" cy="900873"/>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4225 0 0"/>
              <a:gd name="G25" fmla="+- 429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T0" fmla="*/ 1181 256 1"/>
              <a:gd name="T1" fmla="*/ 0 256 1"/>
              <a:gd name="G46" fmla="+- 0 T0 T1"/>
              <a:gd name="G47" fmla="cos G45 G46"/>
              <a:gd name="G48" fmla="+- 1 0 0"/>
              <a:gd name="G49" fmla="+- 1 0 0"/>
              <a:gd name="G50" fmla="+- 1 0 0"/>
              <a:gd name="G51" fmla="+- 1 0 0"/>
              <a:gd name="G52" fmla="+- 1 0 0"/>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T2" fmla="*/ 1551978 w 4371"/>
              <a:gd name="T3" fmla="*/ 351116 h 4373"/>
              <a:gd name="T4" fmla="*/ 1222650 w 4371"/>
              <a:gd name="T5" fmla="*/ 20887 h 4373"/>
              <a:gd name="T6" fmla="*/ 1148147 w 4371"/>
              <a:gd name="T7" fmla="*/ 20887 h 4373"/>
              <a:gd name="T8" fmla="*/ 1148147 w 4371"/>
              <a:gd name="T9" fmla="*/ 95071 h 4373"/>
              <a:gd name="T10" fmla="*/ 1199975 w 4371"/>
              <a:gd name="T11" fmla="*/ 146929 h 4373"/>
              <a:gd name="T12" fmla="*/ 1000219 w 4371"/>
              <a:gd name="T13" fmla="*/ 346434 h 4373"/>
              <a:gd name="T14" fmla="*/ 828537 w 4371"/>
              <a:gd name="T15" fmla="*/ 174658 h 4373"/>
              <a:gd name="T16" fmla="*/ 754394 w 4371"/>
              <a:gd name="T17" fmla="*/ 174658 h 4373"/>
              <a:gd name="T18" fmla="*/ 754394 w 4371"/>
              <a:gd name="T19" fmla="*/ 248842 h 4373"/>
              <a:gd name="T20" fmla="*/ 850492 w 4371"/>
              <a:gd name="T21" fmla="*/ 345354 h 4373"/>
              <a:gd name="T22" fmla="*/ 217752 w 4371"/>
              <a:gd name="T23" fmla="*/ 978803 h 4373"/>
              <a:gd name="T24" fmla="*/ 217752 w 4371"/>
              <a:gd name="T25" fmla="*/ 1193074 h 4373"/>
              <a:gd name="T26" fmla="*/ 273180 w 4371"/>
              <a:gd name="T27" fmla="*/ 1248532 h 4373"/>
              <a:gd name="T28" fmla="*/ 14397 w 4371"/>
              <a:gd name="T29" fmla="*/ 1506738 h 4373"/>
              <a:gd name="T30" fmla="*/ 14397 w 4371"/>
              <a:gd name="T31" fmla="*/ 1559675 h 4373"/>
              <a:gd name="T32" fmla="*/ 67305 w 4371"/>
              <a:gd name="T33" fmla="*/ 1559675 h 4373"/>
              <a:gd name="T34" fmla="*/ 326088 w 4371"/>
              <a:gd name="T35" fmla="*/ 1300750 h 4373"/>
              <a:gd name="T36" fmla="*/ 381156 w 4371"/>
              <a:gd name="T37" fmla="*/ 1356208 h 4373"/>
              <a:gd name="T38" fmla="*/ 594949 w 4371"/>
              <a:gd name="T39" fmla="*/ 1356208 h 4373"/>
              <a:gd name="T40" fmla="*/ 1227689 w 4371"/>
              <a:gd name="T41" fmla="*/ 723479 h 4373"/>
              <a:gd name="T42" fmla="*/ 1324148 w 4371"/>
              <a:gd name="T43" fmla="*/ 819271 h 4373"/>
              <a:gd name="T44" fmla="*/ 1398292 w 4371"/>
              <a:gd name="T45" fmla="*/ 819271 h 4373"/>
              <a:gd name="T46" fmla="*/ 1398292 w 4371"/>
              <a:gd name="T47" fmla="*/ 745446 h 4373"/>
              <a:gd name="T48" fmla="*/ 1226250 w 4371"/>
              <a:gd name="T49" fmla="*/ 573309 h 4373"/>
              <a:gd name="T50" fmla="*/ 1426005 w 4371"/>
              <a:gd name="T51" fmla="*/ 373803 h 4373"/>
              <a:gd name="T52" fmla="*/ 1477834 w 4371"/>
              <a:gd name="T53" fmla="*/ 425300 h 4373"/>
              <a:gd name="T54" fmla="*/ 1551978 w 4371"/>
              <a:gd name="T55" fmla="*/ 425300 h 4373"/>
              <a:gd name="T56" fmla="*/ 1551978 w 4371"/>
              <a:gd name="T57" fmla="*/ 351116 h 4373"/>
              <a:gd name="T58" fmla="*/ 572994 w 4371"/>
              <a:gd name="T59" fmla="*/ 1305791 h 4373"/>
              <a:gd name="T60" fmla="*/ 400592 w 4371"/>
              <a:gd name="T61" fmla="*/ 1305791 h 4373"/>
              <a:gd name="T62" fmla="*/ 268141 w 4371"/>
              <a:gd name="T63" fmla="*/ 1173628 h 4373"/>
              <a:gd name="T64" fmla="*/ 268141 w 4371"/>
              <a:gd name="T65" fmla="*/ 1000410 h 4373"/>
              <a:gd name="T66" fmla="*/ 558597 w 4371"/>
              <a:gd name="T67" fmla="*/ 710875 h 4373"/>
              <a:gd name="T68" fmla="*/ 863090 w 4371"/>
              <a:gd name="T69" fmla="*/ 1015535 h 4373"/>
              <a:gd name="T70" fmla="*/ 572994 w 4371"/>
              <a:gd name="T71" fmla="*/ 1305791 h 4373"/>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71" h="4373">
                <a:moveTo>
                  <a:pt x="4312" y="975"/>
                </a:moveTo>
                <a:lnTo>
                  <a:pt x="3397" y="58"/>
                </a:lnTo>
                <a:cubicBezTo>
                  <a:pt x="3341" y="0"/>
                  <a:pt x="3248" y="0"/>
                  <a:pt x="3190" y="58"/>
                </a:cubicBezTo>
                <a:cubicBezTo>
                  <a:pt x="3133" y="114"/>
                  <a:pt x="3134" y="206"/>
                  <a:pt x="3190" y="264"/>
                </a:cubicBezTo>
                <a:lnTo>
                  <a:pt x="3334" y="408"/>
                </a:lnTo>
                <a:lnTo>
                  <a:pt x="2779" y="962"/>
                </a:lnTo>
                <a:lnTo>
                  <a:pt x="2302" y="485"/>
                </a:lnTo>
                <a:cubicBezTo>
                  <a:pt x="2244" y="427"/>
                  <a:pt x="2154" y="427"/>
                  <a:pt x="2096" y="485"/>
                </a:cubicBezTo>
                <a:cubicBezTo>
                  <a:pt x="2038" y="542"/>
                  <a:pt x="2040" y="633"/>
                  <a:pt x="2096" y="691"/>
                </a:cubicBezTo>
                <a:lnTo>
                  <a:pt x="2363" y="959"/>
                </a:lnTo>
                <a:lnTo>
                  <a:pt x="605" y="2718"/>
                </a:lnTo>
                <a:cubicBezTo>
                  <a:pt x="441" y="2883"/>
                  <a:pt x="441" y="3148"/>
                  <a:pt x="605" y="3313"/>
                </a:cubicBezTo>
                <a:lnTo>
                  <a:pt x="759" y="3467"/>
                </a:lnTo>
                <a:lnTo>
                  <a:pt x="40" y="4184"/>
                </a:lnTo>
                <a:cubicBezTo>
                  <a:pt x="0" y="4225"/>
                  <a:pt x="0" y="4291"/>
                  <a:pt x="40" y="4331"/>
                </a:cubicBezTo>
                <a:cubicBezTo>
                  <a:pt x="80" y="4372"/>
                  <a:pt x="147" y="4372"/>
                  <a:pt x="187" y="4331"/>
                </a:cubicBezTo>
                <a:lnTo>
                  <a:pt x="906" y="3612"/>
                </a:lnTo>
                <a:lnTo>
                  <a:pt x="1059" y="3766"/>
                </a:lnTo>
                <a:cubicBezTo>
                  <a:pt x="1223" y="3931"/>
                  <a:pt x="1489" y="3931"/>
                  <a:pt x="1653" y="3766"/>
                </a:cubicBezTo>
                <a:lnTo>
                  <a:pt x="3411" y="2009"/>
                </a:lnTo>
                <a:lnTo>
                  <a:pt x="3679" y="2275"/>
                </a:lnTo>
                <a:cubicBezTo>
                  <a:pt x="3736" y="2331"/>
                  <a:pt x="3827" y="2333"/>
                  <a:pt x="3885" y="2275"/>
                </a:cubicBezTo>
                <a:cubicBezTo>
                  <a:pt x="3943" y="2219"/>
                  <a:pt x="3943" y="2128"/>
                  <a:pt x="3885" y="2070"/>
                </a:cubicBezTo>
                <a:lnTo>
                  <a:pt x="3407" y="1592"/>
                </a:lnTo>
                <a:lnTo>
                  <a:pt x="3962" y="1038"/>
                </a:lnTo>
                <a:lnTo>
                  <a:pt x="4106" y="1181"/>
                </a:lnTo>
                <a:cubicBezTo>
                  <a:pt x="4163" y="1237"/>
                  <a:pt x="4254" y="1237"/>
                  <a:pt x="4312" y="1181"/>
                </a:cubicBezTo>
                <a:cubicBezTo>
                  <a:pt x="4370" y="1123"/>
                  <a:pt x="4370" y="1032"/>
                  <a:pt x="4312" y="975"/>
                </a:cubicBezTo>
                <a:close/>
                <a:moveTo>
                  <a:pt x="1592" y="3626"/>
                </a:moveTo>
                <a:cubicBezTo>
                  <a:pt x="1459" y="3759"/>
                  <a:pt x="1244" y="3759"/>
                  <a:pt x="1113" y="3626"/>
                </a:cubicBezTo>
                <a:lnTo>
                  <a:pt x="745" y="3259"/>
                </a:lnTo>
                <a:cubicBezTo>
                  <a:pt x="612" y="3126"/>
                  <a:pt x="612" y="2911"/>
                  <a:pt x="745" y="2778"/>
                </a:cubicBezTo>
                <a:lnTo>
                  <a:pt x="1552" y="1974"/>
                </a:lnTo>
                <a:lnTo>
                  <a:pt x="2398" y="2820"/>
                </a:lnTo>
                <a:lnTo>
                  <a:pt x="1592" y="3626"/>
                </a:lnTo>
                <a:close/>
              </a:path>
            </a:pathLst>
          </a:custGeom>
          <a:solidFill>
            <a:schemeClr val="accent1"/>
          </a:solidFill>
          <a:ln>
            <a:noFill/>
          </a:ln>
          <a:effectLst/>
        </p:spPr>
        <p:txBody>
          <a:bodyPr wrap="none" anchor="ctr"/>
          <a:lstStyle/>
          <a:p>
            <a:endParaRPr lang="en-GB" sz="2000"/>
          </a:p>
        </p:txBody>
      </p:sp>
      <p:sp>
        <p:nvSpPr>
          <p:cNvPr id="10" name="Rectangle 9"/>
          <p:cNvSpPr/>
          <p:nvPr/>
        </p:nvSpPr>
        <p:spPr>
          <a:xfrm rot="16200000">
            <a:off x="3933823" y="3700490"/>
            <a:ext cx="3198183" cy="369332"/>
          </a:xfrm>
          <a:prstGeom prst="rect">
            <a:avLst/>
          </a:prstGeom>
        </p:spPr>
        <p:txBody>
          <a:bodyPr wrap="none">
            <a:spAutoFit/>
          </a:bodyPr>
          <a:lstStyle/>
          <a:p>
            <a:pPr algn="ctr"/>
            <a:r>
              <a:rPr lang="en-GB" dirty="0">
                <a:ea typeface="Gotham Book" charset="0"/>
                <a:cs typeface="Gotham Book" charset="0"/>
              </a:rPr>
              <a:t>LOREM IPSUM DOLOR SIT AMET</a:t>
            </a:r>
          </a:p>
        </p:txBody>
      </p:sp>
      <p:sp>
        <p:nvSpPr>
          <p:cNvPr id="25" name="Rectangle 24"/>
          <p:cNvSpPr/>
          <p:nvPr/>
        </p:nvSpPr>
        <p:spPr>
          <a:xfrm>
            <a:off x="765543" y="1376362"/>
            <a:ext cx="10694619" cy="396875"/>
          </a:xfrm>
          <a:prstGeom prst="rect">
            <a:avLst/>
          </a:prstGeom>
          <a:solidFill>
            <a:schemeClr val="tx2"/>
          </a:solidFill>
        </p:spPr>
        <p:txBody>
          <a:bodyPr wrap="square" lIns="90000" tIns="46800" rIns="90000" anchor="ctr">
            <a:noAutofit/>
          </a:bodyPr>
          <a:lstStyle/>
          <a:p>
            <a:pPr algn="ctr"/>
            <a:r>
              <a:rPr lang="en-US" dirty="0">
                <a:solidFill>
                  <a:schemeClr val="bg1"/>
                </a:solidFill>
                <a:ea typeface="Gotham Book" charset="0"/>
                <a:cs typeface="Gotham Book" charset="0"/>
              </a:rPr>
              <a:t>LOREM IPSUM DOLOR SIT AMET</a:t>
            </a:r>
          </a:p>
        </p:txBody>
      </p:sp>
    </p:spTree>
    <p:extLst>
      <p:ext uri="{BB962C8B-B14F-4D97-AF65-F5344CB8AC3E}">
        <p14:creationId xmlns:p14="http://schemas.microsoft.com/office/powerpoint/2010/main" val="7755194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8"/>
          <p:cNvSpPr>
            <a:spLocks noGrp="1"/>
          </p:cNvSpPr>
          <p:nvPr>
            <p:ph type="title"/>
          </p:nvPr>
        </p:nvSpPr>
        <p:spPr/>
        <p:txBody>
          <a:bodyPr/>
          <a:lstStyle/>
          <a:p>
            <a:r>
              <a:rPr lang="en-GB" dirty="0" err="1">
                <a:solidFill>
                  <a:schemeClr val="accent1"/>
                </a:solidFill>
                <a:ea typeface="ＭＳ Ｐゴシック" charset="-128"/>
              </a:rPr>
              <a:t>Lorem</a:t>
            </a:r>
            <a:r>
              <a:rPr lang="en-GB" dirty="0">
                <a:solidFill>
                  <a:schemeClr val="accent1"/>
                </a:solidFill>
                <a:ea typeface="ＭＳ Ｐゴシック" charset="-128"/>
              </a:rPr>
              <a:t> </a:t>
            </a:r>
            <a:r>
              <a:rPr lang="en-GB" dirty="0" err="1">
                <a:solidFill>
                  <a:schemeClr val="accent1"/>
                </a:solidFill>
                <a:ea typeface="ＭＳ Ｐゴシック" charset="-128"/>
              </a:rPr>
              <a:t>ipsum</a:t>
            </a:r>
            <a:r>
              <a:rPr lang="en-GB" dirty="0">
                <a:solidFill>
                  <a:schemeClr val="accent1"/>
                </a:solidFill>
                <a:ea typeface="ＭＳ Ｐゴシック" charset="-128"/>
              </a:rPr>
              <a:t> </a:t>
            </a:r>
            <a:r>
              <a:rPr lang="en-GB" dirty="0" err="1">
                <a:solidFill>
                  <a:schemeClr val="accent1"/>
                </a:solidFill>
                <a:ea typeface="ＭＳ Ｐゴシック" charset="-128"/>
              </a:rPr>
              <a:t>dolor</a:t>
            </a:r>
            <a:r>
              <a:rPr lang="en-GB" dirty="0">
                <a:solidFill>
                  <a:schemeClr val="accent1"/>
                </a:solidFill>
                <a:ea typeface="ＭＳ Ｐゴシック" charset="-128"/>
              </a:rPr>
              <a:t> sit </a:t>
            </a:r>
            <a:r>
              <a:rPr lang="en-GB" dirty="0" err="1">
                <a:solidFill>
                  <a:schemeClr val="accent1"/>
                </a:solidFill>
                <a:ea typeface="ＭＳ Ｐゴシック" charset="-128"/>
              </a:rPr>
              <a:t>amet</a:t>
            </a:r>
            <a:endParaRPr lang="en-GB" dirty="0">
              <a:solidFill>
                <a:schemeClr val="accent1"/>
              </a:solidFill>
              <a:ea typeface="ＭＳ Ｐゴシック" charset="-128"/>
            </a:endParaRPr>
          </a:p>
        </p:txBody>
      </p:sp>
      <p:sp>
        <p:nvSpPr>
          <p:cNvPr id="13" name="Triangle 12"/>
          <p:cNvSpPr/>
          <p:nvPr/>
        </p:nvSpPr>
        <p:spPr>
          <a:xfrm rot="5400000">
            <a:off x="5201264" y="3097597"/>
            <a:ext cx="1559595" cy="555475"/>
          </a:xfrm>
          <a:prstGeom prst="triangle">
            <a:avLst>
              <a:gd name="adj" fmla="val 4963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otham Book" charset="0"/>
              <a:ea typeface="Gotham Book" charset="0"/>
              <a:cs typeface="Gotham Book" charset="0"/>
            </a:endParaRPr>
          </a:p>
        </p:txBody>
      </p:sp>
      <p:sp>
        <p:nvSpPr>
          <p:cNvPr id="14" name="Oval 13"/>
          <p:cNvSpPr/>
          <p:nvPr/>
        </p:nvSpPr>
        <p:spPr>
          <a:xfrm>
            <a:off x="2172767" y="1524846"/>
            <a:ext cx="3711575" cy="37115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otham Book" charset="0"/>
              <a:ea typeface="Gotham Book" charset="0"/>
              <a:cs typeface="Gotham Book" charset="0"/>
            </a:endParaRPr>
          </a:p>
        </p:txBody>
      </p:sp>
      <p:sp>
        <p:nvSpPr>
          <p:cNvPr id="15" name="Oval 14"/>
          <p:cNvSpPr/>
          <p:nvPr/>
        </p:nvSpPr>
        <p:spPr>
          <a:xfrm>
            <a:off x="2321739" y="1666757"/>
            <a:ext cx="3417152" cy="3417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sz="1400" dirty="0">
              <a:solidFill>
                <a:srgbClr val="FFFFFF"/>
              </a:solidFill>
              <a:latin typeface="Gotham Book" charset="0"/>
              <a:ea typeface="Gotham Book" charset="0"/>
              <a:cs typeface="Gotham Book" charset="0"/>
            </a:endParaRPr>
          </a:p>
        </p:txBody>
      </p:sp>
      <p:sp>
        <p:nvSpPr>
          <p:cNvPr id="16" name="Oval 15"/>
          <p:cNvSpPr/>
          <p:nvPr/>
        </p:nvSpPr>
        <p:spPr>
          <a:xfrm>
            <a:off x="2250616" y="1601900"/>
            <a:ext cx="3555877" cy="3555877"/>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otham Book" charset="0"/>
              <a:ea typeface="Gotham Book" charset="0"/>
              <a:cs typeface="Gotham Book" charset="0"/>
            </a:endParaRPr>
          </a:p>
        </p:txBody>
      </p:sp>
      <p:sp>
        <p:nvSpPr>
          <p:cNvPr id="19" name="Oval 18"/>
          <p:cNvSpPr/>
          <p:nvPr/>
        </p:nvSpPr>
        <p:spPr>
          <a:xfrm>
            <a:off x="6310137" y="1524846"/>
            <a:ext cx="3711575" cy="37115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otham Book" charset="0"/>
              <a:ea typeface="Gotham Book" charset="0"/>
              <a:cs typeface="Gotham Book" charset="0"/>
            </a:endParaRPr>
          </a:p>
        </p:txBody>
      </p:sp>
      <p:sp>
        <p:nvSpPr>
          <p:cNvPr id="20" name="Oval 19"/>
          <p:cNvSpPr/>
          <p:nvPr/>
        </p:nvSpPr>
        <p:spPr>
          <a:xfrm>
            <a:off x="6459108" y="1666757"/>
            <a:ext cx="3417152" cy="3417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sz="1400" dirty="0">
              <a:solidFill>
                <a:srgbClr val="FFFFFF"/>
              </a:solidFill>
              <a:latin typeface="Gotham Book" charset="0"/>
              <a:ea typeface="Gotham Book" charset="0"/>
              <a:cs typeface="Gotham Book" charset="0"/>
            </a:endParaRPr>
          </a:p>
        </p:txBody>
      </p:sp>
      <p:sp>
        <p:nvSpPr>
          <p:cNvPr id="22" name="Oval 21"/>
          <p:cNvSpPr/>
          <p:nvPr/>
        </p:nvSpPr>
        <p:spPr>
          <a:xfrm>
            <a:off x="6387984" y="1601900"/>
            <a:ext cx="3555877" cy="3555877"/>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otham Book" charset="0"/>
              <a:ea typeface="Gotham Book" charset="0"/>
              <a:cs typeface="Gotham Book" charset="0"/>
            </a:endParaRPr>
          </a:p>
        </p:txBody>
      </p:sp>
      <p:sp>
        <p:nvSpPr>
          <p:cNvPr id="23" name="Abgerundetes Rechteck 12"/>
          <p:cNvSpPr>
            <a:spLocks noChangeArrowheads="1"/>
          </p:cNvSpPr>
          <p:nvPr/>
        </p:nvSpPr>
        <p:spPr bwMode="auto">
          <a:xfrm>
            <a:off x="2321740" y="5340059"/>
            <a:ext cx="3417152" cy="646331"/>
          </a:xfrm>
          <a:prstGeom prst="roundRect">
            <a:avLst>
              <a:gd name="adj" fmla="val 0"/>
            </a:avLst>
          </a:prstGeom>
          <a:solidFill>
            <a:srgbClr val="E30613"/>
          </a:solidFill>
        </p:spPr>
        <p:txBody>
          <a:bodyPr wrap="square" rtlCol="0" anchor="ctr">
            <a:noAutofit/>
          </a:bodyPr>
          <a:lstStyle/>
          <a:p>
            <a:pPr algn="ctr"/>
            <a:r>
              <a:rPr lang="en-GB" sz="1400" dirty="0">
                <a:solidFill>
                  <a:schemeClr val="bg1"/>
                </a:solidFill>
              </a:rPr>
              <a:t>LOREM IPSUM DOLOR SIT AMET</a:t>
            </a:r>
          </a:p>
        </p:txBody>
      </p:sp>
      <p:sp>
        <p:nvSpPr>
          <p:cNvPr id="24" name="Abgerundetes Rechteck 13"/>
          <p:cNvSpPr>
            <a:spLocks noChangeArrowheads="1"/>
          </p:cNvSpPr>
          <p:nvPr/>
        </p:nvSpPr>
        <p:spPr bwMode="auto">
          <a:xfrm>
            <a:off x="6459109" y="5340059"/>
            <a:ext cx="3417152" cy="646331"/>
          </a:xfrm>
          <a:prstGeom prst="roundRect">
            <a:avLst>
              <a:gd name="adj" fmla="val 0"/>
            </a:avLst>
          </a:prstGeom>
          <a:solidFill>
            <a:srgbClr val="E30613"/>
          </a:solidFill>
        </p:spPr>
        <p:txBody>
          <a:bodyPr wrap="square" rtlCol="0" anchor="ctr" anchorCtr="0">
            <a:noAutofit/>
          </a:bodyPr>
          <a:lstStyle/>
          <a:p>
            <a:pPr algn="ctr"/>
            <a:r>
              <a:rPr lang="en-GB" sz="1400" dirty="0">
                <a:solidFill>
                  <a:schemeClr val="bg1"/>
                </a:solidFill>
              </a:rPr>
              <a:t>LOREM IPSUM DOLOR SIT AMET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4680" y="1773238"/>
            <a:ext cx="2632653" cy="3254340"/>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6262" y="1773238"/>
            <a:ext cx="2632655" cy="3254340"/>
          </a:xfrm>
          <a:prstGeom prst="rect">
            <a:avLst/>
          </a:prstGeom>
        </p:spPr>
      </p:pic>
      <p:sp>
        <p:nvSpPr>
          <p:cNvPr id="25" name="Rectangle 7"/>
          <p:cNvSpPr>
            <a:spLocks noChangeArrowheads="1"/>
          </p:cNvSpPr>
          <p:nvPr/>
        </p:nvSpPr>
        <p:spPr bwMode="auto">
          <a:xfrm>
            <a:off x="2658868" y="3019629"/>
            <a:ext cx="1362125" cy="65150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marL="4763" algn="ctr"/>
            <a:r>
              <a:rPr lang="en-GB" sz="1200" dirty="0"/>
              <a:t>LOREM IPSUM DOLOR SIT AMET</a:t>
            </a:r>
          </a:p>
        </p:txBody>
      </p:sp>
      <p:cxnSp>
        <p:nvCxnSpPr>
          <p:cNvPr id="26" name="Gerade Verbindung mit Pfeil 6"/>
          <p:cNvCxnSpPr/>
          <p:nvPr/>
        </p:nvCxnSpPr>
        <p:spPr>
          <a:xfrm flipV="1">
            <a:off x="3928534" y="3467377"/>
            <a:ext cx="776679" cy="549307"/>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Gerade Verbindung mit Pfeil 20"/>
          <p:cNvCxnSpPr>
            <a:stCxn id="25" idx="3"/>
          </p:cNvCxnSpPr>
          <p:nvPr/>
        </p:nvCxnSpPr>
        <p:spPr>
          <a:xfrm flipV="1">
            <a:off x="4020992" y="3035779"/>
            <a:ext cx="596525" cy="309603"/>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7"/>
          <p:cNvSpPr>
            <a:spLocks noChangeArrowheads="1"/>
          </p:cNvSpPr>
          <p:nvPr/>
        </p:nvSpPr>
        <p:spPr bwMode="auto">
          <a:xfrm>
            <a:off x="2660701" y="3764737"/>
            <a:ext cx="1358463" cy="6580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marL="4763" algn="ctr"/>
            <a:r>
              <a:rPr lang="en-GB" sz="1200" dirty="0">
                <a:solidFill>
                  <a:srgbClr val="FFFFFF"/>
                </a:solidFill>
              </a:rPr>
              <a:t>LOREM IPSUM DOLOR SIT AMET</a:t>
            </a:r>
          </a:p>
        </p:txBody>
      </p:sp>
    </p:spTree>
    <p:extLst>
      <p:ext uri="{BB962C8B-B14F-4D97-AF65-F5344CB8AC3E}">
        <p14:creationId xmlns:p14="http://schemas.microsoft.com/office/powerpoint/2010/main" val="1077075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5"/>
          <p:cNvSpPr/>
          <p:nvPr/>
        </p:nvSpPr>
        <p:spPr>
          <a:xfrm>
            <a:off x="851997" y="1508516"/>
            <a:ext cx="7269654" cy="388752"/>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lIns="144000" tIns="46800" rIns="0" rtlCol="0" anchor="ctr"/>
          <a:lstStyle/>
          <a:p>
            <a:r>
              <a:rPr lang="en-GB" sz="1400" dirty="0">
                <a:solidFill>
                  <a:schemeClr val="tx1"/>
                </a:solidFill>
                <a:ea typeface="Gotham Book" charset="0"/>
                <a:cs typeface="Gotham Book" charset="0"/>
              </a:rPr>
              <a:t>LOREM IPSUM DOLOR SIT AMET</a:t>
            </a:r>
          </a:p>
        </p:txBody>
      </p:sp>
      <p:sp>
        <p:nvSpPr>
          <p:cNvPr id="14" name="Rechteck 5"/>
          <p:cNvSpPr/>
          <p:nvPr/>
        </p:nvSpPr>
        <p:spPr>
          <a:xfrm>
            <a:off x="851997" y="1961294"/>
            <a:ext cx="7269654" cy="388752"/>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lIns="144000" tIns="46800" rIns="0" rtlCol="0" anchor="ctr"/>
          <a:lstStyle/>
          <a:p>
            <a:r>
              <a:rPr lang="en-GB" sz="1400" dirty="0">
                <a:solidFill>
                  <a:schemeClr val="tx1"/>
                </a:solidFill>
                <a:ea typeface="Gotham Book" charset="0"/>
                <a:cs typeface="Gotham Book" charset="0"/>
              </a:rPr>
              <a:t>LOREM IPSUM DOLOR SIT AMET</a:t>
            </a:r>
          </a:p>
        </p:txBody>
      </p:sp>
      <p:sp>
        <p:nvSpPr>
          <p:cNvPr id="15" name="Rechteck 5"/>
          <p:cNvSpPr/>
          <p:nvPr/>
        </p:nvSpPr>
        <p:spPr>
          <a:xfrm>
            <a:off x="851997" y="2414073"/>
            <a:ext cx="7269654" cy="388752"/>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lIns="144000" tIns="46800" rIns="0" rtlCol="0" anchor="ctr"/>
          <a:lstStyle/>
          <a:p>
            <a:r>
              <a:rPr lang="en-GB" sz="1400" dirty="0">
                <a:solidFill>
                  <a:schemeClr val="tx1"/>
                </a:solidFill>
                <a:ea typeface="Gotham Book" charset="0"/>
                <a:cs typeface="Gotham Book" charset="0"/>
              </a:rPr>
              <a:t>LOREM IPSUM DOLOR SIT AMET</a:t>
            </a:r>
          </a:p>
        </p:txBody>
      </p:sp>
      <p:sp>
        <p:nvSpPr>
          <p:cNvPr id="16" name="Rechteck 5"/>
          <p:cNvSpPr/>
          <p:nvPr/>
        </p:nvSpPr>
        <p:spPr>
          <a:xfrm>
            <a:off x="851997" y="2866853"/>
            <a:ext cx="7269654" cy="388752"/>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lIns="144000" tIns="46800" rIns="0" rtlCol="0" anchor="ctr"/>
          <a:lstStyle/>
          <a:p>
            <a:r>
              <a:rPr lang="en-GB" sz="1400" dirty="0">
                <a:solidFill>
                  <a:schemeClr val="tx1"/>
                </a:solidFill>
                <a:ea typeface="Gotham Book" charset="0"/>
                <a:cs typeface="Gotham Book" charset="0"/>
              </a:rPr>
              <a:t>LOREM IPSUM DOLOR SIT AMET</a:t>
            </a:r>
          </a:p>
        </p:txBody>
      </p:sp>
      <p:sp>
        <p:nvSpPr>
          <p:cNvPr id="17" name="Rechteck 5"/>
          <p:cNvSpPr/>
          <p:nvPr/>
        </p:nvSpPr>
        <p:spPr>
          <a:xfrm>
            <a:off x="851997" y="3319633"/>
            <a:ext cx="7269654" cy="388752"/>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lIns="144000" tIns="46800" rIns="0" rtlCol="0" anchor="ctr"/>
          <a:lstStyle/>
          <a:p>
            <a:r>
              <a:rPr lang="en-GB" sz="1400" dirty="0">
                <a:solidFill>
                  <a:schemeClr val="tx1"/>
                </a:solidFill>
                <a:ea typeface="Gotham Book" charset="0"/>
                <a:cs typeface="Gotham Book" charset="0"/>
              </a:rPr>
              <a:t>LOREM IPSUM DOLOR SIT AMET</a:t>
            </a:r>
          </a:p>
        </p:txBody>
      </p:sp>
      <p:sp>
        <p:nvSpPr>
          <p:cNvPr id="18" name="Rechteck 5"/>
          <p:cNvSpPr/>
          <p:nvPr/>
        </p:nvSpPr>
        <p:spPr>
          <a:xfrm>
            <a:off x="851997" y="3772411"/>
            <a:ext cx="7269654" cy="388752"/>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lIns="144000" tIns="46800" rIns="0" rtlCol="0" anchor="ctr"/>
          <a:lstStyle/>
          <a:p>
            <a:r>
              <a:rPr lang="en-GB" sz="1400" dirty="0">
                <a:solidFill>
                  <a:schemeClr val="tx1"/>
                </a:solidFill>
                <a:ea typeface="Gotham Book" charset="0"/>
                <a:cs typeface="Gotham Book" charset="0"/>
              </a:rPr>
              <a:t>LOREM IPSUM DOLOR SIT AMET</a:t>
            </a:r>
          </a:p>
        </p:txBody>
      </p:sp>
      <p:sp>
        <p:nvSpPr>
          <p:cNvPr id="19" name="Rechteck 5"/>
          <p:cNvSpPr/>
          <p:nvPr/>
        </p:nvSpPr>
        <p:spPr>
          <a:xfrm>
            <a:off x="851997" y="4225190"/>
            <a:ext cx="7269654" cy="388752"/>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lIns="144000" tIns="46800" rIns="0" rtlCol="0" anchor="ctr"/>
          <a:lstStyle/>
          <a:p>
            <a:r>
              <a:rPr lang="en-GB" sz="1400" dirty="0">
                <a:solidFill>
                  <a:schemeClr val="tx1"/>
                </a:solidFill>
                <a:ea typeface="Gotham Book" charset="0"/>
                <a:cs typeface="Gotham Book" charset="0"/>
              </a:rPr>
              <a:t>LOREM IPSUM DOLOR SIT AMET</a:t>
            </a:r>
          </a:p>
        </p:txBody>
      </p:sp>
      <p:sp>
        <p:nvSpPr>
          <p:cNvPr id="20" name="Rechteck 5"/>
          <p:cNvSpPr/>
          <p:nvPr/>
        </p:nvSpPr>
        <p:spPr>
          <a:xfrm>
            <a:off x="851997" y="4677970"/>
            <a:ext cx="7269654" cy="388752"/>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lIns="144000" tIns="46800" rIns="0" rtlCol="0" anchor="ctr"/>
          <a:lstStyle/>
          <a:p>
            <a:r>
              <a:rPr lang="en-GB" sz="1400" dirty="0">
                <a:solidFill>
                  <a:schemeClr val="tx1"/>
                </a:solidFill>
                <a:ea typeface="Gotham Book" charset="0"/>
                <a:cs typeface="Gotham Book" charset="0"/>
              </a:rPr>
              <a:t>LOREM IPSUM DOLOR SIT AMET</a:t>
            </a:r>
          </a:p>
        </p:txBody>
      </p:sp>
      <p:sp>
        <p:nvSpPr>
          <p:cNvPr id="21" name="Rechteck 5"/>
          <p:cNvSpPr/>
          <p:nvPr/>
        </p:nvSpPr>
        <p:spPr>
          <a:xfrm>
            <a:off x="851997" y="5130750"/>
            <a:ext cx="7269654" cy="388752"/>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lIns="144000" tIns="46800" rIns="0" rtlCol="0" anchor="ctr"/>
          <a:lstStyle/>
          <a:p>
            <a:r>
              <a:rPr lang="en-GB" sz="1400" dirty="0">
                <a:solidFill>
                  <a:schemeClr val="tx1"/>
                </a:solidFill>
                <a:ea typeface="Gotham Book" charset="0"/>
                <a:cs typeface="Gotham Book" charset="0"/>
              </a:rPr>
              <a:t>LOREM IPSUM DOLOR SIT AMET</a:t>
            </a:r>
          </a:p>
        </p:txBody>
      </p:sp>
      <p:sp>
        <p:nvSpPr>
          <p:cNvPr id="22" name="Rechteck 5"/>
          <p:cNvSpPr/>
          <p:nvPr/>
        </p:nvSpPr>
        <p:spPr>
          <a:xfrm>
            <a:off x="851997" y="5583530"/>
            <a:ext cx="7269654" cy="388752"/>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lIns="144000" tIns="46800" rIns="0" rtlCol="0" anchor="ctr"/>
          <a:lstStyle/>
          <a:p>
            <a:r>
              <a:rPr lang="en-GB" sz="1400" dirty="0">
                <a:solidFill>
                  <a:schemeClr val="tx1"/>
                </a:solidFill>
                <a:ea typeface="Gotham Book" charset="0"/>
                <a:cs typeface="Gotham Book" charset="0"/>
              </a:rPr>
              <a:t>LOREM IPSUM DOLOR SIT AMET</a:t>
            </a:r>
          </a:p>
        </p:txBody>
      </p:sp>
      <p:sp>
        <p:nvSpPr>
          <p:cNvPr id="2" name="Title 1"/>
          <p:cNvSpPr>
            <a:spLocks noGrp="1"/>
          </p:cNvSpPr>
          <p:nvPr>
            <p:ph type="title"/>
          </p:nvPr>
        </p:nvSpPr>
        <p:spPr/>
        <p:txBody>
          <a:bodyPr>
            <a:normAutofit/>
          </a:bodyPr>
          <a:lstStyle/>
          <a:p>
            <a:r>
              <a:rPr lang="en-GB" dirty="0" err="1"/>
              <a:t>Lorem</a:t>
            </a:r>
            <a:r>
              <a:rPr lang="en-GB" dirty="0"/>
              <a:t> </a:t>
            </a:r>
            <a:r>
              <a:rPr lang="en-GB" dirty="0" err="1"/>
              <a:t>ipsum</a:t>
            </a:r>
            <a:r>
              <a:rPr lang="en-GB" dirty="0"/>
              <a:t> </a:t>
            </a:r>
            <a:r>
              <a:rPr lang="en-GB" dirty="0" err="1"/>
              <a:t>dolor</a:t>
            </a:r>
            <a:r>
              <a:rPr lang="en-GB" dirty="0"/>
              <a:t> sit </a:t>
            </a:r>
            <a:r>
              <a:rPr lang="en-GB" dirty="0" err="1"/>
              <a:t>amet</a:t>
            </a:r>
            <a:endParaRPr lang="en-GB" dirty="0"/>
          </a:p>
        </p:txBody>
      </p:sp>
      <p:grpSp>
        <p:nvGrpSpPr>
          <p:cNvPr id="3" name="Group 2"/>
          <p:cNvGrpSpPr/>
          <p:nvPr/>
        </p:nvGrpSpPr>
        <p:grpSpPr>
          <a:xfrm>
            <a:off x="5754688" y="1376363"/>
            <a:ext cx="4733926" cy="4733926"/>
            <a:chOff x="6151563" y="1773238"/>
            <a:chExt cx="3940176" cy="3940176"/>
          </a:xfrm>
        </p:grpSpPr>
        <p:sp>
          <p:nvSpPr>
            <p:cNvPr id="10" name="Oval 9"/>
            <p:cNvSpPr/>
            <p:nvPr/>
          </p:nvSpPr>
          <p:spPr>
            <a:xfrm>
              <a:off x="6151563" y="1773238"/>
              <a:ext cx="3940176" cy="394017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Gotham Book" charset="0"/>
                <a:ea typeface="Gotham Book" charset="0"/>
                <a:cs typeface="Gotham Book" charset="0"/>
              </a:endParaRPr>
            </a:p>
          </p:txBody>
        </p:sp>
        <p:sp>
          <p:nvSpPr>
            <p:cNvPr id="11" name="Oval 10"/>
            <p:cNvSpPr/>
            <p:nvPr/>
          </p:nvSpPr>
          <p:spPr>
            <a:xfrm>
              <a:off x="6234207" y="1855041"/>
              <a:ext cx="3774888" cy="3774888"/>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Gotham Book" charset="0"/>
                <a:ea typeface="Gotham Book" charset="0"/>
                <a:cs typeface="Gotham Book" charset="0"/>
              </a:endParaRPr>
            </a:p>
          </p:txBody>
        </p:sp>
        <p:sp>
          <p:nvSpPr>
            <p:cNvPr id="12" name="Freihandform 12"/>
            <p:cNvSpPr/>
            <p:nvPr/>
          </p:nvSpPr>
          <p:spPr>
            <a:xfrm>
              <a:off x="6317215" y="1938890"/>
              <a:ext cx="3608872" cy="3608872"/>
            </a:xfrm>
            <a:prstGeom prst="ellipse">
              <a:avLst/>
            </a:prstGeom>
            <a:blipFill dpi="0" rotWithShape="0">
              <a:blip r:embed="rId2"/>
              <a:srcRect/>
              <a:stretch>
                <a:fillRect l="-20000" r="-20000"/>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721" tIns="92236" rIns="82723" bIns="92235" numCol="1" spcCol="1270" anchor="ctr" anchorCtr="0">
              <a:noAutofit/>
            </a:bodyPr>
            <a:lstStyle/>
            <a:p>
              <a:pPr algn="ctr" defTabSz="222245">
                <a:lnSpc>
                  <a:spcPct val="90000"/>
                </a:lnSpc>
                <a:spcBef>
                  <a:spcPct val="0"/>
                </a:spcBef>
                <a:spcAft>
                  <a:spcPct val="35000"/>
                </a:spcAft>
              </a:pPr>
              <a:endParaRPr lang="en-GB" sz="1200" dirty="0">
                <a:latin typeface="Gotham Book" charset="0"/>
                <a:ea typeface="Gotham Book" charset="0"/>
                <a:cs typeface="Gotham Book" charset="0"/>
              </a:endParaRPr>
            </a:p>
          </p:txBody>
        </p:sp>
      </p:grpSp>
    </p:spTree>
    <p:extLst>
      <p:ext uri="{BB962C8B-B14F-4D97-AF65-F5344CB8AC3E}">
        <p14:creationId xmlns:p14="http://schemas.microsoft.com/office/powerpoint/2010/main" val="1854016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solidFill>
                  <a:srgbClr val="FFCC01"/>
                </a:solidFill>
              </a:rPr>
              <a:t>Lorem</a:t>
            </a:r>
            <a:r>
              <a:rPr lang="en-GB" dirty="0">
                <a:solidFill>
                  <a:srgbClr val="FFCC01"/>
                </a:solidFill>
              </a:rPr>
              <a:t> </a:t>
            </a:r>
            <a:r>
              <a:rPr lang="en-GB" dirty="0" err="1">
                <a:solidFill>
                  <a:srgbClr val="FFCC01"/>
                </a:solidFill>
              </a:rPr>
              <a:t>ipsum</a:t>
            </a:r>
            <a:r>
              <a:rPr lang="en-GB" dirty="0">
                <a:solidFill>
                  <a:srgbClr val="FFCC01"/>
                </a:solidFill>
              </a:rPr>
              <a:t> </a:t>
            </a:r>
            <a:r>
              <a:rPr lang="en-GB" dirty="0" err="1">
                <a:solidFill>
                  <a:srgbClr val="FFCC01"/>
                </a:solidFill>
              </a:rPr>
              <a:t>dolor</a:t>
            </a:r>
            <a:r>
              <a:rPr lang="en-GB" dirty="0">
                <a:solidFill>
                  <a:srgbClr val="FFCC01"/>
                </a:solidFill>
              </a:rPr>
              <a:t> sit </a:t>
            </a:r>
            <a:r>
              <a:rPr lang="en-GB" dirty="0" err="1">
                <a:solidFill>
                  <a:srgbClr val="FFCC01"/>
                </a:solidFill>
              </a:rPr>
              <a:t>amet</a:t>
            </a:r>
            <a:endParaRPr lang="en-GB" dirty="0">
              <a:solidFill>
                <a:srgbClr val="FFCC01"/>
              </a:solidFill>
            </a:endParaRPr>
          </a:p>
        </p:txBody>
      </p:sp>
      <p:sp>
        <p:nvSpPr>
          <p:cNvPr id="28" name="Textfeld 38"/>
          <p:cNvSpPr txBox="1"/>
          <p:nvPr/>
        </p:nvSpPr>
        <p:spPr>
          <a:xfrm>
            <a:off x="840471" y="1785762"/>
            <a:ext cx="5203145" cy="521513"/>
          </a:xfrm>
          <a:prstGeom prst="rect">
            <a:avLst/>
          </a:prstGeom>
          <a:solidFill>
            <a:schemeClr val="bg2"/>
          </a:solidFill>
        </p:spPr>
        <p:txBody>
          <a:bodyPr wrap="none" lIns="1080000" tIns="0" rIns="90000" bIns="0" rtlCol="0" anchor="ctr">
            <a:noAutofit/>
          </a:bodyPr>
          <a:lstStyle/>
          <a:p>
            <a:pPr algn="ctr">
              <a:buClr>
                <a:srgbClr val="EE1C25"/>
              </a:buClr>
              <a:buSzPct val="100000"/>
            </a:pPr>
            <a:r>
              <a:rPr lang="en-US" sz="1600" dirty="0">
                <a:solidFill>
                  <a:srgbClr val="58595B"/>
                </a:solidFill>
                <a:ea typeface="Gotham" charset="0"/>
                <a:cs typeface="Gotham" charset="0"/>
              </a:rPr>
              <a:t>LOREM IPSUM DOLOR SIT AMET</a:t>
            </a:r>
          </a:p>
        </p:txBody>
      </p:sp>
      <p:sp>
        <p:nvSpPr>
          <p:cNvPr id="30" name="Triangle 29"/>
          <p:cNvSpPr/>
          <p:nvPr/>
        </p:nvSpPr>
        <p:spPr>
          <a:xfrm rot="5400000">
            <a:off x="4409524" y="3407325"/>
            <a:ext cx="4161064" cy="892889"/>
          </a:xfrm>
          <a:prstGeom prst="triangle">
            <a:avLst>
              <a:gd name="adj" fmla="val 4963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otham Book" charset="0"/>
              <a:ea typeface="Gotham Book" charset="0"/>
              <a:cs typeface="Gotham Book" charset="0"/>
            </a:endParaRPr>
          </a:p>
        </p:txBody>
      </p:sp>
      <p:sp>
        <p:nvSpPr>
          <p:cNvPr id="39" name="Textfeld 38"/>
          <p:cNvSpPr txBox="1"/>
          <p:nvPr/>
        </p:nvSpPr>
        <p:spPr>
          <a:xfrm>
            <a:off x="840471" y="2511167"/>
            <a:ext cx="5203145" cy="521513"/>
          </a:xfrm>
          <a:prstGeom prst="rect">
            <a:avLst/>
          </a:prstGeom>
          <a:solidFill>
            <a:schemeClr val="bg2"/>
          </a:solidFill>
        </p:spPr>
        <p:txBody>
          <a:bodyPr wrap="none" lIns="1080000" tIns="0" rIns="90000" bIns="0" rtlCol="0" anchor="ctr">
            <a:noAutofit/>
          </a:bodyPr>
          <a:lstStyle/>
          <a:p>
            <a:pPr algn="ctr">
              <a:buClr>
                <a:srgbClr val="EE1C25"/>
              </a:buClr>
              <a:buSzPct val="100000"/>
            </a:pPr>
            <a:r>
              <a:rPr lang="en-US" sz="1600" dirty="0">
                <a:solidFill>
                  <a:srgbClr val="58595B"/>
                </a:solidFill>
                <a:ea typeface="Gotham" charset="0"/>
                <a:cs typeface="Gotham" charset="0"/>
              </a:rPr>
              <a:t>LOREM IPSUM DOLOR SIT AMET</a:t>
            </a:r>
          </a:p>
        </p:txBody>
      </p:sp>
      <p:sp>
        <p:nvSpPr>
          <p:cNvPr id="40" name="Textfeld 38"/>
          <p:cNvSpPr txBox="1"/>
          <p:nvPr/>
        </p:nvSpPr>
        <p:spPr>
          <a:xfrm>
            <a:off x="840471" y="3236569"/>
            <a:ext cx="5203145" cy="521513"/>
          </a:xfrm>
          <a:prstGeom prst="rect">
            <a:avLst/>
          </a:prstGeom>
          <a:solidFill>
            <a:schemeClr val="bg2"/>
          </a:solidFill>
        </p:spPr>
        <p:txBody>
          <a:bodyPr wrap="none" lIns="1080000" tIns="0" rIns="90000" bIns="0" rtlCol="0" anchor="ctr">
            <a:noAutofit/>
          </a:bodyPr>
          <a:lstStyle/>
          <a:p>
            <a:pPr algn="ctr">
              <a:buClr>
                <a:srgbClr val="EE1C25"/>
              </a:buClr>
              <a:buSzPct val="100000"/>
            </a:pPr>
            <a:r>
              <a:rPr lang="en-US" sz="1600" dirty="0">
                <a:solidFill>
                  <a:srgbClr val="58595B"/>
                </a:solidFill>
                <a:ea typeface="Gotham" charset="0"/>
                <a:cs typeface="Gotham" charset="0"/>
              </a:rPr>
              <a:t>LOREM IPSUM DOLOR SIT AMET</a:t>
            </a:r>
          </a:p>
        </p:txBody>
      </p:sp>
      <p:sp>
        <p:nvSpPr>
          <p:cNvPr id="41" name="Textfeld 38"/>
          <p:cNvSpPr txBox="1"/>
          <p:nvPr/>
        </p:nvSpPr>
        <p:spPr>
          <a:xfrm>
            <a:off x="840471" y="3961972"/>
            <a:ext cx="5203145" cy="521513"/>
          </a:xfrm>
          <a:prstGeom prst="rect">
            <a:avLst/>
          </a:prstGeom>
          <a:solidFill>
            <a:schemeClr val="bg2"/>
          </a:solidFill>
        </p:spPr>
        <p:txBody>
          <a:bodyPr wrap="none" lIns="1080000" tIns="0" rIns="90000" bIns="0" rtlCol="0" anchor="ctr">
            <a:noAutofit/>
          </a:bodyPr>
          <a:lstStyle/>
          <a:p>
            <a:pPr algn="ctr">
              <a:buClr>
                <a:srgbClr val="EE1C25"/>
              </a:buClr>
              <a:buSzPct val="100000"/>
            </a:pPr>
            <a:r>
              <a:rPr lang="en-US" sz="1600" dirty="0">
                <a:solidFill>
                  <a:srgbClr val="58595B"/>
                </a:solidFill>
                <a:ea typeface="Gotham" charset="0"/>
                <a:cs typeface="Gotham" charset="0"/>
              </a:rPr>
              <a:t>LOREM IPSUM DOLOR SIT AMET</a:t>
            </a:r>
          </a:p>
        </p:txBody>
      </p:sp>
      <p:sp>
        <p:nvSpPr>
          <p:cNvPr id="42" name="Textfeld 38"/>
          <p:cNvSpPr txBox="1"/>
          <p:nvPr/>
        </p:nvSpPr>
        <p:spPr>
          <a:xfrm>
            <a:off x="840471" y="5412778"/>
            <a:ext cx="5203145" cy="521513"/>
          </a:xfrm>
          <a:prstGeom prst="rect">
            <a:avLst/>
          </a:prstGeom>
          <a:solidFill>
            <a:schemeClr val="bg2"/>
          </a:solidFill>
        </p:spPr>
        <p:txBody>
          <a:bodyPr wrap="none" lIns="1080000" tIns="0" rIns="90000" bIns="0" rtlCol="0" anchor="ctr">
            <a:noAutofit/>
          </a:bodyPr>
          <a:lstStyle/>
          <a:p>
            <a:pPr algn="ctr">
              <a:buClr>
                <a:srgbClr val="EE1C25"/>
              </a:buClr>
              <a:buSzPct val="100000"/>
            </a:pPr>
            <a:r>
              <a:rPr lang="en-US" sz="1600" dirty="0">
                <a:solidFill>
                  <a:srgbClr val="58595B"/>
                </a:solidFill>
                <a:ea typeface="Gotham" charset="0"/>
                <a:cs typeface="Gotham" charset="0"/>
              </a:rPr>
              <a:t>LOREM IPSUM DOLOR SIT AMET</a:t>
            </a:r>
          </a:p>
        </p:txBody>
      </p:sp>
      <p:sp>
        <p:nvSpPr>
          <p:cNvPr id="43" name="Textfeld 38"/>
          <p:cNvSpPr txBox="1"/>
          <p:nvPr/>
        </p:nvSpPr>
        <p:spPr>
          <a:xfrm>
            <a:off x="840471" y="4687374"/>
            <a:ext cx="5203145" cy="521513"/>
          </a:xfrm>
          <a:prstGeom prst="rect">
            <a:avLst/>
          </a:prstGeom>
          <a:solidFill>
            <a:schemeClr val="bg2"/>
          </a:solidFill>
        </p:spPr>
        <p:txBody>
          <a:bodyPr wrap="none" lIns="1080000" tIns="0" rIns="90000" bIns="0" rtlCol="0" anchor="ctr">
            <a:noAutofit/>
          </a:bodyPr>
          <a:lstStyle/>
          <a:p>
            <a:pPr algn="ctr">
              <a:buClr>
                <a:srgbClr val="EE1C25"/>
              </a:buClr>
              <a:buSzPct val="100000"/>
            </a:pPr>
            <a:r>
              <a:rPr lang="en-US" sz="1600" dirty="0">
                <a:solidFill>
                  <a:srgbClr val="58595B"/>
                </a:solidFill>
                <a:ea typeface="Gotham" charset="0"/>
                <a:cs typeface="Gotham" charset="0"/>
              </a:rPr>
              <a:t>LOREM IPSUM DOLOR SIT AMET</a:t>
            </a:r>
          </a:p>
        </p:txBody>
      </p:sp>
      <p:sp>
        <p:nvSpPr>
          <p:cNvPr id="6" name="Pentagon 5"/>
          <p:cNvSpPr/>
          <p:nvPr/>
        </p:nvSpPr>
        <p:spPr>
          <a:xfrm>
            <a:off x="840480" y="1777444"/>
            <a:ext cx="1569480" cy="529832"/>
          </a:xfrm>
          <a:prstGeom prst="homePlat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pPr algn="ctr"/>
            <a:r>
              <a:rPr lang="en-GB" sz="1600" dirty="0">
                <a:ea typeface="Gotham Book" charset="0"/>
                <a:cs typeface="Gotham Book" charset="0"/>
              </a:rPr>
              <a:t>LOREM</a:t>
            </a:r>
          </a:p>
        </p:txBody>
      </p:sp>
      <p:sp>
        <p:nvSpPr>
          <p:cNvPr id="44" name="Pentagon 43"/>
          <p:cNvSpPr/>
          <p:nvPr/>
        </p:nvSpPr>
        <p:spPr>
          <a:xfrm>
            <a:off x="840480" y="2502846"/>
            <a:ext cx="1569480" cy="529832"/>
          </a:xfrm>
          <a:prstGeom prst="homePlat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pPr algn="ctr"/>
            <a:r>
              <a:rPr lang="en-GB" sz="1600" dirty="0">
                <a:ea typeface="Gotham Book" charset="0"/>
                <a:cs typeface="Gotham Book" charset="0"/>
              </a:rPr>
              <a:t>LOREM</a:t>
            </a:r>
          </a:p>
        </p:txBody>
      </p:sp>
      <p:sp>
        <p:nvSpPr>
          <p:cNvPr id="45" name="Pentagon 44"/>
          <p:cNvSpPr/>
          <p:nvPr/>
        </p:nvSpPr>
        <p:spPr>
          <a:xfrm>
            <a:off x="840480" y="3228250"/>
            <a:ext cx="1569480" cy="529832"/>
          </a:xfrm>
          <a:prstGeom prst="homePlat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pPr algn="ctr"/>
            <a:r>
              <a:rPr lang="en-GB" sz="1600" dirty="0">
                <a:ea typeface="Gotham Book" charset="0"/>
                <a:cs typeface="Gotham Book" charset="0"/>
              </a:rPr>
              <a:t>LOREM</a:t>
            </a:r>
          </a:p>
        </p:txBody>
      </p:sp>
      <p:sp>
        <p:nvSpPr>
          <p:cNvPr id="46" name="Pentagon 45"/>
          <p:cNvSpPr/>
          <p:nvPr/>
        </p:nvSpPr>
        <p:spPr>
          <a:xfrm>
            <a:off x="840480" y="3953653"/>
            <a:ext cx="1569480" cy="529832"/>
          </a:xfrm>
          <a:prstGeom prst="homePlat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pPr algn="ctr"/>
            <a:r>
              <a:rPr lang="en-GB" sz="1600" dirty="0">
                <a:ea typeface="Gotham Book" charset="0"/>
                <a:cs typeface="Gotham Book" charset="0"/>
              </a:rPr>
              <a:t>LOREM</a:t>
            </a:r>
          </a:p>
        </p:txBody>
      </p:sp>
      <p:sp>
        <p:nvSpPr>
          <p:cNvPr id="47" name="Pentagon 46"/>
          <p:cNvSpPr/>
          <p:nvPr/>
        </p:nvSpPr>
        <p:spPr>
          <a:xfrm>
            <a:off x="840480" y="4679056"/>
            <a:ext cx="1569480" cy="529832"/>
          </a:xfrm>
          <a:prstGeom prst="homePlat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pPr algn="ctr"/>
            <a:r>
              <a:rPr lang="en-GB" sz="1600" dirty="0">
                <a:ea typeface="Gotham Book" charset="0"/>
                <a:cs typeface="Gotham Book" charset="0"/>
              </a:rPr>
              <a:t>LOREM</a:t>
            </a:r>
          </a:p>
        </p:txBody>
      </p:sp>
      <p:sp>
        <p:nvSpPr>
          <p:cNvPr id="48" name="Pentagon 47"/>
          <p:cNvSpPr/>
          <p:nvPr/>
        </p:nvSpPr>
        <p:spPr>
          <a:xfrm>
            <a:off x="840480" y="5404460"/>
            <a:ext cx="1569480" cy="529832"/>
          </a:xfrm>
          <a:prstGeom prst="homePlat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pPr algn="ctr"/>
            <a:r>
              <a:rPr lang="en-GB" sz="1600" dirty="0">
                <a:ea typeface="Gotham Book" charset="0"/>
                <a:cs typeface="Gotham Book" charset="0"/>
              </a:rPr>
              <a:t>LOREM</a:t>
            </a:r>
          </a:p>
        </p:txBody>
      </p:sp>
      <p:grpSp>
        <p:nvGrpSpPr>
          <p:cNvPr id="57" name="Group 56"/>
          <p:cNvGrpSpPr/>
          <p:nvPr/>
        </p:nvGrpSpPr>
        <p:grpSpPr>
          <a:xfrm>
            <a:off x="7113765" y="1801302"/>
            <a:ext cx="4133000" cy="4133000"/>
            <a:chOff x="4397581" y="1683361"/>
            <a:chExt cx="2261912" cy="2261912"/>
          </a:xfrm>
        </p:grpSpPr>
        <p:sp>
          <p:nvSpPr>
            <p:cNvPr id="55" name="Rechteck 7"/>
            <p:cNvSpPr/>
            <p:nvPr/>
          </p:nvSpPr>
          <p:spPr bwMode="auto">
            <a:xfrm>
              <a:off x="4397581" y="1683361"/>
              <a:ext cx="2261912" cy="2261912"/>
            </a:xfrm>
            <a:prstGeom prst="ellipse">
              <a:avLst/>
            </a:prstGeom>
            <a:solidFill>
              <a:srgbClr val="FFCC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2800" dirty="0">
                  <a:solidFill>
                    <a:srgbClr val="FFFFFF"/>
                  </a:solidFill>
                  <a:ea typeface="Gotham Book" charset="0"/>
                  <a:cs typeface="Gotham Book" charset="0"/>
                </a:rPr>
                <a:t>LOREM IPSUM DOLOR SIT AMET</a:t>
              </a:r>
            </a:p>
          </p:txBody>
        </p:sp>
        <p:sp>
          <p:nvSpPr>
            <p:cNvPr id="56" name="Oval 55"/>
            <p:cNvSpPr/>
            <p:nvPr/>
          </p:nvSpPr>
          <p:spPr>
            <a:xfrm>
              <a:off x="4512985" y="1798765"/>
              <a:ext cx="2031105" cy="2031105"/>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rgbClr val="FFFFFF"/>
                </a:solidFill>
                <a:latin typeface="Gotham Book" charset="0"/>
                <a:ea typeface="Gotham Book" charset="0"/>
                <a:cs typeface="Gotham Book" charset="0"/>
              </a:endParaRPr>
            </a:p>
          </p:txBody>
        </p:sp>
      </p:grpSp>
    </p:spTree>
    <p:extLst>
      <p:ext uri="{BB962C8B-B14F-4D97-AF65-F5344CB8AC3E}">
        <p14:creationId xmlns:p14="http://schemas.microsoft.com/office/powerpoint/2010/main" val="466219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solidFill>
                  <a:srgbClr val="A03A95"/>
                </a:solidFill>
              </a:rPr>
              <a:t>Lorem</a:t>
            </a:r>
            <a:r>
              <a:rPr lang="en-GB" dirty="0">
                <a:solidFill>
                  <a:srgbClr val="A03A95"/>
                </a:solidFill>
              </a:rPr>
              <a:t> </a:t>
            </a:r>
            <a:r>
              <a:rPr lang="en-GB" dirty="0" err="1">
                <a:solidFill>
                  <a:srgbClr val="A03A95"/>
                </a:solidFill>
              </a:rPr>
              <a:t>ipsum</a:t>
            </a:r>
            <a:r>
              <a:rPr lang="en-GB" dirty="0">
                <a:solidFill>
                  <a:srgbClr val="A03A95"/>
                </a:solidFill>
              </a:rPr>
              <a:t> </a:t>
            </a:r>
            <a:r>
              <a:rPr lang="en-GB" dirty="0" err="1">
                <a:solidFill>
                  <a:srgbClr val="A03A95"/>
                </a:solidFill>
              </a:rPr>
              <a:t>dolor</a:t>
            </a:r>
            <a:r>
              <a:rPr lang="en-GB" dirty="0">
                <a:solidFill>
                  <a:srgbClr val="A03A95"/>
                </a:solidFill>
              </a:rPr>
              <a:t> sit </a:t>
            </a:r>
            <a:r>
              <a:rPr lang="en-GB" dirty="0" err="1">
                <a:solidFill>
                  <a:srgbClr val="A03A95"/>
                </a:solidFill>
              </a:rPr>
              <a:t>amet</a:t>
            </a:r>
            <a:endParaRPr lang="en-GB" dirty="0">
              <a:solidFill>
                <a:srgbClr val="A03A95"/>
              </a:solidFill>
            </a:endParaRPr>
          </a:p>
        </p:txBody>
      </p:sp>
      <p:grpSp>
        <p:nvGrpSpPr>
          <p:cNvPr id="4" name="Group 3"/>
          <p:cNvGrpSpPr/>
          <p:nvPr/>
        </p:nvGrpSpPr>
        <p:grpSpPr>
          <a:xfrm>
            <a:off x="1561529" y="1529399"/>
            <a:ext cx="2101191" cy="2101191"/>
            <a:chOff x="779776" y="1528046"/>
            <a:chExt cx="1528319" cy="1528319"/>
          </a:xfrm>
        </p:grpSpPr>
        <p:sp>
          <p:nvSpPr>
            <p:cNvPr id="8" name="Rechteck 7"/>
            <p:cNvSpPr/>
            <p:nvPr/>
          </p:nvSpPr>
          <p:spPr bwMode="auto">
            <a:xfrm>
              <a:off x="779776" y="1528046"/>
              <a:ext cx="1528319" cy="1528319"/>
            </a:xfrm>
            <a:prstGeom prst="ellipse">
              <a:avLst/>
            </a:prstGeom>
            <a:solidFill>
              <a:srgbClr val="A03A95"/>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a:r>
                <a:rPr lang="en-US" sz="1600" dirty="0">
                  <a:solidFill>
                    <a:srgbClr val="FFFFFF"/>
                  </a:solidFill>
                  <a:ea typeface="Gotham Book" charset="0"/>
                  <a:cs typeface="Gotham Book" charset="0"/>
                </a:rPr>
                <a:t>LOREM IPSUM</a:t>
              </a:r>
            </a:p>
            <a:p>
              <a:pPr algn="ctr"/>
              <a:r>
                <a:rPr lang="en-US" sz="1600" dirty="0">
                  <a:solidFill>
                    <a:srgbClr val="FFFFFF"/>
                  </a:solidFill>
                  <a:ea typeface="Gotham Book" charset="0"/>
                  <a:cs typeface="Gotham Book" charset="0"/>
                </a:rPr>
                <a:t>DOLOR SIT AMET</a:t>
              </a:r>
            </a:p>
          </p:txBody>
        </p:sp>
        <p:sp>
          <p:nvSpPr>
            <p:cNvPr id="9" name="Oval 8"/>
            <p:cNvSpPr/>
            <p:nvPr/>
          </p:nvSpPr>
          <p:spPr>
            <a:xfrm>
              <a:off x="857751" y="1606021"/>
              <a:ext cx="1372368" cy="1372368"/>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rgbClr val="FFFFFF"/>
                </a:solidFill>
                <a:ea typeface="Gotham Book" charset="0"/>
                <a:cs typeface="Gotham Book" charset="0"/>
              </a:endParaRPr>
            </a:p>
          </p:txBody>
        </p:sp>
      </p:grpSp>
      <p:grpSp>
        <p:nvGrpSpPr>
          <p:cNvPr id="5" name="Group 4"/>
          <p:cNvGrpSpPr/>
          <p:nvPr/>
        </p:nvGrpSpPr>
        <p:grpSpPr>
          <a:xfrm>
            <a:off x="8602595" y="1529399"/>
            <a:ext cx="2101191" cy="2101191"/>
            <a:chOff x="2810188" y="1528046"/>
            <a:chExt cx="1528319" cy="1528319"/>
          </a:xfrm>
        </p:grpSpPr>
        <p:sp>
          <p:nvSpPr>
            <p:cNvPr id="10" name="Rechteck 7"/>
            <p:cNvSpPr/>
            <p:nvPr/>
          </p:nvSpPr>
          <p:spPr bwMode="auto">
            <a:xfrm>
              <a:off x="2810188" y="1528046"/>
              <a:ext cx="1528319" cy="1528319"/>
            </a:xfrm>
            <a:prstGeom prst="ellipse">
              <a:avLst/>
            </a:prstGeom>
            <a:solidFill>
              <a:srgbClr val="A03A9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600" dirty="0">
                  <a:solidFill>
                    <a:srgbClr val="FFFFFF"/>
                  </a:solidFill>
                  <a:ea typeface="Gotham Book" charset="0"/>
                  <a:cs typeface="Gotham Book" charset="0"/>
                </a:rPr>
                <a:t>LOREM IPSUM</a:t>
              </a:r>
            </a:p>
            <a:p>
              <a:pPr algn="ctr"/>
              <a:r>
                <a:rPr lang="en-US" sz="1600" dirty="0">
                  <a:solidFill>
                    <a:srgbClr val="FFFFFF"/>
                  </a:solidFill>
                  <a:ea typeface="Gotham Book" charset="0"/>
                  <a:cs typeface="Gotham Book" charset="0"/>
                </a:rPr>
                <a:t>DOLOR SIT AMET</a:t>
              </a:r>
            </a:p>
          </p:txBody>
        </p:sp>
        <p:sp>
          <p:nvSpPr>
            <p:cNvPr id="11" name="Oval 10"/>
            <p:cNvSpPr/>
            <p:nvPr/>
          </p:nvSpPr>
          <p:spPr>
            <a:xfrm>
              <a:off x="2888163" y="1606021"/>
              <a:ext cx="1372368" cy="1372368"/>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rgbClr val="FFFFFF"/>
                </a:solidFill>
                <a:ea typeface="Gotham Book" charset="0"/>
                <a:cs typeface="Gotham Book" charset="0"/>
              </a:endParaRPr>
            </a:p>
          </p:txBody>
        </p:sp>
      </p:grpSp>
      <p:grpSp>
        <p:nvGrpSpPr>
          <p:cNvPr id="7" name="Group 6"/>
          <p:cNvGrpSpPr/>
          <p:nvPr/>
        </p:nvGrpSpPr>
        <p:grpSpPr>
          <a:xfrm>
            <a:off x="1523836" y="3836151"/>
            <a:ext cx="2101191" cy="2101191"/>
            <a:chOff x="746904" y="3539768"/>
            <a:chExt cx="1528319" cy="1528319"/>
          </a:xfrm>
        </p:grpSpPr>
        <p:sp>
          <p:nvSpPr>
            <p:cNvPr id="12" name="Rechteck 7"/>
            <p:cNvSpPr/>
            <p:nvPr/>
          </p:nvSpPr>
          <p:spPr bwMode="auto">
            <a:xfrm>
              <a:off x="746904" y="3539768"/>
              <a:ext cx="1528319" cy="1528319"/>
            </a:xfrm>
            <a:prstGeom prst="ellipse">
              <a:avLst/>
            </a:prstGeom>
            <a:solidFill>
              <a:srgbClr val="A03A95"/>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a:r>
                <a:rPr lang="en-US" sz="1600" dirty="0">
                  <a:solidFill>
                    <a:srgbClr val="FFFFFF"/>
                  </a:solidFill>
                  <a:ea typeface="Gotham Book" charset="0"/>
                  <a:cs typeface="Gotham Book" charset="0"/>
                </a:rPr>
                <a:t>LOREM IPSUM</a:t>
              </a:r>
            </a:p>
            <a:p>
              <a:pPr algn="ctr"/>
              <a:r>
                <a:rPr lang="en-US" sz="1600" dirty="0">
                  <a:solidFill>
                    <a:srgbClr val="FFFFFF"/>
                  </a:solidFill>
                  <a:ea typeface="Gotham Book" charset="0"/>
                  <a:cs typeface="Gotham Book" charset="0"/>
                </a:rPr>
                <a:t>DOLOR SIT AMET</a:t>
              </a:r>
            </a:p>
          </p:txBody>
        </p:sp>
        <p:sp>
          <p:nvSpPr>
            <p:cNvPr id="13" name="Oval 12"/>
            <p:cNvSpPr/>
            <p:nvPr/>
          </p:nvSpPr>
          <p:spPr>
            <a:xfrm>
              <a:off x="824879" y="3617743"/>
              <a:ext cx="1372368" cy="1372368"/>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rgbClr val="FFFFFF"/>
                </a:solidFill>
                <a:ea typeface="Gotham Book" charset="0"/>
                <a:cs typeface="Gotham Book" charset="0"/>
              </a:endParaRPr>
            </a:p>
          </p:txBody>
        </p:sp>
      </p:grpSp>
      <p:grpSp>
        <p:nvGrpSpPr>
          <p:cNvPr id="6" name="Group 5"/>
          <p:cNvGrpSpPr/>
          <p:nvPr/>
        </p:nvGrpSpPr>
        <p:grpSpPr>
          <a:xfrm>
            <a:off x="8564902" y="3836151"/>
            <a:ext cx="2101191" cy="2101191"/>
            <a:chOff x="2777316" y="3539768"/>
            <a:chExt cx="1528319" cy="1528319"/>
          </a:xfrm>
        </p:grpSpPr>
        <p:sp>
          <p:nvSpPr>
            <p:cNvPr id="14" name="Rechteck 7"/>
            <p:cNvSpPr/>
            <p:nvPr/>
          </p:nvSpPr>
          <p:spPr bwMode="auto">
            <a:xfrm>
              <a:off x="2777316" y="3539768"/>
              <a:ext cx="1528319" cy="1528319"/>
            </a:xfrm>
            <a:prstGeom prst="ellipse">
              <a:avLst/>
            </a:prstGeom>
            <a:solidFill>
              <a:srgbClr val="A03A9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1600" dirty="0">
                  <a:solidFill>
                    <a:srgbClr val="FFFFFF"/>
                  </a:solidFill>
                  <a:ea typeface="Gotham Book" charset="0"/>
                  <a:cs typeface="Gotham Book" charset="0"/>
                </a:rPr>
                <a:t>LOREM IPSUM</a:t>
              </a:r>
            </a:p>
            <a:p>
              <a:pPr algn="ctr"/>
              <a:r>
                <a:rPr lang="en-US" sz="1600" dirty="0">
                  <a:solidFill>
                    <a:srgbClr val="FFFFFF"/>
                  </a:solidFill>
                  <a:ea typeface="Gotham Book" charset="0"/>
                  <a:cs typeface="Gotham Book" charset="0"/>
                </a:rPr>
                <a:t>DOLOR SIT AMET</a:t>
              </a:r>
            </a:p>
          </p:txBody>
        </p:sp>
        <p:sp>
          <p:nvSpPr>
            <p:cNvPr id="15" name="Oval 14"/>
            <p:cNvSpPr/>
            <p:nvPr/>
          </p:nvSpPr>
          <p:spPr>
            <a:xfrm>
              <a:off x="2855291" y="3617743"/>
              <a:ext cx="1372368" cy="1372368"/>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rgbClr val="FFFFFF"/>
                </a:solidFill>
                <a:ea typeface="Gotham Book" charset="0"/>
                <a:cs typeface="Gotham Book" charset="0"/>
              </a:endParaRPr>
            </a:p>
          </p:txBody>
        </p:sp>
      </p:grpSp>
      <p:sp>
        <p:nvSpPr>
          <p:cNvPr id="19" name="Oval 18"/>
          <p:cNvSpPr/>
          <p:nvPr/>
        </p:nvSpPr>
        <p:spPr>
          <a:xfrm>
            <a:off x="3827812" y="1447922"/>
            <a:ext cx="4518026" cy="4518026"/>
          </a:xfrm>
          <a:prstGeom prst="ellipse">
            <a:avLst/>
          </a:prstGeom>
          <a:solidFill>
            <a:srgbClr val="898B8E"/>
          </a:solidFill>
          <a:ln w="12700" cap="flat" cmpd="sng" algn="ctr">
            <a:noFill/>
            <a:prstDash val="solid"/>
            <a:miter lim="800000"/>
          </a:ln>
          <a:effectLst/>
        </p:spPr>
        <p:txBody>
          <a:bodyPr rtlCol="0" anchor="ctr"/>
          <a:lstStyle/>
          <a:p>
            <a:pPr algn="ctr">
              <a:defRPr/>
            </a:pPr>
            <a:endParaRPr lang="en-GB" sz="1600" kern="0" dirty="0">
              <a:solidFill>
                <a:srgbClr val="FFFFFF"/>
              </a:solidFill>
              <a:latin typeface="Gotham Book" charset="0"/>
              <a:ea typeface="Gotham Book" charset="0"/>
              <a:cs typeface="Gotham Book" charset="0"/>
            </a:endParaRPr>
          </a:p>
        </p:txBody>
      </p:sp>
      <p:sp>
        <p:nvSpPr>
          <p:cNvPr id="20" name="Freihandform 12"/>
          <p:cNvSpPr/>
          <p:nvPr/>
        </p:nvSpPr>
        <p:spPr>
          <a:xfrm>
            <a:off x="4017758" y="1637868"/>
            <a:ext cx="4138135" cy="4138134"/>
          </a:xfrm>
          <a:prstGeom prst="ellipse">
            <a:avLst/>
          </a:prstGeom>
          <a:blipFill dpi="0" rotWithShape="0">
            <a:blip r:embed="rId2"/>
            <a:srcRect/>
            <a:stretch>
              <a:fillRect l="-5000" r="-5000"/>
            </a:stretch>
          </a:blipFill>
          <a:ln w="12700" cap="flat" cmpd="sng" algn="ctr">
            <a:noFill/>
            <a:prstDash val="solid"/>
            <a:miter lim="800000"/>
          </a:ln>
          <a:effectLst/>
        </p:spPr>
        <p:txBody>
          <a:bodyPr spcFirstLastPara="0" vert="horz" wrap="square" lIns="82721" tIns="92236" rIns="82723" bIns="92235" numCol="1" spcCol="1270" anchor="ctr" anchorCtr="0">
            <a:noAutofit/>
          </a:bodyPr>
          <a:lstStyle/>
          <a:p>
            <a:pPr algn="ctr" defTabSz="222245">
              <a:lnSpc>
                <a:spcPct val="90000"/>
              </a:lnSpc>
              <a:spcBef>
                <a:spcPct val="0"/>
              </a:spcBef>
              <a:spcAft>
                <a:spcPct val="35000"/>
              </a:spcAft>
              <a:defRPr/>
            </a:pPr>
            <a:endParaRPr lang="en-GB" sz="1400" kern="0" dirty="0">
              <a:solidFill>
                <a:srgbClr val="FFFFFF"/>
              </a:solidFill>
              <a:latin typeface="Gotham Book" charset="0"/>
              <a:ea typeface="Gotham Book" charset="0"/>
              <a:cs typeface="Gotham Book" charset="0"/>
            </a:endParaRPr>
          </a:p>
        </p:txBody>
      </p:sp>
      <p:sp>
        <p:nvSpPr>
          <p:cNvPr id="21" name="Oval 20"/>
          <p:cNvSpPr/>
          <p:nvPr/>
        </p:nvSpPr>
        <p:spPr>
          <a:xfrm>
            <a:off x="3922576" y="1541722"/>
            <a:ext cx="4328498" cy="4328498"/>
          </a:xfrm>
          <a:prstGeom prst="ellipse">
            <a:avLst/>
          </a:prstGeom>
          <a:noFill/>
          <a:ln w="12700" cap="flat" cmpd="sng" algn="ctr">
            <a:solidFill>
              <a:srgbClr val="FFFFFF"/>
            </a:solidFill>
            <a:prstDash val="sysDot"/>
            <a:miter lim="800000"/>
          </a:ln>
          <a:effectLst/>
        </p:spPr>
        <p:txBody>
          <a:bodyPr rtlCol="0" anchor="ctr"/>
          <a:lstStyle/>
          <a:p>
            <a:pPr algn="ctr">
              <a:defRPr/>
            </a:pPr>
            <a:endParaRPr lang="en-GB" sz="1600" kern="0" dirty="0">
              <a:solidFill>
                <a:srgbClr val="FFFFFF"/>
              </a:solidFill>
              <a:latin typeface="Gotham Book" charset="0"/>
              <a:ea typeface="Gotham Book" charset="0"/>
              <a:cs typeface="Gotham Book" charset="0"/>
            </a:endParaRPr>
          </a:p>
        </p:txBody>
      </p:sp>
    </p:spTree>
    <p:extLst>
      <p:ext uri="{BB962C8B-B14F-4D97-AF65-F5344CB8AC3E}">
        <p14:creationId xmlns:p14="http://schemas.microsoft.com/office/powerpoint/2010/main" val="1884999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heading (with wing)</a:t>
            </a:r>
          </a:p>
        </p:txBody>
      </p:sp>
      <p:sp>
        <p:nvSpPr>
          <p:cNvPr id="3" name="Content Placeholder 2"/>
          <p:cNvSpPr>
            <a:spLocks noGrp="1"/>
          </p:cNvSpPr>
          <p:nvPr>
            <p:ph idx="1"/>
          </p:nvPr>
        </p:nvSpPr>
        <p:spPr/>
        <p:txBody>
          <a:bodyPr/>
          <a:lstStyle/>
          <a:p>
            <a:r>
              <a:rPr lang="en-US" dirty="0"/>
              <a:t>Lorem ipsum dolor sit </a:t>
            </a:r>
            <a:r>
              <a:rPr lang="en-US" dirty="0" err="1"/>
              <a:t>amet</a:t>
            </a:r>
            <a:r>
              <a:rPr lang="en-US" dirty="0"/>
              <a:t>, </a:t>
            </a:r>
            <a:r>
              <a:rPr lang="en-US" dirty="0" err="1"/>
              <a:t>consect</a:t>
            </a:r>
            <a:r>
              <a:rPr lang="en-US" dirty="0"/>
              <a:t> </a:t>
            </a:r>
            <a:r>
              <a:rPr lang="en-US" dirty="0" err="1"/>
              <a: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a:t>
            </a:r>
            <a:r>
              <a:rPr lang="en-US" dirty="0"/>
              <a:t> my </a:t>
            </a:r>
            <a:r>
              <a:rPr lang="en-US" dirty="0" err="1"/>
              <a:t>nibh</a:t>
            </a:r>
            <a:r>
              <a:rPr lang="en-US" dirty="0"/>
              <a:t> </a:t>
            </a:r>
            <a:r>
              <a:rPr lang="en-US" dirty="0" err="1"/>
              <a:t>euismod</a:t>
            </a:r>
            <a:r>
              <a:rPr lang="en-US" dirty="0"/>
              <a:t> tin </a:t>
            </a:r>
            <a:r>
              <a:rPr lang="en-US" dirty="0" err="1"/>
              <a:t>cidunt</a:t>
            </a:r>
            <a:r>
              <a:rPr lang="en-US" dirty="0"/>
              <a:t> </a:t>
            </a:r>
            <a:r>
              <a:rPr lang="en-US" dirty="0" err="1"/>
              <a:t>ut</a:t>
            </a:r>
            <a:r>
              <a:rPr lang="en-US" dirty="0"/>
              <a:t> </a:t>
            </a:r>
            <a:r>
              <a:rPr lang="en-US" dirty="0" err="1"/>
              <a:t>laoreet</a:t>
            </a:r>
            <a:r>
              <a:rPr lang="en-US" dirty="0"/>
              <a:t> dolore magna </a:t>
            </a:r>
            <a:r>
              <a:rPr lang="en-US" dirty="0" err="1"/>
              <a:t>ali</a:t>
            </a:r>
            <a:r>
              <a:rPr lang="en-US" dirty="0"/>
              <a:t> </a:t>
            </a:r>
            <a:r>
              <a:rPr lang="en-US" dirty="0" err="1"/>
              <a:t>quam</a:t>
            </a:r>
            <a:r>
              <a:rPr lang="en-US" dirty="0"/>
              <a:t> </a:t>
            </a:r>
            <a:r>
              <a:rPr lang="en-US" dirty="0" err="1"/>
              <a:t>erat</a:t>
            </a:r>
            <a:r>
              <a:rPr lang="en-US" dirty="0"/>
              <a:t> </a:t>
            </a:r>
            <a:r>
              <a:rPr lang="en-US" dirty="0" err="1"/>
              <a:t>volupat</a:t>
            </a:r>
            <a:r>
              <a:rPr lang="en-US" dirty="0"/>
              <a:t>. Ut </a:t>
            </a:r>
            <a:r>
              <a:rPr lang="en-US" dirty="0" err="1"/>
              <a:t>wisi</a:t>
            </a:r>
            <a:r>
              <a:rPr lang="en-US" dirty="0"/>
              <a:t> </a:t>
            </a:r>
            <a:r>
              <a:rPr lang="en-US" dirty="0" err="1"/>
              <a:t>enim</a:t>
            </a:r>
            <a:r>
              <a:rPr lang="en-US" dirty="0"/>
              <a:t> ad minim </a:t>
            </a:r>
            <a:r>
              <a:rPr lang="en-US" dirty="0" err="1"/>
              <a:t>veniam</a:t>
            </a:r>
            <a:r>
              <a:rPr lang="en-US" dirty="0"/>
              <a:t>. </a:t>
            </a:r>
          </a:p>
          <a:p>
            <a:pPr lvl="1"/>
            <a:r>
              <a:rPr lang="en-US" dirty="0"/>
              <a:t>Duis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velit</a:t>
            </a:r>
            <a:r>
              <a:rPr lang="en-US" dirty="0"/>
              <a:t> </a:t>
            </a:r>
            <a:r>
              <a:rPr lang="en-US" dirty="0" err="1"/>
              <a:t>esse</a:t>
            </a:r>
            <a:r>
              <a:rPr lang="en-US" dirty="0"/>
              <a:t> </a:t>
            </a:r>
            <a:r>
              <a:rPr lang="en-US" dirty="0" err="1"/>
              <a:t>vero</a:t>
            </a:r>
            <a:r>
              <a:rPr lang="en-US" dirty="0"/>
              <a:t> </a:t>
            </a:r>
            <a:r>
              <a:rPr lang="en-US" dirty="0" err="1"/>
              <a:t>eros</a:t>
            </a:r>
            <a:r>
              <a:rPr lang="en-US" dirty="0"/>
              <a:t> </a:t>
            </a:r>
            <a:r>
              <a:rPr lang="en-US" dirty="0" err="1"/>
              <a:t>odio</a:t>
            </a:r>
            <a:r>
              <a:rPr lang="en-US" dirty="0"/>
              <a:t> </a:t>
            </a:r>
            <a:r>
              <a:rPr lang="en-US" dirty="0" err="1"/>
              <a:t>dignissim</a:t>
            </a:r>
            <a:r>
              <a:rPr lang="en-US" dirty="0"/>
              <a:t>.</a:t>
            </a:r>
          </a:p>
          <a:p>
            <a:pPr lvl="1"/>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vero</a:t>
            </a:r>
            <a:r>
              <a:rPr lang="en-US" dirty="0"/>
              <a:t> </a:t>
            </a:r>
            <a:r>
              <a:rPr lang="en-US" dirty="0" err="1"/>
              <a:t>eros</a:t>
            </a:r>
            <a:r>
              <a:rPr lang="en-US" dirty="0"/>
              <a:t> et </a:t>
            </a:r>
            <a:r>
              <a:rPr lang="en-US" dirty="0" err="1"/>
              <a:t>accumusan</a:t>
            </a:r>
            <a:r>
              <a:rPr lang="en-US" dirty="0"/>
              <a:t> </a:t>
            </a:r>
            <a:r>
              <a:rPr lang="en-US" dirty="0" err="1"/>
              <a:t>te</a:t>
            </a:r>
            <a:r>
              <a:rPr lang="en-US" dirty="0"/>
              <a:t> </a:t>
            </a:r>
            <a:r>
              <a:rPr lang="en-US" dirty="0" err="1"/>
              <a:t>fuegait</a:t>
            </a:r>
            <a:r>
              <a:rPr lang="en-US" dirty="0"/>
              <a:t> </a:t>
            </a:r>
            <a:r>
              <a:rPr lang="en-US" dirty="0" err="1"/>
              <a:t>nulla</a:t>
            </a:r>
            <a:r>
              <a:rPr lang="en-US" dirty="0"/>
              <a:t> </a:t>
            </a:r>
            <a:r>
              <a:rPr lang="en-US" dirty="0" err="1"/>
              <a:t>facilisi</a:t>
            </a:r>
            <a:r>
              <a:rPr lang="en-US" dirty="0"/>
              <a:t>.</a:t>
            </a:r>
          </a:p>
          <a:p>
            <a:pPr lvl="1"/>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con </a:t>
            </a:r>
            <a:r>
              <a:rPr lang="en-US" dirty="0" err="1"/>
              <a:t>sequat</a:t>
            </a:r>
            <a:endParaRPr lang="en-US" dirty="0"/>
          </a:p>
        </p:txBody>
      </p:sp>
    </p:spTree>
    <p:extLst>
      <p:ext uri="{BB962C8B-B14F-4D97-AF65-F5344CB8AC3E}">
        <p14:creationId xmlns:p14="http://schemas.microsoft.com/office/powerpoint/2010/main" val="2507335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Lorem</a:t>
            </a:r>
            <a:r>
              <a:rPr lang="en-GB" dirty="0"/>
              <a:t> </a:t>
            </a:r>
            <a:r>
              <a:rPr lang="en-GB" dirty="0" err="1"/>
              <a:t>ipsum</a:t>
            </a:r>
            <a:r>
              <a:rPr lang="en-GB" dirty="0"/>
              <a:t> </a:t>
            </a:r>
            <a:r>
              <a:rPr lang="en-GB" dirty="0" err="1"/>
              <a:t>dolor</a:t>
            </a:r>
            <a:r>
              <a:rPr lang="en-GB" dirty="0"/>
              <a:t> sit </a:t>
            </a:r>
            <a:r>
              <a:rPr lang="en-GB" dirty="0" err="1"/>
              <a:t>amet</a:t>
            </a:r>
            <a:endParaRPr lang="en-GB" dirty="0"/>
          </a:p>
        </p:txBody>
      </p:sp>
      <p:sp>
        <p:nvSpPr>
          <p:cNvPr id="22" name="Triangle 70"/>
          <p:cNvSpPr/>
          <p:nvPr/>
        </p:nvSpPr>
        <p:spPr>
          <a:xfrm rot="10800000">
            <a:off x="4629418" y="4544922"/>
            <a:ext cx="2928367" cy="1854005"/>
          </a:xfrm>
          <a:prstGeom prst="triangle">
            <a:avLst>
              <a:gd name="adj" fmla="val 49637"/>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FFFFFF"/>
              </a:solidFill>
              <a:latin typeface="Gotham Book" charset="0"/>
              <a:ea typeface="Gotham Book" charset="0"/>
              <a:cs typeface="Gotham Book" charset="0"/>
            </a:endParaRPr>
          </a:p>
        </p:txBody>
      </p:sp>
      <p:sp>
        <p:nvSpPr>
          <p:cNvPr id="26" name="Triangle 25"/>
          <p:cNvSpPr/>
          <p:nvPr/>
        </p:nvSpPr>
        <p:spPr>
          <a:xfrm rot="10800000">
            <a:off x="7710474" y="4539387"/>
            <a:ext cx="2928367" cy="1180476"/>
          </a:xfrm>
          <a:prstGeom prst="triangle">
            <a:avLst>
              <a:gd name="adj" fmla="val 49637"/>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FFFFFF"/>
              </a:solidFill>
              <a:latin typeface="Gotham Book" charset="0"/>
              <a:ea typeface="Gotham Book" charset="0"/>
              <a:cs typeface="Gotham Book" charset="0"/>
            </a:endParaRPr>
          </a:p>
        </p:txBody>
      </p:sp>
      <p:sp>
        <p:nvSpPr>
          <p:cNvPr id="27" name="Triangle 26"/>
          <p:cNvSpPr/>
          <p:nvPr/>
        </p:nvSpPr>
        <p:spPr>
          <a:xfrm rot="10800000">
            <a:off x="1556185" y="4539383"/>
            <a:ext cx="2928367" cy="1180472"/>
          </a:xfrm>
          <a:prstGeom prst="triangle">
            <a:avLst>
              <a:gd name="adj" fmla="val 49637"/>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FFFFFF"/>
              </a:solidFill>
              <a:latin typeface="Gotham Book" charset="0"/>
              <a:ea typeface="Gotham Book" charset="0"/>
              <a:cs typeface="Gotham Book" charset="0"/>
            </a:endParaRPr>
          </a:p>
        </p:txBody>
      </p:sp>
      <p:sp>
        <p:nvSpPr>
          <p:cNvPr id="28" name="Rechteck 5"/>
          <p:cNvSpPr/>
          <p:nvPr/>
        </p:nvSpPr>
        <p:spPr>
          <a:xfrm>
            <a:off x="1556188" y="4605548"/>
            <a:ext cx="2928367" cy="737625"/>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rgbClr val="58595B"/>
                </a:solidFill>
                <a:ea typeface="Gotham Book" charset="0"/>
                <a:cs typeface="Gotham Book" charset="0"/>
              </a:rPr>
              <a:t>LOREM IPSUM DOLOR SIT AMET</a:t>
            </a:r>
          </a:p>
        </p:txBody>
      </p:sp>
      <p:sp>
        <p:nvSpPr>
          <p:cNvPr id="29" name="Rectangle 28"/>
          <p:cNvSpPr/>
          <p:nvPr/>
        </p:nvSpPr>
        <p:spPr>
          <a:xfrm>
            <a:off x="1556188" y="4211510"/>
            <a:ext cx="2928367" cy="3267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en-GB" sz="1400" dirty="0">
                <a:solidFill>
                  <a:srgbClr val="FFFFFF"/>
                </a:solidFill>
                <a:ea typeface="Gotham Medium" charset="0"/>
                <a:cs typeface="Gotham Medium" charset="0"/>
              </a:rPr>
              <a:t>LOREM IPSUM DOLOR SIT AMET</a:t>
            </a:r>
          </a:p>
        </p:txBody>
      </p:sp>
      <p:sp>
        <p:nvSpPr>
          <p:cNvPr id="30" name="Rectangle 29"/>
          <p:cNvSpPr/>
          <p:nvPr/>
        </p:nvSpPr>
        <p:spPr>
          <a:xfrm>
            <a:off x="7710478" y="4211510"/>
            <a:ext cx="2928367" cy="3267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en-GB" sz="1400" dirty="0">
                <a:solidFill>
                  <a:srgbClr val="FFFFFF"/>
                </a:solidFill>
                <a:ea typeface="Gotham Medium" charset="0"/>
                <a:cs typeface="Gotham Medium" charset="0"/>
              </a:rPr>
              <a:t>LOREM IPSUM DOLOR SIT AMET</a:t>
            </a:r>
          </a:p>
        </p:txBody>
      </p:sp>
      <p:sp>
        <p:nvSpPr>
          <p:cNvPr id="31" name="Rectangle 30"/>
          <p:cNvSpPr/>
          <p:nvPr/>
        </p:nvSpPr>
        <p:spPr>
          <a:xfrm>
            <a:off x="4629422" y="4211510"/>
            <a:ext cx="2928367" cy="3267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algn="ctr"/>
            <a:r>
              <a:rPr lang="en-GB" sz="1400" dirty="0">
                <a:solidFill>
                  <a:srgbClr val="FFFFFF"/>
                </a:solidFill>
                <a:ea typeface="Gotham Medium" charset="0"/>
                <a:cs typeface="Gotham Medium" charset="0"/>
              </a:rPr>
              <a:t>LOREM IPSUM DOLOR SIT AMET</a:t>
            </a:r>
          </a:p>
        </p:txBody>
      </p:sp>
      <p:sp>
        <p:nvSpPr>
          <p:cNvPr id="32" name="Rechteck 5"/>
          <p:cNvSpPr/>
          <p:nvPr/>
        </p:nvSpPr>
        <p:spPr>
          <a:xfrm>
            <a:off x="7710478" y="4605548"/>
            <a:ext cx="2928367" cy="737625"/>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LOREM IPSUM DOLOR SIT AMET</a:t>
            </a:r>
          </a:p>
        </p:txBody>
      </p:sp>
      <p:sp>
        <p:nvSpPr>
          <p:cNvPr id="33" name="Rechteck 5"/>
          <p:cNvSpPr/>
          <p:nvPr/>
        </p:nvSpPr>
        <p:spPr>
          <a:xfrm>
            <a:off x="4629422" y="4605548"/>
            <a:ext cx="2928367" cy="737625"/>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rgbClr val="58595B"/>
                </a:solidFill>
                <a:ea typeface="Gotham Book" charset="0"/>
                <a:cs typeface="Gotham Book" charset="0"/>
              </a:rPr>
              <a:t>LOREM IPSUM DOLOR SIT AMET</a:t>
            </a:r>
          </a:p>
        </p:txBody>
      </p:sp>
      <p:sp>
        <p:nvSpPr>
          <p:cNvPr id="34" name="Rechteck 5"/>
          <p:cNvSpPr/>
          <p:nvPr/>
        </p:nvSpPr>
        <p:spPr bwMode="auto">
          <a:xfrm>
            <a:off x="4637232" y="5403799"/>
            <a:ext cx="2920543" cy="653063"/>
          </a:xfrm>
          <a:prstGeom prst="rect">
            <a:avLst/>
          </a:prstGeom>
          <a:solidFill>
            <a:schemeClr val="accent3"/>
          </a:solidFill>
          <a:ln w="9525" cap="flat" cmpd="sng" algn="ctr">
            <a:noFill/>
            <a:prstDash val="solid"/>
            <a:round/>
            <a:headEnd type="none" w="med" len="med"/>
            <a:tailEnd type="none" w="med" len="med"/>
          </a:ln>
          <a:effectLst/>
        </p:spPr>
        <p:txBody>
          <a:bodyPr vert="horz" wrap="square" lIns="216000" tIns="46800" rIns="108000" bIns="46800" numCol="1" rtlCol="0" anchor="ctr" anchorCtr="0" compatLnSpc="1">
            <a:prstTxWarp prst="textNoShape">
              <a:avLst/>
            </a:prstTxWarp>
          </a:bodyPr>
          <a:lstStyle/>
          <a:p>
            <a:pPr algn="ctr"/>
            <a:r>
              <a:rPr lang="en-GB" sz="1400" dirty="0">
                <a:solidFill>
                  <a:srgbClr val="FFFFFF"/>
                </a:solidFill>
                <a:ea typeface="Gotham Medium" charset="0"/>
                <a:cs typeface="Gotham Medium" charset="0"/>
              </a:rPr>
              <a:t>LOREM IPSUM DOLOR SIT AMET</a:t>
            </a:r>
          </a:p>
        </p:txBody>
      </p:sp>
      <p:grpSp>
        <p:nvGrpSpPr>
          <p:cNvPr id="39" name="Group 38"/>
          <p:cNvGrpSpPr/>
          <p:nvPr/>
        </p:nvGrpSpPr>
        <p:grpSpPr>
          <a:xfrm>
            <a:off x="8118317" y="1916223"/>
            <a:ext cx="2114013" cy="2114013"/>
            <a:chOff x="5693899" y="1763074"/>
            <a:chExt cx="1864980" cy="1864980"/>
          </a:xfrm>
          <a:solidFill>
            <a:schemeClr val="tx2"/>
          </a:solidFill>
        </p:grpSpPr>
        <p:sp>
          <p:nvSpPr>
            <p:cNvPr id="40" name="Rechteck 7"/>
            <p:cNvSpPr/>
            <p:nvPr/>
          </p:nvSpPr>
          <p:spPr bwMode="auto">
            <a:xfrm>
              <a:off x="5693899" y="1763074"/>
              <a:ext cx="1864980" cy="1864980"/>
            </a:xfrm>
            <a:prstGeom prst="ellipse">
              <a:avLst/>
            </a:prstGeom>
            <a:grp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en-US" sz="2000" dirty="0">
                <a:solidFill>
                  <a:srgbClr val="FFFFFF"/>
                </a:solidFill>
                <a:ea typeface="Gotham Book" charset="0"/>
                <a:cs typeface="Gotham Book" charset="0"/>
              </a:endParaRPr>
            </a:p>
          </p:txBody>
        </p:sp>
        <p:sp>
          <p:nvSpPr>
            <p:cNvPr id="41" name="Oval 40"/>
            <p:cNvSpPr/>
            <p:nvPr/>
          </p:nvSpPr>
          <p:spPr>
            <a:xfrm>
              <a:off x="5789051" y="1858226"/>
              <a:ext cx="1674676" cy="1674676"/>
            </a:xfrm>
            <a:prstGeom prst="ellipse">
              <a:avLst/>
            </a:prstGeom>
            <a:grp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rgbClr val="FFFFFF"/>
                </a:solidFill>
                <a:latin typeface="Gotham Book" charset="0"/>
                <a:ea typeface="Gotham Book" charset="0"/>
                <a:cs typeface="Gotham Book" charset="0"/>
              </a:endParaRPr>
            </a:p>
          </p:txBody>
        </p:sp>
      </p:grpSp>
      <p:sp>
        <p:nvSpPr>
          <p:cNvPr id="42" name="Oval 41"/>
          <p:cNvSpPr/>
          <p:nvPr/>
        </p:nvSpPr>
        <p:spPr>
          <a:xfrm>
            <a:off x="8312749" y="2104742"/>
            <a:ext cx="1743303" cy="17433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FFFFFF"/>
              </a:solidFill>
              <a:latin typeface="Gotham Book" charset="0"/>
              <a:ea typeface="Gotham Book" charset="0"/>
              <a:cs typeface="Gotham Book" charset="0"/>
            </a:endParaRPr>
          </a:p>
        </p:txBody>
      </p:sp>
      <p:grpSp>
        <p:nvGrpSpPr>
          <p:cNvPr id="44" name="Group 43"/>
          <p:cNvGrpSpPr/>
          <p:nvPr/>
        </p:nvGrpSpPr>
        <p:grpSpPr>
          <a:xfrm>
            <a:off x="5036599" y="1916223"/>
            <a:ext cx="2114013" cy="2114013"/>
            <a:chOff x="5693899" y="1763074"/>
            <a:chExt cx="1864980" cy="1864980"/>
          </a:xfrm>
          <a:solidFill>
            <a:schemeClr val="tx2"/>
          </a:solidFill>
        </p:grpSpPr>
        <p:sp>
          <p:nvSpPr>
            <p:cNvPr id="46" name="Rechteck 7"/>
            <p:cNvSpPr/>
            <p:nvPr/>
          </p:nvSpPr>
          <p:spPr bwMode="auto">
            <a:xfrm>
              <a:off x="5693899" y="1763074"/>
              <a:ext cx="1864980" cy="1864980"/>
            </a:xfrm>
            <a:prstGeom prst="ellipse">
              <a:avLst/>
            </a:prstGeom>
            <a:grp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en-US" sz="2000" dirty="0">
                <a:solidFill>
                  <a:srgbClr val="FFFFFF"/>
                </a:solidFill>
                <a:ea typeface="Gotham Book" charset="0"/>
                <a:cs typeface="Gotham Book" charset="0"/>
              </a:endParaRPr>
            </a:p>
          </p:txBody>
        </p:sp>
        <p:sp>
          <p:nvSpPr>
            <p:cNvPr id="47" name="Oval 46"/>
            <p:cNvSpPr/>
            <p:nvPr/>
          </p:nvSpPr>
          <p:spPr>
            <a:xfrm>
              <a:off x="5789051" y="1858226"/>
              <a:ext cx="1674676" cy="1674676"/>
            </a:xfrm>
            <a:prstGeom prst="ellipse">
              <a:avLst/>
            </a:prstGeom>
            <a:grp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rgbClr val="FFFFFF"/>
                </a:solidFill>
                <a:latin typeface="Gotham Book" charset="0"/>
                <a:ea typeface="Gotham Book" charset="0"/>
                <a:cs typeface="Gotham Book" charset="0"/>
              </a:endParaRPr>
            </a:p>
          </p:txBody>
        </p:sp>
      </p:grpSp>
      <p:sp>
        <p:nvSpPr>
          <p:cNvPr id="45" name="Oval 44"/>
          <p:cNvSpPr/>
          <p:nvPr/>
        </p:nvSpPr>
        <p:spPr>
          <a:xfrm>
            <a:off x="5231031" y="2104742"/>
            <a:ext cx="1743303" cy="17433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FFFFFF"/>
              </a:solidFill>
              <a:latin typeface="Gotham Book" charset="0"/>
              <a:ea typeface="Gotham Book" charset="0"/>
              <a:cs typeface="Gotham Book" charset="0"/>
            </a:endParaRPr>
          </a:p>
        </p:txBody>
      </p:sp>
      <p:grpSp>
        <p:nvGrpSpPr>
          <p:cNvPr id="49" name="Group 48"/>
          <p:cNvGrpSpPr/>
          <p:nvPr/>
        </p:nvGrpSpPr>
        <p:grpSpPr>
          <a:xfrm>
            <a:off x="1963365" y="1916223"/>
            <a:ext cx="2114013" cy="2114013"/>
            <a:chOff x="5693899" y="1763074"/>
            <a:chExt cx="1864980" cy="1864980"/>
          </a:xfrm>
          <a:solidFill>
            <a:schemeClr val="tx2"/>
          </a:solidFill>
        </p:grpSpPr>
        <p:sp>
          <p:nvSpPr>
            <p:cNvPr id="51" name="Rechteck 7"/>
            <p:cNvSpPr/>
            <p:nvPr/>
          </p:nvSpPr>
          <p:spPr bwMode="auto">
            <a:xfrm>
              <a:off x="5693899" y="1763074"/>
              <a:ext cx="1864980" cy="1864980"/>
            </a:xfrm>
            <a:prstGeom prst="ellipse">
              <a:avLst/>
            </a:prstGeom>
            <a:grp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en-US" sz="2000" dirty="0">
                <a:solidFill>
                  <a:srgbClr val="FFFFFF"/>
                </a:solidFill>
                <a:ea typeface="Gotham Book" charset="0"/>
                <a:cs typeface="Gotham Book" charset="0"/>
              </a:endParaRPr>
            </a:p>
          </p:txBody>
        </p:sp>
        <p:sp>
          <p:nvSpPr>
            <p:cNvPr id="52" name="Oval 51"/>
            <p:cNvSpPr/>
            <p:nvPr/>
          </p:nvSpPr>
          <p:spPr>
            <a:xfrm>
              <a:off x="5789051" y="1858226"/>
              <a:ext cx="1674676" cy="1674676"/>
            </a:xfrm>
            <a:prstGeom prst="ellipse">
              <a:avLst/>
            </a:prstGeom>
            <a:grp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rgbClr val="FFFFFF"/>
                </a:solidFill>
                <a:latin typeface="Gotham Book" charset="0"/>
                <a:ea typeface="Gotham Book" charset="0"/>
                <a:cs typeface="Gotham Book" charset="0"/>
              </a:endParaRPr>
            </a:p>
          </p:txBody>
        </p:sp>
      </p:grpSp>
      <p:sp>
        <p:nvSpPr>
          <p:cNvPr id="50" name="Oval 49"/>
          <p:cNvSpPr/>
          <p:nvPr/>
        </p:nvSpPr>
        <p:spPr>
          <a:xfrm>
            <a:off x="2157797" y="2104742"/>
            <a:ext cx="1743303" cy="1743303"/>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FFFFFF"/>
              </a:solidFill>
              <a:latin typeface="Gotham Book" charset="0"/>
              <a:ea typeface="Gotham Book" charset="0"/>
              <a:cs typeface="Gotham Book" charset="0"/>
            </a:endParaRPr>
          </a:p>
        </p:txBody>
      </p:sp>
      <p:pic>
        <p:nvPicPr>
          <p:cNvPr id="5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541" y="2288656"/>
            <a:ext cx="1530262" cy="1333014"/>
          </a:xfrm>
          <a:prstGeom prst="rect">
            <a:avLst/>
          </a:prstGeom>
        </p:spPr>
      </p:pic>
      <p:sp>
        <p:nvSpPr>
          <p:cNvPr id="55" name="Ellipse 9"/>
          <p:cNvSpPr/>
          <p:nvPr/>
        </p:nvSpPr>
        <p:spPr>
          <a:xfrm rot="19959459">
            <a:off x="6216866" y="3231232"/>
            <a:ext cx="62370" cy="45156"/>
          </a:xfrm>
          <a:prstGeom prst="ellipse">
            <a:avLst/>
          </a:prstGeom>
          <a:solidFill>
            <a:srgbClr val="00428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de-DE" sz="2800">
              <a:solidFill>
                <a:prstClr val="white"/>
              </a:solidFill>
              <a:latin typeface="Calibri"/>
            </a:endParaRPr>
          </a:p>
        </p:txBody>
      </p:sp>
      <p:sp>
        <p:nvSpPr>
          <p:cNvPr id="56" name="Ellipse 12"/>
          <p:cNvSpPr/>
          <p:nvPr/>
        </p:nvSpPr>
        <p:spPr>
          <a:xfrm rot="19959459">
            <a:off x="6164796" y="3219311"/>
            <a:ext cx="85361" cy="60081"/>
          </a:xfrm>
          <a:prstGeom prst="ellipse">
            <a:avLst/>
          </a:prstGeom>
          <a:solidFill>
            <a:srgbClr val="00428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de-DE" sz="2800">
              <a:solidFill>
                <a:prstClr val="white"/>
              </a:solidFill>
              <a:latin typeface="Calibri"/>
            </a:endParaRPr>
          </a:p>
        </p:txBody>
      </p:sp>
      <p:sp>
        <p:nvSpPr>
          <p:cNvPr id="57" name="Ellipse 13"/>
          <p:cNvSpPr/>
          <p:nvPr/>
        </p:nvSpPr>
        <p:spPr>
          <a:xfrm rot="19959459">
            <a:off x="6156539" y="3252822"/>
            <a:ext cx="65382" cy="52152"/>
          </a:xfrm>
          <a:prstGeom prst="ellipse">
            <a:avLst/>
          </a:prstGeom>
          <a:solidFill>
            <a:srgbClr val="00428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de-DE" sz="2800">
              <a:solidFill>
                <a:prstClr val="white"/>
              </a:solidFill>
              <a:latin typeface="Calibri"/>
            </a:endParaRPr>
          </a:p>
        </p:txBody>
      </p:sp>
      <p:sp>
        <p:nvSpPr>
          <p:cNvPr id="58" name="Bogen 10"/>
          <p:cNvSpPr/>
          <p:nvPr/>
        </p:nvSpPr>
        <p:spPr>
          <a:xfrm rot="18212555">
            <a:off x="5762449" y="3370148"/>
            <a:ext cx="632220" cy="384097"/>
          </a:xfrm>
          <a:prstGeom prst="arc">
            <a:avLst>
              <a:gd name="adj1" fmla="val 15754835"/>
              <a:gd name="adj2" fmla="val 20094570"/>
            </a:avLst>
          </a:prstGeom>
          <a:ln w="38100">
            <a:solidFill>
              <a:srgbClr val="00428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457189"/>
            <a:endParaRPr lang="de-DE" sz="2800">
              <a:solidFill>
                <a:prstClr val="black"/>
              </a:solidFill>
              <a:latin typeface="Calibri"/>
            </a:endParaRPr>
          </a:p>
        </p:txBody>
      </p:sp>
      <p:pic>
        <p:nvPicPr>
          <p:cNvPr id="60"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9260" y="2275445"/>
            <a:ext cx="1530262" cy="1333013"/>
          </a:xfrm>
          <a:prstGeom prst="rect">
            <a:avLst/>
          </a:prstGeom>
        </p:spPr>
      </p:pic>
      <p:pic>
        <p:nvPicPr>
          <p:cNvPr id="61" name="Bild 14" descr="Bildschirmfoto 2014-11-18 um 16.19.34.png"/>
          <p:cNvPicPr>
            <a:picLocks noChangeAspect="1"/>
          </p:cNvPicPr>
          <p:nvPr/>
        </p:nvPicPr>
        <p:blipFill rotWithShape="1">
          <a:blip r:embed="rId4" cstate="print">
            <a:extLst>
              <a:ext uri="{28A0092B-C50C-407E-A947-70E740481C1C}">
                <a14:useLocalDpi xmlns:a14="http://schemas.microsoft.com/office/drawing/2010/main" val="0"/>
              </a:ext>
            </a:extLst>
          </a:blip>
          <a:srcRect r="2252"/>
          <a:stretch/>
        </p:blipFill>
        <p:spPr>
          <a:xfrm>
            <a:off x="9001093" y="2714503"/>
            <a:ext cx="948429" cy="529242"/>
          </a:xfrm>
          <a:prstGeom prst="rect">
            <a:avLst/>
          </a:prstGeom>
        </p:spPr>
      </p:pic>
      <p:sp>
        <p:nvSpPr>
          <p:cNvPr id="38" name="Rectangle 37"/>
          <p:cNvSpPr/>
          <p:nvPr/>
        </p:nvSpPr>
        <p:spPr>
          <a:xfrm>
            <a:off x="765543" y="1376362"/>
            <a:ext cx="10694619" cy="396875"/>
          </a:xfrm>
          <a:prstGeom prst="rect">
            <a:avLst/>
          </a:prstGeom>
          <a:solidFill>
            <a:schemeClr val="tx2"/>
          </a:solidFill>
        </p:spPr>
        <p:txBody>
          <a:bodyPr wrap="square" lIns="90000" tIns="46800" rIns="90000" anchor="ctr">
            <a:noAutofit/>
          </a:bodyPr>
          <a:lstStyle/>
          <a:p>
            <a:pPr algn="ctr"/>
            <a:r>
              <a:rPr lang="en-US" dirty="0">
                <a:solidFill>
                  <a:schemeClr val="bg1"/>
                </a:solidFill>
                <a:ea typeface="Gotham Book" charset="0"/>
                <a:cs typeface="Gotham Book" charset="0"/>
              </a:rPr>
              <a:t>LOREM IPSUM DOLOR SIT AMET</a:t>
            </a:r>
          </a:p>
        </p:txBody>
      </p:sp>
    </p:spTree>
    <p:extLst>
      <p:ext uri="{BB962C8B-B14F-4D97-AF65-F5344CB8AC3E}">
        <p14:creationId xmlns:p14="http://schemas.microsoft.com/office/powerpoint/2010/main" val="1511701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GB" dirty="0" err="1">
                <a:solidFill>
                  <a:srgbClr val="F47920"/>
                </a:solidFill>
              </a:rPr>
              <a:t>Lorem</a:t>
            </a:r>
            <a:r>
              <a:rPr lang="en-GB" dirty="0">
                <a:solidFill>
                  <a:srgbClr val="F47920"/>
                </a:solidFill>
              </a:rPr>
              <a:t> </a:t>
            </a:r>
            <a:r>
              <a:rPr lang="en-GB" dirty="0" err="1">
                <a:solidFill>
                  <a:srgbClr val="F47920"/>
                </a:solidFill>
              </a:rPr>
              <a:t>ipsum</a:t>
            </a:r>
            <a:r>
              <a:rPr lang="en-GB" dirty="0">
                <a:solidFill>
                  <a:srgbClr val="F47920"/>
                </a:solidFill>
              </a:rPr>
              <a:t> </a:t>
            </a:r>
            <a:r>
              <a:rPr lang="en-GB" dirty="0" err="1">
                <a:solidFill>
                  <a:srgbClr val="F47920"/>
                </a:solidFill>
              </a:rPr>
              <a:t>dolor</a:t>
            </a:r>
            <a:r>
              <a:rPr lang="en-GB" dirty="0">
                <a:solidFill>
                  <a:srgbClr val="F47920"/>
                </a:solidFill>
              </a:rPr>
              <a:t> sit </a:t>
            </a:r>
            <a:r>
              <a:rPr lang="en-GB" dirty="0" err="1">
                <a:solidFill>
                  <a:srgbClr val="F47920"/>
                </a:solidFill>
              </a:rPr>
              <a:t>amet</a:t>
            </a:r>
            <a:endParaRPr lang="en-GB" dirty="0">
              <a:solidFill>
                <a:srgbClr val="F47920"/>
              </a:solidFill>
            </a:endParaRPr>
          </a:p>
        </p:txBody>
      </p:sp>
      <p:sp>
        <p:nvSpPr>
          <p:cNvPr id="16" name="Triangle 15"/>
          <p:cNvSpPr/>
          <p:nvPr/>
        </p:nvSpPr>
        <p:spPr>
          <a:xfrm rot="10800000">
            <a:off x="774079" y="1771029"/>
            <a:ext cx="5250150" cy="1411736"/>
          </a:xfrm>
          <a:prstGeom prst="triangle">
            <a:avLst>
              <a:gd name="adj" fmla="val 49637"/>
            </a:avLst>
          </a:prstGeom>
          <a:solidFill>
            <a:srgbClr val="F4792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otham Book" charset="0"/>
              <a:ea typeface="Gotham Book" charset="0"/>
              <a:cs typeface="Gotham Book" charset="0"/>
            </a:endParaRPr>
          </a:p>
        </p:txBody>
      </p:sp>
      <p:sp>
        <p:nvSpPr>
          <p:cNvPr id="17" name="Textfeld 38"/>
          <p:cNvSpPr txBox="1"/>
          <p:nvPr/>
        </p:nvSpPr>
        <p:spPr>
          <a:xfrm>
            <a:off x="774084" y="1376363"/>
            <a:ext cx="5256827" cy="406684"/>
          </a:xfrm>
          <a:prstGeom prst="rect">
            <a:avLst/>
          </a:prstGeom>
          <a:solidFill>
            <a:srgbClr val="F47920"/>
          </a:solidFill>
        </p:spPr>
        <p:txBody>
          <a:bodyPr wrap="none" rtlCol="0" anchor="ctr">
            <a:noAutofit/>
          </a:bodyPr>
          <a:lstStyle/>
          <a:p>
            <a:pPr algn="ctr"/>
            <a:r>
              <a:rPr lang="en-GB" sz="1600" dirty="0">
                <a:solidFill>
                  <a:srgbClr val="FFFFFF"/>
                </a:solidFill>
                <a:ea typeface="Gotham Medium" charset="0"/>
                <a:cs typeface="Gotham Medium" charset="0"/>
              </a:rPr>
              <a:t>LOREM IPSUM DOLOR SIT AMET</a:t>
            </a:r>
          </a:p>
        </p:txBody>
      </p:sp>
      <p:sp>
        <p:nvSpPr>
          <p:cNvPr id="18" name="Textfeld 38"/>
          <p:cNvSpPr txBox="1"/>
          <p:nvPr/>
        </p:nvSpPr>
        <p:spPr>
          <a:xfrm>
            <a:off x="6211707" y="1376363"/>
            <a:ext cx="5246617" cy="406684"/>
          </a:xfrm>
          <a:prstGeom prst="rect">
            <a:avLst/>
          </a:prstGeom>
          <a:solidFill>
            <a:srgbClr val="F47920"/>
          </a:solidFill>
        </p:spPr>
        <p:txBody>
          <a:bodyPr wrap="none" rtlCol="0" anchor="ctr">
            <a:noAutofit/>
          </a:bodyPr>
          <a:lstStyle/>
          <a:p>
            <a:pPr algn="ctr"/>
            <a:r>
              <a:rPr lang="en-GB" sz="1600" dirty="0">
                <a:solidFill>
                  <a:srgbClr val="FFFFFF"/>
                </a:solidFill>
                <a:ea typeface="Gotham Medium" charset="0"/>
                <a:cs typeface="Gotham Medium" charset="0"/>
              </a:rPr>
              <a:t>LOREM IPSUM DOLOR SIT AMET</a:t>
            </a:r>
          </a:p>
        </p:txBody>
      </p:sp>
      <p:sp>
        <p:nvSpPr>
          <p:cNvPr id="19" name="Triangle 18"/>
          <p:cNvSpPr/>
          <p:nvPr/>
        </p:nvSpPr>
        <p:spPr>
          <a:xfrm rot="10800000">
            <a:off x="6214217" y="1783040"/>
            <a:ext cx="5244107" cy="1406158"/>
          </a:xfrm>
          <a:prstGeom prst="triangle">
            <a:avLst>
              <a:gd name="adj" fmla="val 48967"/>
            </a:avLst>
          </a:prstGeom>
          <a:solidFill>
            <a:srgbClr val="F4792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otham Book" charset="0"/>
              <a:ea typeface="Gotham Book" charset="0"/>
              <a:cs typeface="Gotham Book" charset="0"/>
            </a:endParaRPr>
          </a:p>
        </p:txBody>
      </p:sp>
      <p:sp>
        <p:nvSpPr>
          <p:cNvPr id="27" name="Textfeld 38"/>
          <p:cNvSpPr txBox="1"/>
          <p:nvPr/>
        </p:nvSpPr>
        <p:spPr>
          <a:xfrm>
            <a:off x="6211707" y="1855663"/>
            <a:ext cx="5246617" cy="458729"/>
          </a:xfrm>
          <a:prstGeom prst="rect">
            <a:avLst/>
          </a:prstGeom>
          <a:solidFill>
            <a:schemeClr val="bg2"/>
          </a:solidFill>
        </p:spPr>
        <p:txBody>
          <a:bodyPr wrap="square" tIns="0" bIns="0" rtlCol="0" anchor="ctr">
            <a:noAutofit/>
          </a:bodyPr>
          <a:lstStyle/>
          <a:p>
            <a:pPr algn="ctr">
              <a:buClr>
                <a:srgbClr val="EE1C25"/>
              </a:buClr>
              <a:buSzPct val="100000"/>
            </a:pPr>
            <a:r>
              <a:rPr lang="en-US" sz="1600" dirty="0">
                <a:solidFill>
                  <a:srgbClr val="58595B"/>
                </a:solidFill>
                <a:ea typeface="Gotham" charset="0"/>
                <a:cs typeface="Gotham" charset="0"/>
              </a:rPr>
              <a:t>LOREM IPSUM DOLOR SIT AMET</a:t>
            </a:r>
          </a:p>
        </p:txBody>
      </p:sp>
      <p:sp>
        <p:nvSpPr>
          <p:cNvPr id="28" name="Textfeld 38"/>
          <p:cNvSpPr txBox="1"/>
          <p:nvPr/>
        </p:nvSpPr>
        <p:spPr>
          <a:xfrm>
            <a:off x="765544" y="1855663"/>
            <a:ext cx="5258676" cy="458729"/>
          </a:xfrm>
          <a:prstGeom prst="rect">
            <a:avLst/>
          </a:prstGeom>
          <a:solidFill>
            <a:schemeClr val="bg2"/>
          </a:solidFill>
        </p:spPr>
        <p:txBody>
          <a:bodyPr wrap="square" tIns="0" bIns="0" rtlCol="0" anchor="ctr">
            <a:noAutofit/>
          </a:bodyPr>
          <a:lstStyle/>
          <a:p>
            <a:pPr algn="ctr">
              <a:buClr>
                <a:srgbClr val="EE1C25"/>
              </a:buClr>
              <a:buSzPct val="100000"/>
            </a:pPr>
            <a:r>
              <a:rPr lang="en-US" sz="1600" dirty="0">
                <a:solidFill>
                  <a:srgbClr val="58595B"/>
                </a:solidFill>
                <a:ea typeface="Gotham" charset="0"/>
                <a:cs typeface="Gotham" charset="0"/>
              </a:rPr>
              <a:t>LOREM IPSUM DOLOR SIT AMET</a:t>
            </a:r>
          </a:p>
        </p:txBody>
      </p:sp>
      <p:sp>
        <p:nvSpPr>
          <p:cNvPr id="39" name="Textfeld 38"/>
          <p:cNvSpPr txBox="1"/>
          <p:nvPr/>
        </p:nvSpPr>
        <p:spPr>
          <a:xfrm>
            <a:off x="6213546" y="2386998"/>
            <a:ext cx="5246617" cy="458729"/>
          </a:xfrm>
          <a:prstGeom prst="rect">
            <a:avLst/>
          </a:prstGeom>
          <a:solidFill>
            <a:schemeClr val="bg2"/>
          </a:solidFill>
        </p:spPr>
        <p:txBody>
          <a:bodyPr wrap="square" tIns="0" bIns="0" rtlCol="0" anchor="ctr">
            <a:noAutofit/>
          </a:bodyPr>
          <a:lstStyle/>
          <a:p>
            <a:pPr algn="ctr">
              <a:buClr>
                <a:srgbClr val="EE1C25"/>
              </a:buClr>
              <a:buSzPct val="100000"/>
            </a:pPr>
            <a:r>
              <a:rPr lang="en-US" sz="1600" dirty="0">
                <a:solidFill>
                  <a:srgbClr val="58595B"/>
                </a:solidFill>
                <a:ea typeface="Gotham" charset="0"/>
                <a:cs typeface="Gotham" charset="0"/>
              </a:rPr>
              <a:t>LOREM IPSUM DOLOR SIT AMET</a:t>
            </a:r>
          </a:p>
        </p:txBody>
      </p:sp>
      <p:sp>
        <p:nvSpPr>
          <p:cNvPr id="40" name="Textfeld 38"/>
          <p:cNvSpPr txBox="1"/>
          <p:nvPr/>
        </p:nvSpPr>
        <p:spPr>
          <a:xfrm>
            <a:off x="767386" y="2386998"/>
            <a:ext cx="5258676" cy="458729"/>
          </a:xfrm>
          <a:prstGeom prst="rect">
            <a:avLst/>
          </a:prstGeom>
          <a:solidFill>
            <a:schemeClr val="bg2"/>
          </a:solidFill>
        </p:spPr>
        <p:txBody>
          <a:bodyPr wrap="square" tIns="0" bIns="0" rtlCol="0" anchor="ctr">
            <a:noAutofit/>
          </a:bodyPr>
          <a:lstStyle/>
          <a:p>
            <a:pPr algn="ctr">
              <a:buClr>
                <a:srgbClr val="EE1C25"/>
              </a:buClr>
              <a:buSzPct val="100000"/>
            </a:pPr>
            <a:r>
              <a:rPr lang="en-US" sz="1600" dirty="0">
                <a:solidFill>
                  <a:srgbClr val="58595B"/>
                </a:solidFill>
                <a:ea typeface="Gotham" charset="0"/>
                <a:cs typeface="Gotham" charset="0"/>
              </a:rPr>
              <a:t>LOREM IPSUM DOLOR SIT AMET</a:t>
            </a:r>
          </a:p>
        </p:txBody>
      </p:sp>
      <p:sp>
        <p:nvSpPr>
          <p:cNvPr id="42" name="Triangle 41"/>
          <p:cNvSpPr/>
          <p:nvPr/>
        </p:nvSpPr>
        <p:spPr>
          <a:xfrm rot="10800000">
            <a:off x="774079" y="4112811"/>
            <a:ext cx="5250150" cy="1411736"/>
          </a:xfrm>
          <a:prstGeom prst="triangle">
            <a:avLst>
              <a:gd name="adj" fmla="val 49637"/>
            </a:avLst>
          </a:prstGeom>
          <a:solidFill>
            <a:srgbClr val="F4792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otham Book" charset="0"/>
              <a:ea typeface="Gotham Book" charset="0"/>
              <a:cs typeface="Gotham Book" charset="0"/>
            </a:endParaRPr>
          </a:p>
        </p:txBody>
      </p:sp>
      <p:sp>
        <p:nvSpPr>
          <p:cNvPr id="43" name="Textfeld 38"/>
          <p:cNvSpPr txBox="1"/>
          <p:nvPr/>
        </p:nvSpPr>
        <p:spPr>
          <a:xfrm>
            <a:off x="774084" y="3718145"/>
            <a:ext cx="5256827" cy="406684"/>
          </a:xfrm>
          <a:prstGeom prst="rect">
            <a:avLst/>
          </a:prstGeom>
          <a:solidFill>
            <a:srgbClr val="F47920"/>
          </a:solidFill>
        </p:spPr>
        <p:txBody>
          <a:bodyPr wrap="none" rtlCol="0" anchor="ctr">
            <a:noAutofit/>
          </a:bodyPr>
          <a:lstStyle/>
          <a:p>
            <a:pPr algn="ctr"/>
            <a:r>
              <a:rPr lang="en-GB" sz="1600" dirty="0">
                <a:solidFill>
                  <a:srgbClr val="FFFFFF"/>
                </a:solidFill>
                <a:ea typeface="Gotham Medium" charset="0"/>
                <a:cs typeface="Gotham Medium" charset="0"/>
              </a:rPr>
              <a:t>LOREM IPSUM DOLOR SIT AMET</a:t>
            </a:r>
          </a:p>
        </p:txBody>
      </p:sp>
      <p:sp>
        <p:nvSpPr>
          <p:cNvPr id="44" name="Textfeld 38"/>
          <p:cNvSpPr txBox="1"/>
          <p:nvPr/>
        </p:nvSpPr>
        <p:spPr>
          <a:xfrm>
            <a:off x="6211707" y="3718145"/>
            <a:ext cx="5246617" cy="406684"/>
          </a:xfrm>
          <a:prstGeom prst="rect">
            <a:avLst/>
          </a:prstGeom>
          <a:solidFill>
            <a:srgbClr val="F47920"/>
          </a:solidFill>
        </p:spPr>
        <p:txBody>
          <a:bodyPr wrap="none" rtlCol="0" anchor="ctr">
            <a:noAutofit/>
          </a:bodyPr>
          <a:lstStyle/>
          <a:p>
            <a:pPr algn="ctr"/>
            <a:r>
              <a:rPr lang="en-GB" sz="1600" dirty="0">
                <a:solidFill>
                  <a:srgbClr val="FFFFFF"/>
                </a:solidFill>
                <a:ea typeface="Gotham Medium" charset="0"/>
                <a:cs typeface="Gotham Medium" charset="0"/>
              </a:rPr>
              <a:t>LOREM IPSUM DOLOR SIT AMET</a:t>
            </a:r>
          </a:p>
        </p:txBody>
      </p:sp>
      <p:sp>
        <p:nvSpPr>
          <p:cNvPr id="45" name="Triangle 44"/>
          <p:cNvSpPr/>
          <p:nvPr/>
        </p:nvSpPr>
        <p:spPr>
          <a:xfrm rot="10800000">
            <a:off x="6214217" y="4124823"/>
            <a:ext cx="5244107" cy="1406158"/>
          </a:xfrm>
          <a:prstGeom prst="triangle">
            <a:avLst>
              <a:gd name="adj" fmla="val 48967"/>
            </a:avLst>
          </a:prstGeom>
          <a:solidFill>
            <a:srgbClr val="F4792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otham Book" charset="0"/>
              <a:ea typeface="Gotham Book" charset="0"/>
              <a:cs typeface="Gotham Book" charset="0"/>
            </a:endParaRPr>
          </a:p>
        </p:txBody>
      </p:sp>
      <p:sp>
        <p:nvSpPr>
          <p:cNvPr id="46" name="Textfeld 38"/>
          <p:cNvSpPr txBox="1"/>
          <p:nvPr/>
        </p:nvSpPr>
        <p:spPr>
          <a:xfrm>
            <a:off x="6211707" y="4197445"/>
            <a:ext cx="5246617" cy="458729"/>
          </a:xfrm>
          <a:prstGeom prst="rect">
            <a:avLst/>
          </a:prstGeom>
          <a:solidFill>
            <a:schemeClr val="bg2"/>
          </a:solidFill>
        </p:spPr>
        <p:txBody>
          <a:bodyPr wrap="square" tIns="0" bIns="0" rtlCol="0" anchor="ctr">
            <a:noAutofit/>
          </a:bodyPr>
          <a:lstStyle/>
          <a:p>
            <a:pPr algn="ctr">
              <a:buClr>
                <a:srgbClr val="EE1C25"/>
              </a:buClr>
              <a:buSzPct val="100000"/>
            </a:pPr>
            <a:r>
              <a:rPr lang="en-US" sz="1600" dirty="0">
                <a:solidFill>
                  <a:srgbClr val="58595B"/>
                </a:solidFill>
                <a:ea typeface="Gotham" charset="0"/>
                <a:cs typeface="Gotham" charset="0"/>
              </a:rPr>
              <a:t>LOREM IPSUM DOLOR SIT AMET</a:t>
            </a:r>
          </a:p>
        </p:txBody>
      </p:sp>
      <p:sp>
        <p:nvSpPr>
          <p:cNvPr id="47" name="Textfeld 38"/>
          <p:cNvSpPr txBox="1"/>
          <p:nvPr/>
        </p:nvSpPr>
        <p:spPr>
          <a:xfrm>
            <a:off x="765544" y="4197445"/>
            <a:ext cx="5258676" cy="458729"/>
          </a:xfrm>
          <a:prstGeom prst="rect">
            <a:avLst/>
          </a:prstGeom>
          <a:solidFill>
            <a:schemeClr val="bg2"/>
          </a:solidFill>
        </p:spPr>
        <p:txBody>
          <a:bodyPr wrap="square" tIns="0" bIns="0" rtlCol="0" anchor="ctr">
            <a:noAutofit/>
          </a:bodyPr>
          <a:lstStyle/>
          <a:p>
            <a:pPr algn="ctr">
              <a:buClr>
                <a:srgbClr val="EE1C25"/>
              </a:buClr>
              <a:buSzPct val="100000"/>
            </a:pPr>
            <a:r>
              <a:rPr lang="en-US" sz="1600" dirty="0">
                <a:solidFill>
                  <a:srgbClr val="58595B"/>
                </a:solidFill>
                <a:ea typeface="Gotham" charset="0"/>
                <a:cs typeface="Gotham" charset="0"/>
              </a:rPr>
              <a:t>LOREM IPSUM DOLOR SIT AMET</a:t>
            </a:r>
          </a:p>
        </p:txBody>
      </p:sp>
      <p:sp>
        <p:nvSpPr>
          <p:cNvPr id="48" name="Textfeld 38"/>
          <p:cNvSpPr txBox="1"/>
          <p:nvPr/>
        </p:nvSpPr>
        <p:spPr>
          <a:xfrm>
            <a:off x="6213546" y="4728782"/>
            <a:ext cx="5246617" cy="458729"/>
          </a:xfrm>
          <a:prstGeom prst="rect">
            <a:avLst/>
          </a:prstGeom>
          <a:solidFill>
            <a:schemeClr val="bg2"/>
          </a:solidFill>
        </p:spPr>
        <p:txBody>
          <a:bodyPr wrap="square" tIns="0" bIns="0" rtlCol="0" anchor="ctr">
            <a:noAutofit/>
          </a:bodyPr>
          <a:lstStyle/>
          <a:p>
            <a:pPr algn="ctr">
              <a:buClr>
                <a:srgbClr val="EE1C25"/>
              </a:buClr>
              <a:buSzPct val="100000"/>
            </a:pPr>
            <a:r>
              <a:rPr lang="en-US" sz="1600" dirty="0">
                <a:solidFill>
                  <a:srgbClr val="58595B"/>
                </a:solidFill>
                <a:ea typeface="Gotham" charset="0"/>
                <a:cs typeface="Gotham" charset="0"/>
              </a:rPr>
              <a:t>LOREM IPSUM DOLOR SIT AMET</a:t>
            </a:r>
          </a:p>
        </p:txBody>
      </p:sp>
      <p:sp>
        <p:nvSpPr>
          <p:cNvPr id="49" name="Textfeld 38"/>
          <p:cNvSpPr txBox="1"/>
          <p:nvPr/>
        </p:nvSpPr>
        <p:spPr>
          <a:xfrm>
            <a:off x="767386" y="4728782"/>
            <a:ext cx="5258676" cy="458729"/>
          </a:xfrm>
          <a:prstGeom prst="rect">
            <a:avLst/>
          </a:prstGeom>
          <a:solidFill>
            <a:schemeClr val="bg2"/>
          </a:solidFill>
        </p:spPr>
        <p:txBody>
          <a:bodyPr wrap="square" tIns="0" bIns="0" rtlCol="0" anchor="ctr">
            <a:noAutofit/>
          </a:bodyPr>
          <a:lstStyle/>
          <a:p>
            <a:pPr algn="ctr">
              <a:buClr>
                <a:srgbClr val="EE1C25"/>
              </a:buClr>
              <a:buSzPct val="100000"/>
            </a:pPr>
            <a:r>
              <a:rPr lang="en-US" sz="1600" dirty="0">
                <a:solidFill>
                  <a:srgbClr val="58595B"/>
                </a:solidFill>
                <a:ea typeface="Gotham" charset="0"/>
                <a:cs typeface="Gotham" charset="0"/>
              </a:rPr>
              <a:t>LOREM IPSUM DOLOR SIT AMET</a:t>
            </a:r>
          </a:p>
        </p:txBody>
      </p:sp>
    </p:spTree>
    <p:extLst>
      <p:ext uri="{BB962C8B-B14F-4D97-AF65-F5344CB8AC3E}">
        <p14:creationId xmlns:p14="http://schemas.microsoft.com/office/powerpoint/2010/main" val="289192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GB" dirty="0" err="1">
                <a:solidFill>
                  <a:srgbClr val="A03A95"/>
                </a:solidFill>
              </a:rPr>
              <a:t>Lorem</a:t>
            </a:r>
            <a:r>
              <a:rPr lang="en-GB" dirty="0">
                <a:solidFill>
                  <a:srgbClr val="A03A95"/>
                </a:solidFill>
              </a:rPr>
              <a:t> </a:t>
            </a:r>
            <a:r>
              <a:rPr lang="en-GB" dirty="0" err="1">
                <a:solidFill>
                  <a:srgbClr val="A03A95"/>
                </a:solidFill>
              </a:rPr>
              <a:t>ipsum</a:t>
            </a:r>
            <a:r>
              <a:rPr lang="en-GB" dirty="0">
                <a:solidFill>
                  <a:srgbClr val="A03A95"/>
                </a:solidFill>
              </a:rPr>
              <a:t> </a:t>
            </a:r>
            <a:r>
              <a:rPr lang="en-GB" dirty="0" err="1">
                <a:solidFill>
                  <a:srgbClr val="A03A95"/>
                </a:solidFill>
              </a:rPr>
              <a:t>dolor</a:t>
            </a:r>
            <a:r>
              <a:rPr lang="en-GB" dirty="0">
                <a:solidFill>
                  <a:srgbClr val="A03A95"/>
                </a:solidFill>
              </a:rPr>
              <a:t> sit </a:t>
            </a:r>
            <a:r>
              <a:rPr lang="en-GB" dirty="0" err="1">
                <a:solidFill>
                  <a:srgbClr val="A03A95"/>
                </a:solidFill>
              </a:rPr>
              <a:t>amet</a:t>
            </a:r>
            <a:endParaRPr lang="en-GB" dirty="0">
              <a:solidFill>
                <a:srgbClr val="A03A95"/>
              </a:solidFill>
            </a:endParaRPr>
          </a:p>
        </p:txBody>
      </p:sp>
      <p:sp>
        <p:nvSpPr>
          <p:cNvPr id="74" name="Gleichschenkliges Dreieck 73"/>
          <p:cNvSpPr/>
          <p:nvPr/>
        </p:nvSpPr>
        <p:spPr>
          <a:xfrm rot="5400000">
            <a:off x="2409663" y="4453658"/>
            <a:ext cx="1299866" cy="2630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de-DE" sz="2400">
              <a:solidFill>
                <a:srgbClr val="5F3094"/>
              </a:solidFill>
              <a:latin typeface="Calibri"/>
            </a:endParaRPr>
          </a:p>
        </p:txBody>
      </p:sp>
      <p:sp>
        <p:nvSpPr>
          <p:cNvPr id="29" name="Gleichschenkliges Dreieck 28"/>
          <p:cNvSpPr/>
          <p:nvPr/>
        </p:nvSpPr>
        <p:spPr>
          <a:xfrm rot="5400000">
            <a:off x="4355868" y="4449963"/>
            <a:ext cx="1299866" cy="2630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de-DE" sz="2400">
              <a:solidFill>
                <a:srgbClr val="5F3094"/>
              </a:solidFill>
              <a:latin typeface="Calibri"/>
            </a:endParaRPr>
          </a:p>
        </p:txBody>
      </p:sp>
      <p:sp>
        <p:nvSpPr>
          <p:cNvPr id="31" name="Gleichschenkliges Dreieck 30"/>
          <p:cNvSpPr/>
          <p:nvPr/>
        </p:nvSpPr>
        <p:spPr>
          <a:xfrm rot="5400000">
            <a:off x="6336734" y="4465437"/>
            <a:ext cx="1299866" cy="2630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de-DE" sz="2400">
              <a:solidFill>
                <a:srgbClr val="5F3094"/>
              </a:solidFill>
              <a:latin typeface="Calibri"/>
            </a:endParaRPr>
          </a:p>
        </p:txBody>
      </p:sp>
      <p:sp>
        <p:nvSpPr>
          <p:cNvPr id="33" name="Gleichschenkliges Dreieck 32"/>
          <p:cNvSpPr/>
          <p:nvPr/>
        </p:nvSpPr>
        <p:spPr>
          <a:xfrm rot="5400000">
            <a:off x="8054510" y="4465436"/>
            <a:ext cx="1299866" cy="2630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de-DE" sz="2400">
              <a:solidFill>
                <a:srgbClr val="5F3094"/>
              </a:solidFill>
              <a:latin typeface="Calibri"/>
            </a:endParaRPr>
          </a:p>
        </p:txBody>
      </p:sp>
      <p:sp>
        <p:nvSpPr>
          <p:cNvPr id="35" name="Freeform 1"/>
          <p:cNvSpPr>
            <a:spLocks noChangeArrowheads="1"/>
          </p:cNvSpPr>
          <p:nvPr/>
        </p:nvSpPr>
        <p:spPr bwMode="auto">
          <a:xfrm>
            <a:off x="1777830" y="1762675"/>
            <a:ext cx="2198093" cy="2198094"/>
          </a:xfrm>
          <a:custGeom>
            <a:avLst/>
            <a:gdLst>
              <a:gd name="T0" fmla="*/ 5986 w 5987"/>
              <a:gd name="T1" fmla="*/ 2992 h 5987"/>
              <a:gd name="T2" fmla="*/ 5585 w 5987"/>
              <a:gd name="T3" fmla="*/ 4489 h 5987"/>
              <a:gd name="T4" fmla="*/ 4489 w 5987"/>
              <a:gd name="T5" fmla="*/ 5585 h 5987"/>
              <a:gd name="T6" fmla="*/ 2994 w 5987"/>
              <a:gd name="T7" fmla="*/ 5986 h 5987"/>
              <a:gd name="T8" fmla="*/ 1497 w 5987"/>
              <a:gd name="T9" fmla="*/ 5585 h 5987"/>
              <a:gd name="T10" fmla="*/ 401 w 5987"/>
              <a:gd name="T11" fmla="*/ 4489 h 5987"/>
              <a:gd name="T12" fmla="*/ 0 w 5987"/>
              <a:gd name="T13" fmla="*/ 2992 h 5987"/>
              <a:gd name="T14" fmla="*/ 401 w 5987"/>
              <a:gd name="T15" fmla="*/ 1497 h 5987"/>
              <a:gd name="T16" fmla="*/ 1497 w 5987"/>
              <a:gd name="T17" fmla="*/ 401 h 5987"/>
              <a:gd name="T18" fmla="*/ 2993 w 5987"/>
              <a:gd name="T19" fmla="*/ 0 h 5987"/>
              <a:gd name="T20" fmla="*/ 4489 w 5987"/>
              <a:gd name="T21" fmla="*/ 401 h 5987"/>
              <a:gd name="T22" fmla="*/ 5585 w 5987"/>
              <a:gd name="T23" fmla="*/ 1497 h 5987"/>
              <a:gd name="T24" fmla="*/ 5986 w 5987"/>
              <a:gd name="T25" fmla="*/ 2992 h 5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87" h="5987">
                <a:moveTo>
                  <a:pt x="5986" y="2992"/>
                </a:moveTo>
                <a:cubicBezTo>
                  <a:pt x="5986" y="3544"/>
                  <a:pt x="5861" y="4012"/>
                  <a:pt x="5585" y="4489"/>
                </a:cubicBezTo>
                <a:cubicBezTo>
                  <a:pt x="5310" y="4966"/>
                  <a:pt x="4966" y="5310"/>
                  <a:pt x="4489" y="5585"/>
                </a:cubicBezTo>
                <a:cubicBezTo>
                  <a:pt x="4012" y="5861"/>
                  <a:pt x="3545" y="5986"/>
                  <a:pt x="2994" y="5986"/>
                </a:cubicBezTo>
                <a:cubicBezTo>
                  <a:pt x="2442" y="5986"/>
                  <a:pt x="1974" y="5861"/>
                  <a:pt x="1497" y="5585"/>
                </a:cubicBezTo>
                <a:cubicBezTo>
                  <a:pt x="1020" y="5310"/>
                  <a:pt x="676" y="4966"/>
                  <a:pt x="401" y="4489"/>
                </a:cubicBezTo>
                <a:cubicBezTo>
                  <a:pt x="125" y="4012"/>
                  <a:pt x="0" y="3544"/>
                  <a:pt x="0" y="2992"/>
                </a:cubicBezTo>
                <a:cubicBezTo>
                  <a:pt x="0" y="2441"/>
                  <a:pt x="125" y="1974"/>
                  <a:pt x="401" y="1497"/>
                </a:cubicBezTo>
                <a:cubicBezTo>
                  <a:pt x="676" y="1020"/>
                  <a:pt x="1020" y="676"/>
                  <a:pt x="1497" y="401"/>
                </a:cubicBezTo>
                <a:cubicBezTo>
                  <a:pt x="1974" y="125"/>
                  <a:pt x="2442" y="0"/>
                  <a:pt x="2993" y="0"/>
                </a:cubicBezTo>
                <a:cubicBezTo>
                  <a:pt x="3544" y="0"/>
                  <a:pt x="4012" y="125"/>
                  <a:pt x="4489" y="401"/>
                </a:cubicBezTo>
                <a:cubicBezTo>
                  <a:pt x="4966" y="676"/>
                  <a:pt x="5310" y="1020"/>
                  <a:pt x="5585" y="1497"/>
                </a:cubicBezTo>
                <a:cubicBezTo>
                  <a:pt x="5861" y="1974"/>
                  <a:pt x="5986" y="2442"/>
                  <a:pt x="5986" y="2992"/>
                </a:cubicBezTo>
              </a:path>
            </a:pathLst>
          </a:custGeom>
          <a:solidFill>
            <a:srgbClr val="9F399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tIns="360000" rIns="90000" bIns="90000" anchor="ctr"/>
          <a:lstStyle/>
          <a:p>
            <a:pPr algn="ctr"/>
            <a:r>
              <a:rPr lang="en-US" sz="1600" kern="0" dirty="0">
                <a:solidFill>
                  <a:schemeClr val="bg1"/>
                </a:solidFill>
                <a:ea typeface="MS PGothic" pitchFamily="34" charset="-128"/>
                <a:cs typeface="MS PGothic" charset="0"/>
              </a:rPr>
              <a:t>LOREM IPSUM DOLOR</a:t>
            </a:r>
          </a:p>
          <a:p>
            <a:pPr algn="ctr"/>
            <a:r>
              <a:rPr lang="en-US" sz="1600" kern="0" dirty="0">
                <a:solidFill>
                  <a:schemeClr val="bg1"/>
                </a:solidFill>
                <a:ea typeface="MS PGothic" pitchFamily="34" charset="-128"/>
                <a:cs typeface="MS PGothic" charset="0"/>
              </a:rPr>
              <a:t>SIT AMET</a:t>
            </a:r>
          </a:p>
        </p:txBody>
      </p:sp>
      <p:sp>
        <p:nvSpPr>
          <p:cNvPr id="47" name="Freeform 9"/>
          <p:cNvSpPr>
            <a:spLocks noChangeArrowheads="1"/>
          </p:cNvSpPr>
          <p:nvPr/>
        </p:nvSpPr>
        <p:spPr bwMode="auto">
          <a:xfrm>
            <a:off x="4941218" y="1761866"/>
            <a:ext cx="2198093" cy="2198094"/>
          </a:xfrm>
          <a:custGeom>
            <a:avLst/>
            <a:gdLst>
              <a:gd name="T0" fmla="*/ 5986 w 5987"/>
              <a:gd name="T1" fmla="*/ 2992 h 5987"/>
              <a:gd name="T2" fmla="*/ 5585 w 5987"/>
              <a:gd name="T3" fmla="*/ 4489 h 5987"/>
              <a:gd name="T4" fmla="*/ 4489 w 5987"/>
              <a:gd name="T5" fmla="*/ 5585 h 5987"/>
              <a:gd name="T6" fmla="*/ 2994 w 5987"/>
              <a:gd name="T7" fmla="*/ 5986 h 5987"/>
              <a:gd name="T8" fmla="*/ 1497 w 5987"/>
              <a:gd name="T9" fmla="*/ 5585 h 5987"/>
              <a:gd name="T10" fmla="*/ 401 w 5987"/>
              <a:gd name="T11" fmla="*/ 4489 h 5987"/>
              <a:gd name="T12" fmla="*/ 0 w 5987"/>
              <a:gd name="T13" fmla="*/ 2992 h 5987"/>
              <a:gd name="T14" fmla="*/ 401 w 5987"/>
              <a:gd name="T15" fmla="*/ 1497 h 5987"/>
              <a:gd name="T16" fmla="*/ 1497 w 5987"/>
              <a:gd name="T17" fmla="*/ 401 h 5987"/>
              <a:gd name="T18" fmla="*/ 2993 w 5987"/>
              <a:gd name="T19" fmla="*/ 0 h 5987"/>
              <a:gd name="T20" fmla="*/ 4489 w 5987"/>
              <a:gd name="T21" fmla="*/ 401 h 5987"/>
              <a:gd name="T22" fmla="*/ 5585 w 5987"/>
              <a:gd name="T23" fmla="*/ 1497 h 5987"/>
              <a:gd name="T24" fmla="*/ 5986 w 5987"/>
              <a:gd name="T25" fmla="*/ 2992 h 5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87" h="5987">
                <a:moveTo>
                  <a:pt x="5986" y="2992"/>
                </a:moveTo>
                <a:cubicBezTo>
                  <a:pt x="5986" y="3544"/>
                  <a:pt x="5861" y="4012"/>
                  <a:pt x="5585" y="4489"/>
                </a:cubicBezTo>
                <a:cubicBezTo>
                  <a:pt x="5310" y="4966"/>
                  <a:pt x="4966" y="5310"/>
                  <a:pt x="4489" y="5585"/>
                </a:cubicBezTo>
                <a:cubicBezTo>
                  <a:pt x="4012" y="5861"/>
                  <a:pt x="3545" y="5986"/>
                  <a:pt x="2994" y="5986"/>
                </a:cubicBezTo>
                <a:cubicBezTo>
                  <a:pt x="2442" y="5986"/>
                  <a:pt x="1974" y="5861"/>
                  <a:pt x="1497" y="5585"/>
                </a:cubicBezTo>
                <a:cubicBezTo>
                  <a:pt x="1020" y="5310"/>
                  <a:pt x="676" y="4966"/>
                  <a:pt x="401" y="4489"/>
                </a:cubicBezTo>
                <a:cubicBezTo>
                  <a:pt x="125" y="4012"/>
                  <a:pt x="0" y="3544"/>
                  <a:pt x="0" y="2992"/>
                </a:cubicBezTo>
                <a:cubicBezTo>
                  <a:pt x="0" y="2441"/>
                  <a:pt x="125" y="1974"/>
                  <a:pt x="401" y="1497"/>
                </a:cubicBezTo>
                <a:cubicBezTo>
                  <a:pt x="676" y="1020"/>
                  <a:pt x="1020" y="676"/>
                  <a:pt x="1497" y="401"/>
                </a:cubicBezTo>
                <a:cubicBezTo>
                  <a:pt x="1974" y="125"/>
                  <a:pt x="2442" y="0"/>
                  <a:pt x="2993" y="0"/>
                </a:cubicBezTo>
                <a:cubicBezTo>
                  <a:pt x="3544" y="0"/>
                  <a:pt x="4012" y="125"/>
                  <a:pt x="4489" y="401"/>
                </a:cubicBezTo>
                <a:cubicBezTo>
                  <a:pt x="4966" y="676"/>
                  <a:pt x="5310" y="1020"/>
                  <a:pt x="5585" y="1497"/>
                </a:cubicBezTo>
                <a:cubicBezTo>
                  <a:pt x="5861" y="1974"/>
                  <a:pt x="5986" y="2442"/>
                  <a:pt x="5986" y="2992"/>
                </a:cubicBezTo>
              </a:path>
            </a:pathLst>
          </a:custGeom>
          <a:solidFill>
            <a:srgbClr val="9F399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tIns="360000" rIns="90000" bIns="90000" anchor="ctr"/>
          <a:lstStyle/>
          <a:p>
            <a:pPr algn="ctr"/>
            <a:r>
              <a:rPr lang="en-US" sz="1600" kern="0" dirty="0">
                <a:solidFill>
                  <a:schemeClr val="bg1"/>
                </a:solidFill>
                <a:ea typeface="MS PGothic" pitchFamily="34" charset="-128"/>
                <a:cs typeface="MS PGothic" charset="0"/>
              </a:rPr>
              <a:t>LOREM IPSUM DOLOR</a:t>
            </a:r>
          </a:p>
          <a:p>
            <a:pPr algn="ctr"/>
            <a:r>
              <a:rPr lang="en-US" sz="1600" kern="0" dirty="0">
                <a:solidFill>
                  <a:schemeClr val="bg1"/>
                </a:solidFill>
                <a:ea typeface="MS PGothic" pitchFamily="34" charset="-128"/>
                <a:cs typeface="MS PGothic" charset="0"/>
              </a:rPr>
              <a:t>SIT AMET</a:t>
            </a:r>
          </a:p>
        </p:txBody>
      </p:sp>
      <p:sp>
        <p:nvSpPr>
          <p:cNvPr id="51" name="Freeform 13"/>
          <p:cNvSpPr>
            <a:spLocks noChangeArrowheads="1"/>
          </p:cNvSpPr>
          <p:nvPr/>
        </p:nvSpPr>
        <p:spPr bwMode="auto">
          <a:xfrm>
            <a:off x="8269705" y="1762675"/>
            <a:ext cx="2196477" cy="2198094"/>
          </a:xfrm>
          <a:custGeom>
            <a:avLst/>
            <a:gdLst>
              <a:gd name="T0" fmla="*/ 5985 w 5986"/>
              <a:gd name="T1" fmla="*/ 2993 h 5987"/>
              <a:gd name="T2" fmla="*/ 5584 w 5986"/>
              <a:gd name="T3" fmla="*/ 4489 h 5987"/>
              <a:gd name="T4" fmla="*/ 4489 w 5986"/>
              <a:gd name="T5" fmla="*/ 5585 h 5987"/>
              <a:gd name="T6" fmla="*/ 2992 w 5986"/>
              <a:gd name="T7" fmla="*/ 5986 h 5987"/>
              <a:gd name="T8" fmla="*/ 1496 w 5986"/>
              <a:gd name="T9" fmla="*/ 5585 h 5987"/>
              <a:gd name="T10" fmla="*/ 401 w 5986"/>
              <a:gd name="T11" fmla="*/ 4489 h 5987"/>
              <a:gd name="T12" fmla="*/ 0 w 5986"/>
              <a:gd name="T13" fmla="*/ 2993 h 5987"/>
              <a:gd name="T14" fmla="*/ 401 w 5986"/>
              <a:gd name="T15" fmla="*/ 1497 h 5987"/>
              <a:gd name="T16" fmla="*/ 1496 w 5986"/>
              <a:gd name="T17" fmla="*/ 401 h 5987"/>
              <a:gd name="T18" fmla="*/ 2992 w 5986"/>
              <a:gd name="T19" fmla="*/ 0 h 5987"/>
              <a:gd name="T20" fmla="*/ 4489 w 5986"/>
              <a:gd name="T21" fmla="*/ 401 h 5987"/>
              <a:gd name="T22" fmla="*/ 5584 w 5986"/>
              <a:gd name="T23" fmla="*/ 1497 h 5987"/>
              <a:gd name="T24" fmla="*/ 5985 w 5986"/>
              <a:gd name="T25" fmla="*/ 2993 h 5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86" h="5987">
                <a:moveTo>
                  <a:pt x="5985" y="2993"/>
                </a:moveTo>
                <a:cubicBezTo>
                  <a:pt x="5985" y="3544"/>
                  <a:pt x="5860" y="4012"/>
                  <a:pt x="5584" y="4489"/>
                </a:cubicBezTo>
                <a:cubicBezTo>
                  <a:pt x="5309" y="4967"/>
                  <a:pt x="4967" y="5310"/>
                  <a:pt x="4489" y="5585"/>
                </a:cubicBezTo>
                <a:cubicBezTo>
                  <a:pt x="4012" y="5861"/>
                  <a:pt x="3543" y="5986"/>
                  <a:pt x="2992" y="5986"/>
                </a:cubicBezTo>
                <a:cubicBezTo>
                  <a:pt x="2442" y="5986"/>
                  <a:pt x="1973" y="5861"/>
                  <a:pt x="1496" y="5585"/>
                </a:cubicBezTo>
                <a:cubicBezTo>
                  <a:pt x="1019" y="5310"/>
                  <a:pt x="676" y="4967"/>
                  <a:pt x="401" y="4489"/>
                </a:cubicBezTo>
                <a:cubicBezTo>
                  <a:pt x="125" y="4012"/>
                  <a:pt x="0" y="3544"/>
                  <a:pt x="0" y="2993"/>
                </a:cubicBezTo>
                <a:cubicBezTo>
                  <a:pt x="0" y="2443"/>
                  <a:pt x="125" y="1974"/>
                  <a:pt x="401" y="1497"/>
                </a:cubicBezTo>
                <a:cubicBezTo>
                  <a:pt x="676" y="1020"/>
                  <a:pt x="1019" y="676"/>
                  <a:pt x="1496" y="401"/>
                </a:cubicBezTo>
                <a:cubicBezTo>
                  <a:pt x="1973" y="125"/>
                  <a:pt x="2442" y="0"/>
                  <a:pt x="2992" y="0"/>
                </a:cubicBezTo>
                <a:cubicBezTo>
                  <a:pt x="3543" y="0"/>
                  <a:pt x="4012" y="125"/>
                  <a:pt x="4489" y="401"/>
                </a:cubicBezTo>
                <a:cubicBezTo>
                  <a:pt x="4967" y="676"/>
                  <a:pt x="5309" y="1020"/>
                  <a:pt x="5584" y="1497"/>
                </a:cubicBezTo>
                <a:cubicBezTo>
                  <a:pt x="5860" y="1974"/>
                  <a:pt x="5985" y="2443"/>
                  <a:pt x="5985" y="2993"/>
                </a:cubicBezTo>
              </a:path>
            </a:pathLst>
          </a:custGeom>
          <a:solidFill>
            <a:srgbClr val="9F399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tIns="360000" rIns="90000" bIns="90000" anchor="ctr"/>
          <a:lstStyle/>
          <a:p>
            <a:pPr algn="ctr"/>
            <a:r>
              <a:rPr lang="en-US" sz="1600" kern="0" dirty="0">
                <a:solidFill>
                  <a:schemeClr val="bg1"/>
                </a:solidFill>
                <a:ea typeface="MS PGothic" pitchFamily="34" charset="-128"/>
                <a:cs typeface="MS PGothic" charset="0"/>
              </a:rPr>
              <a:t>LOREM IPSUM DOLOR</a:t>
            </a:r>
          </a:p>
          <a:p>
            <a:pPr algn="ctr"/>
            <a:r>
              <a:rPr lang="en-US" sz="1600" kern="0" dirty="0">
                <a:solidFill>
                  <a:schemeClr val="bg1"/>
                </a:solidFill>
                <a:ea typeface="MS PGothic" pitchFamily="34" charset="-128"/>
                <a:cs typeface="MS PGothic" charset="0"/>
              </a:rPr>
              <a:t>SIT AMET</a:t>
            </a:r>
          </a:p>
        </p:txBody>
      </p:sp>
      <p:sp>
        <p:nvSpPr>
          <p:cNvPr id="66" name="Freeform 23"/>
          <p:cNvSpPr>
            <a:spLocks noChangeArrowheads="1"/>
          </p:cNvSpPr>
          <p:nvPr/>
        </p:nvSpPr>
        <p:spPr bwMode="auto">
          <a:xfrm>
            <a:off x="3360343" y="4066789"/>
            <a:ext cx="2196475" cy="2198094"/>
          </a:xfrm>
          <a:custGeom>
            <a:avLst/>
            <a:gdLst>
              <a:gd name="T0" fmla="*/ 5985 w 5986"/>
              <a:gd name="T1" fmla="*/ 2993 h 5987"/>
              <a:gd name="T2" fmla="*/ 5584 w 5986"/>
              <a:gd name="T3" fmla="*/ 4489 h 5987"/>
              <a:gd name="T4" fmla="*/ 4489 w 5986"/>
              <a:gd name="T5" fmla="*/ 5585 h 5987"/>
              <a:gd name="T6" fmla="*/ 2993 w 5986"/>
              <a:gd name="T7" fmla="*/ 5986 h 5987"/>
              <a:gd name="T8" fmla="*/ 1496 w 5986"/>
              <a:gd name="T9" fmla="*/ 5585 h 5987"/>
              <a:gd name="T10" fmla="*/ 401 w 5986"/>
              <a:gd name="T11" fmla="*/ 4489 h 5987"/>
              <a:gd name="T12" fmla="*/ 0 w 5986"/>
              <a:gd name="T13" fmla="*/ 2993 h 5987"/>
              <a:gd name="T14" fmla="*/ 401 w 5986"/>
              <a:gd name="T15" fmla="*/ 1497 h 5987"/>
              <a:gd name="T16" fmla="*/ 1496 w 5986"/>
              <a:gd name="T17" fmla="*/ 401 h 5987"/>
              <a:gd name="T18" fmla="*/ 2993 w 5986"/>
              <a:gd name="T19" fmla="*/ 0 h 5987"/>
              <a:gd name="T20" fmla="*/ 4489 w 5986"/>
              <a:gd name="T21" fmla="*/ 401 h 5987"/>
              <a:gd name="T22" fmla="*/ 5584 w 5986"/>
              <a:gd name="T23" fmla="*/ 1497 h 5987"/>
              <a:gd name="T24" fmla="*/ 5985 w 5986"/>
              <a:gd name="T25" fmla="*/ 2993 h 5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86" h="5987">
                <a:moveTo>
                  <a:pt x="5985" y="2993"/>
                </a:moveTo>
                <a:cubicBezTo>
                  <a:pt x="5985" y="3544"/>
                  <a:pt x="5860" y="4012"/>
                  <a:pt x="5584" y="4489"/>
                </a:cubicBezTo>
                <a:cubicBezTo>
                  <a:pt x="5309" y="4967"/>
                  <a:pt x="4967" y="5310"/>
                  <a:pt x="4489" y="5585"/>
                </a:cubicBezTo>
                <a:cubicBezTo>
                  <a:pt x="4012" y="5861"/>
                  <a:pt x="3543" y="5986"/>
                  <a:pt x="2993" y="5986"/>
                </a:cubicBezTo>
                <a:cubicBezTo>
                  <a:pt x="2442" y="5986"/>
                  <a:pt x="1973" y="5861"/>
                  <a:pt x="1496" y="5585"/>
                </a:cubicBezTo>
                <a:cubicBezTo>
                  <a:pt x="1019" y="5310"/>
                  <a:pt x="676" y="4967"/>
                  <a:pt x="401" y="4489"/>
                </a:cubicBezTo>
                <a:cubicBezTo>
                  <a:pt x="125" y="4012"/>
                  <a:pt x="0" y="3544"/>
                  <a:pt x="0" y="2993"/>
                </a:cubicBezTo>
                <a:cubicBezTo>
                  <a:pt x="0" y="2443"/>
                  <a:pt x="125" y="1974"/>
                  <a:pt x="401" y="1497"/>
                </a:cubicBezTo>
                <a:cubicBezTo>
                  <a:pt x="676" y="1020"/>
                  <a:pt x="1019" y="676"/>
                  <a:pt x="1496" y="401"/>
                </a:cubicBezTo>
                <a:cubicBezTo>
                  <a:pt x="1973" y="125"/>
                  <a:pt x="2442" y="0"/>
                  <a:pt x="2993" y="0"/>
                </a:cubicBezTo>
                <a:cubicBezTo>
                  <a:pt x="3543" y="0"/>
                  <a:pt x="4012" y="125"/>
                  <a:pt x="4489" y="401"/>
                </a:cubicBezTo>
                <a:cubicBezTo>
                  <a:pt x="4967" y="676"/>
                  <a:pt x="5309" y="1020"/>
                  <a:pt x="5584" y="1497"/>
                </a:cubicBezTo>
                <a:cubicBezTo>
                  <a:pt x="5860" y="1974"/>
                  <a:pt x="5985" y="2443"/>
                  <a:pt x="5985" y="2993"/>
                </a:cubicBezTo>
              </a:path>
            </a:pathLst>
          </a:custGeom>
          <a:solidFill>
            <a:srgbClr val="9F399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tIns="360000" rIns="90000" bIns="90000" anchor="ctr"/>
          <a:lstStyle/>
          <a:p>
            <a:pPr algn="ctr"/>
            <a:r>
              <a:rPr lang="en-US" sz="1600" kern="0" dirty="0">
                <a:solidFill>
                  <a:schemeClr val="bg1"/>
                </a:solidFill>
                <a:ea typeface="MS PGothic" pitchFamily="34" charset="-128"/>
                <a:cs typeface="MS PGothic" charset="0"/>
              </a:rPr>
              <a:t>LOREM IPSUM DOLOR</a:t>
            </a:r>
          </a:p>
          <a:p>
            <a:pPr algn="ctr"/>
            <a:r>
              <a:rPr lang="en-US" sz="1600" kern="0" dirty="0">
                <a:solidFill>
                  <a:schemeClr val="bg1"/>
                </a:solidFill>
                <a:ea typeface="MS PGothic" pitchFamily="34" charset="-128"/>
                <a:cs typeface="MS PGothic" charset="0"/>
              </a:rPr>
              <a:t>SIT AMET</a:t>
            </a:r>
          </a:p>
        </p:txBody>
      </p:sp>
      <p:sp>
        <p:nvSpPr>
          <p:cNvPr id="81" name="Freeform 30"/>
          <p:cNvSpPr>
            <a:spLocks noChangeArrowheads="1"/>
          </p:cNvSpPr>
          <p:nvPr/>
        </p:nvSpPr>
        <p:spPr bwMode="auto">
          <a:xfrm>
            <a:off x="6523718" y="4068396"/>
            <a:ext cx="2196477" cy="2196477"/>
          </a:xfrm>
          <a:custGeom>
            <a:avLst/>
            <a:gdLst>
              <a:gd name="T0" fmla="*/ 5985 w 5986"/>
              <a:gd name="T1" fmla="*/ 2992 h 5986"/>
              <a:gd name="T2" fmla="*/ 5584 w 5986"/>
              <a:gd name="T3" fmla="*/ 4489 h 5986"/>
              <a:gd name="T4" fmla="*/ 4489 w 5986"/>
              <a:gd name="T5" fmla="*/ 5584 h 5986"/>
              <a:gd name="T6" fmla="*/ 2993 w 5986"/>
              <a:gd name="T7" fmla="*/ 5985 h 5986"/>
              <a:gd name="T8" fmla="*/ 1496 w 5986"/>
              <a:gd name="T9" fmla="*/ 5584 h 5986"/>
              <a:gd name="T10" fmla="*/ 401 w 5986"/>
              <a:gd name="T11" fmla="*/ 4489 h 5986"/>
              <a:gd name="T12" fmla="*/ 0 w 5986"/>
              <a:gd name="T13" fmla="*/ 2992 h 5986"/>
              <a:gd name="T14" fmla="*/ 401 w 5986"/>
              <a:gd name="T15" fmla="*/ 1496 h 5986"/>
              <a:gd name="T16" fmla="*/ 1496 w 5986"/>
              <a:gd name="T17" fmla="*/ 401 h 5986"/>
              <a:gd name="T18" fmla="*/ 2993 w 5986"/>
              <a:gd name="T19" fmla="*/ 0 h 5986"/>
              <a:gd name="T20" fmla="*/ 4489 w 5986"/>
              <a:gd name="T21" fmla="*/ 401 h 5986"/>
              <a:gd name="T22" fmla="*/ 5584 w 5986"/>
              <a:gd name="T23" fmla="*/ 1496 h 5986"/>
              <a:gd name="T24" fmla="*/ 5985 w 5986"/>
              <a:gd name="T25" fmla="*/ 2992 h 5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86" h="5986">
                <a:moveTo>
                  <a:pt x="5985" y="2992"/>
                </a:moveTo>
                <a:cubicBezTo>
                  <a:pt x="5985" y="3543"/>
                  <a:pt x="5860" y="4012"/>
                  <a:pt x="5584" y="4489"/>
                </a:cubicBezTo>
                <a:cubicBezTo>
                  <a:pt x="5309" y="4966"/>
                  <a:pt x="4967" y="5309"/>
                  <a:pt x="4489" y="5584"/>
                </a:cubicBezTo>
                <a:cubicBezTo>
                  <a:pt x="4012" y="5860"/>
                  <a:pt x="3543" y="5985"/>
                  <a:pt x="2993" y="5985"/>
                </a:cubicBezTo>
                <a:cubicBezTo>
                  <a:pt x="2442" y="5985"/>
                  <a:pt x="1973" y="5860"/>
                  <a:pt x="1496" y="5584"/>
                </a:cubicBezTo>
                <a:cubicBezTo>
                  <a:pt x="1019" y="5309"/>
                  <a:pt x="676" y="4966"/>
                  <a:pt x="401" y="4489"/>
                </a:cubicBezTo>
                <a:cubicBezTo>
                  <a:pt x="125" y="4012"/>
                  <a:pt x="0" y="3543"/>
                  <a:pt x="0" y="2992"/>
                </a:cubicBezTo>
                <a:cubicBezTo>
                  <a:pt x="0" y="2442"/>
                  <a:pt x="125" y="1973"/>
                  <a:pt x="401" y="1496"/>
                </a:cubicBezTo>
                <a:cubicBezTo>
                  <a:pt x="676" y="1018"/>
                  <a:pt x="1019" y="676"/>
                  <a:pt x="1496" y="401"/>
                </a:cubicBezTo>
                <a:cubicBezTo>
                  <a:pt x="1973" y="125"/>
                  <a:pt x="2442" y="0"/>
                  <a:pt x="2993" y="0"/>
                </a:cubicBezTo>
                <a:cubicBezTo>
                  <a:pt x="3543" y="0"/>
                  <a:pt x="4012" y="125"/>
                  <a:pt x="4489" y="401"/>
                </a:cubicBezTo>
                <a:cubicBezTo>
                  <a:pt x="4967" y="676"/>
                  <a:pt x="5309" y="1018"/>
                  <a:pt x="5584" y="1496"/>
                </a:cubicBezTo>
                <a:cubicBezTo>
                  <a:pt x="5860" y="1973"/>
                  <a:pt x="5985" y="2442"/>
                  <a:pt x="5985" y="2992"/>
                </a:cubicBezTo>
              </a:path>
            </a:pathLst>
          </a:custGeom>
          <a:solidFill>
            <a:srgbClr val="9F399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tIns="360000" rIns="90000" bIns="90000" anchor="ctr"/>
          <a:lstStyle/>
          <a:p>
            <a:pPr algn="ctr"/>
            <a:r>
              <a:rPr lang="en-US" sz="1600" kern="0" dirty="0">
                <a:solidFill>
                  <a:schemeClr val="bg1"/>
                </a:solidFill>
                <a:ea typeface="MS PGothic" pitchFamily="34" charset="-128"/>
                <a:cs typeface="MS PGothic" charset="0"/>
              </a:rPr>
              <a:t>LOREM IPSUM DOLOR</a:t>
            </a:r>
          </a:p>
          <a:p>
            <a:pPr algn="ctr"/>
            <a:r>
              <a:rPr lang="en-US" sz="1600" kern="0" dirty="0">
                <a:solidFill>
                  <a:schemeClr val="bg1"/>
                </a:solidFill>
                <a:ea typeface="MS PGothic" pitchFamily="34" charset="-128"/>
                <a:cs typeface="MS PGothic" charset="0"/>
              </a:rPr>
              <a:t>SIT AMET</a:t>
            </a:r>
          </a:p>
        </p:txBody>
      </p:sp>
      <p:sp>
        <p:nvSpPr>
          <p:cNvPr id="91" name="Oval 90"/>
          <p:cNvSpPr/>
          <p:nvPr/>
        </p:nvSpPr>
        <p:spPr>
          <a:xfrm>
            <a:off x="1863072" y="1847908"/>
            <a:ext cx="2027632" cy="2027632"/>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rgbClr val="FFFFFF"/>
              </a:solidFill>
              <a:ea typeface="Gotham Book" charset="0"/>
              <a:cs typeface="Gotham Book" charset="0"/>
            </a:endParaRPr>
          </a:p>
        </p:txBody>
      </p:sp>
      <p:sp>
        <p:nvSpPr>
          <p:cNvPr id="92" name="Oval 91"/>
          <p:cNvSpPr/>
          <p:nvPr/>
        </p:nvSpPr>
        <p:spPr>
          <a:xfrm>
            <a:off x="8354138" y="1847908"/>
            <a:ext cx="2027632" cy="2027632"/>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rgbClr val="FFFFFF"/>
              </a:solidFill>
              <a:ea typeface="Gotham Book" charset="0"/>
              <a:cs typeface="Gotham Book" charset="0"/>
            </a:endParaRPr>
          </a:p>
        </p:txBody>
      </p:sp>
      <p:sp>
        <p:nvSpPr>
          <p:cNvPr id="93" name="Oval 92"/>
          <p:cNvSpPr/>
          <p:nvPr/>
        </p:nvSpPr>
        <p:spPr>
          <a:xfrm>
            <a:off x="5026460" y="1847097"/>
            <a:ext cx="2027632" cy="2027632"/>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rgbClr val="FFFFFF"/>
              </a:solidFill>
              <a:ea typeface="Gotham Book" charset="0"/>
              <a:cs typeface="Gotham Book" charset="0"/>
            </a:endParaRPr>
          </a:p>
        </p:txBody>
      </p:sp>
      <p:sp>
        <p:nvSpPr>
          <p:cNvPr id="94" name="Oval 93"/>
          <p:cNvSpPr/>
          <p:nvPr/>
        </p:nvSpPr>
        <p:spPr>
          <a:xfrm>
            <a:off x="6608153" y="4152831"/>
            <a:ext cx="2027632" cy="2027632"/>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rgbClr val="FFFFFF"/>
              </a:solidFill>
              <a:ea typeface="Gotham Book" charset="0"/>
              <a:cs typeface="Gotham Book" charset="0"/>
            </a:endParaRPr>
          </a:p>
        </p:txBody>
      </p:sp>
      <p:sp>
        <p:nvSpPr>
          <p:cNvPr id="95" name="Oval 94"/>
          <p:cNvSpPr/>
          <p:nvPr/>
        </p:nvSpPr>
        <p:spPr>
          <a:xfrm>
            <a:off x="3444764" y="4152020"/>
            <a:ext cx="2027632" cy="2027632"/>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rgbClr val="FFFFFF"/>
              </a:solidFill>
              <a:ea typeface="Gotham Book" charset="0"/>
              <a:cs typeface="Gotham Book" charset="0"/>
            </a:endParaRPr>
          </a:p>
        </p:txBody>
      </p:sp>
      <p:sp>
        <p:nvSpPr>
          <p:cNvPr id="97" name="Oval 96"/>
          <p:cNvSpPr/>
          <p:nvPr/>
        </p:nvSpPr>
        <p:spPr>
          <a:xfrm>
            <a:off x="6329496" y="3915259"/>
            <a:ext cx="852791" cy="852791"/>
          </a:xfrm>
          <a:prstGeom prst="ellipse">
            <a:avLst/>
          </a:pr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otham Book" charset="0"/>
              <a:ea typeface="Gotham Book" charset="0"/>
              <a:cs typeface="Gotham Book" charset="0"/>
            </a:endParaRPr>
          </a:p>
        </p:txBody>
      </p:sp>
      <p:sp>
        <p:nvSpPr>
          <p:cNvPr id="98" name="Oval 97"/>
          <p:cNvSpPr/>
          <p:nvPr/>
        </p:nvSpPr>
        <p:spPr>
          <a:xfrm>
            <a:off x="4891527" y="1459594"/>
            <a:ext cx="852791" cy="852791"/>
          </a:xfrm>
          <a:prstGeom prst="ellipse">
            <a:avLst/>
          </a:pr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otham Book" charset="0"/>
              <a:ea typeface="Gotham Book" charset="0"/>
              <a:cs typeface="Gotham Book" charset="0"/>
            </a:endParaRPr>
          </a:p>
        </p:txBody>
      </p:sp>
      <p:sp>
        <p:nvSpPr>
          <p:cNvPr id="99" name="Oval 98"/>
          <p:cNvSpPr/>
          <p:nvPr/>
        </p:nvSpPr>
        <p:spPr>
          <a:xfrm>
            <a:off x="1737918" y="1456558"/>
            <a:ext cx="852791" cy="852791"/>
          </a:xfrm>
          <a:prstGeom prst="ellipse">
            <a:avLst/>
          </a:prstGeom>
          <a:blipFill dpi="0" rotWithShape="1">
            <a:blip r:embed="rId3"/>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otham Book" charset="0"/>
              <a:ea typeface="Gotham Book" charset="0"/>
              <a:cs typeface="Gotham Book" charset="0"/>
            </a:endParaRPr>
          </a:p>
        </p:txBody>
      </p:sp>
      <p:pic>
        <p:nvPicPr>
          <p:cNvPr id="101" name="Picture 1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31886" y="4022853"/>
            <a:ext cx="453615" cy="690861"/>
          </a:xfrm>
          <a:prstGeom prst="rect">
            <a:avLst/>
          </a:prstGeom>
          <a:noFill/>
          <a:ln w="9525">
            <a:noFill/>
            <a:miter lim="800000"/>
            <a:headEnd/>
            <a:tailEnd/>
          </a:ln>
        </p:spPr>
      </p:pic>
      <p:sp>
        <p:nvSpPr>
          <p:cNvPr id="103" name="Oval 102"/>
          <p:cNvSpPr/>
          <p:nvPr/>
        </p:nvSpPr>
        <p:spPr>
          <a:xfrm>
            <a:off x="3209399" y="3925082"/>
            <a:ext cx="852791" cy="852791"/>
          </a:xfrm>
          <a:prstGeom prst="ellipse">
            <a:avLst/>
          </a:pr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otham Book" charset="0"/>
              <a:ea typeface="Gotham Book" charset="0"/>
              <a:cs typeface="Gotham Book" charset="0"/>
            </a:endParaRPr>
          </a:p>
        </p:txBody>
      </p:sp>
      <p:pic>
        <p:nvPicPr>
          <p:cNvPr id="102" name="Grafik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5181" y="4109938"/>
            <a:ext cx="676733" cy="504764"/>
          </a:xfrm>
          <a:prstGeom prst="rect">
            <a:avLst/>
          </a:prstGeom>
        </p:spPr>
      </p:pic>
      <p:pic>
        <p:nvPicPr>
          <p:cNvPr id="72" name="Grafik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4625" y="1572838"/>
            <a:ext cx="818260" cy="613695"/>
          </a:xfrm>
          <a:prstGeom prst="rect">
            <a:avLst/>
          </a:prstGeom>
        </p:spPr>
      </p:pic>
      <p:sp>
        <p:nvSpPr>
          <p:cNvPr id="105" name="Oval 104"/>
          <p:cNvSpPr/>
          <p:nvPr/>
        </p:nvSpPr>
        <p:spPr>
          <a:xfrm>
            <a:off x="8126707" y="1456013"/>
            <a:ext cx="852791" cy="852791"/>
          </a:xfrm>
          <a:prstGeom prst="ellipse">
            <a:avLst/>
          </a:pr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otham Book" charset="0"/>
              <a:ea typeface="Gotham Book" charset="0"/>
              <a:cs typeface="Gotham Book" charset="0"/>
            </a:endParaRPr>
          </a:p>
        </p:txBody>
      </p:sp>
      <p:pic>
        <p:nvPicPr>
          <p:cNvPr id="41" name="Picture 1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8198867" y="1703990"/>
            <a:ext cx="726260" cy="379269"/>
          </a:xfrm>
          <a:prstGeom prst="rect">
            <a:avLst/>
          </a:prstGeom>
          <a:noFill/>
          <a:ln w="9525">
            <a:noFill/>
            <a:miter lim="800000"/>
            <a:headEnd/>
            <a:tailEnd/>
          </a:ln>
        </p:spPr>
      </p:pic>
      <p:sp>
        <p:nvSpPr>
          <p:cNvPr id="107" name="Freeform 106"/>
          <p:cNvSpPr>
            <a:spLocks noChangeArrowheads="1"/>
          </p:cNvSpPr>
          <p:nvPr/>
        </p:nvSpPr>
        <p:spPr bwMode="auto">
          <a:xfrm>
            <a:off x="2761421" y="2249318"/>
            <a:ext cx="230933" cy="422077"/>
          </a:xfrm>
          <a:custGeom>
            <a:avLst/>
            <a:gdLst>
              <a:gd name="T0" fmla="*/ 527 w 1306"/>
              <a:gd name="T1" fmla="*/ 694 h 2387"/>
              <a:gd name="T2" fmla="*/ 141 w 1306"/>
              <a:gd name="T3" fmla="*/ 778 h 2387"/>
              <a:gd name="T4" fmla="*/ 0 w 1306"/>
              <a:gd name="T5" fmla="*/ 191 h 2387"/>
              <a:gd name="T6" fmla="*/ 707 w 1306"/>
              <a:gd name="T7" fmla="*/ 0 h 2387"/>
              <a:gd name="T8" fmla="*/ 1305 w 1306"/>
              <a:gd name="T9" fmla="*/ 0 h 2387"/>
              <a:gd name="T10" fmla="*/ 1305 w 1306"/>
              <a:gd name="T11" fmla="*/ 2386 h 2387"/>
              <a:gd name="T12" fmla="*/ 527 w 1306"/>
              <a:gd name="T13" fmla="*/ 2386 h 2387"/>
              <a:gd name="T14" fmla="*/ 527 w 1306"/>
              <a:gd name="T15" fmla="*/ 694 h 23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6" h="2387">
                <a:moveTo>
                  <a:pt x="527" y="694"/>
                </a:moveTo>
                <a:lnTo>
                  <a:pt x="141" y="778"/>
                </a:lnTo>
                <a:lnTo>
                  <a:pt x="0" y="191"/>
                </a:lnTo>
                <a:lnTo>
                  <a:pt x="707" y="0"/>
                </a:lnTo>
                <a:lnTo>
                  <a:pt x="1305" y="0"/>
                </a:lnTo>
                <a:lnTo>
                  <a:pt x="1305" y="2386"/>
                </a:lnTo>
                <a:lnTo>
                  <a:pt x="527" y="2386"/>
                </a:lnTo>
                <a:lnTo>
                  <a:pt x="527" y="694"/>
                </a:lnTo>
              </a:path>
            </a:pathLst>
          </a:custGeom>
          <a:solidFill>
            <a:srgbClr val="FFFFFF">
              <a:alpha val="50196"/>
            </a:srgbClr>
          </a:solidFill>
          <a:ln>
            <a:noFill/>
          </a:ln>
          <a:effectLst/>
        </p:spPr>
        <p:txBody>
          <a:bodyPr wrap="none" anchor="ctr"/>
          <a:lstStyle/>
          <a:p>
            <a:endParaRPr lang="en-GB" sz="2400"/>
          </a:p>
        </p:txBody>
      </p:sp>
      <p:sp>
        <p:nvSpPr>
          <p:cNvPr id="108" name="Freeform 107"/>
          <p:cNvSpPr>
            <a:spLocks noChangeArrowheads="1"/>
          </p:cNvSpPr>
          <p:nvPr/>
        </p:nvSpPr>
        <p:spPr bwMode="auto">
          <a:xfrm>
            <a:off x="5859331" y="2243844"/>
            <a:ext cx="354203" cy="427541"/>
          </a:xfrm>
          <a:custGeom>
            <a:avLst/>
            <a:gdLst>
              <a:gd name="T0" fmla="*/ 3 w 2003"/>
              <a:gd name="T1" fmla="*/ 1839 h 2416"/>
              <a:gd name="T2" fmla="*/ 984 w 2003"/>
              <a:gd name="T3" fmla="*/ 1135 h 2416"/>
              <a:gd name="T4" fmla="*/ 1190 w 2003"/>
              <a:gd name="T5" fmla="*/ 847 h 2416"/>
              <a:gd name="T6" fmla="*/ 975 w 2003"/>
              <a:gd name="T7" fmla="*/ 672 h 2416"/>
              <a:gd name="T8" fmla="*/ 519 w 2003"/>
              <a:gd name="T9" fmla="*/ 965 h 2416"/>
              <a:gd name="T10" fmla="*/ 0 w 2003"/>
              <a:gd name="T11" fmla="*/ 522 h 2416"/>
              <a:gd name="T12" fmla="*/ 1046 w 2003"/>
              <a:gd name="T13" fmla="*/ 0 h 2416"/>
              <a:gd name="T14" fmla="*/ 1977 w 2003"/>
              <a:gd name="T15" fmla="*/ 776 h 2416"/>
              <a:gd name="T16" fmla="*/ 1977 w 2003"/>
              <a:gd name="T17" fmla="*/ 782 h 2416"/>
              <a:gd name="T18" fmla="*/ 1500 w 2003"/>
              <a:gd name="T19" fmla="*/ 1523 h 2416"/>
              <a:gd name="T20" fmla="*/ 1077 w 2003"/>
              <a:gd name="T21" fmla="*/ 1794 h 2416"/>
              <a:gd name="T22" fmla="*/ 2002 w 2003"/>
              <a:gd name="T23" fmla="*/ 1794 h 2416"/>
              <a:gd name="T24" fmla="*/ 2002 w 2003"/>
              <a:gd name="T25" fmla="*/ 2415 h 2416"/>
              <a:gd name="T26" fmla="*/ 3 w 2003"/>
              <a:gd name="T27" fmla="*/ 2415 h 2416"/>
              <a:gd name="T28" fmla="*/ 3 w 2003"/>
              <a:gd name="T29" fmla="*/ 1839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3" h="2416">
                <a:moveTo>
                  <a:pt x="3" y="1839"/>
                </a:moveTo>
                <a:lnTo>
                  <a:pt x="984" y="1135"/>
                </a:lnTo>
                <a:cubicBezTo>
                  <a:pt x="1133" y="1030"/>
                  <a:pt x="1190" y="937"/>
                  <a:pt x="1190" y="847"/>
                </a:cubicBezTo>
                <a:cubicBezTo>
                  <a:pt x="1190" y="745"/>
                  <a:pt x="1111" y="672"/>
                  <a:pt x="975" y="672"/>
                </a:cubicBezTo>
                <a:cubicBezTo>
                  <a:pt x="840" y="672"/>
                  <a:pt x="717" y="757"/>
                  <a:pt x="519" y="965"/>
                </a:cubicBezTo>
                <a:lnTo>
                  <a:pt x="0" y="522"/>
                </a:lnTo>
                <a:cubicBezTo>
                  <a:pt x="274" y="184"/>
                  <a:pt x="553" y="0"/>
                  <a:pt x="1046" y="0"/>
                </a:cubicBezTo>
                <a:cubicBezTo>
                  <a:pt x="1588" y="0"/>
                  <a:pt x="1977" y="325"/>
                  <a:pt x="1977" y="776"/>
                </a:cubicBezTo>
                <a:lnTo>
                  <a:pt x="1977" y="782"/>
                </a:lnTo>
                <a:cubicBezTo>
                  <a:pt x="1977" y="1143"/>
                  <a:pt x="1785" y="1340"/>
                  <a:pt x="1500" y="1523"/>
                </a:cubicBezTo>
                <a:lnTo>
                  <a:pt x="1077" y="1794"/>
                </a:lnTo>
                <a:lnTo>
                  <a:pt x="2002" y="1794"/>
                </a:lnTo>
                <a:lnTo>
                  <a:pt x="2002" y="2415"/>
                </a:lnTo>
                <a:lnTo>
                  <a:pt x="3" y="2415"/>
                </a:lnTo>
                <a:lnTo>
                  <a:pt x="3" y="1839"/>
                </a:lnTo>
              </a:path>
            </a:pathLst>
          </a:custGeom>
          <a:solidFill>
            <a:srgbClr val="FFFFFF">
              <a:alpha val="50196"/>
            </a:srgbClr>
          </a:solidFill>
          <a:ln>
            <a:noFill/>
          </a:ln>
          <a:effectLst/>
        </p:spPr>
        <p:txBody>
          <a:bodyPr wrap="none" anchor="ctr"/>
          <a:lstStyle/>
          <a:p>
            <a:endParaRPr lang="en-GB" sz="2400"/>
          </a:p>
        </p:txBody>
      </p:sp>
      <p:sp>
        <p:nvSpPr>
          <p:cNvPr id="109" name="Freeform 108"/>
          <p:cNvSpPr>
            <a:spLocks noChangeArrowheads="1"/>
          </p:cNvSpPr>
          <p:nvPr/>
        </p:nvSpPr>
        <p:spPr bwMode="auto">
          <a:xfrm>
            <a:off x="9184990" y="2243077"/>
            <a:ext cx="365906" cy="428318"/>
          </a:xfrm>
          <a:custGeom>
            <a:avLst/>
            <a:gdLst>
              <a:gd name="T0" fmla="*/ 0 w 2069"/>
              <a:gd name="T1" fmla="*/ 1994 h 2422"/>
              <a:gd name="T2" fmla="*/ 471 w 2069"/>
              <a:gd name="T3" fmla="*/ 1509 h 2422"/>
              <a:gd name="T4" fmla="*/ 1029 w 2069"/>
              <a:gd name="T5" fmla="*/ 1766 h 2422"/>
              <a:gd name="T6" fmla="*/ 1300 w 2069"/>
              <a:gd name="T7" fmla="*/ 1577 h 2422"/>
              <a:gd name="T8" fmla="*/ 1300 w 2069"/>
              <a:gd name="T9" fmla="*/ 1571 h 2422"/>
              <a:gd name="T10" fmla="*/ 990 w 2069"/>
              <a:gd name="T11" fmla="*/ 1382 h 2422"/>
              <a:gd name="T12" fmla="*/ 655 w 2069"/>
              <a:gd name="T13" fmla="*/ 1382 h 2422"/>
              <a:gd name="T14" fmla="*/ 551 w 2069"/>
              <a:gd name="T15" fmla="*/ 1030 h 2422"/>
              <a:gd name="T16" fmla="*/ 1072 w 2069"/>
              <a:gd name="T17" fmla="*/ 618 h 2422"/>
              <a:gd name="T18" fmla="*/ 189 w 2069"/>
              <a:gd name="T19" fmla="*/ 618 h 2422"/>
              <a:gd name="T20" fmla="*/ 189 w 2069"/>
              <a:gd name="T21" fmla="*/ 0 h 2422"/>
              <a:gd name="T22" fmla="*/ 2011 w 2069"/>
              <a:gd name="T23" fmla="*/ 0 h 2422"/>
              <a:gd name="T24" fmla="*/ 2011 w 2069"/>
              <a:gd name="T25" fmla="*/ 545 h 2422"/>
              <a:gd name="T26" fmla="*/ 1481 w 2069"/>
              <a:gd name="T27" fmla="*/ 946 h 2422"/>
              <a:gd name="T28" fmla="*/ 2068 w 2069"/>
              <a:gd name="T29" fmla="*/ 1619 h 2422"/>
              <a:gd name="T30" fmla="*/ 2068 w 2069"/>
              <a:gd name="T31" fmla="*/ 1625 h 2422"/>
              <a:gd name="T32" fmla="*/ 1097 w 2069"/>
              <a:gd name="T33" fmla="*/ 2421 h 2422"/>
              <a:gd name="T34" fmla="*/ 0 w 2069"/>
              <a:gd name="T35" fmla="*/ 1994 h 2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9" h="2422">
                <a:moveTo>
                  <a:pt x="0" y="1994"/>
                </a:moveTo>
                <a:lnTo>
                  <a:pt x="471" y="1509"/>
                </a:lnTo>
                <a:cubicBezTo>
                  <a:pt x="646" y="1676"/>
                  <a:pt x="833" y="1766"/>
                  <a:pt x="1029" y="1766"/>
                </a:cubicBezTo>
                <a:cubicBezTo>
                  <a:pt x="1204" y="1766"/>
                  <a:pt x="1300" y="1687"/>
                  <a:pt x="1300" y="1577"/>
                </a:cubicBezTo>
                <a:lnTo>
                  <a:pt x="1300" y="1571"/>
                </a:lnTo>
                <a:cubicBezTo>
                  <a:pt x="1300" y="1456"/>
                  <a:pt x="1199" y="1382"/>
                  <a:pt x="990" y="1382"/>
                </a:cubicBezTo>
                <a:lnTo>
                  <a:pt x="655" y="1382"/>
                </a:lnTo>
                <a:lnTo>
                  <a:pt x="551" y="1030"/>
                </a:lnTo>
                <a:lnTo>
                  <a:pt x="1072" y="618"/>
                </a:lnTo>
                <a:lnTo>
                  <a:pt x="189" y="618"/>
                </a:lnTo>
                <a:lnTo>
                  <a:pt x="189" y="0"/>
                </a:lnTo>
                <a:lnTo>
                  <a:pt x="2011" y="0"/>
                </a:lnTo>
                <a:lnTo>
                  <a:pt x="2011" y="545"/>
                </a:lnTo>
                <a:lnTo>
                  <a:pt x="1481" y="946"/>
                </a:lnTo>
                <a:cubicBezTo>
                  <a:pt x="1836" y="1042"/>
                  <a:pt x="2068" y="1247"/>
                  <a:pt x="2068" y="1619"/>
                </a:cubicBezTo>
                <a:lnTo>
                  <a:pt x="2068" y="1625"/>
                </a:lnTo>
                <a:cubicBezTo>
                  <a:pt x="2068" y="2136"/>
                  <a:pt x="1622" y="2421"/>
                  <a:pt x="1097" y="2421"/>
                </a:cubicBezTo>
                <a:cubicBezTo>
                  <a:pt x="607" y="2421"/>
                  <a:pt x="260" y="2260"/>
                  <a:pt x="0" y="1994"/>
                </a:cubicBezTo>
              </a:path>
            </a:pathLst>
          </a:custGeom>
          <a:solidFill>
            <a:srgbClr val="FFFFFF">
              <a:alpha val="50196"/>
            </a:srgbClr>
          </a:solidFill>
          <a:ln>
            <a:noFill/>
          </a:ln>
          <a:effectLst/>
        </p:spPr>
        <p:txBody>
          <a:bodyPr wrap="none" anchor="ctr"/>
          <a:lstStyle/>
          <a:p>
            <a:endParaRPr lang="en-GB" sz="2400"/>
          </a:p>
        </p:txBody>
      </p:sp>
      <p:sp>
        <p:nvSpPr>
          <p:cNvPr id="110" name="Freeform 109"/>
          <p:cNvSpPr>
            <a:spLocks noChangeArrowheads="1"/>
          </p:cNvSpPr>
          <p:nvPr/>
        </p:nvSpPr>
        <p:spPr bwMode="auto">
          <a:xfrm>
            <a:off x="7437445" y="4535485"/>
            <a:ext cx="369026" cy="428320"/>
          </a:xfrm>
          <a:custGeom>
            <a:avLst/>
            <a:gdLst>
              <a:gd name="T0" fmla="*/ 0 w 2088"/>
              <a:gd name="T1" fmla="*/ 2028 h 2419"/>
              <a:gd name="T2" fmla="*/ 437 w 2088"/>
              <a:gd name="T3" fmla="*/ 1520 h 2419"/>
              <a:gd name="T4" fmla="*/ 1023 w 2088"/>
              <a:gd name="T5" fmla="*/ 1777 h 2419"/>
              <a:gd name="T6" fmla="*/ 1322 w 2088"/>
              <a:gd name="T7" fmla="*/ 1551 h 2419"/>
              <a:gd name="T8" fmla="*/ 1322 w 2088"/>
              <a:gd name="T9" fmla="*/ 1546 h 2419"/>
              <a:gd name="T10" fmla="*/ 1045 w 2088"/>
              <a:gd name="T11" fmla="*/ 1320 h 2419"/>
              <a:gd name="T12" fmla="*/ 685 w 2088"/>
              <a:gd name="T13" fmla="*/ 1469 h 2419"/>
              <a:gd name="T14" fmla="*/ 208 w 2088"/>
              <a:gd name="T15" fmla="*/ 1232 h 2419"/>
              <a:gd name="T16" fmla="*/ 276 w 2088"/>
              <a:gd name="T17" fmla="*/ 0 h 2419"/>
              <a:gd name="T18" fmla="*/ 1985 w 2088"/>
              <a:gd name="T19" fmla="*/ 0 h 2419"/>
              <a:gd name="T20" fmla="*/ 1985 w 2088"/>
              <a:gd name="T21" fmla="*/ 627 h 2419"/>
              <a:gd name="T22" fmla="*/ 860 w 2088"/>
              <a:gd name="T23" fmla="*/ 627 h 2419"/>
              <a:gd name="T24" fmla="*/ 843 w 2088"/>
              <a:gd name="T25" fmla="*/ 934 h 2419"/>
              <a:gd name="T26" fmla="*/ 1294 w 2088"/>
              <a:gd name="T27" fmla="*/ 805 h 2419"/>
              <a:gd name="T28" fmla="*/ 2087 w 2088"/>
              <a:gd name="T29" fmla="*/ 1551 h 2419"/>
              <a:gd name="T30" fmla="*/ 2087 w 2088"/>
              <a:gd name="T31" fmla="*/ 1557 h 2419"/>
              <a:gd name="T32" fmla="*/ 1034 w 2088"/>
              <a:gd name="T33" fmla="*/ 2418 h 2419"/>
              <a:gd name="T34" fmla="*/ 0 w 2088"/>
              <a:gd name="T35" fmla="*/ 2028 h 2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8" h="2419">
                <a:moveTo>
                  <a:pt x="0" y="2028"/>
                </a:moveTo>
                <a:lnTo>
                  <a:pt x="437" y="1520"/>
                </a:lnTo>
                <a:cubicBezTo>
                  <a:pt x="640" y="1684"/>
                  <a:pt x="829" y="1777"/>
                  <a:pt x="1023" y="1777"/>
                </a:cubicBezTo>
                <a:cubicBezTo>
                  <a:pt x="1212" y="1777"/>
                  <a:pt x="1322" y="1678"/>
                  <a:pt x="1322" y="1551"/>
                </a:cubicBezTo>
                <a:lnTo>
                  <a:pt x="1322" y="1546"/>
                </a:lnTo>
                <a:cubicBezTo>
                  <a:pt x="1322" y="1407"/>
                  <a:pt x="1209" y="1320"/>
                  <a:pt x="1045" y="1320"/>
                </a:cubicBezTo>
                <a:cubicBezTo>
                  <a:pt x="900" y="1320"/>
                  <a:pt x="795" y="1382"/>
                  <a:pt x="685" y="1469"/>
                </a:cubicBezTo>
                <a:lnTo>
                  <a:pt x="208" y="1232"/>
                </a:lnTo>
                <a:lnTo>
                  <a:pt x="276" y="0"/>
                </a:lnTo>
                <a:lnTo>
                  <a:pt x="1985" y="0"/>
                </a:lnTo>
                <a:lnTo>
                  <a:pt x="1985" y="627"/>
                </a:lnTo>
                <a:lnTo>
                  <a:pt x="860" y="627"/>
                </a:lnTo>
                <a:lnTo>
                  <a:pt x="843" y="934"/>
                </a:lnTo>
                <a:cubicBezTo>
                  <a:pt x="967" y="855"/>
                  <a:pt x="1107" y="805"/>
                  <a:pt x="1294" y="805"/>
                </a:cubicBezTo>
                <a:cubicBezTo>
                  <a:pt x="1686" y="805"/>
                  <a:pt x="2087" y="1056"/>
                  <a:pt x="2087" y="1551"/>
                </a:cubicBezTo>
                <a:lnTo>
                  <a:pt x="2087" y="1557"/>
                </a:lnTo>
                <a:cubicBezTo>
                  <a:pt x="2087" y="2104"/>
                  <a:pt x="1635" y="2418"/>
                  <a:pt x="1034" y="2418"/>
                </a:cubicBezTo>
                <a:cubicBezTo>
                  <a:pt x="572" y="2418"/>
                  <a:pt x="265" y="2265"/>
                  <a:pt x="0" y="2028"/>
                </a:cubicBezTo>
              </a:path>
            </a:pathLst>
          </a:custGeom>
          <a:solidFill>
            <a:srgbClr val="FFFFFF">
              <a:alpha val="50196"/>
            </a:srgbClr>
          </a:solidFill>
          <a:ln>
            <a:noFill/>
          </a:ln>
          <a:effectLst/>
        </p:spPr>
        <p:txBody>
          <a:bodyPr wrap="none" anchor="ctr"/>
          <a:lstStyle/>
          <a:p>
            <a:endParaRPr lang="en-GB" sz="2400"/>
          </a:p>
        </p:txBody>
      </p:sp>
      <p:sp>
        <p:nvSpPr>
          <p:cNvPr id="111" name="Freeform 110"/>
          <p:cNvSpPr>
            <a:spLocks noChangeArrowheads="1"/>
          </p:cNvSpPr>
          <p:nvPr/>
        </p:nvSpPr>
        <p:spPr bwMode="auto">
          <a:xfrm>
            <a:off x="4253002" y="4539046"/>
            <a:ext cx="411157" cy="424758"/>
          </a:xfrm>
          <a:custGeom>
            <a:avLst/>
            <a:gdLst>
              <a:gd name="T0" fmla="*/ 1269 w 2322"/>
              <a:gd name="T1" fmla="*/ 1977 h 2387"/>
              <a:gd name="T2" fmla="*/ 130 w 2322"/>
              <a:gd name="T3" fmla="*/ 1977 h 2387"/>
              <a:gd name="T4" fmla="*/ 0 w 2322"/>
              <a:gd name="T5" fmla="*/ 1421 h 2387"/>
              <a:gd name="T6" fmla="*/ 1156 w 2322"/>
              <a:gd name="T7" fmla="*/ 0 h 2387"/>
              <a:gd name="T8" fmla="*/ 2036 w 2322"/>
              <a:gd name="T9" fmla="*/ 0 h 2387"/>
              <a:gd name="T10" fmla="*/ 2036 w 2322"/>
              <a:gd name="T11" fmla="*/ 1418 h 2387"/>
              <a:gd name="T12" fmla="*/ 2321 w 2322"/>
              <a:gd name="T13" fmla="*/ 1418 h 2387"/>
              <a:gd name="T14" fmla="*/ 2321 w 2322"/>
              <a:gd name="T15" fmla="*/ 1977 h 2387"/>
              <a:gd name="T16" fmla="*/ 2036 w 2322"/>
              <a:gd name="T17" fmla="*/ 1977 h 2387"/>
              <a:gd name="T18" fmla="*/ 2036 w 2322"/>
              <a:gd name="T19" fmla="*/ 2386 h 2387"/>
              <a:gd name="T20" fmla="*/ 1269 w 2322"/>
              <a:gd name="T21" fmla="*/ 2386 h 2387"/>
              <a:gd name="T22" fmla="*/ 1269 w 2322"/>
              <a:gd name="T23" fmla="*/ 1977 h 2387"/>
              <a:gd name="T24" fmla="*/ 1269 w 2322"/>
              <a:gd name="T25" fmla="*/ 1426 h 2387"/>
              <a:gd name="T26" fmla="*/ 1269 w 2322"/>
              <a:gd name="T27" fmla="*/ 798 h 2387"/>
              <a:gd name="T28" fmla="*/ 764 w 2322"/>
              <a:gd name="T29" fmla="*/ 1426 h 2387"/>
              <a:gd name="T30" fmla="*/ 1269 w 2322"/>
              <a:gd name="T31" fmla="*/ 1426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2" h="2387">
                <a:moveTo>
                  <a:pt x="1269" y="1977"/>
                </a:moveTo>
                <a:lnTo>
                  <a:pt x="130" y="1977"/>
                </a:lnTo>
                <a:lnTo>
                  <a:pt x="0" y="1421"/>
                </a:lnTo>
                <a:lnTo>
                  <a:pt x="1156" y="0"/>
                </a:lnTo>
                <a:lnTo>
                  <a:pt x="2036" y="0"/>
                </a:lnTo>
                <a:lnTo>
                  <a:pt x="2036" y="1418"/>
                </a:lnTo>
                <a:lnTo>
                  <a:pt x="2321" y="1418"/>
                </a:lnTo>
                <a:lnTo>
                  <a:pt x="2321" y="1977"/>
                </a:lnTo>
                <a:lnTo>
                  <a:pt x="2036" y="1977"/>
                </a:lnTo>
                <a:lnTo>
                  <a:pt x="2036" y="2386"/>
                </a:lnTo>
                <a:lnTo>
                  <a:pt x="1269" y="2386"/>
                </a:lnTo>
                <a:lnTo>
                  <a:pt x="1269" y="1977"/>
                </a:lnTo>
                <a:close/>
                <a:moveTo>
                  <a:pt x="1269" y="1426"/>
                </a:moveTo>
                <a:lnTo>
                  <a:pt x="1269" y="798"/>
                </a:lnTo>
                <a:lnTo>
                  <a:pt x="764" y="1426"/>
                </a:lnTo>
                <a:lnTo>
                  <a:pt x="1269" y="1426"/>
                </a:lnTo>
                <a:close/>
              </a:path>
            </a:pathLst>
          </a:custGeom>
          <a:solidFill>
            <a:srgbClr val="FFFFFF">
              <a:alpha val="50196"/>
            </a:srgbClr>
          </a:solidFill>
          <a:ln>
            <a:noFill/>
          </a:ln>
          <a:effectLst/>
        </p:spPr>
        <p:txBody>
          <a:bodyPr wrap="none" anchor="ctr"/>
          <a:lstStyle/>
          <a:p>
            <a:endParaRPr lang="en-GB" sz="2400"/>
          </a:p>
        </p:txBody>
      </p:sp>
    </p:spTree>
    <p:extLst>
      <p:ext uri="{BB962C8B-B14F-4D97-AF65-F5344CB8AC3E}">
        <p14:creationId xmlns:p14="http://schemas.microsoft.com/office/powerpoint/2010/main" val="18042433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85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Content heading (with wing)</a:t>
            </a:r>
          </a:p>
        </p:txBody>
      </p:sp>
      <p:sp>
        <p:nvSpPr>
          <p:cNvPr id="5" name="Content Placeholder 4"/>
          <p:cNvSpPr>
            <a:spLocks noGrp="1"/>
          </p:cNvSpPr>
          <p:nvPr>
            <p:ph sz="half" idx="1"/>
          </p:nvPr>
        </p:nvSpPr>
        <p:spPr/>
        <p:txBody>
          <a:bodyPr/>
          <a:lstStyle/>
          <a:p>
            <a:r>
              <a:rPr lang="en-US"/>
              <a:t>Lorem ipsum dolor sit amet, consect etuer adipiscing elit, sed diam nonum my nibh euismod tin cidunt ut laoreet dolore magna ali quam erat volupat. Ut wisi enim ad minim veniam. </a:t>
            </a:r>
          </a:p>
          <a:p>
            <a:pPr lvl="1"/>
            <a:r>
              <a:rPr lang="en-US"/>
              <a:t>Duis autem vel eum iriure dolor in hendrerit in vulputate enim ad minim veniam, quis nostrud velit esse vero eros odio dignissim.</a:t>
            </a:r>
          </a:p>
          <a:p>
            <a:pPr lvl="1"/>
            <a:r>
              <a:rPr lang="en-US"/>
              <a:t>Blandit praesent luptatum zzril delenit augue duis dolore hendrerit in vulputate velit esse vero eros et accumusan te fuegait nulla facilisi.</a:t>
            </a:r>
            <a:endParaRPr lang="en-US" dirty="0"/>
          </a:p>
        </p:txBody>
      </p:sp>
      <p:sp>
        <p:nvSpPr>
          <p:cNvPr id="6" name="Content Placeholder 5"/>
          <p:cNvSpPr>
            <a:spLocks noGrp="1"/>
          </p:cNvSpPr>
          <p:nvPr>
            <p:ph sz="half" idx="2"/>
          </p:nvPr>
        </p:nvSpPr>
        <p:spPr/>
        <p:txBody>
          <a:bodyPr/>
          <a:lstStyle/>
          <a:p>
            <a:r>
              <a:rPr lang="en-US"/>
              <a:t>Lorem ipsum dolor sit amet, consect etuer adipiscing elit, sed diam nonum my nibh euismod tin cidunt ut laoreet dolore magna ali quam erat volupat. Ut wisi enim ad minim veniam. </a:t>
            </a:r>
          </a:p>
          <a:p>
            <a:pPr lvl="1"/>
            <a:r>
              <a:rPr lang="en-US"/>
              <a:t>Duis autem vel eum iriure dolor in hendrerit in vulputate enim ad minim veniam, quis nostrud velit esse vero eros odio dignissim.</a:t>
            </a:r>
          </a:p>
          <a:p>
            <a:pPr lvl="1"/>
            <a:r>
              <a:rPr lang="en-US"/>
              <a:t>Blandit praesent luptatum zzril delenit augue duis dolore hendrerit in vulputate velit esse vero eros et accumusan te fuegait nulla facilisi.</a:t>
            </a:r>
            <a:endParaRPr lang="en-US" dirty="0"/>
          </a:p>
        </p:txBody>
      </p:sp>
    </p:spTree>
    <p:extLst>
      <p:ext uri="{BB962C8B-B14F-4D97-AF65-F5344CB8AC3E}">
        <p14:creationId xmlns:p14="http://schemas.microsoft.com/office/powerpoint/2010/main" val="2071436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heading (with wing)</a:t>
            </a:r>
          </a:p>
        </p:txBody>
      </p:sp>
      <p:sp>
        <p:nvSpPr>
          <p:cNvPr id="5" name="Text Placeholder 4"/>
          <p:cNvSpPr>
            <a:spLocks noGrp="1"/>
          </p:cNvSpPr>
          <p:nvPr>
            <p:ph type="body" idx="1"/>
          </p:nvPr>
        </p:nvSpPr>
        <p:spPr/>
        <p:txBody>
          <a:bodyPr/>
          <a:lstStyle/>
          <a:p>
            <a:r>
              <a:rPr lang="en-US"/>
              <a:t>COMPARISON 1</a:t>
            </a:r>
            <a:endParaRPr lang="en-US" dirty="0"/>
          </a:p>
        </p:txBody>
      </p:sp>
      <p:sp>
        <p:nvSpPr>
          <p:cNvPr id="6" name="Content Placeholder 5"/>
          <p:cNvSpPr>
            <a:spLocks noGrp="1"/>
          </p:cNvSpPr>
          <p:nvPr>
            <p:ph sz="half" idx="2"/>
          </p:nvPr>
        </p:nvSpPr>
        <p:spPr/>
        <p:txBody>
          <a:bodyPr/>
          <a:lstStyle/>
          <a:p>
            <a:r>
              <a:rPr lang="en-US"/>
              <a:t>Lorem ipsum dolor sit amet, consect etuer adipiscing elit, sed diam nonum my nibh euismod tin cidunt ut laoreet dolore magna ali quam erat volupat. </a:t>
            </a:r>
          </a:p>
          <a:p>
            <a:pPr lvl="1"/>
            <a:r>
              <a:rPr lang="en-US"/>
              <a:t>Duis autem vel eum iriure dolor in hendrerit in vulputate enim ad minim veniam, quis nostrud velit esse.</a:t>
            </a:r>
          </a:p>
          <a:p>
            <a:pPr lvl="1"/>
            <a:r>
              <a:rPr lang="en-US"/>
              <a:t>Blandit praesent luptatum zzril delenit augue duis dolore hendrerit.</a:t>
            </a:r>
            <a:endParaRPr lang="en-US" dirty="0"/>
          </a:p>
        </p:txBody>
      </p:sp>
      <p:sp>
        <p:nvSpPr>
          <p:cNvPr id="7" name="Text Placeholder 6"/>
          <p:cNvSpPr>
            <a:spLocks noGrp="1"/>
          </p:cNvSpPr>
          <p:nvPr>
            <p:ph type="body" sz="quarter" idx="3"/>
          </p:nvPr>
        </p:nvSpPr>
        <p:spPr/>
        <p:txBody>
          <a:bodyPr/>
          <a:lstStyle/>
          <a:p>
            <a:r>
              <a:rPr lang="en-US"/>
              <a:t>COMPARISON 2</a:t>
            </a:r>
            <a:endParaRPr lang="en-US" dirty="0"/>
          </a:p>
        </p:txBody>
      </p:sp>
      <p:sp>
        <p:nvSpPr>
          <p:cNvPr id="13" name="Content Placeholder 12"/>
          <p:cNvSpPr>
            <a:spLocks noGrp="1"/>
          </p:cNvSpPr>
          <p:nvPr>
            <p:ph sz="quarter" idx="4"/>
          </p:nvPr>
        </p:nvSpPr>
        <p:spPr/>
        <p:txBody>
          <a:bodyPr/>
          <a:lstStyle/>
          <a:p>
            <a:r>
              <a:rPr lang="en-US"/>
              <a:t>Lorem ipsum dolor sit amet, consect etuer adipiscing elit, sed diam nonum my nibh euismod tin cidunt ut laoreet dolore magna ali quam erat volupat. </a:t>
            </a:r>
          </a:p>
          <a:p>
            <a:pPr lvl="1"/>
            <a:r>
              <a:rPr lang="en-US"/>
              <a:t>Duis autem vel eum iriure dolor in hendrerit in vulputate enim ad minim veniam, quis nostrud velit esse.</a:t>
            </a:r>
          </a:p>
          <a:p>
            <a:pPr lvl="1"/>
            <a:r>
              <a:rPr lang="en-US"/>
              <a:t>Blandit praesent luptatum zzril delenit augue duis dolore hendrerit.</a:t>
            </a:r>
            <a:endParaRPr lang="en-US" dirty="0"/>
          </a:p>
        </p:txBody>
      </p:sp>
    </p:spTree>
    <p:extLst>
      <p:ext uri="{BB962C8B-B14F-4D97-AF65-F5344CB8AC3E}">
        <p14:creationId xmlns:p14="http://schemas.microsoft.com/office/powerpoint/2010/main" val="918355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Content heading (with wing)</a:t>
            </a:r>
            <a:endParaRPr lang="en-US" dirty="0"/>
          </a:p>
        </p:txBody>
      </p:sp>
    </p:spTree>
    <p:extLst>
      <p:ext uri="{BB962C8B-B14F-4D97-AF65-F5344CB8AC3E}">
        <p14:creationId xmlns:p14="http://schemas.microsoft.com/office/powerpoint/2010/main" val="407436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676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Sample bar chart layout (with wing)</a:t>
            </a:r>
          </a:p>
        </p:txBody>
      </p:sp>
      <p:graphicFrame>
        <p:nvGraphicFramePr>
          <p:cNvPr id="6" name="Content Placeholder 5"/>
          <p:cNvGraphicFramePr>
            <a:graphicFrameLocks noGrp="1"/>
          </p:cNvGraphicFramePr>
          <p:nvPr>
            <p:ph idx="1"/>
            <p:extLst/>
          </p:nvPr>
        </p:nvGraphicFramePr>
        <p:xfrm>
          <a:off x="766763" y="1773237"/>
          <a:ext cx="10693400" cy="4383087"/>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23"/>
          <p:cNvSpPr/>
          <p:nvPr/>
        </p:nvSpPr>
        <p:spPr>
          <a:xfrm>
            <a:off x="765543" y="1376362"/>
            <a:ext cx="10694619" cy="396875"/>
          </a:xfrm>
          <a:prstGeom prst="rect">
            <a:avLst/>
          </a:prstGeom>
          <a:solidFill>
            <a:schemeClr val="tx2"/>
          </a:solidFill>
        </p:spPr>
        <p:txBody>
          <a:bodyPr wrap="square" lIns="90000" tIns="46800" rIns="90000" anchor="ctr">
            <a:noAutofit/>
          </a:bodyPr>
          <a:lstStyle/>
          <a:p>
            <a:pPr algn="ctr"/>
            <a:r>
              <a:rPr lang="en-US">
                <a:solidFill>
                  <a:schemeClr val="bg1"/>
                </a:solidFill>
                <a:ea typeface="Gotham Book" charset="0"/>
                <a:cs typeface="Gotham Book" charset="0"/>
              </a:rPr>
              <a:t>SAMPLE BAR CHART</a:t>
            </a:r>
            <a:endParaRPr lang="en-US" dirty="0">
              <a:solidFill>
                <a:schemeClr val="bg1"/>
              </a:solidFill>
              <a:ea typeface="Gotham Book" charset="0"/>
              <a:cs typeface="Gotham Book" charset="0"/>
            </a:endParaRPr>
          </a:p>
        </p:txBody>
      </p:sp>
    </p:spTree>
    <p:extLst>
      <p:ext uri="{BB962C8B-B14F-4D97-AF65-F5344CB8AC3E}">
        <p14:creationId xmlns:p14="http://schemas.microsoft.com/office/powerpoint/2010/main" val="2005434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Sample bar chart layout (with wing)</a:t>
            </a:r>
          </a:p>
        </p:txBody>
      </p:sp>
      <p:graphicFrame>
        <p:nvGraphicFramePr>
          <p:cNvPr id="6" name="Content Placeholder 5"/>
          <p:cNvGraphicFramePr>
            <a:graphicFrameLocks noGrp="1"/>
          </p:cNvGraphicFramePr>
          <p:nvPr>
            <p:ph idx="1"/>
            <p:extLst/>
          </p:nvPr>
        </p:nvGraphicFramePr>
        <p:xfrm>
          <a:off x="766763" y="1773237"/>
          <a:ext cx="10693400" cy="4383087"/>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23"/>
          <p:cNvSpPr/>
          <p:nvPr/>
        </p:nvSpPr>
        <p:spPr>
          <a:xfrm>
            <a:off x="765543" y="1376362"/>
            <a:ext cx="10694619" cy="396875"/>
          </a:xfrm>
          <a:prstGeom prst="rect">
            <a:avLst/>
          </a:prstGeom>
          <a:solidFill>
            <a:schemeClr val="tx2"/>
          </a:solidFill>
        </p:spPr>
        <p:txBody>
          <a:bodyPr wrap="square" lIns="90000" tIns="46800" rIns="90000" anchor="ctr">
            <a:noAutofit/>
          </a:bodyPr>
          <a:lstStyle/>
          <a:p>
            <a:pPr algn="ctr"/>
            <a:r>
              <a:rPr lang="en-US">
                <a:solidFill>
                  <a:schemeClr val="bg1"/>
                </a:solidFill>
                <a:ea typeface="Gotham Book" charset="0"/>
                <a:cs typeface="Gotham Book" charset="0"/>
              </a:rPr>
              <a:t>SAMPLE LINE </a:t>
            </a:r>
            <a:r>
              <a:rPr lang="en-US" dirty="0">
                <a:solidFill>
                  <a:schemeClr val="bg1"/>
                </a:solidFill>
                <a:ea typeface="Gotham Book" charset="0"/>
                <a:cs typeface="Gotham Book" charset="0"/>
              </a:rPr>
              <a:t>CHART</a:t>
            </a:r>
          </a:p>
        </p:txBody>
      </p:sp>
    </p:spTree>
    <p:extLst>
      <p:ext uri="{BB962C8B-B14F-4D97-AF65-F5344CB8AC3E}">
        <p14:creationId xmlns:p14="http://schemas.microsoft.com/office/powerpoint/2010/main" val="1133628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Boehringer Ingelheim">
  <a:themeElements>
    <a:clrScheme name="Angels">
      <a:dk1>
        <a:srgbClr val="58595B"/>
      </a:dk1>
      <a:lt1>
        <a:srgbClr val="FFFFFF"/>
      </a:lt1>
      <a:dk2>
        <a:srgbClr val="898B8E"/>
      </a:dk2>
      <a:lt2>
        <a:srgbClr val="E2E3E4"/>
      </a:lt2>
      <a:accent1>
        <a:srgbClr val="ED1D24"/>
      </a:accent1>
      <a:accent2>
        <a:srgbClr val="75C043"/>
      </a:accent2>
      <a:accent3>
        <a:srgbClr val="005B79"/>
      </a:accent3>
      <a:accent4>
        <a:srgbClr val="003366"/>
      </a:accent4>
      <a:accent5>
        <a:srgbClr val="0066CC"/>
      </a:accent5>
      <a:accent6>
        <a:srgbClr val="00AEF0"/>
      </a:accent6>
      <a:hlink>
        <a:srgbClr val="FFCC00"/>
      </a:hlink>
      <a:folHlink>
        <a:srgbClr val="FF990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8BB32"/>
        </a:solidFill>
        <a:ln>
          <a:noFill/>
        </a:ln>
      </a:spPr>
      <a:bodyPr rtlCol="0" anchor="ctr"/>
      <a:lstStyle>
        <a:defPPr algn="ctr">
          <a:defRPr sz="1400" dirty="0" smtClean="0">
            <a:latin typeface="Gotham Book" charset="0"/>
            <a:ea typeface="Gotham Book" charset="0"/>
            <a:cs typeface="Gotham Book"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C75F0DF5D7F24899A587256873B114" ma:contentTypeVersion="15" ma:contentTypeDescription="Create a new document." ma:contentTypeScope="" ma:versionID="5625a338942b43df36b71f79428109e7">
  <xsd:schema xmlns:xsd="http://www.w3.org/2001/XMLSchema" xmlns:xs="http://www.w3.org/2001/XMLSchema" xmlns:p="http://schemas.microsoft.com/office/2006/metadata/properties" xmlns:ns2="de2b35fe-694d-4727-ace2-6fd074a45b3a" xmlns:ns3="09904d64-6134-4e91-bb8e-beef9b4b6ddc" targetNamespace="http://schemas.microsoft.com/office/2006/metadata/properties" ma:root="true" ma:fieldsID="d008f5707c9647b951dc9aef588126a6" ns2:_="" ns3:_="">
    <xsd:import namespace="de2b35fe-694d-4727-ace2-6fd074a45b3a"/>
    <xsd:import namespace="09904d64-6134-4e91-bb8e-beef9b4b6d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2b35fe-694d-4727-ace2-6fd074a45b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e033d91-72ac-449b-98c1-561289544b2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904d64-6134-4e91-bb8e-beef9b4b6d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020576e-dfbc-46f2-8547-07320d9bc0a7}" ma:internalName="TaxCatchAll" ma:showField="CatchAllData" ma:web="09904d64-6134-4e91-bb8e-beef9b4b6d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2b35fe-694d-4727-ace2-6fd074a45b3a">
      <Terms xmlns="http://schemas.microsoft.com/office/infopath/2007/PartnerControls"/>
    </lcf76f155ced4ddcb4097134ff3c332f>
    <TaxCatchAll xmlns="09904d64-6134-4e91-bb8e-beef9b4b6ddc" xsi:nil="true"/>
  </documentManagement>
</p:properties>
</file>

<file path=customXml/itemProps1.xml><?xml version="1.0" encoding="utf-8"?>
<ds:datastoreItem xmlns:ds="http://schemas.openxmlformats.org/officeDocument/2006/customXml" ds:itemID="{E7B33649-153D-4880-B395-FD9D449C4261}"/>
</file>

<file path=customXml/itemProps2.xml><?xml version="1.0" encoding="utf-8"?>
<ds:datastoreItem xmlns:ds="http://schemas.openxmlformats.org/officeDocument/2006/customXml" ds:itemID="{107F2E3F-870E-47AD-935F-4AA396E23D24}"/>
</file>

<file path=customXml/itemProps3.xml><?xml version="1.0" encoding="utf-8"?>
<ds:datastoreItem xmlns:ds="http://schemas.openxmlformats.org/officeDocument/2006/customXml" ds:itemID="{5FE1E9BB-8BEB-4A21-A57D-E891F07BD37E}"/>
</file>

<file path=docProps/app.xml><?xml version="1.0" encoding="utf-8"?>
<Properties xmlns="http://schemas.openxmlformats.org/officeDocument/2006/extended-properties" xmlns:vt="http://schemas.openxmlformats.org/officeDocument/2006/docPropsVTypes">
  <TotalTime>429</TotalTime>
  <Words>1890</Words>
  <Application>Microsoft Office PowerPoint</Application>
  <PresentationFormat>Widescreen</PresentationFormat>
  <Paragraphs>312</Paragraphs>
  <Slides>33</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Gotham Book</vt:lpstr>
      <vt:lpstr>Boehringer Ingelheim</vt:lpstr>
      <vt:lpstr>PowerPoint Presentation</vt:lpstr>
      <vt:lpstr>Presentation Title</vt:lpstr>
      <vt:lpstr>Content heading (with wing)</vt:lpstr>
      <vt:lpstr>Content heading (with wing)</vt:lpstr>
      <vt:lpstr>Content heading (with wing)</vt:lpstr>
      <vt:lpstr>Content heading (with wing)</vt:lpstr>
      <vt:lpstr>PowerPoint Presentation</vt:lpstr>
      <vt:lpstr>Sample bar chart layout (with wing)</vt:lpstr>
      <vt:lpstr>Sample bar chart layout (with wing)</vt:lpstr>
      <vt:lpstr>Sample pie chart layout (with wing)</vt:lpstr>
      <vt:lpstr>Content heading with wing (with wing)</vt:lpstr>
      <vt:lpstr>Useful Layouts</vt:lpstr>
      <vt:lpstr>Lorem ipsum dolor sit amet</vt:lpstr>
      <vt:lpstr>Lorem ipsum dolor sit amet</vt:lpstr>
      <vt:lpstr>Lorem ipsum dolor sit amet</vt:lpstr>
      <vt:lpstr>Lorem ipsum dolor sit amet</vt:lpstr>
      <vt:lpstr>Lorem ipsum dolor sit amet</vt:lpstr>
      <vt:lpstr>Lorem ipsum dolor sit amet</vt:lpstr>
      <vt:lpstr>Lorem ipsum dolor sit amet</vt:lpstr>
      <vt:lpstr>Lorem ipsum dolor sit amet</vt:lpstr>
      <vt:lpstr>Lorem ipsum dolor sit amet</vt:lpstr>
      <vt:lpstr>Lorem ipsum dolor sit amet</vt:lpstr>
      <vt:lpstr>Lorem ipsum dolor sit amet</vt:lpstr>
      <vt:lpstr>Lorem ipsum dolor sit amet</vt:lpstr>
      <vt:lpstr>Lorem ipsum dolor sit amet</vt:lpstr>
      <vt:lpstr>Lorem ipsum dolor sit amet</vt:lpstr>
      <vt:lpstr>Lorem ipsum dolor sit amet</vt:lpstr>
      <vt:lpstr>Lorem ipsum dolor sit amet</vt:lpstr>
      <vt:lpstr>Lorem ipsum dolor sit amet</vt:lpstr>
      <vt:lpstr>Lorem ipsum dolor sit amet</vt:lpstr>
      <vt:lpstr>Lorem ipsum dolor sit amet</vt:lpstr>
      <vt:lpstr>Lorem ipsum dolor sit amet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Whitehead</dc:creator>
  <cp:lastModifiedBy>Julie W</cp:lastModifiedBy>
  <cp:revision>81</cp:revision>
  <dcterms:created xsi:type="dcterms:W3CDTF">2016-03-24T07:27:19Z</dcterms:created>
  <dcterms:modified xsi:type="dcterms:W3CDTF">2019-02-04T15:39:56Z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0x010100EEC75F0DF5D7F24899A587256873B114</vt:lpwstr>
  </property>
</Properties>
</file>