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2" r:id="rId2"/>
    <p:sldId id="1843" r:id="rId3"/>
    <p:sldId id="273" r:id="rId4"/>
    <p:sldId id="279" r:id="rId5"/>
    <p:sldId id="278" r:id="rId6"/>
    <p:sldId id="275" r:id="rId7"/>
    <p:sldId id="1844" r:id="rId8"/>
    <p:sldId id="276" r:id="rId9"/>
    <p:sldId id="280" r:id="rId10"/>
    <p:sldId id="277" r:id="rId11"/>
    <p:sldId id="184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322D51D-56B4-EA48-9A60-57E9A438826E}">
          <p14:sldIdLst>
            <p14:sldId id="272"/>
            <p14:sldId id="1843"/>
            <p14:sldId id="273"/>
            <p14:sldId id="279"/>
            <p14:sldId id="278"/>
            <p14:sldId id="275"/>
            <p14:sldId id="1844"/>
            <p14:sldId id="276"/>
            <p14:sldId id="280"/>
            <p14:sldId id="277"/>
            <p14:sldId id="18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47920"/>
    <a:srgbClr val="A03A95"/>
    <a:srgbClr val="543094"/>
    <a:srgbClr val="FFCC00"/>
    <a:srgbClr val="F49900"/>
    <a:srgbClr val="00AEF0"/>
    <a:srgbClr val="0066CC"/>
    <a:srgbClr val="003366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401E47-441A-4953-8BA4-84BA24EC4DA3}" v="204" dt="2023-05-18T10:35:37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92"/>
  </p:normalViewPr>
  <p:slideViewPr>
    <p:cSldViewPr snapToGrid="0" snapToObjects="1">
      <p:cViewPr varScale="1">
        <p:scale>
          <a:sx n="67" d="100"/>
          <a:sy n="67" d="100"/>
        </p:scale>
        <p:origin x="644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14" d="100"/>
          <a:sy n="114" d="100"/>
        </p:scale>
        <p:origin x="426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mecka-Woszczerowicz, Agnieszka" userId="f49bf74c-7a18-4c5a-8d49-a869e43090be" providerId="ADAL" clId="{79401E47-441A-4953-8BA4-84BA24EC4DA3}"/>
    <pc:docChg chg="undo custSel addSld delSld modSld sldOrd modSection">
      <pc:chgData name="Tymecka-Woszczerowicz, Agnieszka" userId="f49bf74c-7a18-4c5a-8d49-a869e43090be" providerId="ADAL" clId="{79401E47-441A-4953-8BA4-84BA24EC4DA3}" dt="2023-05-18T16:25:44.423" v="579" actId="20577"/>
      <pc:docMkLst>
        <pc:docMk/>
      </pc:docMkLst>
      <pc:sldChg chg="modSp mod">
        <pc:chgData name="Tymecka-Woszczerowicz, Agnieszka" userId="f49bf74c-7a18-4c5a-8d49-a869e43090be" providerId="ADAL" clId="{79401E47-441A-4953-8BA4-84BA24EC4DA3}" dt="2023-05-18T16:25:44.423" v="579" actId="20577"/>
        <pc:sldMkLst>
          <pc:docMk/>
          <pc:sldMk cId="1152599950" sldId="272"/>
        </pc:sldMkLst>
        <pc:spChg chg="mod">
          <ac:chgData name="Tymecka-Woszczerowicz, Agnieszka" userId="f49bf74c-7a18-4c5a-8d49-a869e43090be" providerId="ADAL" clId="{79401E47-441A-4953-8BA4-84BA24EC4DA3}" dt="2023-05-18T16:25:44.423" v="579" actId="20577"/>
          <ac:spMkLst>
            <pc:docMk/>
            <pc:sldMk cId="1152599950" sldId="272"/>
            <ac:spMk id="3" creationId="{00000000-0000-0000-0000-000000000000}"/>
          </ac:spMkLst>
        </pc:spChg>
      </pc:sldChg>
      <pc:sldChg chg="addSp modSp mod ord modAnim">
        <pc:chgData name="Tymecka-Woszczerowicz, Agnieszka" userId="f49bf74c-7a18-4c5a-8d49-a869e43090be" providerId="ADAL" clId="{79401E47-441A-4953-8BA4-84BA24EC4DA3}" dt="2023-05-18T10:35:50.004" v="551" actId="1076"/>
        <pc:sldMkLst>
          <pc:docMk/>
          <pc:sldMk cId="2507335942" sldId="273"/>
        </pc:sldMkLst>
        <pc:spChg chg="mod">
          <ac:chgData name="Tymecka-Woszczerowicz, Agnieszka" userId="f49bf74c-7a18-4c5a-8d49-a869e43090be" providerId="ADAL" clId="{79401E47-441A-4953-8BA4-84BA24EC4DA3}" dt="2023-05-18T10:35:44.126" v="550" actId="20577"/>
          <ac:spMkLst>
            <pc:docMk/>
            <pc:sldMk cId="2507335942" sldId="273"/>
            <ac:spMk id="3" creationId="{00000000-0000-0000-0000-000000000000}"/>
          </ac:spMkLst>
        </pc:spChg>
        <pc:picChg chg="add mod">
          <ac:chgData name="Tymecka-Woszczerowicz, Agnieszka" userId="f49bf74c-7a18-4c5a-8d49-a869e43090be" providerId="ADAL" clId="{79401E47-441A-4953-8BA4-84BA24EC4DA3}" dt="2023-05-18T10:35:50.004" v="551" actId="1076"/>
          <ac:picMkLst>
            <pc:docMk/>
            <pc:sldMk cId="2507335942" sldId="273"/>
            <ac:picMk id="2" creationId="{F01ADF36-EA28-6B54-C244-474737BA035D}"/>
          </ac:picMkLst>
        </pc:picChg>
      </pc:sldChg>
      <pc:sldChg chg="modSp mod">
        <pc:chgData name="Tymecka-Woszczerowicz, Agnieszka" userId="f49bf74c-7a18-4c5a-8d49-a869e43090be" providerId="ADAL" clId="{79401E47-441A-4953-8BA4-84BA24EC4DA3}" dt="2023-05-18T10:19:18.601" v="388" actId="14861"/>
        <pc:sldMkLst>
          <pc:docMk/>
          <pc:sldMk cId="2071436356" sldId="275"/>
        </pc:sldMkLst>
        <pc:picChg chg="mod">
          <ac:chgData name="Tymecka-Woszczerowicz, Agnieszka" userId="f49bf74c-7a18-4c5a-8d49-a869e43090be" providerId="ADAL" clId="{79401E47-441A-4953-8BA4-84BA24EC4DA3}" dt="2023-05-18T10:19:14.065" v="387" actId="14861"/>
          <ac:picMkLst>
            <pc:docMk/>
            <pc:sldMk cId="2071436356" sldId="275"/>
            <ac:picMk id="8" creationId="{962749AB-4AC5-6034-6298-9586DE446DB8}"/>
          </ac:picMkLst>
        </pc:picChg>
        <pc:picChg chg="mod">
          <ac:chgData name="Tymecka-Woszczerowicz, Agnieszka" userId="f49bf74c-7a18-4c5a-8d49-a869e43090be" providerId="ADAL" clId="{79401E47-441A-4953-8BA4-84BA24EC4DA3}" dt="2023-05-18T10:19:18.601" v="388" actId="14861"/>
          <ac:picMkLst>
            <pc:docMk/>
            <pc:sldMk cId="2071436356" sldId="275"/>
            <ac:picMk id="14" creationId="{9618E434-DD7D-B7CB-1315-6B09AED98E0D}"/>
          </ac:picMkLst>
        </pc:picChg>
      </pc:sldChg>
      <pc:sldChg chg="modSp mod modAnim">
        <pc:chgData name="Tymecka-Woszczerowicz, Agnieszka" userId="f49bf74c-7a18-4c5a-8d49-a869e43090be" providerId="ADAL" clId="{79401E47-441A-4953-8BA4-84BA24EC4DA3}" dt="2023-05-18T10:16:35.661" v="375"/>
        <pc:sldMkLst>
          <pc:docMk/>
          <pc:sldMk cId="3409585342" sldId="276"/>
        </pc:sldMkLst>
        <pc:spChg chg="mod">
          <ac:chgData name="Tymecka-Woszczerowicz, Agnieszka" userId="f49bf74c-7a18-4c5a-8d49-a869e43090be" providerId="ADAL" clId="{79401E47-441A-4953-8BA4-84BA24EC4DA3}" dt="2023-05-18T10:05:58.849" v="271" actId="1076"/>
          <ac:spMkLst>
            <pc:docMk/>
            <pc:sldMk cId="3409585342" sldId="276"/>
            <ac:spMk id="8" creationId="{0B8F3AB8-3171-43E9-416B-7AF4EF2E4AB6}"/>
          </ac:spMkLst>
        </pc:spChg>
        <pc:spChg chg="mod">
          <ac:chgData name="Tymecka-Woszczerowicz, Agnieszka" userId="f49bf74c-7a18-4c5a-8d49-a869e43090be" providerId="ADAL" clId="{79401E47-441A-4953-8BA4-84BA24EC4DA3}" dt="2023-05-18T10:08:15.037" v="298" actId="1076"/>
          <ac:spMkLst>
            <pc:docMk/>
            <pc:sldMk cId="3409585342" sldId="276"/>
            <ac:spMk id="11" creationId="{5ACB6453-137E-86DD-D059-148934204F0F}"/>
          </ac:spMkLst>
        </pc:spChg>
        <pc:spChg chg="mod">
          <ac:chgData name="Tymecka-Woszczerowicz, Agnieszka" userId="f49bf74c-7a18-4c5a-8d49-a869e43090be" providerId="ADAL" clId="{79401E47-441A-4953-8BA4-84BA24EC4DA3}" dt="2023-05-18T10:08:47.595" v="301" actId="1076"/>
          <ac:spMkLst>
            <pc:docMk/>
            <pc:sldMk cId="3409585342" sldId="276"/>
            <ac:spMk id="15" creationId="{298DBE74-6E42-EB00-70F7-2550BEF5DB84}"/>
          </ac:spMkLst>
        </pc:spChg>
        <pc:spChg chg="mod">
          <ac:chgData name="Tymecka-Woszczerowicz, Agnieszka" userId="f49bf74c-7a18-4c5a-8d49-a869e43090be" providerId="ADAL" clId="{79401E47-441A-4953-8BA4-84BA24EC4DA3}" dt="2023-05-18T10:08:28.986" v="300" actId="1076"/>
          <ac:spMkLst>
            <pc:docMk/>
            <pc:sldMk cId="3409585342" sldId="276"/>
            <ac:spMk id="16" creationId="{62FB194D-C97E-ECB9-646D-81CE3C532781}"/>
          </ac:spMkLst>
        </pc:spChg>
        <pc:spChg chg="mod">
          <ac:chgData name="Tymecka-Woszczerowicz, Agnieszka" userId="f49bf74c-7a18-4c5a-8d49-a869e43090be" providerId="ADAL" clId="{79401E47-441A-4953-8BA4-84BA24EC4DA3}" dt="2023-05-18T10:07:03.810" v="281" actId="1076"/>
          <ac:spMkLst>
            <pc:docMk/>
            <pc:sldMk cId="3409585342" sldId="276"/>
            <ac:spMk id="24" creationId="{4B651344-F4FB-2EE4-5E9F-1D7B2421B3B1}"/>
          </ac:spMkLst>
        </pc:spChg>
        <pc:spChg chg="mod">
          <ac:chgData name="Tymecka-Woszczerowicz, Agnieszka" userId="f49bf74c-7a18-4c5a-8d49-a869e43090be" providerId="ADAL" clId="{79401E47-441A-4953-8BA4-84BA24EC4DA3}" dt="2023-05-18T10:07:25.922" v="287" actId="1076"/>
          <ac:spMkLst>
            <pc:docMk/>
            <pc:sldMk cId="3409585342" sldId="276"/>
            <ac:spMk id="26" creationId="{806EE54F-27B9-B082-8613-7B7D613D1DD2}"/>
          </ac:spMkLst>
        </pc:spChg>
        <pc:spChg chg="mod">
          <ac:chgData name="Tymecka-Woszczerowicz, Agnieszka" userId="f49bf74c-7a18-4c5a-8d49-a869e43090be" providerId="ADAL" clId="{79401E47-441A-4953-8BA4-84BA24EC4DA3}" dt="2023-05-18T10:06:52.972" v="277" actId="1076"/>
          <ac:spMkLst>
            <pc:docMk/>
            <pc:sldMk cId="3409585342" sldId="276"/>
            <ac:spMk id="28" creationId="{4B05FFEE-4FE1-3921-5802-D610A4624AFF}"/>
          </ac:spMkLst>
        </pc:spChg>
        <pc:spChg chg="mod">
          <ac:chgData name="Tymecka-Woszczerowicz, Agnieszka" userId="f49bf74c-7a18-4c5a-8d49-a869e43090be" providerId="ADAL" clId="{79401E47-441A-4953-8BA4-84BA24EC4DA3}" dt="2023-05-18T10:07:51.567" v="295" actId="1076"/>
          <ac:spMkLst>
            <pc:docMk/>
            <pc:sldMk cId="3409585342" sldId="276"/>
            <ac:spMk id="32" creationId="{2651C7A5-0865-581A-D945-DA34325584F4}"/>
          </ac:spMkLst>
        </pc:spChg>
        <pc:spChg chg="mod">
          <ac:chgData name="Tymecka-Woszczerowicz, Agnieszka" userId="f49bf74c-7a18-4c5a-8d49-a869e43090be" providerId="ADAL" clId="{79401E47-441A-4953-8BA4-84BA24EC4DA3}" dt="2023-05-18T10:16:18.252" v="371" actId="14100"/>
          <ac:spMkLst>
            <pc:docMk/>
            <pc:sldMk cId="3409585342" sldId="276"/>
            <ac:spMk id="33" creationId="{2B82B7F9-8565-4B93-13FC-CA248604BAED}"/>
          </ac:spMkLst>
        </pc:spChg>
        <pc:spChg chg="mod">
          <ac:chgData name="Tymecka-Woszczerowicz, Agnieszka" userId="f49bf74c-7a18-4c5a-8d49-a869e43090be" providerId="ADAL" clId="{79401E47-441A-4953-8BA4-84BA24EC4DA3}" dt="2023-05-18T10:07:48.980" v="294" actId="1076"/>
          <ac:spMkLst>
            <pc:docMk/>
            <pc:sldMk cId="3409585342" sldId="276"/>
            <ac:spMk id="35" creationId="{71CBB671-B8B6-D5A8-2129-98860F927CEF}"/>
          </ac:spMkLst>
        </pc:spChg>
        <pc:spChg chg="mod">
          <ac:chgData name="Tymecka-Woszczerowicz, Agnieszka" userId="f49bf74c-7a18-4c5a-8d49-a869e43090be" providerId="ADAL" clId="{79401E47-441A-4953-8BA4-84BA24EC4DA3}" dt="2023-05-18T10:06:58.290" v="279" actId="1076"/>
          <ac:spMkLst>
            <pc:docMk/>
            <pc:sldMk cId="3409585342" sldId="276"/>
            <ac:spMk id="37" creationId="{A5CDA196-D36F-344B-5074-A3F9860CBE21}"/>
          </ac:spMkLst>
        </pc:spChg>
        <pc:spChg chg="mod">
          <ac:chgData name="Tymecka-Woszczerowicz, Agnieszka" userId="f49bf74c-7a18-4c5a-8d49-a869e43090be" providerId="ADAL" clId="{79401E47-441A-4953-8BA4-84BA24EC4DA3}" dt="2023-05-18T10:06:55.145" v="278" actId="1076"/>
          <ac:spMkLst>
            <pc:docMk/>
            <pc:sldMk cId="3409585342" sldId="276"/>
            <ac:spMk id="38" creationId="{3C99DE9C-6B7E-592E-166A-8DA6E0C964C7}"/>
          </ac:spMkLst>
        </pc:spChg>
        <pc:spChg chg="mod">
          <ac:chgData name="Tymecka-Woszczerowicz, Agnieszka" userId="f49bf74c-7a18-4c5a-8d49-a869e43090be" providerId="ADAL" clId="{79401E47-441A-4953-8BA4-84BA24EC4DA3}" dt="2023-05-18T10:08:22.178" v="299" actId="1076"/>
          <ac:spMkLst>
            <pc:docMk/>
            <pc:sldMk cId="3409585342" sldId="276"/>
            <ac:spMk id="39" creationId="{55BC5257-6859-BABE-CD16-2A212B55FFCC}"/>
          </ac:spMkLst>
        </pc:spChg>
        <pc:spChg chg="mod">
          <ac:chgData name="Tymecka-Woszczerowicz, Agnieszka" userId="f49bf74c-7a18-4c5a-8d49-a869e43090be" providerId="ADAL" clId="{79401E47-441A-4953-8BA4-84BA24EC4DA3}" dt="2023-05-18T10:08:07.452" v="297" actId="1076"/>
          <ac:spMkLst>
            <pc:docMk/>
            <pc:sldMk cId="3409585342" sldId="276"/>
            <ac:spMk id="42" creationId="{2F0ACA36-F4B9-45CE-35E8-C8BF0C100727}"/>
          </ac:spMkLst>
        </pc:spChg>
        <pc:spChg chg="mod">
          <ac:chgData name="Tymecka-Woszczerowicz, Agnieszka" userId="f49bf74c-7a18-4c5a-8d49-a869e43090be" providerId="ADAL" clId="{79401E47-441A-4953-8BA4-84BA24EC4DA3}" dt="2023-05-18T10:06:38.357" v="276" actId="1076"/>
          <ac:spMkLst>
            <pc:docMk/>
            <pc:sldMk cId="3409585342" sldId="276"/>
            <ac:spMk id="43" creationId="{19834D5D-4E4D-36A9-C1C6-75F466BBD782}"/>
          </ac:spMkLst>
        </pc:spChg>
        <pc:spChg chg="mod">
          <ac:chgData name="Tymecka-Woszczerowicz, Agnieszka" userId="f49bf74c-7a18-4c5a-8d49-a869e43090be" providerId="ADAL" clId="{79401E47-441A-4953-8BA4-84BA24EC4DA3}" dt="2023-05-18T10:08:55.586" v="303" actId="1076"/>
          <ac:spMkLst>
            <pc:docMk/>
            <pc:sldMk cId="3409585342" sldId="276"/>
            <ac:spMk id="44" creationId="{79CC4D4E-1C29-5364-361E-C592D926CCA6}"/>
          </ac:spMkLst>
        </pc:spChg>
        <pc:spChg chg="mod">
          <ac:chgData name="Tymecka-Woszczerowicz, Agnieszka" userId="f49bf74c-7a18-4c5a-8d49-a869e43090be" providerId="ADAL" clId="{79401E47-441A-4953-8BA4-84BA24EC4DA3}" dt="2023-05-18T10:07:36.547" v="290" actId="1076"/>
          <ac:spMkLst>
            <pc:docMk/>
            <pc:sldMk cId="3409585342" sldId="276"/>
            <ac:spMk id="46" creationId="{F2A020A4-C8D1-1885-1BB8-E80AF129385A}"/>
          </ac:spMkLst>
        </pc:spChg>
        <pc:spChg chg="mod">
          <ac:chgData name="Tymecka-Woszczerowicz, Agnieszka" userId="f49bf74c-7a18-4c5a-8d49-a869e43090be" providerId="ADAL" clId="{79401E47-441A-4953-8BA4-84BA24EC4DA3}" dt="2023-05-18T10:07:55.329" v="296" actId="1076"/>
          <ac:spMkLst>
            <pc:docMk/>
            <pc:sldMk cId="3409585342" sldId="276"/>
            <ac:spMk id="47" creationId="{76BFC145-2EAB-1776-2E60-E30AC88A0F97}"/>
          </ac:spMkLst>
        </pc:spChg>
        <pc:spChg chg="mod">
          <ac:chgData name="Tymecka-Woszczerowicz, Agnieszka" userId="f49bf74c-7a18-4c5a-8d49-a869e43090be" providerId="ADAL" clId="{79401E47-441A-4953-8BA4-84BA24EC4DA3}" dt="2023-05-18T10:07:28.200" v="288" actId="1076"/>
          <ac:spMkLst>
            <pc:docMk/>
            <pc:sldMk cId="3409585342" sldId="276"/>
            <ac:spMk id="48" creationId="{BE8ADDAA-0362-B7DC-F0B9-A278B37B923F}"/>
          </ac:spMkLst>
        </pc:spChg>
        <pc:spChg chg="mod">
          <ac:chgData name="Tymecka-Woszczerowicz, Agnieszka" userId="f49bf74c-7a18-4c5a-8d49-a869e43090be" providerId="ADAL" clId="{79401E47-441A-4953-8BA4-84BA24EC4DA3}" dt="2023-05-18T10:07:31.808" v="289" actId="1076"/>
          <ac:spMkLst>
            <pc:docMk/>
            <pc:sldMk cId="3409585342" sldId="276"/>
            <ac:spMk id="49" creationId="{01FA9AEB-673C-CAFA-DFF6-3CC11AF50758}"/>
          </ac:spMkLst>
        </pc:spChg>
        <pc:spChg chg="mod">
          <ac:chgData name="Tymecka-Woszczerowicz, Agnieszka" userId="f49bf74c-7a18-4c5a-8d49-a869e43090be" providerId="ADAL" clId="{79401E47-441A-4953-8BA4-84BA24EC4DA3}" dt="2023-05-18T10:09:00.074" v="304" actId="14100"/>
          <ac:spMkLst>
            <pc:docMk/>
            <pc:sldMk cId="3409585342" sldId="276"/>
            <ac:spMk id="50" creationId="{2FAE059B-2D7D-5E4D-EDE8-9212AEA75E03}"/>
          </ac:spMkLst>
        </pc:spChg>
      </pc:sldChg>
      <pc:sldChg chg="addSp modSp mod modAnim">
        <pc:chgData name="Tymecka-Woszczerowicz, Agnieszka" userId="f49bf74c-7a18-4c5a-8d49-a869e43090be" providerId="ADAL" clId="{79401E47-441A-4953-8BA4-84BA24EC4DA3}" dt="2023-05-18T10:27:41.170" v="481"/>
        <pc:sldMkLst>
          <pc:docMk/>
          <pc:sldMk cId="148105694" sldId="277"/>
        </pc:sldMkLst>
        <pc:spChg chg="mod">
          <ac:chgData name="Tymecka-Woszczerowicz, Agnieszka" userId="f49bf74c-7a18-4c5a-8d49-a869e43090be" providerId="ADAL" clId="{79401E47-441A-4953-8BA4-84BA24EC4DA3}" dt="2023-05-18T09:43:40.111" v="223" actId="120"/>
          <ac:spMkLst>
            <pc:docMk/>
            <pc:sldMk cId="148105694" sldId="277"/>
            <ac:spMk id="2" creationId="{E7871AA9-6A2F-2CA9-C85A-EC229DAE07B9}"/>
          </ac:spMkLst>
        </pc:spChg>
        <pc:spChg chg="add mod">
          <ac:chgData name="Tymecka-Woszczerowicz, Agnieszka" userId="f49bf74c-7a18-4c5a-8d49-a869e43090be" providerId="ADAL" clId="{79401E47-441A-4953-8BA4-84BA24EC4DA3}" dt="2023-05-18T09:41:38.790" v="200" actId="1076"/>
          <ac:spMkLst>
            <pc:docMk/>
            <pc:sldMk cId="148105694" sldId="277"/>
            <ac:spMk id="3" creationId="{CAC47748-F40E-E240-D7C0-36CC619009B1}"/>
          </ac:spMkLst>
        </pc:spChg>
        <pc:spChg chg="add mod">
          <ac:chgData name="Tymecka-Woszczerowicz, Agnieszka" userId="f49bf74c-7a18-4c5a-8d49-a869e43090be" providerId="ADAL" clId="{79401E47-441A-4953-8BA4-84BA24EC4DA3}" dt="2023-05-18T09:42:33.639" v="211" actId="1076"/>
          <ac:spMkLst>
            <pc:docMk/>
            <pc:sldMk cId="148105694" sldId="277"/>
            <ac:spMk id="4" creationId="{9E2AB5F0-627D-7EAA-65AA-DA5873CAC32A}"/>
          </ac:spMkLst>
        </pc:spChg>
        <pc:spChg chg="mod">
          <ac:chgData name="Tymecka-Woszczerowicz, Agnieszka" userId="f49bf74c-7a18-4c5a-8d49-a869e43090be" providerId="ADAL" clId="{79401E47-441A-4953-8BA4-84BA24EC4DA3}" dt="2023-05-18T09:41:55.565" v="204" actId="14100"/>
          <ac:spMkLst>
            <pc:docMk/>
            <pc:sldMk cId="148105694" sldId="277"/>
            <ac:spMk id="5" creationId="{894E4DA3-2D5E-6800-4F38-BAFCB0216238}"/>
          </ac:spMkLst>
        </pc:spChg>
        <pc:spChg chg="mod">
          <ac:chgData name="Tymecka-Woszczerowicz, Agnieszka" userId="f49bf74c-7a18-4c5a-8d49-a869e43090be" providerId="ADAL" clId="{79401E47-441A-4953-8BA4-84BA24EC4DA3}" dt="2023-05-18T09:10:14.451" v="72" actId="1076"/>
          <ac:spMkLst>
            <pc:docMk/>
            <pc:sldMk cId="148105694" sldId="277"/>
            <ac:spMk id="6" creationId="{F6F3FAAE-3425-4F05-8EE1-258A7B838E4E}"/>
          </ac:spMkLst>
        </pc:spChg>
        <pc:spChg chg="add mod">
          <ac:chgData name="Tymecka-Woszczerowicz, Agnieszka" userId="f49bf74c-7a18-4c5a-8d49-a869e43090be" providerId="ADAL" clId="{79401E47-441A-4953-8BA4-84BA24EC4DA3}" dt="2023-05-18T09:41:41.002" v="201" actId="1076"/>
          <ac:spMkLst>
            <pc:docMk/>
            <pc:sldMk cId="148105694" sldId="277"/>
            <ac:spMk id="7" creationId="{3AFA603B-0F8E-D863-AF8C-241EF22BF960}"/>
          </ac:spMkLst>
        </pc:spChg>
        <pc:spChg chg="add mod">
          <ac:chgData name="Tymecka-Woszczerowicz, Agnieszka" userId="f49bf74c-7a18-4c5a-8d49-a869e43090be" providerId="ADAL" clId="{79401E47-441A-4953-8BA4-84BA24EC4DA3}" dt="2023-05-18T09:42:26.711" v="210" actId="1076"/>
          <ac:spMkLst>
            <pc:docMk/>
            <pc:sldMk cId="148105694" sldId="277"/>
            <ac:spMk id="8" creationId="{761F3D45-B554-A9C3-C218-5D48300FAE4C}"/>
          </ac:spMkLst>
        </pc:spChg>
        <pc:spChg chg="add mod">
          <ac:chgData name="Tymecka-Woszczerowicz, Agnieszka" userId="f49bf74c-7a18-4c5a-8d49-a869e43090be" providerId="ADAL" clId="{79401E47-441A-4953-8BA4-84BA24EC4DA3}" dt="2023-05-18T09:43:21.086" v="218" actId="20577"/>
          <ac:spMkLst>
            <pc:docMk/>
            <pc:sldMk cId="148105694" sldId="277"/>
            <ac:spMk id="9" creationId="{B13BA7DC-7DB7-96C2-1AFD-8AA2AB9A8974}"/>
          </ac:spMkLst>
        </pc:spChg>
        <pc:spChg chg="add mod">
          <ac:chgData name="Tymecka-Woszczerowicz, Agnieszka" userId="f49bf74c-7a18-4c5a-8d49-a869e43090be" providerId="ADAL" clId="{79401E47-441A-4953-8BA4-84BA24EC4DA3}" dt="2023-05-18T09:43:16.275" v="217" actId="20577"/>
          <ac:spMkLst>
            <pc:docMk/>
            <pc:sldMk cId="148105694" sldId="277"/>
            <ac:spMk id="10" creationId="{55B6FE9C-F408-FD54-0744-E1873DD60BE9}"/>
          </ac:spMkLst>
        </pc:spChg>
        <pc:spChg chg="add mod">
          <ac:chgData name="Tymecka-Woszczerowicz, Agnieszka" userId="f49bf74c-7a18-4c5a-8d49-a869e43090be" providerId="ADAL" clId="{79401E47-441A-4953-8BA4-84BA24EC4DA3}" dt="2023-05-18T09:42:42.023" v="213" actId="1076"/>
          <ac:spMkLst>
            <pc:docMk/>
            <pc:sldMk cId="148105694" sldId="277"/>
            <ac:spMk id="11" creationId="{93FC4737-B665-4D21-106C-453156133129}"/>
          </ac:spMkLst>
        </pc:spChg>
        <pc:spChg chg="add mod">
          <ac:chgData name="Tymecka-Woszczerowicz, Agnieszka" userId="f49bf74c-7a18-4c5a-8d49-a869e43090be" providerId="ADAL" clId="{79401E47-441A-4953-8BA4-84BA24EC4DA3}" dt="2023-05-18T09:42:02.426" v="206" actId="1076"/>
          <ac:spMkLst>
            <pc:docMk/>
            <pc:sldMk cId="148105694" sldId="277"/>
            <ac:spMk id="12" creationId="{AFFD16C1-19DD-7D99-90FF-6AEB99FB19D8}"/>
          </ac:spMkLst>
        </pc:spChg>
        <pc:spChg chg="add mod">
          <ac:chgData name="Tymecka-Woszczerowicz, Agnieszka" userId="f49bf74c-7a18-4c5a-8d49-a869e43090be" providerId="ADAL" clId="{79401E47-441A-4953-8BA4-84BA24EC4DA3}" dt="2023-05-18T09:42:18.276" v="209" actId="1076"/>
          <ac:spMkLst>
            <pc:docMk/>
            <pc:sldMk cId="148105694" sldId="277"/>
            <ac:spMk id="13" creationId="{2D79370F-8055-B412-30C0-C809A3A9CE35}"/>
          </ac:spMkLst>
        </pc:spChg>
        <pc:spChg chg="add mod">
          <ac:chgData name="Tymecka-Woszczerowicz, Agnieszka" userId="f49bf74c-7a18-4c5a-8d49-a869e43090be" providerId="ADAL" clId="{79401E47-441A-4953-8BA4-84BA24EC4DA3}" dt="2023-05-18T09:41:58.482" v="205" actId="1076"/>
          <ac:spMkLst>
            <pc:docMk/>
            <pc:sldMk cId="148105694" sldId="277"/>
            <ac:spMk id="14" creationId="{1129D2A6-5AE2-7386-765B-068EF67C665E}"/>
          </ac:spMkLst>
        </pc:spChg>
        <pc:spChg chg="add mod">
          <ac:chgData name="Tymecka-Woszczerowicz, Agnieszka" userId="f49bf74c-7a18-4c5a-8d49-a869e43090be" providerId="ADAL" clId="{79401E47-441A-4953-8BA4-84BA24EC4DA3}" dt="2023-05-18T09:43:30.998" v="221" actId="20577"/>
          <ac:spMkLst>
            <pc:docMk/>
            <pc:sldMk cId="148105694" sldId="277"/>
            <ac:spMk id="15" creationId="{EB06849B-0AE0-62CB-6239-AE312A731E84}"/>
          </ac:spMkLst>
        </pc:spChg>
      </pc:sldChg>
      <pc:sldChg chg="modSp mod">
        <pc:chgData name="Tymecka-Woszczerowicz, Agnieszka" userId="f49bf74c-7a18-4c5a-8d49-a869e43090be" providerId="ADAL" clId="{79401E47-441A-4953-8BA4-84BA24EC4DA3}" dt="2023-05-18T10:19:07.305" v="386" actId="14861"/>
        <pc:sldMkLst>
          <pc:docMk/>
          <pc:sldMk cId="1122481431" sldId="278"/>
        </pc:sldMkLst>
        <pc:spChg chg="mod">
          <ac:chgData name="Tymecka-Woszczerowicz, Agnieszka" userId="f49bf74c-7a18-4c5a-8d49-a869e43090be" providerId="ADAL" clId="{79401E47-441A-4953-8BA4-84BA24EC4DA3}" dt="2023-05-18T08:33:34.916" v="2" actId="20577"/>
          <ac:spMkLst>
            <pc:docMk/>
            <pc:sldMk cId="1122481431" sldId="278"/>
            <ac:spMk id="2" creationId="{2F3C483A-71F7-3C97-75BC-9B2AF2FC481C}"/>
          </ac:spMkLst>
        </pc:spChg>
        <pc:picChg chg="mod">
          <ac:chgData name="Tymecka-Woszczerowicz, Agnieszka" userId="f49bf74c-7a18-4c5a-8d49-a869e43090be" providerId="ADAL" clId="{79401E47-441A-4953-8BA4-84BA24EC4DA3}" dt="2023-05-18T10:19:04.007" v="385" actId="14861"/>
          <ac:picMkLst>
            <pc:docMk/>
            <pc:sldMk cId="1122481431" sldId="278"/>
            <ac:picMk id="5" creationId="{9B79C50E-1CA1-816A-7954-4F5C7E619371}"/>
          </ac:picMkLst>
        </pc:picChg>
        <pc:picChg chg="mod">
          <ac:chgData name="Tymecka-Woszczerowicz, Agnieszka" userId="f49bf74c-7a18-4c5a-8d49-a869e43090be" providerId="ADAL" clId="{79401E47-441A-4953-8BA4-84BA24EC4DA3}" dt="2023-05-18T10:19:07.305" v="386" actId="14861"/>
          <ac:picMkLst>
            <pc:docMk/>
            <pc:sldMk cId="1122481431" sldId="278"/>
            <ac:picMk id="7" creationId="{030093D8-346F-F36B-8DA8-37B9BC5A711F}"/>
          </ac:picMkLst>
        </pc:picChg>
      </pc:sldChg>
      <pc:sldChg chg="modSp mod">
        <pc:chgData name="Tymecka-Woszczerowicz, Agnieszka" userId="f49bf74c-7a18-4c5a-8d49-a869e43090be" providerId="ADAL" clId="{79401E47-441A-4953-8BA4-84BA24EC4DA3}" dt="2023-05-18T10:18:55.515" v="384" actId="14861"/>
        <pc:sldMkLst>
          <pc:docMk/>
          <pc:sldMk cId="4248933525" sldId="279"/>
        </pc:sldMkLst>
        <pc:picChg chg="mod">
          <ac:chgData name="Tymecka-Woszczerowicz, Agnieszka" userId="f49bf74c-7a18-4c5a-8d49-a869e43090be" providerId="ADAL" clId="{79401E47-441A-4953-8BA4-84BA24EC4DA3}" dt="2023-05-18T10:18:49.386" v="383" actId="14861"/>
          <ac:picMkLst>
            <pc:docMk/>
            <pc:sldMk cId="4248933525" sldId="279"/>
            <ac:picMk id="9" creationId="{BE721BA0-CBF1-4F30-8AE3-BF3492467BCB}"/>
          </ac:picMkLst>
        </pc:picChg>
        <pc:picChg chg="mod">
          <ac:chgData name="Tymecka-Woszczerowicz, Agnieszka" userId="f49bf74c-7a18-4c5a-8d49-a869e43090be" providerId="ADAL" clId="{79401E47-441A-4953-8BA4-84BA24EC4DA3}" dt="2023-05-18T10:18:40.010" v="382" actId="14861"/>
          <ac:picMkLst>
            <pc:docMk/>
            <pc:sldMk cId="4248933525" sldId="279"/>
            <ac:picMk id="11" creationId="{4F70BA18-AFBD-4865-AA23-9958D4D7B8A8}"/>
          </ac:picMkLst>
        </pc:picChg>
        <pc:picChg chg="mod">
          <ac:chgData name="Tymecka-Woszczerowicz, Agnieszka" userId="f49bf74c-7a18-4c5a-8d49-a869e43090be" providerId="ADAL" clId="{79401E47-441A-4953-8BA4-84BA24EC4DA3}" dt="2023-05-18T10:18:55.515" v="384" actId="14861"/>
          <ac:picMkLst>
            <pc:docMk/>
            <pc:sldMk cId="4248933525" sldId="279"/>
            <ac:picMk id="13" creationId="{B37C5F89-E1AF-4E99-BD89-B81B660BEE7F}"/>
          </ac:picMkLst>
        </pc:picChg>
      </pc:sldChg>
      <pc:sldChg chg="modSp mod modAnim">
        <pc:chgData name="Tymecka-Woszczerowicz, Agnieszka" userId="f49bf74c-7a18-4c5a-8d49-a869e43090be" providerId="ADAL" clId="{79401E47-441A-4953-8BA4-84BA24EC4DA3}" dt="2023-05-18T10:25:22.933" v="454"/>
        <pc:sldMkLst>
          <pc:docMk/>
          <pc:sldMk cId="2426536406" sldId="280"/>
        </pc:sldMkLst>
        <pc:spChg chg="mod">
          <ac:chgData name="Tymecka-Woszczerowicz, Agnieszka" userId="f49bf74c-7a18-4c5a-8d49-a869e43090be" providerId="ADAL" clId="{79401E47-441A-4953-8BA4-84BA24EC4DA3}" dt="2023-05-18T09:40:22.487" v="186" actId="1076"/>
          <ac:spMkLst>
            <pc:docMk/>
            <pc:sldMk cId="2426536406" sldId="280"/>
            <ac:spMk id="2" creationId="{48C1B02B-6BF9-4750-FAF0-6ACBD05686CC}"/>
          </ac:spMkLst>
        </pc:spChg>
        <pc:spChg chg="mod">
          <ac:chgData name="Tymecka-Woszczerowicz, Agnieszka" userId="f49bf74c-7a18-4c5a-8d49-a869e43090be" providerId="ADAL" clId="{79401E47-441A-4953-8BA4-84BA24EC4DA3}" dt="2023-05-18T09:20:46.434" v="92" actId="1076"/>
          <ac:spMkLst>
            <pc:docMk/>
            <pc:sldMk cId="2426536406" sldId="280"/>
            <ac:spMk id="4" creationId="{53113727-E0DA-F4C1-E7C2-DD072233755A}"/>
          </ac:spMkLst>
        </pc:spChg>
        <pc:spChg chg="mod">
          <ac:chgData name="Tymecka-Woszczerowicz, Agnieszka" userId="f49bf74c-7a18-4c5a-8d49-a869e43090be" providerId="ADAL" clId="{79401E47-441A-4953-8BA4-84BA24EC4DA3}" dt="2023-05-18T09:40:24.713" v="187" actId="1076"/>
          <ac:spMkLst>
            <pc:docMk/>
            <pc:sldMk cId="2426536406" sldId="280"/>
            <ac:spMk id="11" creationId="{F145E169-CB5C-94A5-99B0-032881055812}"/>
          </ac:spMkLst>
        </pc:spChg>
        <pc:spChg chg="mod">
          <ac:chgData name="Tymecka-Woszczerowicz, Agnieszka" userId="f49bf74c-7a18-4c5a-8d49-a869e43090be" providerId="ADAL" clId="{79401E47-441A-4953-8BA4-84BA24EC4DA3}" dt="2023-05-18T09:28:17.308" v="157" actId="1076"/>
          <ac:spMkLst>
            <pc:docMk/>
            <pc:sldMk cId="2426536406" sldId="280"/>
            <ac:spMk id="12" creationId="{C4F00B14-07DA-8B89-C55B-2CD94EBD3D31}"/>
          </ac:spMkLst>
        </pc:spChg>
        <pc:spChg chg="mod">
          <ac:chgData name="Tymecka-Woszczerowicz, Agnieszka" userId="f49bf74c-7a18-4c5a-8d49-a869e43090be" providerId="ADAL" clId="{79401E47-441A-4953-8BA4-84BA24EC4DA3}" dt="2023-05-18T09:41:03.011" v="193" actId="1076"/>
          <ac:spMkLst>
            <pc:docMk/>
            <pc:sldMk cId="2426536406" sldId="280"/>
            <ac:spMk id="13" creationId="{29B19786-86DB-4C79-6930-C4952D710092}"/>
          </ac:spMkLst>
        </pc:spChg>
        <pc:spChg chg="mod">
          <ac:chgData name="Tymecka-Woszczerowicz, Agnieszka" userId="f49bf74c-7a18-4c5a-8d49-a869e43090be" providerId="ADAL" clId="{79401E47-441A-4953-8BA4-84BA24EC4DA3}" dt="2023-05-18T09:39:23.540" v="172" actId="1076"/>
          <ac:spMkLst>
            <pc:docMk/>
            <pc:sldMk cId="2426536406" sldId="280"/>
            <ac:spMk id="14" creationId="{66A54685-A401-CAF7-8F0B-200FCE8CD9D2}"/>
          </ac:spMkLst>
        </pc:spChg>
        <pc:spChg chg="mod">
          <ac:chgData name="Tymecka-Woszczerowicz, Agnieszka" userId="f49bf74c-7a18-4c5a-8d49-a869e43090be" providerId="ADAL" clId="{79401E47-441A-4953-8BA4-84BA24EC4DA3}" dt="2023-05-18T09:21:16.838" v="98" actId="1076"/>
          <ac:spMkLst>
            <pc:docMk/>
            <pc:sldMk cId="2426536406" sldId="280"/>
            <ac:spMk id="15" creationId="{2E3D9DD6-0534-ED97-4415-5ABD75E564A2}"/>
          </ac:spMkLst>
        </pc:spChg>
        <pc:spChg chg="mod">
          <ac:chgData name="Tymecka-Woszczerowicz, Agnieszka" userId="f49bf74c-7a18-4c5a-8d49-a869e43090be" providerId="ADAL" clId="{79401E47-441A-4953-8BA4-84BA24EC4DA3}" dt="2023-05-18T09:39:39.270" v="174" actId="1076"/>
          <ac:spMkLst>
            <pc:docMk/>
            <pc:sldMk cId="2426536406" sldId="280"/>
            <ac:spMk id="16" creationId="{D2312404-ECE5-8851-EC2F-646E82C7809D}"/>
          </ac:spMkLst>
        </pc:spChg>
        <pc:spChg chg="mod">
          <ac:chgData name="Tymecka-Woszczerowicz, Agnieszka" userId="f49bf74c-7a18-4c5a-8d49-a869e43090be" providerId="ADAL" clId="{79401E47-441A-4953-8BA4-84BA24EC4DA3}" dt="2023-05-18T09:26:47.488" v="143" actId="1076"/>
          <ac:spMkLst>
            <pc:docMk/>
            <pc:sldMk cId="2426536406" sldId="280"/>
            <ac:spMk id="17" creationId="{805878B4-0E52-7E92-36BE-5689D2C0995E}"/>
          </ac:spMkLst>
        </pc:spChg>
        <pc:spChg chg="mod">
          <ac:chgData name="Tymecka-Woszczerowicz, Agnieszka" userId="f49bf74c-7a18-4c5a-8d49-a869e43090be" providerId="ADAL" clId="{79401E47-441A-4953-8BA4-84BA24EC4DA3}" dt="2023-05-18T09:26:54.164" v="144" actId="1076"/>
          <ac:spMkLst>
            <pc:docMk/>
            <pc:sldMk cId="2426536406" sldId="280"/>
            <ac:spMk id="18" creationId="{E40DCAE4-B6EB-43E8-DE3D-7BFFC5FE40CB}"/>
          </ac:spMkLst>
        </pc:spChg>
        <pc:spChg chg="mod">
          <ac:chgData name="Tymecka-Woszczerowicz, Agnieszka" userId="f49bf74c-7a18-4c5a-8d49-a869e43090be" providerId="ADAL" clId="{79401E47-441A-4953-8BA4-84BA24EC4DA3}" dt="2023-05-18T09:21:36.194" v="100" actId="1076"/>
          <ac:spMkLst>
            <pc:docMk/>
            <pc:sldMk cId="2426536406" sldId="280"/>
            <ac:spMk id="19" creationId="{F42655A0-5DF9-740A-B180-3F595B685C29}"/>
          </ac:spMkLst>
        </pc:spChg>
        <pc:spChg chg="mod">
          <ac:chgData name="Tymecka-Woszczerowicz, Agnieszka" userId="f49bf74c-7a18-4c5a-8d49-a869e43090be" providerId="ADAL" clId="{79401E47-441A-4953-8BA4-84BA24EC4DA3}" dt="2023-05-18T09:21:22.915" v="99" actId="1076"/>
          <ac:spMkLst>
            <pc:docMk/>
            <pc:sldMk cId="2426536406" sldId="280"/>
            <ac:spMk id="20" creationId="{1094FB40-788B-EB51-FCCC-96BB16D34D82}"/>
          </ac:spMkLst>
        </pc:spChg>
        <pc:spChg chg="mod">
          <ac:chgData name="Tymecka-Woszczerowicz, Agnieszka" userId="f49bf74c-7a18-4c5a-8d49-a869e43090be" providerId="ADAL" clId="{79401E47-441A-4953-8BA4-84BA24EC4DA3}" dt="2023-05-18T09:21:12.536" v="97" actId="1076"/>
          <ac:spMkLst>
            <pc:docMk/>
            <pc:sldMk cId="2426536406" sldId="280"/>
            <ac:spMk id="21" creationId="{C2DDFFA6-F76A-E99B-D98D-BCEC6208E598}"/>
          </ac:spMkLst>
        </pc:spChg>
        <pc:spChg chg="mod">
          <ac:chgData name="Tymecka-Woszczerowicz, Agnieszka" userId="f49bf74c-7a18-4c5a-8d49-a869e43090be" providerId="ADAL" clId="{79401E47-441A-4953-8BA4-84BA24EC4DA3}" dt="2023-05-18T09:25:49.888" v="135" actId="1076"/>
          <ac:spMkLst>
            <pc:docMk/>
            <pc:sldMk cId="2426536406" sldId="280"/>
            <ac:spMk id="22" creationId="{95AC7978-3537-B3B4-48CE-629859B840A8}"/>
          </ac:spMkLst>
        </pc:spChg>
        <pc:spChg chg="mod">
          <ac:chgData name="Tymecka-Woszczerowicz, Agnieszka" userId="f49bf74c-7a18-4c5a-8d49-a869e43090be" providerId="ADAL" clId="{79401E47-441A-4953-8BA4-84BA24EC4DA3}" dt="2023-05-18T09:23:04.674" v="116" actId="1076"/>
          <ac:spMkLst>
            <pc:docMk/>
            <pc:sldMk cId="2426536406" sldId="280"/>
            <ac:spMk id="23" creationId="{4B437690-57AA-5B34-6739-5726BEA09834}"/>
          </ac:spMkLst>
        </pc:spChg>
        <pc:spChg chg="mod">
          <ac:chgData name="Tymecka-Woszczerowicz, Agnieszka" userId="f49bf74c-7a18-4c5a-8d49-a869e43090be" providerId="ADAL" clId="{79401E47-441A-4953-8BA4-84BA24EC4DA3}" dt="2023-05-18T09:27:09.194" v="146" actId="1076"/>
          <ac:spMkLst>
            <pc:docMk/>
            <pc:sldMk cId="2426536406" sldId="280"/>
            <ac:spMk id="24" creationId="{2370C0F1-66D7-5269-5BC3-C1EC59EDC1FB}"/>
          </ac:spMkLst>
        </pc:spChg>
        <pc:spChg chg="mod">
          <ac:chgData name="Tymecka-Woszczerowicz, Agnieszka" userId="f49bf74c-7a18-4c5a-8d49-a869e43090be" providerId="ADAL" clId="{79401E47-441A-4953-8BA4-84BA24EC4DA3}" dt="2023-05-18T09:40:15.623" v="184" actId="1076"/>
          <ac:spMkLst>
            <pc:docMk/>
            <pc:sldMk cId="2426536406" sldId="280"/>
            <ac:spMk id="25" creationId="{B884E6F4-B7EF-21A4-27D3-000D8A42ABCC}"/>
          </ac:spMkLst>
        </pc:spChg>
        <pc:spChg chg="mod">
          <ac:chgData name="Tymecka-Woszczerowicz, Agnieszka" userId="f49bf74c-7a18-4c5a-8d49-a869e43090be" providerId="ADAL" clId="{79401E47-441A-4953-8BA4-84BA24EC4DA3}" dt="2023-05-18T09:41:13.665" v="195" actId="1076"/>
          <ac:spMkLst>
            <pc:docMk/>
            <pc:sldMk cId="2426536406" sldId="280"/>
            <ac:spMk id="26" creationId="{E8DE90F8-8C01-CC2A-B585-715BB2B1F3EE}"/>
          </ac:spMkLst>
        </pc:spChg>
        <pc:spChg chg="mod">
          <ac:chgData name="Tymecka-Woszczerowicz, Agnieszka" userId="f49bf74c-7a18-4c5a-8d49-a869e43090be" providerId="ADAL" clId="{79401E47-441A-4953-8BA4-84BA24EC4DA3}" dt="2023-05-18T09:28:22.415" v="158" actId="1076"/>
          <ac:spMkLst>
            <pc:docMk/>
            <pc:sldMk cId="2426536406" sldId="280"/>
            <ac:spMk id="29" creationId="{CB348B66-5C18-4BA1-61E8-1671C2148AE9}"/>
          </ac:spMkLst>
        </pc:spChg>
        <pc:spChg chg="mod">
          <ac:chgData name="Tymecka-Woszczerowicz, Agnieszka" userId="f49bf74c-7a18-4c5a-8d49-a869e43090be" providerId="ADAL" clId="{79401E47-441A-4953-8BA4-84BA24EC4DA3}" dt="2023-05-18T09:24:29.862" v="129" actId="1076"/>
          <ac:spMkLst>
            <pc:docMk/>
            <pc:sldMk cId="2426536406" sldId="280"/>
            <ac:spMk id="30" creationId="{60BE4123-A481-3024-51BD-2DF096EC55DE}"/>
          </ac:spMkLst>
        </pc:spChg>
        <pc:spChg chg="mod">
          <ac:chgData name="Tymecka-Woszczerowicz, Agnieszka" userId="f49bf74c-7a18-4c5a-8d49-a869e43090be" providerId="ADAL" clId="{79401E47-441A-4953-8BA4-84BA24EC4DA3}" dt="2023-05-18T09:28:33.543" v="161" actId="1076"/>
          <ac:spMkLst>
            <pc:docMk/>
            <pc:sldMk cId="2426536406" sldId="280"/>
            <ac:spMk id="31" creationId="{1B0B6EFF-8A59-0910-851A-01D8E9785174}"/>
          </ac:spMkLst>
        </pc:spChg>
        <pc:spChg chg="mod">
          <ac:chgData name="Tymecka-Woszczerowicz, Agnieszka" userId="f49bf74c-7a18-4c5a-8d49-a869e43090be" providerId="ADAL" clId="{79401E47-441A-4953-8BA4-84BA24EC4DA3}" dt="2023-05-18T09:26:43.727" v="142" actId="1076"/>
          <ac:spMkLst>
            <pc:docMk/>
            <pc:sldMk cId="2426536406" sldId="280"/>
            <ac:spMk id="32" creationId="{2D4035D2-1486-E822-AEAE-A387A5982B9C}"/>
          </ac:spMkLst>
        </pc:spChg>
        <pc:spChg chg="mod">
          <ac:chgData name="Tymecka-Woszczerowicz, Agnieszka" userId="f49bf74c-7a18-4c5a-8d49-a869e43090be" providerId="ADAL" clId="{79401E47-441A-4953-8BA4-84BA24EC4DA3}" dt="2023-05-18T09:23:01.086" v="115" actId="1076"/>
          <ac:spMkLst>
            <pc:docMk/>
            <pc:sldMk cId="2426536406" sldId="280"/>
            <ac:spMk id="33" creationId="{C8B7EFDB-4522-D72F-8487-F1540BEAB14D}"/>
          </ac:spMkLst>
        </pc:spChg>
        <pc:spChg chg="mod">
          <ac:chgData name="Tymecka-Woszczerowicz, Agnieszka" userId="f49bf74c-7a18-4c5a-8d49-a869e43090be" providerId="ADAL" clId="{79401E47-441A-4953-8BA4-84BA24EC4DA3}" dt="2023-05-18T09:40:54.344" v="192" actId="1076"/>
          <ac:spMkLst>
            <pc:docMk/>
            <pc:sldMk cId="2426536406" sldId="280"/>
            <ac:spMk id="34" creationId="{B5F61F2C-C9BF-13C0-CB72-F9B5215F7F69}"/>
          </ac:spMkLst>
        </pc:spChg>
        <pc:spChg chg="mod">
          <ac:chgData name="Tymecka-Woszczerowicz, Agnieszka" userId="f49bf74c-7a18-4c5a-8d49-a869e43090be" providerId="ADAL" clId="{79401E47-441A-4953-8BA4-84BA24EC4DA3}" dt="2023-05-18T09:20:37.053" v="89" actId="1076"/>
          <ac:spMkLst>
            <pc:docMk/>
            <pc:sldMk cId="2426536406" sldId="280"/>
            <ac:spMk id="35" creationId="{AF2E9814-9FE8-C193-E5F6-F993C5061591}"/>
          </ac:spMkLst>
        </pc:spChg>
        <pc:spChg chg="mod">
          <ac:chgData name="Tymecka-Woszczerowicz, Agnieszka" userId="f49bf74c-7a18-4c5a-8d49-a869e43090be" providerId="ADAL" clId="{79401E47-441A-4953-8BA4-84BA24EC4DA3}" dt="2023-05-18T09:28:25.322" v="159" actId="1076"/>
          <ac:spMkLst>
            <pc:docMk/>
            <pc:sldMk cId="2426536406" sldId="280"/>
            <ac:spMk id="36" creationId="{690975B5-A270-BC9B-DDE7-0BEB612C4539}"/>
          </ac:spMkLst>
        </pc:spChg>
        <pc:spChg chg="mod">
          <ac:chgData name="Tymecka-Woszczerowicz, Agnieszka" userId="f49bf74c-7a18-4c5a-8d49-a869e43090be" providerId="ADAL" clId="{79401E47-441A-4953-8BA4-84BA24EC4DA3}" dt="2023-05-18T09:40:49.720" v="191" actId="1076"/>
          <ac:spMkLst>
            <pc:docMk/>
            <pc:sldMk cId="2426536406" sldId="280"/>
            <ac:spMk id="37" creationId="{CAA304A6-EC8A-EAE3-A16F-701AE1724090}"/>
          </ac:spMkLst>
        </pc:spChg>
        <pc:spChg chg="mod">
          <ac:chgData name="Tymecka-Woszczerowicz, Agnieszka" userId="f49bf74c-7a18-4c5a-8d49-a869e43090be" providerId="ADAL" clId="{79401E47-441A-4953-8BA4-84BA24EC4DA3}" dt="2023-05-18T09:21:07.762" v="96" actId="1076"/>
          <ac:spMkLst>
            <pc:docMk/>
            <pc:sldMk cId="2426536406" sldId="280"/>
            <ac:spMk id="38" creationId="{8AC1CE23-9F93-7FE7-0D70-A97ECA0C884B}"/>
          </ac:spMkLst>
        </pc:spChg>
        <pc:spChg chg="mod">
          <ac:chgData name="Tymecka-Woszczerowicz, Agnieszka" userId="f49bf74c-7a18-4c5a-8d49-a869e43090be" providerId="ADAL" clId="{79401E47-441A-4953-8BA4-84BA24EC4DA3}" dt="2023-05-18T09:23:13.510" v="117" actId="1076"/>
          <ac:spMkLst>
            <pc:docMk/>
            <pc:sldMk cId="2426536406" sldId="280"/>
            <ac:spMk id="39" creationId="{CEE64421-7934-46FB-C3EF-627795E2C3E5}"/>
          </ac:spMkLst>
        </pc:spChg>
        <pc:spChg chg="mod">
          <ac:chgData name="Tymecka-Woszczerowicz, Agnieszka" userId="f49bf74c-7a18-4c5a-8d49-a869e43090be" providerId="ADAL" clId="{79401E47-441A-4953-8BA4-84BA24EC4DA3}" dt="2023-05-18T09:39:07.728" v="168" actId="1076"/>
          <ac:spMkLst>
            <pc:docMk/>
            <pc:sldMk cId="2426536406" sldId="280"/>
            <ac:spMk id="40" creationId="{7740091F-6471-1A90-920E-382E0EBD2974}"/>
          </ac:spMkLst>
        </pc:spChg>
        <pc:spChg chg="mod">
          <ac:chgData name="Tymecka-Woszczerowicz, Agnieszka" userId="f49bf74c-7a18-4c5a-8d49-a869e43090be" providerId="ADAL" clId="{79401E47-441A-4953-8BA4-84BA24EC4DA3}" dt="2023-05-18T09:40:40.464" v="190" actId="1076"/>
          <ac:spMkLst>
            <pc:docMk/>
            <pc:sldMk cId="2426536406" sldId="280"/>
            <ac:spMk id="41" creationId="{FCF1D954-751F-5C30-C6DA-97DCFA1F463D}"/>
          </ac:spMkLst>
        </pc:spChg>
        <pc:spChg chg="mod">
          <ac:chgData name="Tymecka-Woszczerowicz, Agnieszka" userId="f49bf74c-7a18-4c5a-8d49-a869e43090be" providerId="ADAL" clId="{79401E47-441A-4953-8BA4-84BA24EC4DA3}" dt="2023-05-18T09:27:04.249" v="145" actId="1076"/>
          <ac:spMkLst>
            <pc:docMk/>
            <pc:sldMk cId="2426536406" sldId="280"/>
            <ac:spMk id="42" creationId="{88865686-FE4E-2646-E8EA-D849F449F7C1}"/>
          </ac:spMkLst>
        </pc:spChg>
        <pc:spChg chg="mod">
          <ac:chgData name="Tymecka-Woszczerowicz, Agnieszka" userId="f49bf74c-7a18-4c5a-8d49-a869e43090be" providerId="ADAL" clId="{79401E47-441A-4953-8BA4-84BA24EC4DA3}" dt="2023-05-18T09:20:54.130" v="93" actId="1076"/>
          <ac:spMkLst>
            <pc:docMk/>
            <pc:sldMk cId="2426536406" sldId="280"/>
            <ac:spMk id="43" creationId="{FE9DE050-A140-A2A3-B95A-670641ABDBD4}"/>
          </ac:spMkLst>
        </pc:spChg>
        <pc:spChg chg="mod">
          <ac:chgData name="Tymecka-Woszczerowicz, Agnieszka" userId="f49bf74c-7a18-4c5a-8d49-a869e43090be" providerId="ADAL" clId="{79401E47-441A-4953-8BA4-84BA24EC4DA3}" dt="2023-05-18T09:23:18.188" v="118" actId="1076"/>
          <ac:spMkLst>
            <pc:docMk/>
            <pc:sldMk cId="2426536406" sldId="280"/>
            <ac:spMk id="44" creationId="{865907BC-3962-D3F9-7C2D-625AF908A465}"/>
          </ac:spMkLst>
        </pc:spChg>
        <pc:spChg chg="mod">
          <ac:chgData name="Tymecka-Woszczerowicz, Agnieszka" userId="f49bf74c-7a18-4c5a-8d49-a869e43090be" providerId="ADAL" clId="{79401E47-441A-4953-8BA4-84BA24EC4DA3}" dt="2023-05-18T09:21:46.965" v="101" actId="1076"/>
          <ac:spMkLst>
            <pc:docMk/>
            <pc:sldMk cId="2426536406" sldId="280"/>
            <ac:spMk id="45" creationId="{0FB39E26-3C35-71C7-2AAA-D0471FCBD73D}"/>
          </ac:spMkLst>
        </pc:spChg>
      </pc:sldChg>
      <pc:sldChg chg="new del">
        <pc:chgData name="Tymecka-Woszczerowicz, Agnieszka" userId="f49bf74c-7a18-4c5a-8d49-a869e43090be" providerId="ADAL" clId="{79401E47-441A-4953-8BA4-84BA24EC4DA3}" dt="2023-05-18T09:55:35.140" v="249" actId="47"/>
        <pc:sldMkLst>
          <pc:docMk/>
          <pc:sldMk cId="783810033" sldId="281"/>
        </pc:sldMkLst>
      </pc:sldChg>
      <pc:sldChg chg="delSp modSp add mod delAnim modAnim">
        <pc:chgData name="Tymecka-Woszczerowicz, Agnieszka" userId="f49bf74c-7a18-4c5a-8d49-a869e43090be" providerId="ADAL" clId="{79401E47-441A-4953-8BA4-84BA24EC4DA3}" dt="2023-05-18T10:17:42.693" v="380"/>
        <pc:sldMkLst>
          <pc:docMk/>
          <pc:sldMk cId="279490497" sldId="1843"/>
        </pc:sldMkLst>
        <pc:spChg chg="mod">
          <ac:chgData name="Tymecka-Woszczerowicz, Agnieszka" userId="f49bf74c-7a18-4c5a-8d49-a869e43090be" providerId="ADAL" clId="{79401E47-441A-4953-8BA4-84BA24EC4DA3}" dt="2023-05-18T09:54:01.458" v="235" actId="20577"/>
          <ac:spMkLst>
            <pc:docMk/>
            <pc:sldMk cId="279490497" sldId="1843"/>
            <ac:spMk id="2" creationId="{00000000-0000-0000-0000-000000000000}"/>
          </ac:spMkLst>
        </pc:spChg>
        <pc:spChg chg="mod">
          <ac:chgData name="Tymecka-Woszczerowicz, Agnieszka" userId="f49bf74c-7a18-4c5a-8d49-a869e43090be" providerId="ADAL" clId="{79401E47-441A-4953-8BA4-84BA24EC4DA3}" dt="2023-05-18T09:54:31.815" v="241" actId="207"/>
          <ac:spMkLst>
            <pc:docMk/>
            <pc:sldMk cId="279490497" sldId="1843"/>
            <ac:spMk id="22" creationId="{57599E8C-A11C-4DE1-BBF3-7B740D62E395}"/>
          </ac:spMkLst>
        </pc:spChg>
        <pc:spChg chg="mod">
          <ac:chgData name="Tymecka-Woszczerowicz, Agnieszka" userId="f49bf74c-7a18-4c5a-8d49-a869e43090be" providerId="ADAL" clId="{79401E47-441A-4953-8BA4-84BA24EC4DA3}" dt="2023-05-18T09:54:21.137" v="240" actId="207"/>
          <ac:spMkLst>
            <pc:docMk/>
            <pc:sldMk cId="279490497" sldId="1843"/>
            <ac:spMk id="41" creationId="{D78C17AE-1860-4660-864A-AE2E336B50F2}"/>
          </ac:spMkLst>
        </pc:spChg>
        <pc:grpChg chg="del mod">
          <ac:chgData name="Tymecka-Woszczerowicz, Agnieszka" userId="f49bf74c-7a18-4c5a-8d49-a869e43090be" providerId="ADAL" clId="{79401E47-441A-4953-8BA4-84BA24EC4DA3}" dt="2023-05-18T09:54:05.065" v="237" actId="478"/>
          <ac:grpSpMkLst>
            <pc:docMk/>
            <pc:sldMk cId="279490497" sldId="1843"/>
            <ac:grpSpMk id="38" creationId="{B0A33E1F-437C-430D-88E8-8A7C623587CD}"/>
          </ac:grpSpMkLst>
        </pc:grpChg>
        <pc:picChg chg="mod">
          <ac:chgData name="Tymecka-Woszczerowicz, Agnieszka" userId="f49bf74c-7a18-4c5a-8d49-a869e43090be" providerId="ADAL" clId="{79401E47-441A-4953-8BA4-84BA24EC4DA3}" dt="2023-05-18T09:54:51.100" v="247" actId="1076"/>
          <ac:picMkLst>
            <pc:docMk/>
            <pc:sldMk cId="279490497" sldId="1843"/>
            <ac:picMk id="37" creationId="{1C2F304C-4971-47A8-9A20-533A34818753}"/>
          </ac:picMkLst>
        </pc:picChg>
        <pc:picChg chg="mod">
          <ac:chgData name="Tymecka-Woszczerowicz, Agnieszka" userId="f49bf74c-7a18-4c5a-8d49-a869e43090be" providerId="ADAL" clId="{79401E47-441A-4953-8BA4-84BA24EC4DA3}" dt="2023-05-18T09:54:54.316" v="248" actId="1076"/>
          <ac:picMkLst>
            <pc:docMk/>
            <pc:sldMk cId="279490497" sldId="1843"/>
            <ac:picMk id="42" creationId="{DA2FB4F6-555C-4E45-BE1B-AC1A402741EC}"/>
          </ac:picMkLst>
        </pc:picChg>
      </pc:sldChg>
      <pc:sldChg chg="addSp delSp modSp new mod ord setBg">
        <pc:chgData name="Tymecka-Woszczerowicz, Agnieszka" userId="f49bf74c-7a18-4c5a-8d49-a869e43090be" providerId="ADAL" clId="{79401E47-441A-4953-8BA4-84BA24EC4DA3}" dt="2023-05-18T10:34:43.611" v="535" actId="478"/>
        <pc:sldMkLst>
          <pc:docMk/>
          <pc:sldMk cId="590615320" sldId="1844"/>
        </pc:sldMkLst>
        <pc:spChg chg="del mod">
          <ac:chgData name="Tymecka-Woszczerowicz, Agnieszka" userId="f49bf74c-7a18-4c5a-8d49-a869e43090be" providerId="ADAL" clId="{79401E47-441A-4953-8BA4-84BA24EC4DA3}" dt="2023-05-18T10:33:38.901" v="512" actId="478"/>
          <ac:spMkLst>
            <pc:docMk/>
            <pc:sldMk cId="590615320" sldId="1844"/>
            <ac:spMk id="2" creationId="{539CEC59-6B3E-A6CD-85A2-7D8AC8A89A66}"/>
          </ac:spMkLst>
        </pc:spChg>
        <pc:spChg chg="del mod">
          <ac:chgData name="Tymecka-Woszczerowicz, Agnieszka" userId="f49bf74c-7a18-4c5a-8d49-a869e43090be" providerId="ADAL" clId="{79401E47-441A-4953-8BA4-84BA24EC4DA3}" dt="2023-05-18T10:33:41.701" v="513" actId="478"/>
          <ac:spMkLst>
            <pc:docMk/>
            <pc:sldMk cId="590615320" sldId="1844"/>
            <ac:spMk id="3" creationId="{547CFE9D-DFB8-EF20-D059-E5F4B168060F}"/>
          </ac:spMkLst>
        </pc:spChg>
        <pc:spChg chg="add del mod">
          <ac:chgData name="Tymecka-Woszczerowicz, Agnieszka" userId="f49bf74c-7a18-4c5a-8d49-a869e43090be" providerId="ADAL" clId="{79401E47-441A-4953-8BA4-84BA24EC4DA3}" dt="2023-05-18T10:34:43.611" v="535" actId="478"/>
          <ac:spMkLst>
            <pc:docMk/>
            <pc:sldMk cId="590615320" sldId="1844"/>
            <ac:spMk id="4" creationId="{C4121EB3-7930-ADC9-7ECB-C64F43A34FC2}"/>
          </ac:spMkLst>
        </pc:spChg>
        <pc:spChg chg="add">
          <ac:chgData name="Tymecka-Woszczerowicz, Agnieszka" userId="f49bf74c-7a18-4c5a-8d49-a869e43090be" providerId="ADAL" clId="{79401E47-441A-4953-8BA4-84BA24EC4DA3}" dt="2023-05-18T10:33:26.852" v="508" actId="26606"/>
          <ac:spMkLst>
            <pc:docMk/>
            <pc:sldMk cId="590615320" sldId="1844"/>
            <ac:spMk id="3081" creationId="{6F828D28-8E09-41CC-8229-3070B5467A96}"/>
          </ac:spMkLst>
        </pc:spChg>
        <pc:spChg chg="add">
          <ac:chgData name="Tymecka-Woszczerowicz, Agnieszka" userId="f49bf74c-7a18-4c5a-8d49-a869e43090be" providerId="ADAL" clId="{79401E47-441A-4953-8BA4-84BA24EC4DA3}" dt="2023-05-18T10:33:26.852" v="508" actId="26606"/>
          <ac:spMkLst>
            <pc:docMk/>
            <pc:sldMk cId="590615320" sldId="1844"/>
            <ac:spMk id="3083" creationId="{D5B012D8-7F27-4758-9AC6-C889B154BD73}"/>
          </ac:spMkLst>
        </pc:spChg>
        <pc:spChg chg="add">
          <ac:chgData name="Tymecka-Woszczerowicz, Agnieszka" userId="f49bf74c-7a18-4c5a-8d49-a869e43090be" providerId="ADAL" clId="{79401E47-441A-4953-8BA4-84BA24EC4DA3}" dt="2023-05-18T10:33:26.852" v="508" actId="26606"/>
          <ac:spMkLst>
            <pc:docMk/>
            <pc:sldMk cId="590615320" sldId="1844"/>
            <ac:spMk id="3085" creationId="{4063B759-00FC-46D1-9898-8E8625268FAF}"/>
          </ac:spMkLst>
        </pc:spChg>
        <pc:picChg chg="add del">
          <ac:chgData name="Tymecka-Woszczerowicz, Agnieszka" userId="f49bf74c-7a18-4c5a-8d49-a869e43090be" providerId="ADAL" clId="{79401E47-441A-4953-8BA4-84BA24EC4DA3}" dt="2023-05-18T10:33:10.763" v="506" actId="478"/>
          <ac:picMkLst>
            <pc:docMk/>
            <pc:sldMk cId="590615320" sldId="1844"/>
            <ac:picMk id="3074" creationId="{1866DB95-2114-E29A-3EFE-166B54F63538}"/>
          </ac:picMkLst>
        </pc:picChg>
        <pc:picChg chg="add del mod ord">
          <ac:chgData name="Tymecka-Woszczerowicz, Agnieszka" userId="f49bf74c-7a18-4c5a-8d49-a869e43090be" providerId="ADAL" clId="{79401E47-441A-4953-8BA4-84BA24EC4DA3}" dt="2023-05-18T10:33:33.689" v="511" actId="478"/>
          <ac:picMkLst>
            <pc:docMk/>
            <pc:sldMk cId="590615320" sldId="1844"/>
            <ac:picMk id="3076" creationId="{AD84CEC8-F6EA-99E1-5D5A-565179A5A103}"/>
          </ac:picMkLst>
        </pc:picChg>
      </pc:sldChg>
      <pc:sldChg chg="addSp delSp modSp new del mod">
        <pc:chgData name="Tymecka-Woszczerowicz, Agnieszka" userId="f49bf74c-7a18-4c5a-8d49-a869e43090be" providerId="ADAL" clId="{79401E47-441A-4953-8BA4-84BA24EC4DA3}" dt="2023-05-18T10:32:14" v="499" actId="47"/>
        <pc:sldMkLst>
          <pc:docMk/>
          <pc:sldMk cId="4151323687" sldId="1844"/>
        </pc:sldMkLst>
        <pc:spChg chg="del">
          <ac:chgData name="Tymecka-Woszczerowicz, Agnieszka" userId="f49bf74c-7a18-4c5a-8d49-a869e43090be" providerId="ADAL" clId="{79401E47-441A-4953-8BA4-84BA24EC4DA3}" dt="2023-05-18T10:28:01.204" v="493" actId="478"/>
          <ac:spMkLst>
            <pc:docMk/>
            <pc:sldMk cId="4151323687" sldId="1844"/>
            <ac:spMk id="2" creationId="{CC83CC5E-A8FA-B884-575C-59D34FE96838}"/>
          </ac:spMkLst>
        </pc:spChg>
        <pc:spChg chg="mod">
          <ac:chgData name="Tymecka-Woszczerowicz, Agnieszka" userId="f49bf74c-7a18-4c5a-8d49-a869e43090be" providerId="ADAL" clId="{79401E47-441A-4953-8BA4-84BA24EC4DA3}" dt="2023-05-18T10:31:27.834" v="494" actId="20577"/>
          <ac:spMkLst>
            <pc:docMk/>
            <pc:sldMk cId="4151323687" sldId="1844"/>
            <ac:spMk id="3" creationId="{93D08709-2666-128B-8B56-2D91F17427CF}"/>
          </ac:spMkLst>
        </pc:spChg>
        <pc:picChg chg="add">
          <ac:chgData name="Tymecka-Woszczerowicz, Agnieszka" userId="f49bf74c-7a18-4c5a-8d49-a869e43090be" providerId="ADAL" clId="{79401E47-441A-4953-8BA4-84BA24EC4DA3}" dt="2023-05-18T10:31:29.463" v="495"/>
          <ac:picMkLst>
            <pc:docMk/>
            <pc:sldMk cId="4151323687" sldId="1844"/>
            <ac:picMk id="1026" creationId="{D139D065-17C2-E32E-8278-8E080417CCB0}"/>
          </ac:picMkLst>
        </pc:picChg>
      </pc:sldChg>
      <pc:sldChg chg="addSp delSp modSp new mod">
        <pc:chgData name="Tymecka-Woszczerowicz, Agnieszka" userId="f49bf74c-7a18-4c5a-8d49-a869e43090be" providerId="ADAL" clId="{79401E47-441A-4953-8BA4-84BA24EC4DA3}" dt="2023-05-18T11:52:02.667" v="554" actId="207"/>
        <pc:sldMkLst>
          <pc:docMk/>
          <pc:sldMk cId="181056417" sldId="1845"/>
        </pc:sldMkLst>
        <pc:spChg chg="mod">
          <ac:chgData name="Tymecka-Woszczerowicz, Agnieszka" userId="f49bf74c-7a18-4c5a-8d49-a869e43090be" providerId="ADAL" clId="{79401E47-441A-4953-8BA4-84BA24EC4DA3}" dt="2023-05-18T11:52:02.667" v="554" actId="207"/>
          <ac:spMkLst>
            <pc:docMk/>
            <pc:sldMk cId="181056417" sldId="1845"/>
            <ac:spMk id="3" creationId="{12D2A12E-7C1E-EE1B-BC7F-8B8D23F8137C}"/>
          </ac:spMkLst>
        </pc:spChg>
        <pc:graphicFrameChg chg="add del modGraphic">
          <ac:chgData name="Tymecka-Woszczerowicz, Agnieszka" userId="f49bf74c-7a18-4c5a-8d49-a869e43090be" providerId="ADAL" clId="{79401E47-441A-4953-8BA4-84BA24EC4DA3}" dt="2023-05-18T11:51:47.788" v="553" actId="27309"/>
          <ac:graphicFrameMkLst>
            <pc:docMk/>
            <pc:sldMk cId="181056417" sldId="1845"/>
            <ac:graphicFrameMk id="5" creationId="{CB5D74DF-7B3B-ED5B-37A8-BA783A6C163B}"/>
          </ac:graphicFrameMkLst>
        </pc:graphicFrameChg>
      </pc:sldChg>
      <pc:sldChg chg="addSp delSp modSp new del mod ord setBg">
        <pc:chgData name="Tymecka-Woszczerowicz, Agnieszka" userId="f49bf74c-7a18-4c5a-8d49-a869e43090be" providerId="ADAL" clId="{79401E47-441A-4953-8BA4-84BA24EC4DA3}" dt="2023-05-18T10:32:46.170" v="503" actId="47"/>
        <pc:sldMkLst>
          <pc:docMk/>
          <pc:sldMk cId="1076649888" sldId="1845"/>
        </pc:sldMkLst>
        <pc:spChg chg="del">
          <ac:chgData name="Tymecka-Woszczerowicz, Agnieszka" userId="f49bf74c-7a18-4c5a-8d49-a869e43090be" providerId="ADAL" clId="{79401E47-441A-4953-8BA4-84BA24EC4DA3}" dt="2023-05-18T10:32:09.850" v="498" actId="26606"/>
          <ac:spMkLst>
            <pc:docMk/>
            <pc:sldMk cId="1076649888" sldId="1845"/>
            <ac:spMk id="2" creationId="{430649DA-9324-972E-D349-3F52AD2F146C}"/>
          </ac:spMkLst>
        </pc:spChg>
        <pc:spChg chg="del">
          <ac:chgData name="Tymecka-Woszczerowicz, Agnieszka" userId="f49bf74c-7a18-4c5a-8d49-a869e43090be" providerId="ADAL" clId="{79401E47-441A-4953-8BA4-84BA24EC4DA3}" dt="2023-05-18T10:31:45.860" v="497"/>
          <ac:spMkLst>
            <pc:docMk/>
            <pc:sldMk cId="1076649888" sldId="1845"/>
            <ac:spMk id="3" creationId="{FDB4D735-0AFC-F942-9133-6B49439929A6}"/>
          </ac:spMkLst>
        </pc:spChg>
        <pc:spChg chg="add">
          <ac:chgData name="Tymecka-Woszczerowicz, Agnieszka" userId="f49bf74c-7a18-4c5a-8d49-a869e43090be" providerId="ADAL" clId="{79401E47-441A-4953-8BA4-84BA24EC4DA3}" dt="2023-05-18T10:32:09.850" v="498" actId="26606"/>
          <ac:spMkLst>
            <pc:docMk/>
            <pc:sldMk cId="1076649888" sldId="1845"/>
            <ac:spMk id="2055" creationId="{42A4FC2C-047E-45A5-965D-8E1E3BF09BC6}"/>
          </ac:spMkLst>
        </pc:spChg>
        <pc:picChg chg="add mod">
          <ac:chgData name="Tymecka-Woszczerowicz, Agnieszka" userId="f49bf74c-7a18-4c5a-8d49-a869e43090be" providerId="ADAL" clId="{79401E47-441A-4953-8BA4-84BA24EC4DA3}" dt="2023-05-18T10:32:09.850" v="498" actId="26606"/>
          <ac:picMkLst>
            <pc:docMk/>
            <pc:sldMk cId="1076649888" sldId="1845"/>
            <ac:picMk id="2050" creationId="{39CFDDB2-DBC4-D109-C985-92AAEBC3F76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05723-D97C-E745-9478-07A6F33B2BD5}" type="datetimeFigureOut">
              <a:rPr lang="en-US" smtClean="0"/>
              <a:t>18/05/2023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CA21D-FF2A-B646-99A7-14029F863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9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71D53B-625D-48B3-AD34-0CDC8CA70046}" type="datetimeFigureOut">
              <a:rPr lang="en-GB" smtClean="0"/>
              <a:t>18/05/2023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B18D8-59AB-4025-B785-8A593EE04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451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B18D8-59AB-4025-B785-8A593EE04BA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548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/ Op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200" y="797441"/>
            <a:ext cx="9849289" cy="1882800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3720" y="2817624"/>
            <a:ext cx="4554279" cy="1095158"/>
          </a:xfrm>
        </p:spPr>
        <p:txBody>
          <a:bodyPr>
            <a:noAutofit/>
          </a:bodyPr>
          <a:lstStyle>
            <a:lvl1pPr marL="0" indent="0" algn="l">
              <a:buNone/>
              <a:defRPr sz="32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2" name="Rectangle 31"/>
          <p:cNvSpPr/>
          <p:nvPr userDrawn="1"/>
        </p:nvSpPr>
        <p:spPr>
          <a:xfrm>
            <a:off x="5928231" y="2889196"/>
            <a:ext cx="45719" cy="86829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Calibri" panose="020F0502020204030204" pitchFamily="34" charset="0"/>
              <a:ea typeface="Gotham Book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CDD37B-FC00-494B-B1D9-283A7235B7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3182" y="4450214"/>
            <a:ext cx="3908690" cy="196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7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(with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0" y="1710582"/>
            <a:ext cx="10951535" cy="4446000"/>
          </a:xfrm>
        </p:spPr>
        <p:txBody>
          <a:bodyPr/>
          <a:lstStyle>
            <a:lvl2pPr marL="539750" indent="-222250">
              <a:lnSpc>
                <a:spcPct val="95000"/>
              </a:lnSpc>
              <a:tabLst/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5543" y="6356350"/>
            <a:ext cx="968626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57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&amp; Content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0" y="1710582"/>
            <a:ext cx="10951535" cy="4446000"/>
          </a:xfrm>
        </p:spPr>
        <p:txBody>
          <a:bodyPr/>
          <a:lstStyle>
            <a:lvl2pPr marL="539750" indent="-222250">
              <a:lnSpc>
                <a:spcPct val="95000"/>
              </a:lnSpc>
              <a:tabLst/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622407" y="0"/>
            <a:ext cx="36000" cy="1108800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Calibri" panose="020F0502020204030204" pitchFamily="34" charset="0"/>
              <a:ea typeface="Gotham Book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3F0CC6-7E37-49FD-9AB9-94F75941D6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5975" y="5949278"/>
            <a:ext cx="1325673" cy="66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&amp; Two Content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3" y="372140"/>
            <a:ext cx="10694619" cy="8604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542" y="1376363"/>
            <a:ext cx="5287963" cy="4779637"/>
          </a:xfrm>
        </p:spPr>
        <p:txBody>
          <a:bodyPr lIns="90000"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376363"/>
            <a:ext cx="5287963" cy="4779637"/>
          </a:xfrm>
        </p:spPr>
        <p:txBody>
          <a:bodyPr lIns="90000"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5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543" y="372140"/>
            <a:ext cx="10951535" cy="8612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543" y="1710583"/>
            <a:ext cx="10951535" cy="4445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5543" y="6356350"/>
            <a:ext cx="9686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GB" noProof="0"/>
          </a:p>
        </p:txBody>
      </p:sp>
      <p:sp>
        <p:nvSpPr>
          <p:cNvPr id="6" name="Rectangle 5"/>
          <p:cNvSpPr/>
          <p:nvPr userDrawn="1"/>
        </p:nvSpPr>
        <p:spPr>
          <a:xfrm>
            <a:off x="622407" y="0"/>
            <a:ext cx="36000" cy="1108800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Calibri" panose="020F0502020204030204" pitchFamily="34" charset="0"/>
              <a:ea typeface="Gotham Book" charset="0"/>
              <a:cs typeface="Calibri" panose="020F0502020204030204" pitchFamily="34" charset="0"/>
            </a:endParaRPr>
          </a:p>
        </p:txBody>
      </p:sp>
      <p:sp>
        <p:nvSpPr>
          <p:cNvPr id="7" name="Freeform 6"/>
          <p:cNvSpPr>
            <a:spLocks noEditPoints="1"/>
          </p:cNvSpPr>
          <p:nvPr userDrawn="1"/>
        </p:nvSpPr>
        <p:spPr bwMode="auto">
          <a:xfrm>
            <a:off x="0" y="0"/>
            <a:ext cx="5804770" cy="6857999"/>
          </a:xfrm>
          <a:custGeom>
            <a:avLst/>
            <a:gdLst>
              <a:gd name="T0" fmla="*/ 873 w 1207"/>
              <a:gd name="T1" fmla="*/ 1354 h 1426"/>
              <a:gd name="T2" fmla="*/ 745 w 1207"/>
              <a:gd name="T3" fmla="*/ 1416 h 1426"/>
              <a:gd name="T4" fmla="*/ 581 w 1207"/>
              <a:gd name="T5" fmla="*/ 1376 h 1426"/>
              <a:gd name="T6" fmla="*/ 479 w 1207"/>
              <a:gd name="T7" fmla="*/ 1257 h 1426"/>
              <a:gd name="T8" fmla="*/ 423 w 1207"/>
              <a:gd name="T9" fmla="*/ 1087 h 1426"/>
              <a:gd name="T10" fmla="*/ 433 w 1207"/>
              <a:gd name="T11" fmla="*/ 773 h 1426"/>
              <a:gd name="T12" fmla="*/ 505 w 1207"/>
              <a:gd name="T13" fmla="*/ 599 h 1426"/>
              <a:gd name="T14" fmla="*/ 639 w 1207"/>
              <a:gd name="T15" fmla="*/ 453 h 1426"/>
              <a:gd name="T16" fmla="*/ 817 w 1207"/>
              <a:gd name="T17" fmla="*/ 364 h 1426"/>
              <a:gd name="T18" fmla="*/ 955 w 1207"/>
              <a:gd name="T19" fmla="*/ 292 h 1426"/>
              <a:gd name="T20" fmla="*/ 1069 w 1207"/>
              <a:gd name="T21" fmla="*/ 150 h 1426"/>
              <a:gd name="T22" fmla="*/ 1143 w 1207"/>
              <a:gd name="T23" fmla="*/ 54 h 1426"/>
              <a:gd name="T24" fmla="*/ 1181 w 1207"/>
              <a:gd name="T25" fmla="*/ 152 h 1426"/>
              <a:gd name="T26" fmla="*/ 1177 w 1207"/>
              <a:gd name="T27" fmla="*/ 276 h 1426"/>
              <a:gd name="T28" fmla="*/ 1135 w 1207"/>
              <a:gd name="T29" fmla="*/ 372 h 1426"/>
              <a:gd name="T30" fmla="*/ 1041 w 1207"/>
              <a:gd name="T31" fmla="*/ 455 h 1426"/>
              <a:gd name="T32" fmla="*/ 923 w 1207"/>
              <a:gd name="T33" fmla="*/ 491 h 1426"/>
              <a:gd name="T34" fmla="*/ 845 w 1207"/>
              <a:gd name="T35" fmla="*/ 491 h 1426"/>
              <a:gd name="T36" fmla="*/ 1029 w 1207"/>
              <a:gd name="T37" fmla="*/ 513 h 1426"/>
              <a:gd name="T38" fmla="*/ 1141 w 1207"/>
              <a:gd name="T39" fmla="*/ 447 h 1426"/>
              <a:gd name="T40" fmla="*/ 1201 w 1207"/>
              <a:gd name="T41" fmla="*/ 370 h 1426"/>
              <a:gd name="T42" fmla="*/ 1201 w 1207"/>
              <a:gd name="T43" fmla="*/ 473 h 1426"/>
              <a:gd name="T44" fmla="*/ 1147 w 1207"/>
              <a:gd name="T45" fmla="*/ 581 h 1426"/>
              <a:gd name="T46" fmla="*/ 1065 w 1207"/>
              <a:gd name="T47" fmla="*/ 643 h 1426"/>
              <a:gd name="T48" fmla="*/ 935 w 1207"/>
              <a:gd name="T49" fmla="*/ 665 h 1426"/>
              <a:gd name="T50" fmla="*/ 807 w 1207"/>
              <a:gd name="T51" fmla="*/ 627 h 1426"/>
              <a:gd name="T52" fmla="*/ 759 w 1207"/>
              <a:gd name="T53" fmla="*/ 597 h 1426"/>
              <a:gd name="T54" fmla="*/ 841 w 1207"/>
              <a:gd name="T55" fmla="*/ 705 h 1426"/>
              <a:gd name="T56" fmla="*/ 961 w 1207"/>
              <a:gd name="T57" fmla="*/ 751 h 1426"/>
              <a:gd name="T58" fmla="*/ 1113 w 1207"/>
              <a:gd name="T59" fmla="*/ 719 h 1426"/>
              <a:gd name="T60" fmla="*/ 1173 w 1207"/>
              <a:gd name="T61" fmla="*/ 685 h 1426"/>
              <a:gd name="T62" fmla="*/ 1147 w 1207"/>
              <a:gd name="T63" fmla="*/ 797 h 1426"/>
              <a:gd name="T64" fmla="*/ 1067 w 1207"/>
              <a:gd name="T65" fmla="*/ 899 h 1426"/>
              <a:gd name="T66" fmla="*/ 947 w 1207"/>
              <a:gd name="T67" fmla="*/ 929 h 1426"/>
              <a:gd name="T68" fmla="*/ 791 w 1207"/>
              <a:gd name="T69" fmla="*/ 887 h 1426"/>
              <a:gd name="T70" fmla="*/ 671 w 1207"/>
              <a:gd name="T71" fmla="*/ 741 h 1426"/>
              <a:gd name="T72" fmla="*/ 657 w 1207"/>
              <a:gd name="T73" fmla="*/ 751 h 1426"/>
              <a:gd name="T74" fmla="*/ 693 w 1207"/>
              <a:gd name="T75" fmla="*/ 859 h 1426"/>
              <a:gd name="T76" fmla="*/ 815 w 1207"/>
              <a:gd name="T77" fmla="*/ 985 h 1426"/>
              <a:gd name="T78" fmla="*/ 1025 w 1207"/>
              <a:gd name="T79" fmla="*/ 1035 h 1426"/>
              <a:gd name="T80" fmla="*/ 1063 w 1207"/>
              <a:gd name="T81" fmla="*/ 1077 h 1426"/>
              <a:gd name="T82" fmla="*/ 947 w 1207"/>
              <a:gd name="T83" fmla="*/ 1151 h 1426"/>
              <a:gd name="T84" fmla="*/ 807 w 1207"/>
              <a:gd name="T85" fmla="*/ 1165 h 1426"/>
              <a:gd name="T86" fmla="*/ 697 w 1207"/>
              <a:gd name="T87" fmla="*/ 1125 h 1426"/>
              <a:gd name="T88" fmla="*/ 593 w 1207"/>
              <a:gd name="T89" fmla="*/ 1027 h 1426"/>
              <a:gd name="T90" fmla="*/ 551 w 1207"/>
              <a:gd name="T91" fmla="*/ 887 h 1426"/>
              <a:gd name="T92" fmla="*/ 559 w 1207"/>
              <a:gd name="T93" fmla="*/ 1001 h 1426"/>
              <a:gd name="T94" fmla="*/ 627 w 1207"/>
              <a:gd name="T95" fmla="*/ 1163 h 1426"/>
              <a:gd name="T96" fmla="*/ 733 w 1207"/>
              <a:gd name="T97" fmla="*/ 1247 h 1426"/>
              <a:gd name="T98" fmla="*/ 863 w 1207"/>
              <a:gd name="T99" fmla="*/ 1271 h 1426"/>
              <a:gd name="T100" fmla="*/ 533 w 1207"/>
              <a:gd name="T101" fmla="*/ 1400 h 1426"/>
              <a:gd name="T102" fmla="*/ 415 w 1207"/>
              <a:gd name="T103" fmla="*/ 1227 h 1426"/>
              <a:gd name="T104" fmla="*/ 371 w 1207"/>
              <a:gd name="T105" fmla="*/ 1023 h 1426"/>
              <a:gd name="T106" fmla="*/ 362 w 1207"/>
              <a:gd name="T107" fmla="*/ 997 h 1426"/>
              <a:gd name="T108" fmla="*/ 274 w 1207"/>
              <a:gd name="T109" fmla="*/ 1223 h 1426"/>
              <a:gd name="T110" fmla="*/ 90 w 1207"/>
              <a:gd name="T111" fmla="*/ 1388 h 1426"/>
              <a:gd name="T112" fmla="*/ 136 w 1207"/>
              <a:gd name="T113" fmla="*/ 1422 h 1426"/>
              <a:gd name="T114" fmla="*/ 280 w 1207"/>
              <a:gd name="T115" fmla="*/ 1374 h 1426"/>
              <a:gd name="T116" fmla="*/ 352 w 1207"/>
              <a:gd name="T117" fmla="*/ 1243 h 1426"/>
              <a:gd name="T118" fmla="*/ 373 w 1207"/>
              <a:gd name="T119" fmla="*/ 1338 h 1426"/>
              <a:gd name="T120" fmla="*/ 451 w 1207"/>
              <a:gd name="T121" fmla="*/ 1410 h 1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207" h="1426">
                <a:moveTo>
                  <a:pt x="931" y="1255"/>
                </a:moveTo>
                <a:lnTo>
                  <a:pt x="931" y="1255"/>
                </a:lnTo>
                <a:lnTo>
                  <a:pt x="921" y="1283"/>
                </a:lnTo>
                <a:lnTo>
                  <a:pt x="909" y="1308"/>
                </a:lnTo>
                <a:lnTo>
                  <a:pt x="893" y="1332"/>
                </a:lnTo>
                <a:lnTo>
                  <a:pt x="873" y="1354"/>
                </a:lnTo>
                <a:lnTo>
                  <a:pt x="851" y="1372"/>
                </a:lnTo>
                <a:lnTo>
                  <a:pt x="827" y="1388"/>
                </a:lnTo>
                <a:lnTo>
                  <a:pt x="801" y="1400"/>
                </a:lnTo>
                <a:lnTo>
                  <a:pt x="773" y="1410"/>
                </a:lnTo>
                <a:lnTo>
                  <a:pt x="773" y="1410"/>
                </a:lnTo>
                <a:lnTo>
                  <a:pt x="745" y="1416"/>
                </a:lnTo>
                <a:lnTo>
                  <a:pt x="717" y="1418"/>
                </a:lnTo>
                <a:lnTo>
                  <a:pt x="687" y="1416"/>
                </a:lnTo>
                <a:lnTo>
                  <a:pt x="659" y="1412"/>
                </a:lnTo>
                <a:lnTo>
                  <a:pt x="633" y="1404"/>
                </a:lnTo>
                <a:lnTo>
                  <a:pt x="607" y="1390"/>
                </a:lnTo>
                <a:lnTo>
                  <a:pt x="581" y="1376"/>
                </a:lnTo>
                <a:lnTo>
                  <a:pt x="559" y="1356"/>
                </a:lnTo>
                <a:lnTo>
                  <a:pt x="559" y="1356"/>
                </a:lnTo>
                <a:lnTo>
                  <a:pt x="537" y="1334"/>
                </a:lnTo>
                <a:lnTo>
                  <a:pt x="515" y="1310"/>
                </a:lnTo>
                <a:lnTo>
                  <a:pt x="497" y="1285"/>
                </a:lnTo>
                <a:lnTo>
                  <a:pt x="479" y="1257"/>
                </a:lnTo>
                <a:lnTo>
                  <a:pt x="465" y="1229"/>
                </a:lnTo>
                <a:lnTo>
                  <a:pt x="453" y="1199"/>
                </a:lnTo>
                <a:lnTo>
                  <a:pt x="441" y="1169"/>
                </a:lnTo>
                <a:lnTo>
                  <a:pt x="433" y="1139"/>
                </a:lnTo>
                <a:lnTo>
                  <a:pt x="433" y="1139"/>
                </a:lnTo>
                <a:lnTo>
                  <a:pt x="423" y="1087"/>
                </a:lnTo>
                <a:lnTo>
                  <a:pt x="415" y="1033"/>
                </a:lnTo>
                <a:lnTo>
                  <a:pt x="411" y="981"/>
                </a:lnTo>
                <a:lnTo>
                  <a:pt x="411" y="929"/>
                </a:lnTo>
                <a:lnTo>
                  <a:pt x="415" y="877"/>
                </a:lnTo>
                <a:lnTo>
                  <a:pt x="423" y="825"/>
                </a:lnTo>
                <a:lnTo>
                  <a:pt x="433" y="773"/>
                </a:lnTo>
                <a:lnTo>
                  <a:pt x="447" y="721"/>
                </a:lnTo>
                <a:lnTo>
                  <a:pt x="447" y="721"/>
                </a:lnTo>
                <a:lnTo>
                  <a:pt x="459" y="689"/>
                </a:lnTo>
                <a:lnTo>
                  <a:pt x="473" y="659"/>
                </a:lnTo>
                <a:lnTo>
                  <a:pt x="487" y="629"/>
                </a:lnTo>
                <a:lnTo>
                  <a:pt x="505" y="599"/>
                </a:lnTo>
                <a:lnTo>
                  <a:pt x="523" y="571"/>
                </a:lnTo>
                <a:lnTo>
                  <a:pt x="543" y="545"/>
                </a:lnTo>
                <a:lnTo>
                  <a:pt x="565" y="519"/>
                </a:lnTo>
                <a:lnTo>
                  <a:pt x="587" y="495"/>
                </a:lnTo>
                <a:lnTo>
                  <a:pt x="613" y="473"/>
                </a:lnTo>
                <a:lnTo>
                  <a:pt x="639" y="453"/>
                </a:lnTo>
                <a:lnTo>
                  <a:pt x="665" y="433"/>
                </a:lnTo>
                <a:lnTo>
                  <a:pt x="693" y="416"/>
                </a:lnTo>
                <a:lnTo>
                  <a:pt x="723" y="400"/>
                </a:lnTo>
                <a:lnTo>
                  <a:pt x="753" y="386"/>
                </a:lnTo>
                <a:lnTo>
                  <a:pt x="785" y="374"/>
                </a:lnTo>
                <a:lnTo>
                  <a:pt x="817" y="364"/>
                </a:lnTo>
                <a:lnTo>
                  <a:pt x="817" y="364"/>
                </a:lnTo>
                <a:lnTo>
                  <a:pt x="847" y="354"/>
                </a:lnTo>
                <a:lnTo>
                  <a:pt x="877" y="342"/>
                </a:lnTo>
                <a:lnTo>
                  <a:pt x="905" y="328"/>
                </a:lnTo>
                <a:lnTo>
                  <a:pt x="931" y="310"/>
                </a:lnTo>
                <a:lnTo>
                  <a:pt x="955" y="292"/>
                </a:lnTo>
                <a:lnTo>
                  <a:pt x="979" y="272"/>
                </a:lnTo>
                <a:lnTo>
                  <a:pt x="1001" y="252"/>
                </a:lnTo>
                <a:lnTo>
                  <a:pt x="1021" y="228"/>
                </a:lnTo>
                <a:lnTo>
                  <a:pt x="1039" y="204"/>
                </a:lnTo>
                <a:lnTo>
                  <a:pt x="1055" y="178"/>
                </a:lnTo>
                <a:lnTo>
                  <a:pt x="1069" y="150"/>
                </a:lnTo>
                <a:lnTo>
                  <a:pt x="1081" y="122"/>
                </a:lnTo>
                <a:lnTo>
                  <a:pt x="1091" y="92"/>
                </a:lnTo>
                <a:lnTo>
                  <a:pt x="1099" y="62"/>
                </a:lnTo>
                <a:lnTo>
                  <a:pt x="1105" y="32"/>
                </a:lnTo>
                <a:lnTo>
                  <a:pt x="1109" y="0"/>
                </a:lnTo>
                <a:lnTo>
                  <a:pt x="1143" y="54"/>
                </a:lnTo>
                <a:lnTo>
                  <a:pt x="1143" y="54"/>
                </a:lnTo>
                <a:lnTo>
                  <a:pt x="1153" y="74"/>
                </a:lnTo>
                <a:lnTo>
                  <a:pt x="1163" y="92"/>
                </a:lnTo>
                <a:lnTo>
                  <a:pt x="1169" y="112"/>
                </a:lnTo>
                <a:lnTo>
                  <a:pt x="1177" y="132"/>
                </a:lnTo>
                <a:lnTo>
                  <a:pt x="1181" y="152"/>
                </a:lnTo>
                <a:lnTo>
                  <a:pt x="1183" y="172"/>
                </a:lnTo>
                <a:lnTo>
                  <a:pt x="1185" y="194"/>
                </a:lnTo>
                <a:lnTo>
                  <a:pt x="1185" y="214"/>
                </a:lnTo>
                <a:lnTo>
                  <a:pt x="1185" y="236"/>
                </a:lnTo>
                <a:lnTo>
                  <a:pt x="1181" y="256"/>
                </a:lnTo>
                <a:lnTo>
                  <a:pt x="1177" y="276"/>
                </a:lnTo>
                <a:lnTo>
                  <a:pt x="1171" y="296"/>
                </a:lnTo>
                <a:lnTo>
                  <a:pt x="1165" y="316"/>
                </a:lnTo>
                <a:lnTo>
                  <a:pt x="1155" y="334"/>
                </a:lnTo>
                <a:lnTo>
                  <a:pt x="1145" y="354"/>
                </a:lnTo>
                <a:lnTo>
                  <a:pt x="1135" y="372"/>
                </a:lnTo>
                <a:lnTo>
                  <a:pt x="1135" y="372"/>
                </a:lnTo>
                <a:lnTo>
                  <a:pt x="1121" y="388"/>
                </a:lnTo>
                <a:lnTo>
                  <a:pt x="1107" y="404"/>
                </a:lnTo>
                <a:lnTo>
                  <a:pt x="1093" y="420"/>
                </a:lnTo>
                <a:lnTo>
                  <a:pt x="1077" y="432"/>
                </a:lnTo>
                <a:lnTo>
                  <a:pt x="1059" y="443"/>
                </a:lnTo>
                <a:lnTo>
                  <a:pt x="1041" y="455"/>
                </a:lnTo>
                <a:lnTo>
                  <a:pt x="1023" y="465"/>
                </a:lnTo>
                <a:lnTo>
                  <a:pt x="1005" y="473"/>
                </a:lnTo>
                <a:lnTo>
                  <a:pt x="985" y="479"/>
                </a:lnTo>
                <a:lnTo>
                  <a:pt x="965" y="485"/>
                </a:lnTo>
                <a:lnTo>
                  <a:pt x="945" y="489"/>
                </a:lnTo>
                <a:lnTo>
                  <a:pt x="923" y="491"/>
                </a:lnTo>
                <a:lnTo>
                  <a:pt x="903" y="493"/>
                </a:lnTo>
                <a:lnTo>
                  <a:pt x="881" y="493"/>
                </a:lnTo>
                <a:lnTo>
                  <a:pt x="861" y="491"/>
                </a:lnTo>
                <a:lnTo>
                  <a:pt x="839" y="487"/>
                </a:lnTo>
                <a:lnTo>
                  <a:pt x="845" y="491"/>
                </a:lnTo>
                <a:lnTo>
                  <a:pt x="845" y="491"/>
                </a:lnTo>
                <a:lnTo>
                  <a:pt x="875" y="505"/>
                </a:lnTo>
                <a:lnTo>
                  <a:pt x="905" y="513"/>
                </a:lnTo>
                <a:lnTo>
                  <a:pt x="935" y="519"/>
                </a:lnTo>
                <a:lnTo>
                  <a:pt x="967" y="521"/>
                </a:lnTo>
                <a:lnTo>
                  <a:pt x="999" y="519"/>
                </a:lnTo>
                <a:lnTo>
                  <a:pt x="1029" y="513"/>
                </a:lnTo>
                <a:lnTo>
                  <a:pt x="1059" y="503"/>
                </a:lnTo>
                <a:lnTo>
                  <a:pt x="1087" y="489"/>
                </a:lnTo>
                <a:lnTo>
                  <a:pt x="1087" y="489"/>
                </a:lnTo>
                <a:lnTo>
                  <a:pt x="1107" y="475"/>
                </a:lnTo>
                <a:lnTo>
                  <a:pt x="1125" y="461"/>
                </a:lnTo>
                <a:lnTo>
                  <a:pt x="1141" y="447"/>
                </a:lnTo>
                <a:lnTo>
                  <a:pt x="1155" y="430"/>
                </a:lnTo>
                <a:lnTo>
                  <a:pt x="1169" y="412"/>
                </a:lnTo>
                <a:lnTo>
                  <a:pt x="1181" y="392"/>
                </a:lnTo>
                <a:lnTo>
                  <a:pt x="1191" y="372"/>
                </a:lnTo>
                <a:lnTo>
                  <a:pt x="1199" y="352"/>
                </a:lnTo>
                <a:lnTo>
                  <a:pt x="1201" y="370"/>
                </a:lnTo>
                <a:lnTo>
                  <a:pt x="1201" y="370"/>
                </a:lnTo>
                <a:lnTo>
                  <a:pt x="1205" y="390"/>
                </a:lnTo>
                <a:lnTo>
                  <a:pt x="1207" y="412"/>
                </a:lnTo>
                <a:lnTo>
                  <a:pt x="1207" y="432"/>
                </a:lnTo>
                <a:lnTo>
                  <a:pt x="1205" y="453"/>
                </a:lnTo>
                <a:lnTo>
                  <a:pt x="1201" y="473"/>
                </a:lnTo>
                <a:lnTo>
                  <a:pt x="1197" y="493"/>
                </a:lnTo>
                <a:lnTo>
                  <a:pt x="1189" y="511"/>
                </a:lnTo>
                <a:lnTo>
                  <a:pt x="1181" y="529"/>
                </a:lnTo>
                <a:lnTo>
                  <a:pt x="1171" y="547"/>
                </a:lnTo>
                <a:lnTo>
                  <a:pt x="1161" y="565"/>
                </a:lnTo>
                <a:lnTo>
                  <a:pt x="1147" y="581"/>
                </a:lnTo>
                <a:lnTo>
                  <a:pt x="1133" y="595"/>
                </a:lnTo>
                <a:lnTo>
                  <a:pt x="1119" y="609"/>
                </a:lnTo>
                <a:lnTo>
                  <a:pt x="1101" y="623"/>
                </a:lnTo>
                <a:lnTo>
                  <a:pt x="1085" y="633"/>
                </a:lnTo>
                <a:lnTo>
                  <a:pt x="1065" y="643"/>
                </a:lnTo>
                <a:lnTo>
                  <a:pt x="1065" y="643"/>
                </a:lnTo>
                <a:lnTo>
                  <a:pt x="1045" y="653"/>
                </a:lnTo>
                <a:lnTo>
                  <a:pt x="1025" y="659"/>
                </a:lnTo>
                <a:lnTo>
                  <a:pt x="1003" y="663"/>
                </a:lnTo>
                <a:lnTo>
                  <a:pt x="979" y="665"/>
                </a:lnTo>
                <a:lnTo>
                  <a:pt x="957" y="665"/>
                </a:lnTo>
                <a:lnTo>
                  <a:pt x="935" y="665"/>
                </a:lnTo>
                <a:lnTo>
                  <a:pt x="911" y="663"/>
                </a:lnTo>
                <a:lnTo>
                  <a:pt x="889" y="657"/>
                </a:lnTo>
                <a:lnTo>
                  <a:pt x="867" y="653"/>
                </a:lnTo>
                <a:lnTo>
                  <a:pt x="845" y="645"/>
                </a:lnTo>
                <a:lnTo>
                  <a:pt x="825" y="637"/>
                </a:lnTo>
                <a:lnTo>
                  <a:pt x="807" y="627"/>
                </a:lnTo>
                <a:lnTo>
                  <a:pt x="791" y="615"/>
                </a:lnTo>
                <a:lnTo>
                  <a:pt x="775" y="603"/>
                </a:lnTo>
                <a:lnTo>
                  <a:pt x="761" y="591"/>
                </a:lnTo>
                <a:lnTo>
                  <a:pt x="751" y="575"/>
                </a:lnTo>
                <a:lnTo>
                  <a:pt x="751" y="575"/>
                </a:lnTo>
                <a:lnTo>
                  <a:pt x="759" y="597"/>
                </a:lnTo>
                <a:lnTo>
                  <a:pt x="769" y="621"/>
                </a:lnTo>
                <a:lnTo>
                  <a:pt x="787" y="649"/>
                </a:lnTo>
                <a:lnTo>
                  <a:pt x="799" y="663"/>
                </a:lnTo>
                <a:lnTo>
                  <a:pt x="811" y="679"/>
                </a:lnTo>
                <a:lnTo>
                  <a:pt x="825" y="693"/>
                </a:lnTo>
                <a:lnTo>
                  <a:pt x="841" y="705"/>
                </a:lnTo>
                <a:lnTo>
                  <a:pt x="861" y="719"/>
                </a:lnTo>
                <a:lnTo>
                  <a:pt x="881" y="729"/>
                </a:lnTo>
                <a:lnTo>
                  <a:pt x="903" y="739"/>
                </a:lnTo>
                <a:lnTo>
                  <a:pt x="929" y="745"/>
                </a:lnTo>
                <a:lnTo>
                  <a:pt x="929" y="745"/>
                </a:lnTo>
                <a:lnTo>
                  <a:pt x="961" y="751"/>
                </a:lnTo>
                <a:lnTo>
                  <a:pt x="995" y="751"/>
                </a:lnTo>
                <a:lnTo>
                  <a:pt x="1031" y="747"/>
                </a:lnTo>
                <a:lnTo>
                  <a:pt x="1065" y="739"/>
                </a:lnTo>
                <a:lnTo>
                  <a:pt x="1081" y="733"/>
                </a:lnTo>
                <a:lnTo>
                  <a:pt x="1097" y="727"/>
                </a:lnTo>
                <a:lnTo>
                  <a:pt x="1113" y="719"/>
                </a:lnTo>
                <a:lnTo>
                  <a:pt x="1127" y="709"/>
                </a:lnTo>
                <a:lnTo>
                  <a:pt x="1141" y="699"/>
                </a:lnTo>
                <a:lnTo>
                  <a:pt x="1153" y="687"/>
                </a:lnTo>
                <a:lnTo>
                  <a:pt x="1163" y="673"/>
                </a:lnTo>
                <a:lnTo>
                  <a:pt x="1173" y="659"/>
                </a:lnTo>
                <a:lnTo>
                  <a:pt x="1173" y="685"/>
                </a:lnTo>
                <a:lnTo>
                  <a:pt x="1173" y="685"/>
                </a:lnTo>
                <a:lnTo>
                  <a:pt x="1171" y="705"/>
                </a:lnTo>
                <a:lnTo>
                  <a:pt x="1169" y="725"/>
                </a:lnTo>
                <a:lnTo>
                  <a:pt x="1165" y="743"/>
                </a:lnTo>
                <a:lnTo>
                  <a:pt x="1161" y="763"/>
                </a:lnTo>
                <a:lnTo>
                  <a:pt x="1147" y="797"/>
                </a:lnTo>
                <a:lnTo>
                  <a:pt x="1131" y="829"/>
                </a:lnTo>
                <a:lnTo>
                  <a:pt x="1113" y="857"/>
                </a:lnTo>
                <a:lnTo>
                  <a:pt x="1103" y="869"/>
                </a:lnTo>
                <a:lnTo>
                  <a:pt x="1091" y="879"/>
                </a:lnTo>
                <a:lnTo>
                  <a:pt x="1079" y="889"/>
                </a:lnTo>
                <a:lnTo>
                  <a:pt x="1067" y="899"/>
                </a:lnTo>
                <a:lnTo>
                  <a:pt x="1053" y="907"/>
                </a:lnTo>
                <a:lnTo>
                  <a:pt x="1039" y="913"/>
                </a:lnTo>
                <a:lnTo>
                  <a:pt x="1039" y="913"/>
                </a:lnTo>
                <a:lnTo>
                  <a:pt x="1011" y="921"/>
                </a:lnTo>
                <a:lnTo>
                  <a:pt x="979" y="927"/>
                </a:lnTo>
                <a:lnTo>
                  <a:pt x="947" y="929"/>
                </a:lnTo>
                <a:lnTo>
                  <a:pt x="913" y="927"/>
                </a:lnTo>
                <a:lnTo>
                  <a:pt x="879" y="921"/>
                </a:lnTo>
                <a:lnTo>
                  <a:pt x="847" y="913"/>
                </a:lnTo>
                <a:lnTo>
                  <a:pt x="817" y="901"/>
                </a:lnTo>
                <a:lnTo>
                  <a:pt x="791" y="887"/>
                </a:lnTo>
                <a:lnTo>
                  <a:pt x="791" y="887"/>
                </a:lnTo>
                <a:lnTo>
                  <a:pt x="761" y="865"/>
                </a:lnTo>
                <a:lnTo>
                  <a:pt x="735" y="841"/>
                </a:lnTo>
                <a:lnTo>
                  <a:pt x="715" y="817"/>
                </a:lnTo>
                <a:lnTo>
                  <a:pt x="695" y="793"/>
                </a:lnTo>
                <a:lnTo>
                  <a:pt x="681" y="767"/>
                </a:lnTo>
                <a:lnTo>
                  <a:pt x="671" y="741"/>
                </a:lnTo>
                <a:lnTo>
                  <a:pt x="663" y="715"/>
                </a:lnTo>
                <a:lnTo>
                  <a:pt x="657" y="689"/>
                </a:lnTo>
                <a:lnTo>
                  <a:pt x="657" y="713"/>
                </a:lnTo>
                <a:lnTo>
                  <a:pt x="657" y="713"/>
                </a:lnTo>
                <a:lnTo>
                  <a:pt x="657" y="731"/>
                </a:lnTo>
                <a:lnTo>
                  <a:pt x="657" y="751"/>
                </a:lnTo>
                <a:lnTo>
                  <a:pt x="661" y="771"/>
                </a:lnTo>
                <a:lnTo>
                  <a:pt x="665" y="789"/>
                </a:lnTo>
                <a:lnTo>
                  <a:pt x="669" y="807"/>
                </a:lnTo>
                <a:lnTo>
                  <a:pt x="677" y="825"/>
                </a:lnTo>
                <a:lnTo>
                  <a:pt x="683" y="843"/>
                </a:lnTo>
                <a:lnTo>
                  <a:pt x="693" y="859"/>
                </a:lnTo>
                <a:lnTo>
                  <a:pt x="713" y="891"/>
                </a:lnTo>
                <a:lnTo>
                  <a:pt x="739" y="921"/>
                </a:lnTo>
                <a:lnTo>
                  <a:pt x="767" y="949"/>
                </a:lnTo>
                <a:lnTo>
                  <a:pt x="799" y="975"/>
                </a:lnTo>
                <a:lnTo>
                  <a:pt x="799" y="975"/>
                </a:lnTo>
                <a:lnTo>
                  <a:pt x="815" y="985"/>
                </a:lnTo>
                <a:lnTo>
                  <a:pt x="831" y="995"/>
                </a:lnTo>
                <a:lnTo>
                  <a:pt x="867" y="1011"/>
                </a:lnTo>
                <a:lnTo>
                  <a:pt x="905" y="1023"/>
                </a:lnTo>
                <a:lnTo>
                  <a:pt x="945" y="1031"/>
                </a:lnTo>
                <a:lnTo>
                  <a:pt x="985" y="1035"/>
                </a:lnTo>
                <a:lnTo>
                  <a:pt x="1025" y="1035"/>
                </a:lnTo>
                <a:lnTo>
                  <a:pt x="1065" y="1031"/>
                </a:lnTo>
                <a:lnTo>
                  <a:pt x="1103" y="1021"/>
                </a:lnTo>
                <a:lnTo>
                  <a:pt x="1091" y="1039"/>
                </a:lnTo>
                <a:lnTo>
                  <a:pt x="1091" y="1039"/>
                </a:lnTo>
                <a:lnTo>
                  <a:pt x="1077" y="1059"/>
                </a:lnTo>
                <a:lnTo>
                  <a:pt x="1063" y="1077"/>
                </a:lnTo>
                <a:lnTo>
                  <a:pt x="1047" y="1093"/>
                </a:lnTo>
                <a:lnTo>
                  <a:pt x="1029" y="1107"/>
                </a:lnTo>
                <a:lnTo>
                  <a:pt x="1009" y="1121"/>
                </a:lnTo>
                <a:lnTo>
                  <a:pt x="989" y="1133"/>
                </a:lnTo>
                <a:lnTo>
                  <a:pt x="967" y="1143"/>
                </a:lnTo>
                <a:lnTo>
                  <a:pt x="947" y="1151"/>
                </a:lnTo>
                <a:lnTo>
                  <a:pt x="923" y="1157"/>
                </a:lnTo>
                <a:lnTo>
                  <a:pt x="901" y="1163"/>
                </a:lnTo>
                <a:lnTo>
                  <a:pt x="877" y="1165"/>
                </a:lnTo>
                <a:lnTo>
                  <a:pt x="853" y="1167"/>
                </a:lnTo>
                <a:lnTo>
                  <a:pt x="831" y="1167"/>
                </a:lnTo>
                <a:lnTo>
                  <a:pt x="807" y="1165"/>
                </a:lnTo>
                <a:lnTo>
                  <a:pt x="785" y="1159"/>
                </a:lnTo>
                <a:lnTo>
                  <a:pt x="761" y="1153"/>
                </a:lnTo>
                <a:lnTo>
                  <a:pt x="761" y="1153"/>
                </a:lnTo>
                <a:lnTo>
                  <a:pt x="739" y="1145"/>
                </a:lnTo>
                <a:lnTo>
                  <a:pt x="717" y="1135"/>
                </a:lnTo>
                <a:lnTo>
                  <a:pt x="697" y="1125"/>
                </a:lnTo>
                <a:lnTo>
                  <a:pt x="677" y="1111"/>
                </a:lnTo>
                <a:lnTo>
                  <a:pt x="657" y="1097"/>
                </a:lnTo>
                <a:lnTo>
                  <a:pt x="639" y="1081"/>
                </a:lnTo>
                <a:lnTo>
                  <a:pt x="623" y="1065"/>
                </a:lnTo>
                <a:lnTo>
                  <a:pt x="607" y="1047"/>
                </a:lnTo>
                <a:lnTo>
                  <a:pt x="593" y="1027"/>
                </a:lnTo>
                <a:lnTo>
                  <a:pt x="581" y="1007"/>
                </a:lnTo>
                <a:lnTo>
                  <a:pt x="571" y="985"/>
                </a:lnTo>
                <a:lnTo>
                  <a:pt x="563" y="961"/>
                </a:lnTo>
                <a:lnTo>
                  <a:pt x="557" y="937"/>
                </a:lnTo>
                <a:lnTo>
                  <a:pt x="553" y="913"/>
                </a:lnTo>
                <a:lnTo>
                  <a:pt x="551" y="887"/>
                </a:lnTo>
                <a:lnTo>
                  <a:pt x="551" y="861"/>
                </a:lnTo>
                <a:lnTo>
                  <a:pt x="551" y="861"/>
                </a:lnTo>
                <a:lnTo>
                  <a:pt x="551" y="895"/>
                </a:lnTo>
                <a:lnTo>
                  <a:pt x="551" y="929"/>
                </a:lnTo>
                <a:lnTo>
                  <a:pt x="553" y="965"/>
                </a:lnTo>
                <a:lnTo>
                  <a:pt x="559" y="1001"/>
                </a:lnTo>
                <a:lnTo>
                  <a:pt x="567" y="1039"/>
                </a:lnTo>
                <a:lnTo>
                  <a:pt x="579" y="1075"/>
                </a:lnTo>
                <a:lnTo>
                  <a:pt x="593" y="1109"/>
                </a:lnTo>
                <a:lnTo>
                  <a:pt x="613" y="1143"/>
                </a:lnTo>
                <a:lnTo>
                  <a:pt x="613" y="1143"/>
                </a:lnTo>
                <a:lnTo>
                  <a:pt x="627" y="1163"/>
                </a:lnTo>
                <a:lnTo>
                  <a:pt x="641" y="1181"/>
                </a:lnTo>
                <a:lnTo>
                  <a:pt x="657" y="1197"/>
                </a:lnTo>
                <a:lnTo>
                  <a:pt x="675" y="1211"/>
                </a:lnTo>
                <a:lnTo>
                  <a:pt x="693" y="1225"/>
                </a:lnTo>
                <a:lnTo>
                  <a:pt x="713" y="1237"/>
                </a:lnTo>
                <a:lnTo>
                  <a:pt x="733" y="1247"/>
                </a:lnTo>
                <a:lnTo>
                  <a:pt x="753" y="1257"/>
                </a:lnTo>
                <a:lnTo>
                  <a:pt x="775" y="1263"/>
                </a:lnTo>
                <a:lnTo>
                  <a:pt x="797" y="1267"/>
                </a:lnTo>
                <a:lnTo>
                  <a:pt x="819" y="1271"/>
                </a:lnTo>
                <a:lnTo>
                  <a:pt x="841" y="1273"/>
                </a:lnTo>
                <a:lnTo>
                  <a:pt x="863" y="1271"/>
                </a:lnTo>
                <a:lnTo>
                  <a:pt x="887" y="1269"/>
                </a:lnTo>
                <a:lnTo>
                  <a:pt x="909" y="1263"/>
                </a:lnTo>
                <a:lnTo>
                  <a:pt x="931" y="1255"/>
                </a:lnTo>
                <a:close/>
                <a:moveTo>
                  <a:pt x="557" y="1424"/>
                </a:moveTo>
                <a:lnTo>
                  <a:pt x="557" y="1424"/>
                </a:lnTo>
                <a:lnTo>
                  <a:pt x="533" y="1400"/>
                </a:lnTo>
                <a:lnTo>
                  <a:pt x="507" y="1374"/>
                </a:lnTo>
                <a:lnTo>
                  <a:pt x="485" y="1346"/>
                </a:lnTo>
                <a:lnTo>
                  <a:pt x="465" y="1318"/>
                </a:lnTo>
                <a:lnTo>
                  <a:pt x="447" y="1289"/>
                </a:lnTo>
                <a:lnTo>
                  <a:pt x="431" y="1257"/>
                </a:lnTo>
                <a:lnTo>
                  <a:pt x="415" y="1227"/>
                </a:lnTo>
                <a:lnTo>
                  <a:pt x="403" y="1193"/>
                </a:lnTo>
                <a:lnTo>
                  <a:pt x="393" y="1161"/>
                </a:lnTo>
                <a:lnTo>
                  <a:pt x="385" y="1127"/>
                </a:lnTo>
                <a:lnTo>
                  <a:pt x="377" y="1093"/>
                </a:lnTo>
                <a:lnTo>
                  <a:pt x="373" y="1057"/>
                </a:lnTo>
                <a:lnTo>
                  <a:pt x="371" y="1023"/>
                </a:lnTo>
                <a:lnTo>
                  <a:pt x="371" y="987"/>
                </a:lnTo>
                <a:lnTo>
                  <a:pt x="375" y="951"/>
                </a:lnTo>
                <a:lnTo>
                  <a:pt x="379" y="915"/>
                </a:lnTo>
                <a:lnTo>
                  <a:pt x="379" y="915"/>
                </a:lnTo>
                <a:lnTo>
                  <a:pt x="371" y="957"/>
                </a:lnTo>
                <a:lnTo>
                  <a:pt x="362" y="997"/>
                </a:lnTo>
                <a:lnTo>
                  <a:pt x="352" y="1037"/>
                </a:lnTo>
                <a:lnTo>
                  <a:pt x="340" y="1077"/>
                </a:lnTo>
                <a:lnTo>
                  <a:pt x="326" y="1115"/>
                </a:lnTo>
                <a:lnTo>
                  <a:pt x="312" y="1153"/>
                </a:lnTo>
                <a:lnTo>
                  <a:pt x="294" y="1189"/>
                </a:lnTo>
                <a:lnTo>
                  <a:pt x="274" y="1223"/>
                </a:lnTo>
                <a:lnTo>
                  <a:pt x="250" y="1255"/>
                </a:lnTo>
                <a:lnTo>
                  <a:pt x="224" y="1287"/>
                </a:lnTo>
                <a:lnTo>
                  <a:pt x="196" y="1314"/>
                </a:lnTo>
                <a:lnTo>
                  <a:pt x="164" y="1342"/>
                </a:lnTo>
                <a:lnTo>
                  <a:pt x="128" y="1366"/>
                </a:lnTo>
                <a:lnTo>
                  <a:pt x="90" y="1388"/>
                </a:lnTo>
                <a:lnTo>
                  <a:pt x="46" y="1408"/>
                </a:lnTo>
                <a:lnTo>
                  <a:pt x="0" y="1424"/>
                </a:lnTo>
                <a:lnTo>
                  <a:pt x="0" y="1424"/>
                </a:lnTo>
                <a:lnTo>
                  <a:pt x="72" y="1426"/>
                </a:lnTo>
                <a:lnTo>
                  <a:pt x="104" y="1426"/>
                </a:lnTo>
                <a:lnTo>
                  <a:pt x="136" y="1422"/>
                </a:lnTo>
                <a:lnTo>
                  <a:pt x="164" y="1420"/>
                </a:lnTo>
                <a:lnTo>
                  <a:pt x="192" y="1414"/>
                </a:lnTo>
                <a:lnTo>
                  <a:pt x="216" y="1406"/>
                </a:lnTo>
                <a:lnTo>
                  <a:pt x="240" y="1398"/>
                </a:lnTo>
                <a:lnTo>
                  <a:pt x="260" y="1386"/>
                </a:lnTo>
                <a:lnTo>
                  <a:pt x="280" y="1374"/>
                </a:lnTo>
                <a:lnTo>
                  <a:pt x="296" y="1358"/>
                </a:lnTo>
                <a:lnTo>
                  <a:pt x="312" y="1340"/>
                </a:lnTo>
                <a:lnTo>
                  <a:pt x="324" y="1320"/>
                </a:lnTo>
                <a:lnTo>
                  <a:pt x="336" y="1296"/>
                </a:lnTo>
                <a:lnTo>
                  <a:pt x="344" y="1271"/>
                </a:lnTo>
                <a:lnTo>
                  <a:pt x="352" y="1243"/>
                </a:lnTo>
                <a:lnTo>
                  <a:pt x="352" y="1243"/>
                </a:lnTo>
                <a:lnTo>
                  <a:pt x="352" y="1263"/>
                </a:lnTo>
                <a:lnTo>
                  <a:pt x="354" y="1285"/>
                </a:lnTo>
                <a:lnTo>
                  <a:pt x="358" y="1302"/>
                </a:lnTo>
                <a:lnTo>
                  <a:pt x="364" y="1320"/>
                </a:lnTo>
                <a:lnTo>
                  <a:pt x="373" y="1338"/>
                </a:lnTo>
                <a:lnTo>
                  <a:pt x="381" y="1354"/>
                </a:lnTo>
                <a:lnTo>
                  <a:pt x="393" y="1368"/>
                </a:lnTo>
                <a:lnTo>
                  <a:pt x="405" y="1382"/>
                </a:lnTo>
                <a:lnTo>
                  <a:pt x="419" y="1392"/>
                </a:lnTo>
                <a:lnTo>
                  <a:pt x="433" y="1402"/>
                </a:lnTo>
                <a:lnTo>
                  <a:pt x="451" y="1410"/>
                </a:lnTo>
                <a:lnTo>
                  <a:pt x="469" y="1418"/>
                </a:lnTo>
                <a:lnTo>
                  <a:pt x="489" y="1422"/>
                </a:lnTo>
                <a:lnTo>
                  <a:pt x="511" y="1424"/>
                </a:lnTo>
                <a:lnTo>
                  <a:pt x="533" y="1426"/>
                </a:lnTo>
                <a:lnTo>
                  <a:pt x="557" y="1424"/>
                </a:lnTo>
                <a:close/>
              </a:path>
            </a:pathLst>
          </a:custGeom>
          <a:solidFill>
            <a:srgbClr val="E1E2E4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9CC8316-0C1C-4A26-ABE0-D61C4DE9CE6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35975" y="5949278"/>
            <a:ext cx="1325673" cy="66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63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3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1000"/>
        </a:spcBef>
        <a:buFont typeface="Arial"/>
        <a:buNone/>
        <a:defRPr sz="1800" b="1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5000"/>
        </a:lnSpc>
        <a:spcBef>
          <a:spcPts val="2500"/>
        </a:spcBef>
        <a:buFont typeface="Arial"/>
        <a:buChar char="•"/>
        <a:defRPr sz="1800" b="0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941388" indent="-222250" algn="l" defTabSz="914400" rtl="0" eaLnBrk="1" latinLnBrk="0" hangingPunct="1">
        <a:lnSpc>
          <a:spcPct val="95000"/>
        </a:lnSpc>
        <a:spcBef>
          <a:spcPts val="2500"/>
        </a:spcBef>
        <a:buFont typeface="Arial"/>
        <a:buChar char="•"/>
        <a:tabLst/>
        <a:defRPr sz="1600" b="0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206500" indent="-222250" algn="l" defTabSz="914400" rtl="0" eaLnBrk="1" latinLnBrk="0" hangingPunct="1">
        <a:lnSpc>
          <a:spcPct val="95000"/>
        </a:lnSpc>
        <a:spcBef>
          <a:spcPts val="2500"/>
        </a:spcBef>
        <a:buFont typeface="Arial"/>
        <a:buChar char="•"/>
        <a:tabLst/>
        <a:defRPr sz="1400" b="0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1470025" indent="-222250" algn="l" defTabSz="914400" rtl="0" eaLnBrk="1" latinLnBrk="0" hangingPunct="1">
        <a:lnSpc>
          <a:spcPct val="95000"/>
        </a:lnSpc>
        <a:spcBef>
          <a:spcPts val="2500"/>
        </a:spcBef>
        <a:buFont typeface="Arial"/>
        <a:buChar char="•"/>
        <a:tabLst/>
        <a:defRPr sz="1400" b="0" i="0" kern="1200">
          <a:solidFill>
            <a:schemeClr val="tx2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Stroke bag workshop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3720" y="2817624"/>
            <a:ext cx="7222136" cy="1095158"/>
          </a:xfrm>
        </p:spPr>
        <p:txBody>
          <a:bodyPr/>
          <a:lstStyle/>
          <a:p>
            <a:r>
              <a:rPr lang="en-US" dirty="0"/>
              <a:t>Agnieszka Tymecka-Woszczerowicz</a:t>
            </a:r>
          </a:p>
          <a:p>
            <a:r>
              <a:rPr lang="en-US"/>
              <a:t>Martin Liptay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59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1AA9-6A2F-2CA9-C85A-EC229DAE0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Stroke bag – items to be discussed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4E4DA3-2D5E-6800-4F38-BAFCB0216238}"/>
              </a:ext>
            </a:extLst>
          </p:cNvPr>
          <p:cNvSpPr/>
          <p:nvPr/>
        </p:nvSpPr>
        <p:spPr>
          <a:xfrm>
            <a:off x="1223909" y="2751174"/>
            <a:ext cx="2127788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benzodiazepines</a:t>
            </a:r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F3FAAE-3425-4F05-8EE1-258A7B838E4E}"/>
              </a:ext>
            </a:extLst>
          </p:cNvPr>
          <p:cNvSpPr/>
          <p:nvPr/>
        </p:nvSpPr>
        <p:spPr>
          <a:xfrm>
            <a:off x="1223909" y="2030991"/>
            <a:ext cx="2127788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H2-antihistamine</a:t>
            </a:r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C47748-F40E-E240-D7C0-36CC619009B1}"/>
              </a:ext>
            </a:extLst>
          </p:cNvPr>
          <p:cNvSpPr/>
          <p:nvPr/>
        </p:nvSpPr>
        <p:spPr>
          <a:xfrm>
            <a:off x="1223909" y="4168661"/>
            <a:ext cx="2127788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beta-blockers</a:t>
            </a:r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2AB5F0-627D-7EAA-65AA-DA5873CAC32A}"/>
              </a:ext>
            </a:extLst>
          </p:cNvPr>
          <p:cNvSpPr/>
          <p:nvPr/>
        </p:nvSpPr>
        <p:spPr>
          <a:xfrm>
            <a:off x="8091434" y="2033240"/>
            <a:ext cx="2127788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mannitol</a:t>
            </a:r>
            <a:r>
              <a:rPr lang="en-US" sz="1400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FA603B-0F8E-D863-AF8C-241EF22BF960}"/>
              </a:ext>
            </a:extLst>
          </p:cNvPr>
          <p:cNvSpPr/>
          <p:nvPr/>
        </p:nvSpPr>
        <p:spPr>
          <a:xfrm>
            <a:off x="1223909" y="3473495"/>
            <a:ext cx="2127788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diuretics</a:t>
            </a:r>
            <a:r>
              <a:rPr lang="en-US" sz="1400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1F3D45-B554-A9C3-C218-5D48300FAE4C}"/>
              </a:ext>
            </a:extLst>
          </p:cNvPr>
          <p:cNvSpPr/>
          <p:nvPr/>
        </p:nvSpPr>
        <p:spPr>
          <a:xfrm>
            <a:off x="4714876" y="4174015"/>
            <a:ext cx="2178122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glucose/dextrose</a:t>
            </a:r>
            <a:endParaRPr lang="en-US" sz="1400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3BA7DC-7DB7-96C2-1AFD-8AA2AB9A8974}"/>
              </a:ext>
            </a:extLst>
          </p:cNvPr>
          <p:cNvSpPr/>
          <p:nvPr/>
        </p:nvSpPr>
        <p:spPr>
          <a:xfrm>
            <a:off x="8091434" y="4174015"/>
            <a:ext cx="2178122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paracetamol 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1000 mg supp.</a:t>
            </a:r>
            <a:r>
              <a:rPr lang="en-US" sz="1400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B6FE9C-F408-FD54-0744-E1873DD60BE9}"/>
              </a:ext>
            </a:extLst>
          </p:cNvPr>
          <p:cNvSpPr/>
          <p:nvPr/>
        </p:nvSpPr>
        <p:spPr>
          <a:xfrm>
            <a:off x="8091434" y="3476600"/>
            <a:ext cx="2178122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paracetamol 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1000 mg iv.</a:t>
            </a:r>
            <a:r>
              <a:rPr lang="en-US" sz="1400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FC4737-B665-4D21-106C-453156133129}"/>
              </a:ext>
            </a:extLst>
          </p:cNvPr>
          <p:cNvSpPr/>
          <p:nvPr/>
        </p:nvSpPr>
        <p:spPr>
          <a:xfrm>
            <a:off x="8091434" y="2748900"/>
            <a:ext cx="2178122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sterile gauze pads</a:t>
            </a:r>
            <a:r>
              <a:rPr lang="en-US" sz="1400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FD16C1-19DD-7D99-90FF-6AEB99FB19D8}"/>
              </a:ext>
            </a:extLst>
          </p:cNvPr>
          <p:cNvSpPr/>
          <p:nvPr/>
        </p:nvSpPr>
        <p:spPr>
          <a:xfrm>
            <a:off x="4714876" y="2751174"/>
            <a:ext cx="2178122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insulin syringe</a:t>
            </a:r>
            <a:r>
              <a:rPr lang="en-US" sz="1400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79370F-8055-B412-30C0-C809A3A9CE35}"/>
              </a:ext>
            </a:extLst>
          </p:cNvPr>
          <p:cNvSpPr/>
          <p:nvPr/>
        </p:nvSpPr>
        <p:spPr>
          <a:xfrm>
            <a:off x="4714876" y="3469108"/>
            <a:ext cx="2178122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infusion set</a:t>
            </a:r>
            <a:r>
              <a:rPr lang="en-US" sz="1400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29D2A6-5AE2-7386-765B-068EF67C665E}"/>
              </a:ext>
            </a:extLst>
          </p:cNvPr>
          <p:cNvSpPr/>
          <p:nvPr/>
        </p:nvSpPr>
        <p:spPr>
          <a:xfrm>
            <a:off x="4714876" y="2033240"/>
            <a:ext cx="2178122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insulin</a:t>
            </a:r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 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06849B-0AE0-62CB-6239-AE312A731E84}"/>
              </a:ext>
            </a:extLst>
          </p:cNvPr>
          <p:cNvSpPr/>
          <p:nvPr/>
        </p:nvSpPr>
        <p:spPr>
          <a:xfrm>
            <a:off x="4714876" y="4936046"/>
            <a:ext cx="2178122" cy="5342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aline solution bag  250 ml</a:t>
            </a:r>
            <a:endParaRPr lang="en-US" sz="1400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D67B9-1CB4-E61A-6C83-496701C8A9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D2A12E-7C1E-EE1B-BC7F-8B8D23F813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en-US" sz="44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8105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5">
            <a:extLst>
              <a:ext uri="{FF2B5EF4-FFF2-40B4-BE49-F238E27FC236}">
                <a16:creationId xmlns:a16="http://schemas.microsoft.com/office/drawing/2014/main" id="{9ACA2E28-B9B3-4813-970C-0806F05EB9C6}"/>
              </a:ext>
            </a:extLst>
          </p:cNvPr>
          <p:cNvSpPr/>
          <p:nvPr/>
        </p:nvSpPr>
        <p:spPr>
          <a:xfrm>
            <a:off x="765543" y="2376264"/>
            <a:ext cx="5484630" cy="635724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000" tIns="46800" rIns="0" rtlCol="0" anchor="ctr"/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Key role of nurse in acute stroke treatment</a:t>
            </a:r>
            <a:endParaRPr lang="en-US" sz="1600" b="1" dirty="0">
              <a:solidFill>
                <a:schemeClr val="accent3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20" name="Rechteck 5">
            <a:extLst>
              <a:ext uri="{FF2B5EF4-FFF2-40B4-BE49-F238E27FC236}">
                <a16:creationId xmlns:a16="http://schemas.microsoft.com/office/drawing/2014/main" id="{0E8F47F8-2B46-4E88-B9D9-6EE43F1B4520}"/>
              </a:ext>
            </a:extLst>
          </p:cNvPr>
          <p:cNvSpPr/>
          <p:nvPr/>
        </p:nvSpPr>
        <p:spPr>
          <a:xfrm>
            <a:off x="770406" y="4885009"/>
            <a:ext cx="5494927" cy="635724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000" tIns="46800" rIns="0" rtlCol="0" anchor="ctr"/>
          <a:lstStyle/>
          <a:p>
            <a:r>
              <a:rPr lang="en-US" sz="1600" b="1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Suitable nutrition as a part of a treatment in stroke patients</a:t>
            </a:r>
            <a:endParaRPr lang="en-US" sz="1600" b="1" dirty="0">
              <a:solidFill>
                <a:schemeClr val="accent3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22" name="Rechteck 5">
            <a:extLst>
              <a:ext uri="{FF2B5EF4-FFF2-40B4-BE49-F238E27FC236}">
                <a16:creationId xmlns:a16="http://schemas.microsoft.com/office/drawing/2014/main" id="{57599E8C-A11C-4DE1-BBF3-7B740D62E395}"/>
              </a:ext>
            </a:extLst>
          </p:cNvPr>
          <p:cNvSpPr/>
          <p:nvPr/>
        </p:nvSpPr>
        <p:spPr>
          <a:xfrm>
            <a:off x="756680" y="3137902"/>
            <a:ext cx="5484630" cy="635724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000" tIns="46800" rIns="0"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Stroke bag – benefits and needed equipment</a:t>
            </a:r>
            <a:endParaRPr lang="en-US" sz="1600" b="1" dirty="0">
              <a:solidFill>
                <a:srgbClr val="FF0000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29" name="Rechteck 5">
            <a:extLst>
              <a:ext uri="{FF2B5EF4-FFF2-40B4-BE49-F238E27FC236}">
                <a16:creationId xmlns:a16="http://schemas.microsoft.com/office/drawing/2014/main" id="{D90C28D1-E5E2-41F7-BF1D-E48A3BB8E11B}"/>
              </a:ext>
            </a:extLst>
          </p:cNvPr>
          <p:cNvSpPr/>
          <p:nvPr/>
        </p:nvSpPr>
        <p:spPr>
          <a:xfrm>
            <a:off x="770406" y="3912305"/>
            <a:ext cx="5484630" cy="834025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000" tIns="46800" rIns="0" rtlCol="0" anchor="ctr"/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Swallowing physiology and dysphagia. Dysphagia in stroke patients – why it’s important to diagnose early and treat properly</a:t>
            </a:r>
            <a:endParaRPr lang="en-US" sz="1600" b="1" dirty="0">
              <a:solidFill>
                <a:schemeClr val="accent3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13" name="Rechteck 5"/>
          <p:cNvSpPr/>
          <p:nvPr/>
        </p:nvSpPr>
        <p:spPr>
          <a:xfrm>
            <a:off x="770406" y="1614626"/>
            <a:ext cx="5484629" cy="635724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000" tIns="46800" rIns="0" rtlCol="0" anchor="ctr"/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Standards in acute stroke treatment</a:t>
            </a:r>
            <a:endParaRPr lang="en-US" sz="1600" b="1" dirty="0">
              <a:solidFill>
                <a:schemeClr val="accent3"/>
              </a:solidFill>
              <a:ea typeface="Gotham Book" charset="0"/>
              <a:cs typeface="Gotham Book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Regional nurse workshops in Poland </a:t>
            </a:r>
          </a:p>
        </p:txBody>
      </p:sp>
      <p:pic>
        <p:nvPicPr>
          <p:cNvPr id="37" name="27B04CCD-6E67-4B3F-9463-67FB8B1223A6">
            <a:extLst>
              <a:ext uri="{FF2B5EF4-FFF2-40B4-BE49-F238E27FC236}">
                <a16:creationId xmlns:a16="http://schemas.microsoft.com/office/drawing/2014/main" id="{1C2F304C-4971-47A8-9A20-533A34818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427" y="741036"/>
            <a:ext cx="4781097" cy="270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hteck 5">
            <a:extLst>
              <a:ext uri="{FF2B5EF4-FFF2-40B4-BE49-F238E27FC236}">
                <a16:creationId xmlns:a16="http://schemas.microsoft.com/office/drawing/2014/main" id="{D78C17AE-1860-4660-864A-AE2E336B50F2}"/>
              </a:ext>
            </a:extLst>
          </p:cNvPr>
          <p:cNvSpPr/>
          <p:nvPr/>
        </p:nvSpPr>
        <p:spPr>
          <a:xfrm>
            <a:off x="756680" y="5666596"/>
            <a:ext cx="5508653" cy="635724"/>
          </a:xfrm>
          <a:prstGeom prst="rect">
            <a:avLst/>
          </a:prstGeom>
          <a:solidFill>
            <a:schemeClr val="bg2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000" tIns="46800" rIns="0" rtlCol="0" anchor="ctr"/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Chosen dysphagia screening tests. Practical therapeutic tips. Performing GUSS – interactive workshops</a:t>
            </a:r>
            <a:endParaRPr lang="en-US" sz="1600" b="1" dirty="0">
              <a:solidFill>
                <a:schemeClr val="accent3"/>
              </a:solidFill>
              <a:ea typeface="Gotham Book" charset="0"/>
              <a:cs typeface="Gotham Book" charset="0"/>
            </a:endParaRPr>
          </a:p>
        </p:txBody>
      </p:sp>
      <p:pic>
        <p:nvPicPr>
          <p:cNvPr id="42" name="Picture 5">
            <a:extLst>
              <a:ext uri="{FF2B5EF4-FFF2-40B4-BE49-F238E27FC236}">
                <a16:creationId xmlns:a16="http://schemas.microsoft.com/office/drawing/2014/main" id="{DA2FB4F6-555C-4E45-BE1B-AC1A40274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427" y="3702630"/>
            <a:ext cx="3352347" cy="2599690"/>
          </a:xfrm>
          <a:prstGeom prst="rect">
            <a:avLst/>
          </a:prstGeom>
          <a:noFill/>
          <a:ln>
            <a:noFill/>
          </a:ln>
          <a:effectLst>
            <a:outerShdw blurRad="609600" dist="35921" dir="2700000" sx="39000" sy="39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9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9" grpId="0" animBg="1"/>
      <p:bldP spid="13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029" y="719191"/>
            <a:ext cx="10855306" cy="543739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" name="finaloutput2017-english_1 (1)">
            <a:hlinkClick r:id="" action="ppaction://media"/>
            <a:extLst>
              <a:ext uri="{FF2B5EF4-FFF2-40B4-BE49-F238E27FC236}">
                <a16:creationId xmlns:a16="http://schemas.microsoft.com/office/drawing/2014/main" id="{F01ADF36-EA28-6B54-C244-474737BA03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3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37C5F89-E1AF-4E99-BD89-B81B660BEE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80" b="12960"/>
          <a:stretch/>
        </p:blipFill>
        <p:spPr>
          <a:xfrm>
            <a:off x="5903557" y="3309784"/>
            <a:ext cx="4503509" cy="32171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81041E-AB1F-4F54-8115-33ACF5B15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142" y="331043"/>
            <a:ext cx="10443020" cy="768292"/>
          </a:xfrm>
        </p:spPr>
        <p:txBody>
          <a:bodyPr/>
          <a:lstStyle/>
          <a:p>
            <a:r>
              <a:rPr lang="en-US" dirty="0"/>
              <a:t>Nurse Angels Day Poland </a:t>
            </a:r>
            <a:r>
              <a:rPr lang="en-US" dirty="0">
                <a:solidFill>
                  <a:schemeClr val="accent2"/>
                </a:solidFill>
              </a:rPr>
              <a:t>23 Sep 2022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721BA0-CBF1-4F30-8AE3-BF3492467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685" y="273283"/>
            <a:ext cx="4503509" cy="2800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70BA18-AFBD-4865-AA23-9958D4D7B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751" y="1229517"/>
            <a:ext cx="3905565" cy="5297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893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C483A-71F7-3C97-75BC-9B2AF2FC4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Angels Day South Africa </a:t>
            </a:r>
            <a:r>
              <a:rPr lang="en-US" dirty="0">
                <a:solidFill>
                  <a:schemeClr val="accent2"/>
                </a:solidFill>
              </a:rPr>
              <a:t>13 may 2023</a:t>
            </a:r>
            <a:endParaRPr lang="en-US" dirty="0"/>
          </a:p>
        </p:txBody>
      </p:sp>
      <p:pic>
        <p:nvPicPr>
          <p:cNvPr id="5" name="Content Placeholder 4" descr="A group of people standing around a table&#10;&#10;Description automatically generated">
            <a:extLst>
              <a:ext uri="{FF2B5EF4-FFF2-40B4-BE49-F238E27FC236}">
                <a16:creationId xmlns:a16="http://schemas.microsoft.com/office/drawing/2014/main" id="{9B79C50E-1CA1-816A-7954-4F5C7E619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3934" r="7926" b="-5291"/>
          <a:stretch/>
        </p:blipFill>
        <p:spPr>
          <a:xfrm>
            <a:off x="910853" y="1845291"/>
            <a:ext cx="5330457" cy="47362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group of people standing around a round table&#10;&#10;Description automatically generated">
            <a:extLst>
              <a:ext uri="{FF2B5EF4-FFF2-40B4-BE49-F238E27FC236}">
                <a16:creationId xmlns:a16="http://schemas.microsoft.com/office/drawing/2014/main" id="{030093D8-346F-F36B-8DA8-37B9BC5A71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794" r="-198"/>
          <a:stretch/>
        </p:blipFill>
        <p:spPr>
          <a:xfrm>
            <a:off x="6483206" y="1845291"/>
            <a:ext cx="5153658" cy="433461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248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Nurse Angels Day Czech Republic </a:t>
            </a:r>
            <a:r>
              <a:rPr lang="en-US" dirty="0">
                <a:solidFill>
                  <a:schemeClr val="accent2"/>
                </a:solidFill>
              </a:rPr>
              <a:t>4 may 2023</a:t>
            </a:r>
          </a:p>
        </p:txBody>
      </p:sp>
      <p:pic>
        <p:nvPicPr>
          <p:cNvPr id="8" name="Content Placeholder 7" descr="A group of people standing around a table with papers&#10;&#10;Description automatically generated with medium confidence">
            <a:extLst>
              <a:ext uri="{FF2B5EF4-FFF2-40B4-BE49-F238E27FC236}">
                <a16:creationId xmlns:a16="http://schemas.microsoft.com/office/drawing/2014/main" id="{962749AB-4AC5-6034-6298-9586DE446D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5175" y="1783358"/>
            <a:ext cx="5287963" cy="396597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Content Placeholder 13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9618E434-DD7D-B7CB-1315-6B09AED98E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783358"/>
            <a:ext cx="5287963" cy="396597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143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Image">
            <a:extLst>
              <a:ext uri="{FF2B5EF4-FFF2-40B4-BE49-F238E27FC236}">
                <a16:creationId xmlns:a16="http://schemas.microsoft.com/office/drawing/2014/main" id="{AD84CEC8-F6EA-99E1-5D5A-565179A5A1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42"/>
          <a:stretch/>
        </p:blipFill>
        <p:spPr bwMode="auto">
          <a:xfrm>
            <a:off x="20" y="-152422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Rectangle 308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1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C154A-2E06-5B32-0943-2B24495D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21" y="-131520"/>
            <a:ext cx="10951535" cy="861236"/>
          </a:xfrm>
        </p:spPr>
        <p:txBody>
          <a:bodyPr/>
          <a:lstStyle/>
          <a:p>
            <a:r>
              <a:rPr lang="en-US" dirty="0"/>
              <a:t>Stroke bag – items NEEDED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8CFB7-F896-6D70-C1B0-4D7C5E7BB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800" y="1674688"/>
            <a:ext cx="10956013" cy="448189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7650A1-96C8-53A3-EE53-A194797F0259}"/>
              </a:ext>
            </a:extLst>
          </p:cNvPr>
          <p:cNvSpPr/>
          <p:nvPr/>
        </p:nvSpPr>
        <p:spPr>
          <a:xfrm>
            <a:off x="1059275" y="1151207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antihypertensives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FC427B-EF95-EEF0-C903-86366DAB5164}"/>
              </a:ext>
            </a:extLst>
          </p:cNvPr>
          <p:cNvSpPr/>
          <p:nvPr/>
        </p:nvSpPr>
        <p:spPr>
          <a:xfrm>
            <a:off x="9460410" y="1165562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ED Physician Form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8F3AB8-3171-43E9-416B-7AF4EF2E4AB6}"/>
              </a:ext>
            </a:extLst>
          </p:cNvPr>
          <p:cNvSpPr/>
          <p:nvPr/>
        </p:nvSpPr>
        <p:spPr>
          <a:xfrm>
            <a:off x="1060316" y="1717439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Gotham Book" charset="0"/>
                <a:ea typeface="Gotham Book" charset="0"/>
                <a:cs typeface="Gotham Book" charset="0"/>
              </a:rPr>
              <a:t>anticonvulsives</a:t>
            </a:r>
            <a:endParaRPr lang="en-US" b="1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4C4D9D-4621-E51D-3332-7D56282D732E}"/>
              </a:ext>
            </a:extLst>
          </p:cNvPr>
          <p:cNvSpPr/>
          <p:nvPr/>
        </p:nvSpPr>
        <p:spPr>
          <a:xfrm>
            <a:off x="3723430" y="5761383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disinfection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CB6453-137E-86DD-D059-148934204F0F}"/>
              </a:ext>
            </a:extLst>
          </p:cNvPr>
          <p:cNvSpPr/>
          <p:nvPr/>
        </p:nvSpPr>
        <p:spPr>
          <a:xfrm>
            <a:off x="6493993" y="3438454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hypodermic needles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2C5A16-20B3-5C0B-5F24-F6EAE09B2AA0}"/>
              </a:ext>
            </a:extLst>
          </p:cNvPr>
          <p:cNvSpPr/>
          <p:nvPr/>
        </p:nvSpPr>
        <p:spPr>
          <a:xfrm>
            <a:off x="6488493" y="1153982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intravenous cannulas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C083CD-460E-F804-2C9B-DCD489A9AB1F}"/>
              </a:ext>
            </a:extLst>
          </p:cNvPr>
          <p:cNvSpPr/>
          <p:nvPr/>
        </p:nvSpPr>
        <p:spPr>
          <a:xfrm>
            <a:off x="3738717" y="1713323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glucometer needles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8DBE74-6E42-EB00-70F7-2550BEF5DB84}"/>
              </a:ext>
            </a:extLst>
          </p:cNvPr>
          <p:cNvSpPr/>
          <p:nvPr/>
        </p:nvSpPr>
        <p:spPr>
          <a:xfrm>
            <a:off x="9460410" y="5657609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vital signs monitor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FB194D-C97E-ECB9-646D-81CE3C532781}"/>
              </a:ext>
            </a:extLst>
          </p:cNvPr>
          <p:cNvSpPr/>
          <p:nvPr/>
        </p:nvSpPr>
        <p:spPr>
          <a:xfrm>
            <a:off x="6487231" y="5761383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non-sterile gloves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6DBEA6-EFAD-ED71-8861-E365FDAB36D6}"/>
              </a:ext>
            </a:extLst>
          </p:cNvPr>
          <p:cNvSpPr/>
          <p:nvPr/>
        </p:nvSpPr>
        <p:spPr>
          <a:xfrm>
            <a:off x="3738717" y="2862827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portable device for INR testing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651344-F4FB-2EE4-5E9F-1D7B2421B3B1}"/>
              </a:ext>
            </a:extLst>
          </p:cNvPr>
          <p:cNvSpPr/>
          <p:nvPr/>
        </p:nvSpPr>
        <p:spPr>
          <a:xfrm>
            <a:off x="6493993" y="4012331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double sided cannula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1A91942-AC6D-1954-3384-177423F06F4B}"/>
              </a:ext>
            </a:extLst>
          </p:cNvPr>
          <p:cNvSpPr/>
          <p:nvPr/>
        </p:nvSpPr>
        <p:spPr>
          <a:xfrm>
            <a:off x="3734020" y="2293338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blood glucose test strips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6EE54F-27B9-B082-8613-7B7D613D1DD2}"/>
              </a:ext>
            </a:extLst>
          </p:cNvPr>
          <p:cNvSpPr/>
          <p:nvPr/>
        </p:nvSpPr>
        <p:spPr>
          <a:xfrm>
            <a:off x="1051073" y="2283102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fibrinolytic agent (</a:t>
            </a:r>
            <a:r>
              <a:rPr lang="en-US" b="1" dirty="0" err="1">
                <a:latin typeface="Gotham Book" charset="0"/>
                <a:ea typeface="Gotham Book" charset="0"/>
                <a:cs typeface="Gotham Book" charset="0"/>
              </a:rPr>
              <a:t>rtPA</a:t>
            </a:r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) – 10 mg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F63DD44-E04B-AD96-E126-03B7387BD21A}"/>
              </a:ext>
            </a:extLst>
          </p:cNvPr>
          <p:cNvSpPr/>
          <p:nvPr/>
        </p:nvSpPr>
        <p:spPr>
          <a:xfrm>
            <a:off x="3738717" y="3429000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INR strips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05FFEE-4FE1-3921-5802-D610A4624AFF}"/>
              </a:ext>
            </a:extLst>
          </p:cNvPr>
          <p:cNvSpPr/>
          <p:nvPr/>
        </p:nvSpPr>
        <p:spPr>
          <a:xfrm>
            <a:off x="6488492" y="1731597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IV extension tube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DC7D4D9-A633-8876-15CD-FAD2A3749D7A}"/>
              </a:ext>
            </a:extLst>
          </p:cNvPr>
          <p:cNvSpPr/>
          <p:nvPr/>
        </p:nvSpPr>
        <p:spPr>
          <a:xfrm>
            <a:off x="3738717" y="1151119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glucometer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39A4690-19D4-8B9C-7718-629DDC9C89B3}"/>
              </a:ext>
            </a:extLst>
          </p:cNvPr>
          <p:cNvSpPr/>
          <p:nvPr/>
        </p:nvSpPr>
        <p:spPr>
          <a:xfrm>
            <a:off x="9460410" y="1755524"/>
            <a:ext cx="2178122" cy="88926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Stroke Physician Clinical Decision Form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51C7A5-0865-581A-D945-DA34325584F4}"/>
              </a:ext>
            </a:extLst>
          </p:cNvPr>
          <p:cNvSpPr/>
          <p:nvPr/>
        </p:nvSpPr>
        <p:spPr>
          <a:xfrm>
            <a:off x="1060316" y="5513760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syringe 20 ml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B82B7F9-8565-4B93-13FC-CA248604BAED}"/>
              </a:ext>
            </a:extLst>
          </p:cNvPr>
          <p:cNvSpPr/>
          <p:nvPr/>
        </p:nvSpPr>
        <p:spPr>
          <a:xfrm>
            <a:off x="9460410" y="5088070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 </a:t>
            </a:r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Stroke patient wrist band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08DDE92-42FA-48B0-39A5-04463370F6BC}"/>
              </a:ext>
            </a:extLst>
          </p:cNvPr>
          <p:cNvSpPr/>
          <p:nvPr/>
        </p:nvSpPr>
        <p:spPr>
          <a:xfrm>
            <a:off x="9460410" y="2680073"/>
            <a:ext cx="2178122" cy="889265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Registered Nurse Stroke Patient Acute Treatment Form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1CBB671-B8B6-D5A8-2129-98860F927CEF}"/>
              </a:ext>
            </a:extLst>
          </p:cNvPr>
          <p:cNvSpPr/>
          <p:nvPr/>
        </p:nvSpPr>
        <p:spPr>
          <a:xfrm>
            <a:off x="1059275" y="4966068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injection machine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FA8A65E-47D3-DFFB-7FFA-D3BEA172F92D}"/>
              </a:ext>
            </a:extLst>
          </p:cNvPr>
          <p:cNvSpPr/>
          <p:nvPr/>
        </p:nvSpPr>
        <p:spPr>
          <a:xfrm>
            <a:off x="3725484" y="5183312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needleless connector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5CDA196-D36F-344B-5074-A3F9860CBE21}"/>
              </a:ext>
            </a:extLst>
          </p:cNvPr>
          <p:cNvSpPr/>
          <p:nvPr/>
        </p:nvSpPr>
        <p:spPr>
          <a:xfrm>
            <a:off x="6493993" y="2863704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plaster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C99DE9C-6B7E-592E-166A-8DA6E0C964C7}"/>
              </a:ext>
            </a:extLst>
          </p:cNvPr>
          <p:cNvSpPr/>
          <p:nvPr/>
        </p:nvSpPr>
        <p:spPr>
          <a:xfrm>
            <a:off x="6493993" y="2311497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cannula fixation plaster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5BC5257-6859-BABE-CD16-2A212B55FFCC}"/>
              </a:ext>
            </a:extLst>
          </p:cNvPr>
          <p:cNvSpPr/>
          <p:nvPr/>
        </p:nvSpPr>
        <p:spPr>
          <a:xfrm>
            <a:off x="6487231" y="5193155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ECG leads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F0ACA36-F4B9-45CE-35E8-C8BF0C100727}"/>
              </a:ext>
            </a:extLst>
          </p:cNvPr>
          <p:cNvSpPr/>
          <p:nvPr/>
        </p:nvSpPr>
        <p:spPr>
          <a:xfrm>
            <a:off x="6493993" y="4605422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pulse oximeter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9834D5D-4E4D-36A9-C1C6-75F466BBD782}"/>
              </a:ext>
            </a:extLst>
          </p:cNvPr>
          <p:cNvSpPr/>
          <p:nvPr/>
        </p:nvSpPr>
        <p:spPr>
          <a:xfrm>
            <a:off x="3725484" y="4595607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tournique</a:t>
            </a:r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9CC4D4E-1C29-5364-361E-C592D926CCA6}"/>
              </a:ext>
            </a:extLst>
          </p:cNvPr>
          <p:cNvSpPr/>
          <p:nvPr/>
        </p:nvSpPr>
        <p:spPr>
          <a:xfrm>
            <a:off x="9448038" y="4494510"/>
            <a:ext cx="2190494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Stop watch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02D9876-DDED-8017-DD5C-957D5106B3B1}"/>
              </a:ext>
            </a:extLst>
          </p:cNvPr>
          <p:cNvSpPr/>
          <p:nvPr/>
        </p:nvSpPr>
        <p:spPr>
          <a:xfrm>
            <a:off x="3738717" y="4012331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latin typeface="Gotham Book" charset="0"/>
                <a:ea typeface="Gotham Book" charset="0"/>
                <a:cs typeface="Gotham Book" charset="0"/>
              </a:rPr>
              <a:t>vacutainer set for blood sampling</a:t>
            </a:r>
            <a:endParaRPr lang="en-US" b="1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2A020A4-C8D1-1885-1BB8-E80AF129385A}"/>
              </a:ext>
            </a:extLst>
          </p:cNvPr>
          <p:cNvSpPr/>
          <p:nvPr/>
        </p:nvSpPr>
        <p:spPr>
          <a:xfrm>
            <a:off x="1061546" y="4012331"/>
            <a:ext cx="2176892" cy="924425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prefilled syringes </a:t>
            </a:r>
          </a:p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10 ml with 0.9% Sodium Chloride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6BFC145-2EAB-1776-2E60-E30AC88A0F97}"/>
              </a:ext>
            </a:extLst>
          </p:cNvPr>
          <p:cNvSpPr/>
          <p:nvPr/>
        </p:nvSpPr>
        <p:spPr>
          <a:xfrm>
            <a:off x="1051073" y="6100358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syringe 50 ml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E8ADDAA-0362-B7DC-F0B9-A278B37B923F}"/>
              </a:ext>
            </a:extLst>
          </p:cNvPr>
          <p:cNvSpPr/>
          <p:nvPr/>
        </p:nvSpPr>
        <p:spPr>
          <a:xfrm>
            <a:off x="1051073" y="2862827"/>
            <a:ext cx="2178122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fibrinolytic agent (</a:t>
            </a:r>
            <a:r>
              <a:rPr lang="en-US" b="1" dirty="0" err="1">
                <a:latin typeface="Gotham Book" charset="0"/>
                <a:ea typeface="Gotham Book" charset="0"/>
                <a:cs typeface="Gotham Book" charset="0"/>
              </a:rPr>
              <a:t>rtPA</a:t>
            </a:r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) – 20 mg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1FA9AEB-673C-CAFA-DFF6-3CC11AF50758}"/>
              </a:ext>
            </a:extLst>
          </p:cNvPr>
          <p:cNvSpPr/>
          <p:nvPr/>
        </p:nvSpPr>
        <p:spPr>
          <a:xfrm>
            <a:off x="1052117" y="3421720"/>
            <a:ext cx="2177079" cy="534256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fibrinolytic agent (</a:t>
            </a:r>
            <a:r>
              <a:rPr lang="en-US" b="1" dirty="0" err="1">
                <a:latin typeface="Gotham Book" charset="0"/>
                <a:ea typeface="Gotham Book" charset="0"/>
                <a:cs typeface="Gotham Book" charset="0"/>
              </a:rPr>
              <a:t>rtPA</a:t>
            </a:r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) – 50 mg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FAE059B-2D7D-5E4D-EDE8-9212AEA75E03}"/>
              </a:ext>
            </a:extLst>
          </p:cNvPr>
          <p:cNvSpPr/>
          <p:nvPr/>
        </p:nvSpPr>
        <p:spPr>
          <a:xfrm>
            <a:off x="9460410" y="3628642"/>
            <a:ext cx="2178122" cy="806564"/>
          </a:xfrm>
          <a:prstGeom prst="rect">
            <a:avLst/>
          </a:prstGeom>
          <a:solidFill>
            <a:srgbClr val="78B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Emergency Response Team Form</a:t>
            </a:r>
            <a:endParaRPr lang="en-US" sz="1400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58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B02B-6BF9-4750-FAF0-6ACBD0568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43" y="353090"/>
            <a:ext cx="10951535" cy="861236"/>
          </a:xfrm>
        </p:spPr>
        <p:txBody>
          <a:bodyPr/>
          <a:lstStyle/>
          <a:p>
            <a:r>
              <a:rPr lang="en-US" dirty="0"/>
              <a:t>Stroke bag – items NOT NEEDED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113727-E0DA-F4C1-E7C2-DD072233755A}"/>
              </a:ext>
            </a:extLst>
          </p:cNvPr>
          <p:cNvSpPr/>
          <p:nvPr/>
        </p:nvSpPr>
        <p:spPr>
          <a:xfrm>
            <a:off x="1067448" y="2110173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corticoids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45E169-CB5C-94A5-99B0-032881055812}"/>
              </a:ext>
            </a:extLst>
          </p:cNvPr>
          <p:cNvSpPr/>
          <p:nvPr/>
        </p:nvSpPr>
        <p:spPr>
          <a:xfrm>
            <a:off x="9538956" y="1566846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stethoscope</a:t>
            </a:r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F00B14-07DA-8B89-C55B-2CD94EBD3D31}"/>
              </a:ext>
            </a:extLst>
          </p:cNvPr>
          <p:cNvSpPr/>
          <p:nvPr/>
        </p:nvSpPr>
        <p:spPr>
          <a:xfrm>
            <a:off x="6769856" y="2656068"/>
            <a:ext cx="2178695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sterile gloves</a:t>
            </a:r>
            <a:r>
              <a:rPr lang="en-US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B19786-86DB-4C79-6930-C4952D710092}"/>
              </a:ext>
            </a:extLst>
          </p:cNvPr>
          <p:cNvSpPr/>
          <p:nvPr/>
        </p:nvSpPr>
        <p:spPr>
          <a:xfrm>
            <a:off x="9538956" y="4335474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oxygen bottle 2l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A54685-A401-CAF7-8F0B-200FCE8CD9D2}"/>
              </a:ext>
            </a:extLst>
          </p:cNvPr>
          <p:cNvSpPr/>
          <p:nvPr/>
        </p:nvSpPr>
        <p:spPr>
          <a:xfrm>
            <a:off x="6769857" y="5451118"/>
            <a:ext cx="2176576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GUSS Form</a:t>
            </a:r>
            <a:r>
              <a:rPr lang="en-US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3D9DD6-0534-ED97-4415-5ABD75E564A2}"/>
              </a:ext>
            </a:extLst>
          </p:cNvPr>
          <p:cNvSpPr/>
          <p:nvPr/>
        </p:nvSpPr>
        <p:spPr>
          <a:xfrm>
            <a:off x="1067448" y="4340670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broad spectrum antibiotic</a:t>
            </a:r>
            <a:r>
              <a:rPr lang="en-US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312404-ECE5-8851-EC2F-646E82C7809D}"/>
              </a:ext>
            </a:extLst>
          </p:cNvPr>
          <p:cNvSpPr/>
          <p:nvPr/>
        </p:nvSpPr>
        <p:spPr>
          <a:xfrm>
            <a:off x="6770429" y="6004534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feed thickener</a:t>
            </a:r>
            <a:r>
              <a:rPr lang="en-US" b="1" dirty="0">
                <a:solidFill>
                  <a:schemeClr val="bg1"/>
                </a:solidFill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5878B4-0E52-7E92-36BE-5689D2C0995E}"/>
              </a:ext>
            </a:extLst>
          </p:cNvPr>
          <p:cNvSpPr/>
          <p:nvPr/>
        </p:nvSpPr>
        <p:spPr>
          <a:xfrm>
            <a:off x="3867660" y="5450081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saline solution  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1000 ml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0DCAE4-B6EB-43E8-DE3D-7BFFC5FE40CB}"/>
              </a:ext>
            </a:extLst>
          </p:cNvPr>
          <p:cNvSpPr/>
          <p:nvPr/>
        </p:nvSpPr>
        <p:spPr>
          <a:xfrm>
            <a:off x="3867660" y="4891622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Ringer's solution 1000 ml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2655A0-5DF9-740A-B180-3F595B685C29}"/>
              </a:ext>
            </a:extLst>
          </p:cNvPr>
          <p:cNvSpPr/>
          <p:nvPr/>
        </p:nvSpPr>
        <p:spPr>
          <a:xfrm>
            <a:off x="1067448" y="5451118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antidepressants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94FB40-788B-EB51-FCCC-96BB16D34D82}"/>
              </a:ext>
            </a:extLst>
          </p:cNvPr>
          <p:cNvSpPr/>
          <p:nvPr/>
        </p:nvSpPr>
        <p:spPr>
          <a:xfrm>
            <a:off x="1067448" y="4897645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myorelaxants</a:t>
            </a:r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2DDFFA6-F76A-E99B-D98D-BCEC6208E598}"/>
              </a:ext>
            </a:extLst>
          </p:cNvPr>
          <p:cNvSpPr/>
          <p:nvPr/>
        </p:nvSpPr>
        <p:spPr>
          <a:xfrm>
            <a:off x="1067448" y="3783695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statins</a:t>
            </a:r>
            <a:r>
              <a:rPr lang="en-US" b="1" dirty="0">
                <a:latin typeface="Gotham Book" charset="0"/>
                <a:ea typeface="Gotham Book" charset="0"/>
                <a:cs typeface="Gotham Book" charset="0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5AC7978-3537-B3B4-48CE-629859B840A8}"/>
              </a:ext>
            </a:extLst>
          </p:cNvPr>
          <p:cNvSpPr/>
          <p:nvPr/>
        </p:nvSpPr>
        <p:spPr>
          <a:xfrm>
            <a:off x="3875908" y="4335474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gel with local anesthetic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B437690-57AA-5B34-6739-5726BEA09834}"/>
              </a:ext>
            </a:extLst>
          </p:cNvPr>
          <p:cNvSpPr/>
          <p:nvPr/>
        </p:nvSpPr>
        <p:spPr>
          <a:xfrm>
            <a:off x="3877109" y="2662408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hypolipidemics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70C0F1-66D7-5269-5BC3-C1EC59EDC1FB}"/>
              </a:ext>
            </a:extLst>
          </p:cNvPr>
          <p:cNvSpPr/>
          <p:nvPr/>
        </p:nvSpPr>
        <p:spPr>
          <a:xfrm>
            <a:off x="6769856" y="2109606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hand disinfection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84E6F4-B7EF-21A4-27D3-000D8A42ABCC}"/>
              </a:ext>
            </a:extLst>
          </p:cNvPr>
          <p:cNvSpPr/>
          <p:nvPr/>
        </p:nvSpPr>
        <p:spPr>
          <a:xfrm>
            <a:off x="9538956" y="2668425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oropharyngeal airway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DE90F8-8C01-CC2A-B585-715BB2B1F3EE}"/>
              </a:ext>
            </a:extLst>
          </p:cNvPr>
          <p:cNvSpPr/>
          <p:nvPr/>
        </p:nvSpPr>
        <p:spPr>
          <a:xfrm>
            <a:off x="9538956" y="4897645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oxygen tube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348B66-5C18-4BA1-61E8-1671C2148AE9}"/>
              </a:ext>
            </a:extLst>
          </p:cNvPr>
          <p:cNvSpPr/>
          <p:nvPr/>
        </p:nvSpPr>
        <p:spPr>
          <a:xfrm>
            <a:off x="6769856" y="3213187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Foley urinary catheter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0BE4123-A481-3024-51BD-2DF096EC55DE}"/>
              </a:ext>
            </a:extLst>
          </p:cNvPr>
          <p:cNvSpPr/>
          <p:nvPr/>
        </p:nvSpPr>
        <p:spPr>
          <a:xfrm>
            <a:off x="3877109" y="3769309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hypolipidemics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B0B6EFF-8A59-0910-851A-01D8E9785174}"/>
              </a:ext>
            </a:extLst>
          </p:cNvPr>
          <p:cNvSpPr/>
          <p:nvPr/>
        </p:nvSpPr>
        <p:spPr>
          <a:xfrm>
            <a:off x="6770429" y="4335474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bandages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4035D2-1486-E822-AEAE-A387A5982B9C}"/>
              </a:ext>
            </a:extLst>
          </p:cNvPr>
          <p:cNvSpPr/>
          <p:nvPr/>
        </p:nvSpPr>
        <p:spPr>
          <a:xfrm>
            <a:off x="3867660" y="6004534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sterile water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B7EFDB-4522-D72F-8487-F1540BEAB14D}"/>
              </a:ext>
            </a:extLst>
          </p:cNvPr>
          <p:cNvSpPr/>
          <p:nvPr/>
        </p:nvSpPr>
        <p:spPr>
          <a:xfrm>
            <a:off x="3877109" y="2113786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diazepam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5F61F2C-C9BF-13C0-CB72-F9B5215F7F69}"/>
              </a:ext>
            </a:extLst>
          </p:cNvPr>
          <p:cNvSpPr/>
          <p:nvPr/>
        </p:nvSpPr>
        <p:spPr>
          <a:xfrm>
            <a:off x="9538956" y="3767430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oxygen goggles with tubing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E9814-9FE8-C193-E5F6-F993C5061591}"/>
              </a:ext>
            </a:extLst>
          </p:cNvPr>
          <p:cNvSpPr/>
          <p:nvPr/>
        </p:nvSpPr>
        <p:spPr>
          <a:xfrm>
            <a:off x="1067448" y="1559332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norepinephrine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0975B5-A270-BC9B-DDE7-0BEB612C4539}"/>
              </a:ext>
            </a:extLst>
          </p:cNvPr>
          <p:cNvSpPr/>
          <p:nvPr/>
        </p:nvSpPr>
        <p:spPr>
          <a:xfrm>
            <a:off x="6770429" y="3769309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urine drainage bag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AA304A6-EC8A-EAE3-A16F-701AE1724090}"/>
              </a:ext>
            </a:extLst>
          </p:cNvPr>
          <p:cNvSpPr/>
          <p:nvPr/>
        </p:nvSpPr>
        <p:spPr>
          <a:xfrm>
            <a:off x="9538956" y="3213187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oxygen mask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AC1CE23-9F93-7FE7-0D70-A97ECA0C884B}"/>
              </a:ext>
            </a:extLst>
          </p:cNvPr>
          <p:cNvSpPr/>
          <p:nvPr/>
        </p:nvSpPr>
        <p:spPr>
          <a:xfrm>
            <a:off x="1067448" y="3222847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acetylsalicylic acid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EE64421-7934-46FB-C3EF-627795E2C3E5}"/>
              </a:ext>
            </a:extLst>
          </p:cNvPr>
          <p:cNvSpPr/>
          <p:nvPr/>
        </p:nvSpPr>
        <p:spPr>
          <a:xfrm>
            <a:off x="3877109" y="3220867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proton pump inhibitors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740091F-6471-1A90-920E-382E0EBD2974}"/>
              </a:ext>
            </a:extLst>
          </p:cNvPr>
          <p:cNvSpPr/>
          <p:nvPr/>
        </p:nvSpPr>
        <p:spPr>
          <a:xfrm>
            <a:off x="6770429" y="4897645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disposable bowl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CF1D954-751F-5C30-C6DA-97DCFA1F463D}"/>
              </a:ext>
            </a:extLst>
          </p:cNvPr>
          <p:cNvSpPr/>
          <p:nvPr/>
        </p:nvSpPr>
        <p:spPr>
          <a:xfrm>
            <a:off x="9538956" y="2117635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endotracheal intubation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8865686-FE4E-2646-E8EA-D849F449F7C1}"/>
              </a:ext>
            </a:extLst>
          </p:cNvPr>
          <p:cNvSpPr/>
          <p:nvPr/>
        </p:nvSpPr>
        <p:spPr>
          <a:xfrm>
            <a:off x="6769856" y="1562427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cellulose wadding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E9DE050-A140-A2A3-B95A-670641ABDBD4}"/>
              </a:ext>
            </a:extLst>
          </p:cNvPr>
          <p:cNvSpPr/>
          <p:nvPr/>
        </p:nvSpPr>
        <p:spPr>
          <a:xfrm>
            <a:off x="1067448" y="2666510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antifibrinolytics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5907BC-3962-D3F9-7C2D-625AF908A465}"/>
              </a:ext>
            </a:extLst>
          </p:cNvPr>
          <p:cNvSpPr/>
          <p:nvPr/>
        </p:nvSpPr>
        <p:spPr>
          <a:xfrm>
            <a:off x="3877109" y="1553481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anxiolytic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FB39E26-3C35-71C7-2AAA-D0471FCBD73D}"/>
              </a:ext>
            </a:extLst>
          </p:cNvPr>
          <p:cNvSpPr/>
          <p:nvPr/>
        </p:nvSpPr>
        <p:spPr>
          <a:xfrm>
            <a:off x="1067448" y="5999704"/>
            <a:ext cx="2178122" cy="5342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adrenaline</a:t>
            </a:r>
            <a:endParaRPr lang="en-US" b="1" dirty="0">
              <a:solidFill>
                <a:schemeClr val="bg1"/>
              </a:solidFill>
              <a:latin typeface="Gotham Book" charset="0"/>
              <a:ea typeface="Gotham Book" charset="0"/>
              <a:cs typeface="Gotham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53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theme/theme1.xml><?xml version="1.0" encoding="utf-8"?>
<a:theme xmlns:a="http://schemas.openxmlformats.org/drawingml/2006/main" name="Boehringer Ingelheim">
  <a:themeElements>
    <a:clrScheme name="Angels">
      <a:dk1>
        <a:srgbClr val="58595B"/>
      </a:dk1>
      <a:lt1>
        <a:srgbClr val="FFFFFF"/>
      </a:lt1>
      <a:dk2>
        <a:srgbClr val="898B8E"/>
      </a:dk2>
      <a:lt2>
        <a:srgbClr val="E2E3E4"/>
      </a:lt2>
      <a:accent1>
        <a:srgbClr val="ED1D24"/>
      </a:accent1>
      <a:accent2>
        <a:srgbClr val="75C043"/>
      </a:accent2>
      <a:accent3>
        <a:srgbClr val="005B79"/>
      </a:accent3>
      <a:accent4>
        <a:srgbClr val="003366"/>
      </a:accent4>
      <a:accent5>
        <a:srgbClr val="0066CC"/>
      </a:accent5>
      <a:accent6>
        <a:srgbClr val="00AEF0"/>
      </a:accent6>
      <a:hlink>
        <a:srgbClr val="FFCC00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8BB32"/>
        </a:solidFill>
        <a:ln>
          <a:noFill/>
        </a:ln>
      </a:spPr>
      <a:bodyPr rtlCol="0" anchor="ctr"/>
      <a:lstStyle>
        <a:defPPr algn="ctr">
          <a:defRPr sz="1400" dirty="0" smtClean="0">
            <a:latin typeface="Gotham Book" charset="0"/>
            <a:ea typeface="Gotham Book" charset="0"/>
            <a:cs typeface="Gotham Book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5989ece0-f90e-40bf-9c79-1a7beccdb861}" enabled="0" method="" siteId="{5989ece0-f90e-40bf-9c79-1a7beccdb86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4251</TotalTime>
  <Words>335</Words>
  <Application>Microsoft Office PowerPoint</Application>
  <PresentationFormat>Widescreen</PresentationFormat>
  <Paragraphs>103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Gotham Book</vt:lpstr>
      <vt:lpstr>Boehringer Ingelheim</vt:lpstr>
      <vt:lpstr>Stroke bag workshop </vt:lpstr>
      <vt:lpstr> Regional nurse workshops in Poland </vt:lpstr>
      <vt:lpstr>PowerPoint Presentation</vt:lpstr>
      <vt:lpstr>Nurse Angels Day Poland 23 Sep 2022</vt:lpstr>
      <vt:lpstr>Angels Day South Africa 13 may 2023</vt:lpstr>
      <vt:lpstr>Nurse Angels Day Czech Republic 4 may 2023</vt:lpstr>
      <vt:lpstr>PowerPoint Presentation</vt:lpstr>
      <vt:lpstr>Stroke bag – items NEEDED</vt:lpstr>
      <vt:lpstr>Stroke bag – items NOT NEEDED</vt:lpstr>
      <vt:lpstr>Stroke bag – items to be discussed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Whitehead</dc:creator>
  <cp:lastModifiedBy>Tymecka-Woszczerowicz, Agnieszka</cp:lastModifiedBy>
  <cp:revision>83</cp:revision>
  <dcterms:created xsi:type="dcterms:W3CDTF">2016-03-24T07:27:19Z</dcterms:created>
  <dcterms:modified xsi:type="dcterms:W3CDTF">2023-05-18T16:25:47Z</dcterms:modified>
</cp:coreProperties>
</file>