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4"/>
  </p:notesMasterIdLst>
  <p:handoutMasterIdLst>
    <p:handoutMasterId r:id="rId15"/>
  </p:handoutMasterIdLst>
  <p:sldIdLst>
    <p:sldId id="2147479289" r:id="rId5"/>
    <p:sldId id="2147479288" r:id="rId6"/>
    <p:sldId id="2147472999" r:id="rId7"/>
    <p:sldId id="2147473000" r:id="rId8"/>
    <p:sldId id="2147473001" r:id="rId9"/>
    <p:sldId id="2147479290" r:id="rId10"/>
    <p:sldId id="2147473002" r:id="rId11"/>
    <p:sldId id="2147473004" r:id="rId12"/>
    <p:sldId id="2147479291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748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ECA8F8A-2A81-6C48-587A-6839D4377ED7}" name="Spagnuolo, Lorenza" initials="LS" userId="S::Lorenza.Spagnuolo@quintiles.com::613a45d7-e36b-473a-93f1-7d557a56a36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03C97"/>
    <a:srgbClr val="5A5B5D"/>
    <a:srgbClr val="929497"/>
    <a:srgbClr val="885D28"/>
    <a:srgbClr val="231F20"/>
    <a:srgbClr val="58585B"/>
    <a:srgbClr val="835823"/>
    <a:srgbClr val="D6B072"/>
    <a:srgbClr val="F7F7F8"/>
    <a:srgbClr val="0079C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FC1E185-8EC9-41C5-ADDD-51823003A79F}" v="19" dt="2025-09-25T12:23:10.77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89538" autoAdjust="0"/>
  </p:normalViewPr>
  <p:slideViewPr>
    <p:cSldViewPr snapToGrid="0">
      <p:cViewPr varScale="1">
        <p:scale>
          <a:sx n="63" d="100"/>
          <a:sy n="63" d="100"/>
        </p:scale>
        <p:origin x="696" y="52"/>
      </p:cViewPr>
      <p:guideLst>
        <p:guide orient="horz" pos="3748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Relationship Id="rId22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pagnuolo, Lorenza" userId="613a45d7-e36b-473a-93f1-7d557a56a36b" providerId="ADAL" clId="{8FC1E185-8EC9-41C5-ADDD-51823003A79F}"/>
    <pc:docChg chg="undo redo custSel addSld delSld modSld">
      <pc:chgData name="Spagnuolo, Lorenza" userId="613a45d7-e36b-473a-93f1-7d557a56a36b" providerId="ADAL" clId="{8FC1E185-8EC9-41C5-ADDD-51823003A79F}" dt="2025-09-25T12:27:38.781" v="124" actId="20577"/>
      <pc:docMkLst>
        <pc:docMk/>
      </pc:docMkLst>
      <pc:sldChg chg="del">
        <pc:chgData name="Spagnuolo, Lorenza" userId="613a45d7-e36b-473a-93f1-7d557a56a36b" providerId="ADAL" clId="{8FC1E185-8EC9-41C5-ADDD-51823003A79F}" dt="2025-09-25T12:12:51.755" v="0" actId="47"/>
        <pc:sldMkLst>
          <pc:docMk/>
          <pc:sldMk cId="1309551797" sldId="256"/>
        </pc:sldMkLst>
      </pc:sldChg>
      <pc:sldChg chg="del">
        <pc:chgData name="Spagnuolo, Lorenza" userId="613a45d7-e36b-473a-93f1-7d557a56a36b" providerId="ADAL" clId="{8FC1E185-8EC9-41C5-ADDD-51823003A79F}" dt="2025-09-25T12:12:51.755" v="0" actId="47"/>
        <pc:sldMkLst>
          <pc:docMk/>
          <pc:sldMk cId="940726524" sldId="257"/>
        </pc:sldMkLst>
      </pc:sldChg>
      <pc:sldChg chg="del">
        <pc:chgData name="Spagnuolo, Lorenza" userId="613a45d7-e36b-473a-93f1-7d557a56a36b" providerId="ADAL" clId="{8FC1E185-8EC9-41C5-ADDD-51823003A79F}" dt="2025-09-25T12:12:51.755" v="0" actId="47"/>
        <pc:sldMkLst>
          <pc:docMk/>
          <pc:sldMk cId="2737477276" sldId="260"/>
        </pc:sldMkLst>
      </pc:sldChg>
      <pc:sldChg chg="del">
        <pc:chgData name="Spagnuolo, Lorenza" userId="613a45d7-e36b-473a-93f1-7d557a56a36b" providerId="ADAL" clId="{8FC1E185-8EC9-41C5-ADDD-51823003A79F}" dt="2025-09-25T12:12:51.755" v="0" actId="47"/>
        <pc:sldMkLst>
          <pc:docMk/>
          <pc:sldMk cId="1001925500" sldId="261"/>
        </pc:sldMkLst>
      </pc:sldChg>
      <pc:sldChg chg="del">
        <pc:chgData name="Spagnuolo, Lorenza" userId="613a45d7-e36b-473a-93f1-7d557a56a36b" providerId="ADAL" clId="{8FC1E185-8EC9-41C5-ADDD-51823003A79F}" dt="2025-09-25T12:12:51.755" v="0" actId="47"/>
        <pc:sldMkLst>
          <pc:docMk/>
          <pc:sldMk cId="1361027808" sldId="262"/>
        </pc:sldMkLst>
      </pc:sldChg>
      <pc:sldChg chg="del">
        <pc:chgData name="Spagnuolo, Lorenza" userId="613a45d7-e36b-473a-93f1-7d557a56a36b" providerId="ADAL" clId="{8FC1E185-8EC9-41C5-ADDD-51823003A79F}" dt="2025-09-25T12:12:51.755" v="0" actId="47"/>
        <pc:sldMkLst>
          <pc:docMk/>
          <pc:sldMk cId="4104284446" sldId="263"/>
        </pc:sldMkLst>
      </pc:sldChg>
      <pc:sldChg chg="del">
        <pc:chgData name="Spagnuolo, Lorenza" userId="613a45d7-e36b-473a-93f1-7d557a56a36b" providerId="ADAL" clId="{8FC1E185-8EC9-41C5-ADDD-51823003A79F}" dt="2025-09-25T12:12:51.755" v="0" actId="47"/>
        <pc:sldMkLst>
          <pc:docMk/>
          <pc:sldMk cId="2034490772" sldId="265"/>
        </pc:sldMkLst>
      </pc:sldChg>
      <pc:sldChg chg="del">
        <pc:chgData name="Spagnuolo, Lorenza" userId="613a45d7-e36b-473a-93f1-7d557a56a36b" providerId="ADAL" clId="{8FC1E185-8EC9-41C5-ADDD-51823003A79F}" dt="2025-09-25T12:12:51.755" v="0" actId="47"/>
        <pc:sldMkLst>
          <pc:docMk/>
          <pc:sldMk cId="1696977249" sldId="266"/>
        </pc:sldMkLst>
      </pc:sldChg>
      <pc:sldChg chg="del">
        <pc:chgData name="Spagnuolo, Lorenza" userId="613a45d7-e36b-473a-93f1-7d557a56a36b" providerId="ADAL" clId="{8FC1E185-8EC9-41C5-ADDD-51823003A79F}" dt="2025-09-25T12:12:51.755" v="0" actId="47"/>
        <pc:sldMkLst>
          <pc:docMk/>
          <pc:sldMk cId="1756456138" sldId="268"/>
        </pc:sldMkLst>
      </pc:sldChg>
      <pc:sldChg chg="del">
        <pc:chgData name="Spagnuolo, Lorenza" userId="613a45d7-e36b-473a-93f1-7d557a56a36b" providerId="ADAL" clId="{8FC1E185-8EC9-41C5-ADDD-51823003A79F}" dt="2025-09-25T12:12:51.755" v="0" actId="47"/>
        <pc:sldMkLst>
          <pc:docMk/>
          <pc:sldMk cId="2922215864" sldId="269"/>
        </pc:sldMkLst>
      </pc:sldChg>
      <pc:sldChg chg="del">
        <pc:chgData name="Spagnuolo, Lorenza" userId="613a45d7-e36b-473a-93f1-7d557a56a36b" providerId="ADAL" clId="{8FC1E185-8EC9-41C5-ADDD-51823003A79F}" dt="2025-09-25T12:12:51.755" v="0" actId="47"/>
        <pc:sldMkLst>
          <pc:docMk/>
          <pc:sldMk cId="1473465993" sldId="2147472901"/>
        </pc:sldMkLst>
      </pc:sldChg>
      <pc:sldChg chg="del">
        <pc:chgData name="Spagnuolo, Lorenza" userId="613a45d7-e36b-473a-93f1-7d557a56a36b" providerId="ADAL" clId="{8FC1E185-8EC9-41C5-ADDD-51823003A79F}" dt="2025-09-25T12:12:51.755" v="0" actId="47"/>
        <pc:sldMkLst>
          <pc:docMk/>
          <pc:sldMk cId="1631196842" sldId="2147472926"/>
        </pc:sldMkLst>
      </pc:sldChg>
      <pc:sldChg chg="del">
        <pc:chgData name="Spagnuolo, Lorenza" userId="613a45d7-e36b-473a-93f1-7d557a56a36b" providerId="ADAL" clId="{8FC1E185-8EC9-41C5-ADDD-51823003A79F}" dt="2025-09-25T12:12:51.755" v="0" actId="47"/>
        <pc:sldMkLst>
          <pc:docMk/>
          <pc:sldMk cId="1054677930" sldId="2147472927"/>
        </pc:sldMkLst>
      </pc:sldChg>
      <pc:sldChg chg="add modNotesTx">
        <pc:chgData name="Spagnuolo, Lorenza" userId="613a45d7-e36b-473a-93f1-7d557a56a36b" providerId="ADAL" clId="{8FC1E185-8EC9-41C5-ADDD-51823003A79F}" dt="2025-09-25T12:24:24.922" v="116" actId="20577"/>
        <pc:sldMkLst>
          <pc:docMk/>
          <pc:sldMk cId="1136480674" sldId="2147472999"/>
        </pc:sldMkLst>
      </pc:sldChg>
      <pc:sldChg chg="addSp delSp modSp add mod modNotesTx">
        <pc:chgData name="Spagnuolo, Lorenza" userId="613a45d7-e36b-473a-93f1-7d557a56a36b" providerId="ADAL" clId="{8FC1E185-8EC9-41C5-ADDD-51823003A79F}" dt="2025-09-25T12:24:40.557" v="118" actId="1076"/>
        <pc:sldMkLst>
          <pc:docMk/>
          <pc:sldMk cId="1740063845" sldId="2147473000"/>
        </pc:sldMkLst>
        <pc:spChg chg="del">
          <ac:chgData name="Spagnuolo, Lorenza" userId="613a45d7-e36b-473a-93f1-7d557a56a36b" providerId="ADAL" clId="{8FC1E185-8EC9-41C5-ADDD-51823003A79F}" dt="2025-09-25T12:16:15.300" v="32" actId="478"/>
          <ac:spMkLst>
            <pc:docMk/>
            <pc:sldMk cId="1740063845" sldId="2147473000"/>
            <ac:spMk id="6" creationId="{A287E93E-2CA9-1B63-7D1A-340DAEB8681E}"/>
          </ac:spMkLst>
        </pc:spChg>
        <pc:spChg chg="del">
          <ac:chgData name="Spagnuolo, Lorenza" userId="613a45d7-e36b-473a-93f1-7d557a56a36b" providerId="ADAL" clId="{8FC1E185-8EC9-41C5-ADDD-51823003A79F}" dt="2025-09-25T12:16:15.300" v="32" actId="478"/>
          <ac:spMkLst>
            <pc:docMk/>
            <pc:sldMk cId="1740063845" sldId="2147473000"/>
            <ac:spMk id="7" creationId="{0362D840-DDA5-50E2-2E32-7A6BEE0D4E24}"/>
          </ac:spMkLst>
        </pc:spChg>
        <pc:spChg chg="del">
          <ac:chgData name="Spagnuolo, Lorenza" userId="613a45d7-e36b-473a-93f1-7d557a56a36b" providerId="ADAL" clId="{8FC1E185-8EC9-41C5-ADDD-51823003A79F}" dt="2025-09-25T12:16:15.300" v="32" actId="478"/>
          <ac:spMkLst>
            <pc:docMk/>
            <pc:sldMk cId="1740063845" sldId="2147473000"/>
            <ac:spMk id="8" creationId="{A3BF0353-66AF-5D7B-547E-8228F15AC6AE}"/>
          </ac:spMkLst>
        </pc:spChg>
        <pc:spChg chg="del">
          <ac:chgData name="Spagnuolo, Lorenza" userId="613a45d7-e36b-473a-93f1-7d557a56a36b" providerId="ADAL" clId="{8FC1E185-8EC9-41C5-ADDD-51823003A79F}" dt="2025-09-25T12:16:15.300" v="32" actId="478"/>
          <ac:spMkLst>
            <pc:docMk/>
            <pc:sldMk cId="1740063845" sldId="2147473000"/>
            <ac:spMk id="9" creationId="{2E1CA994-40B4-2CA2-CF73-7C3A73157C49}"/>
          </ac:spMkLst>
        </pc:spChg>
        <pc:spChg chg="del">
          <ac:chgData name="Spagnuolo, Lorenza" userId="613a45d7-e36b-473a-93f1-7d557a56a36b" providerId="ADAL" clId="{8FC1E185-8EC9-41C5-ADDD-51823003A79F}" dt="2025-09-25T12:16:15.300" v="32" actId="478"/>
          <ac:spMkLst>
            <pc:docMk/>
            <pc:sldMk cId="1740063845" sldId="2147473000"/>
            <ac:spMk id="10" creationId="{19BD3137-52F5-F38B-8BCB-371F896FCEEE}"/>
          </ac:spMkLst>
        </pc:spChg>
        <pc:spChg chg="del">
          <ac:chgData name="Spagnuolo, Lorenza" userId="613a45d7-e36b-473a-93f1-7d557a56a36b" providerId="ADAL" clId="{8FC1E185-8EC9-41C5-ADDD-51823003A79F}" dt="2025-09-25T12:16:15.300" v="32" actId="478"/>
          <ac:spMkLst>
            <pc:docMk/>
            <pc:sldMk cId="1740063845" sldId="2147473000"/>
            <ac:spMk id="11" creationId="{28FE03CA-A7D7-A0A2-1B0E-6967EBBE7FB3}"/>
          </ac:spMkLst>
        </pc:spChg>
        <pc:spChg chg="add del">
          <ac:chgData name="Spagnuolo, Lorenza" userId="613a45d7-e36b-473a-93f1-7d557a56a36b" providerId="ADAL" clId="{8FC1E185-8EC9-41C5-ADDD-51823003A79F}" dt="2025-09-25T12:22:41.498" v="93" actId="22"/>
          <ac:spMkLst>
            <pc:docMk/>
            <pc:sldMk cId="1740063845" sldId="2147473000"/>
            <ac:spMk id="12" creationId="{3D5BA00D-BE7E-281F-EED0-62620CCF4852}"/>
          </ac:spMkLst>
        </pc:spChg>
        <pc:spChg chg="add del">
          <ac:chgData name="Spagnuolo, Lorenza" userId="613a45d7-e36b-473a-93f1-7d557a56a36b" providerId="ADAL" clId="{8FC1E185-8EC9-41C5-ADDD-51823003A79F}" dt="2025-09-25T12:22:44.026" v="95" actId="22"/>
          <ac:spMkLst>
            <pc:docMk/>
            <pc:sldMk cId="1740063845" sldId="2147473000"/>
            <ac:spMk id="19" creationId="{A43E9E7A-816E-643C-9603-71240E8B5B74}"/>
          </ac:spMkLst>
        </pc:spChg>
        <pc:spChg chg="add del">
          <ac:chgData name="Spagnuolo, Lorenza" userId="613a45d7-e36b-473a-93f1-7d557a56a36b" providerId="ADAL" clId="{8FC1E185-8EC9-41C5-ADDD-51823003A79F}" dt="2025-09-25T12:22:49.853" v="103" actId="22"/>
          <ac:spMkLst>
            <pc:docMk/>
            <pc:sldMk cId="1740063845" sldId="2147473000"/>
            <ac:spMk id="21" creationId="{54666BA9-ED7D-7009-8A35-6A99F55A2173}"/>
          </ac:spMkLst>
        </pc:spChg>
        <pc:graphicFrameChg chg="add mod">
          <ac:chgData name="Spagnuolo, Lorenza" userId="613a45d7-e36b-473a-93f1-7d557a56a36b" providerId="ADAL" clId="{8FC1E185-8EC9-41C5-ADDD-51823003A79F}" dt="2025-09-25T12:16:15.798" v="33"/>
          <ac:graphicFrameMkLst>
            <pc:docMk/>
            <pc:sldMk cId="1740063845" sldId="2147473000"/>
            <ac:graphicFrameMk id="2" creationId="{8FD20915-F8ED-A60D-D1CB-E6B117BA8131}"/>
          </ac:graphicFrameMkLst>
        </pc:graphicFrameChg>
        <pc:graphicFrameChg chg="add mod modGraphic">
          <ac:chgData name="Spagnuolo, Lorenza" userId="613a45d7-e36b-473a-93f1-7d557a56a36b" providerId="ADAL" clId="{8FC1E185-8EC9-41C5-ADDD-51823003A79F}" dt="2025-09-25T12:24:40.557" v="118" actId="1076"/>
          <ac:graphicFrameMkLst>
            <pc:docMk/>
            <pc:sldMk cId="1740063845" sldId="2147473000"/>
            <ac:graphicFrameMk id="3" creationId="{AA93E59A-36D9-8218-AA23-222C045A7E46}"/>
          </ac:graphicFrameMkLst>
        </pc:graphicFrameChg>
        <pc:graphicFrameChg chg="add mod">
          <ac:chgData name="Spagnuolo, Lorenza" userId="613a45d7-e36b-473a-93f1-7d557a56a36b" providerId="ADAL" clId="{8FC1E185-8EC9-41C5-ADDD-51823003A79F}" dt="2025-09-25T12:24:40.557" v="118" actId="1076"/>
          <ac:graphicFrameMkLst>
            <pc:docMk/>
            <pc:sldMk cId="1740063845" sldId="2147473000"/>
            <ac:graphicFrameMk id="22" creationId="{A2A14CE6-DF60-2228-F8D2-B6D11EF1F902}"/>
          </ac:graphicFrameMkLst>
        </pc:graphicFrameChg>
      </pc:sldChg>
      <pc:sldChg chg="add">
        <pc:chgData name="Spagnuolo, Lorenza" userId="613a45d7-e36b-473a-93f1-7d557a56a36b" providerId="ADAL" clId="{8FC1E185-8EC9-41C5-ADDD-51823003A79F}" dt="2025-09-25T12:12:53.190" v="1"/>
        <pc:sldMkLst>
          <pc:docMk/>
          <pc:sldMk cId="2621140650" sldId="2147473001"/>
        </pc:sldMkLst>
      </pc:sldChg>
      <pc:sldChg chg="add">
        <pc:chgData name="Spagnuolo, Lorenza" userId="613a45d7-e36b-473a-93f1-7d557a56a36b" providerId="ADAL" clId="{8FC1E185-8EC9-41C5-ADDD-51823003A79F}" dt="2025-09-25T12:12:53.190" v="1"/>
        <pc:sldMkLst>
          <pc:docMk/>
          <pc:sldMk cId="590946466" sldId="2147473002"/>
        </pc:sldMkLst>
      </pc:sldChg>
      <pc:sldChg chg="add modNotesTx">
        <pc:chgData name="Spagnuolo, Lorenza" userId="613a45d7-e36b-473a-93f1-7d557a56a36b" providerId="ADAL" clId="{8FC1E185-8EC9-41C5-ADDD-51823003A79F}" dt="2025-09-25T12:24:57.678" v="120" actId="20577"/>
        <pc:sldMkLst>
          <pc:docMk/>
          <pc:sldMk cId="2902452850" sldId="2147473004"/>
        </pc:sldMkLst>
      </pc:sldChg>
      <pc:sldChg chg="add del">
        <pc:chgData name="Spagnuolo, Lorenza" userId="613a45d7-e36b-473a-93f1-7d557a56a36b" providerId="ADAL" clId="{8FC1E185-8EC9-41C5-ADDD-51823003A79F}" dt="2025-09-25T12:21:36.123" v="87" actId="47"/>
        <pc:sldMkLst>
          <pc:docMk/>
          <pc:sldMk cId="384982811" sldId="2147473099"/>
        </pc:sldMkLst>
      </pc:sldChg>
      <pc:sldChg chg="modSp add mod modNotesTx">
        <pc:chgData name="Spagnuolo, Lorenza" userId="613a45d7-e36b-473a-93f1-7d557a56a36b" providerId="ADAL" clId="{8FC1E185-8EC9-41C5-ADDD-51823003A79F}" dt="2025-09-25T12:24:33.797" v="117" actId="20577"/>
        <pc:sldMkLst>
          <pc:docMk/>
          <pc:sldMk cId="2771987525" sldId="2147479288"/>
        </pc:sldMkLst>
        <pc:spChg chg="mod">
          <ac:chgData name="Spagnuolo, Lorenza" userId="613a45d7-e36b-473a-93f1-7d557a56a36b" providerId="ADAL" clId="{8FC1E185-8EC9-41C5-ADDD-51823003A79F}" dt="2025-09-25T12:13:17.279" v="31" actId="20577"/>
          <ac:spMkLst>
            <pc:docMk/>
            <pc:sldMk cId="2771987525" sldId="2147479288"/>
            <ac:spMk id="2" creationId="{7A06A1B5-041B-51E7-F979-87D97A8984AC}"/>
          </ac:spMkLst>
        </pc:spChg>
      </pc:sldChg>
      <pc:sldChg chg="addSp modSp new mod modClrScheme chgLayout">
        <pc:chgData name="Spagnuolo, Lorenza" userId="613a45d7-e36b-473a-93f1-7d557a56a36b" providerId="ADAL" clId="{8FC1E185-8EC9-41C5-ADDD-51823003A79F}" dt="2025-09-25T12:27:38.781" v="124" actId="20577"/>
        <pc:sldMkLst>
          <pc:docMk/>
          <pc:sldMk cId="771433730" sldId="2147479289"/>
        </pc:sldMkLst>
        <pc:spChg chg="add mod">
          <ac:chgData name="Spagnuolo, Lorenza" userId="613a45d7-e36b-473a-93f1-7d557a56a36b" providerId="ADAL" clId="{8FC1E185-8EC9-41C5-ADDD-51823003A79F}" dt="2025-09-25T12:27:38.781" v="124" actId="20577"/>
          <ac:spMkLst>
            <pc:docMk/>
            <pc:sldMk cId="771433730" sldId="2147479289"/>
            <ac:spMk id="2" creationId="{D9A81D4E-A6BD-A73A-D61A-74C11B55B8A1}"/>
          </ac:spMkLst>
        </pc:spChg>
      </pc:sldChg>
      <pc:sldChg chg="addSp delSp modSp add mod">
        <pc:chgData name="Spagnuolo, Lorenza" userId="613a45d7-e36b-473a-93f1-7d557a56a36b" providerId="ADAL" clId="{8FC1E185-8EC9-41C5-ADDD-51823003A79F}" dt="2025-09-25T12:23:10.773" v="112"/>
        <pc:sldMkLst>
          <pc:docMk/>
          <pc:sldMk cId="838714119" sldId="2147479290"/>
        </pc:sldMkLst>
        <pc:spChg chg="del">
          <ac:chgData name="Spagnuolo, Lorenza" userId="613a45d7-e36b-473a-93f1-7d557a56a36b" providerId="ADAL" clId="{8FC1E185-8EC9-41C5-ADDD-51823003A79F}" dt="2025-09-25T12:17:13.472" v="45" actId="478"/>
          <ac:spMkLst>
            <pc:docMk/>
            <pc:sldMk cId="838714119" sldId="2147479290"/>
            <ac:spMk id="13" creationId="{55EE3C01-C6B1-4B62-D471-8EB5054D04C1}"/>
          </ac:spMkLst>
        </pc:spChg>
        <pc:spChg chg="del">
          <ac:chgData name="Spagnuolo, Lorenza" userId="613a45d7-e36b-473a-93f1-7d557a56a36b" providerId="ADAL" clId="{8FC1E185-8EC9-41C5-ADDD-51823003A79F}" dt="2025-09-25T12:17:13.472" v="45" actId="478"/>
          <ac:spMkLst>
            <pc:docMk/>
            <pc:sldMk cId="838714119" sldId="2147479290"/>
            <ac:spMk id="15" creationId="{FE393F31-4DA5-6B30-2CD3-E7179E23BCDD}"/>
          </ac:spMkLst>
        </pc:spChg>
        <pc:spChg chg="del">
          <ac:chgData name="Spagnuolo, Lorenza" userId="613a45d7-e36b-473a-93f1-7d557a56a36b" providerId="ADAL" clId="{8FC1E185-8EC9-41C5-ADDD-51823003A79F}" dt="2025-09-25T12:17:13.472" v="45" actId="478"/>
          <ac:spMkLst>
            <pc:docMk/>
            <pc:sldMk cId="838714119" sldId="2147479290"/>
            <ac:spMk id="17" creationId="{03D648AD-85FF-CD98-775A-8757BD550D88}"/>
          </ac:spMkLst>
        </pc:spChg>
        <pc:spChg chg="del">
          <ac:chgData name="Spagnuolo, Lorenza" userId="613a45d7-e36b-473a-93f1-7d557a56a36b" providerId="ADAL" clId="{8FC1E185-8EC9-41C5-ADDD-51823003A79F}" dt="2025-09-25T12:17:13.472" v="45" actId="478"/>
          <ac:spMkLst>
            <pc:docMk/>
            <pc:sldMk cId="838714119" sldId="2147479290"/>
            <ac:spMk id="18" creationId="{C88A025C-81FE-355E-3F40-F3D28D59E909}"/>
          </ac:spMkLst>
        </pc:spChg>
        <pc:spChg chg="del">
          <ac:chgData name="Spagnuolo, Lorenza" userId="613a45d7-e36b-473a-93f1-7d557a56a36b" providerId="ADAL" clId="{8FC1E185-8EC9-41C5-ADDD-51823003A79F}" dt="2025-09-25T12:17:13.472" v="45" actId="478"/>
          <ac:spMkLst>
            <pc:docMk/>
            <pc:sldMk cId="838714119" sldId="2147479290"/>
            <ac:spMk id="31" creationId="{CC2D4A91-863E-45E1-F6B8-25078B0ABB9B}"/>
          </ac:spMkLst>
        </pc:spChg>
        <pc:spChg chg="del">
          <ac:chgData name="Spagnuolo, Lorenza" userId="613a45d7-e36b-473a-93f1-7d557a56a36b" providerId="ADAL" clId="{8FC1E185-8EC9-41C5-ADDD-51823003A79F}" dt="2025-09-25T12:17:13.472" v="45" actId="478"/>
          <ac:spMkLst>
            <pc:docMk/>
            <pc:sldMk cId="838714119" sldId="2147479290"/>
            <ac:spMk id="34" creationId="{6607A1D1-3D77-1A4F-0E60-EA2E81F10321}"/>
          </ac:spMkLst>
        </pc:spChg>
        <pc:spChg chg="del">
          <ac:chgData name="Spagnuolo, Lorenza" userId="613a45d7-e36b-473a-93f1-7d557a56a36b" providerId="ADAL" clId="{8FC1E185-8EC9-41C5-ADDD-51823003A79F}" dt="2025-09-25T12:17:13.472" v="45" actId="478"/>
          <ac:spMkLst>
            <pc:docMk/>
            <pc:sldMk cId="838714119" sldId="2147479290"/>
            <ac:spMk id="37" creationId="{E267FFE8-1275-B551-4D2C-01C0275E9090}"/>
          </ac:spMkLst>
        </pc:spChg>
        <pc:spChg chg="del">
          <ac:chgData name="Spagnuolo, Lorenza" userId="613a45d7-e36b-473a-93f1-7d557a56a36b" providerId="ADAL" clId="{8FC1E185-8EC9-41C5-ADDD-51823003A79F}" dt="2025-09-25T12:17:13.472" v="45" actId="478"/>
          <ac:spMkLst>
            <pc:docMk/>
            <pc:sldMk cId="838714119" sldId="2147479290"/>
            <ac:spMk id="40" creationId="{B9E2A998-3E6D-8B4A-E4E8-EEEBD2E8B8B1}"/>
          </ac:spMkLst>
        </pc:spChg>
        <pc:spChg chg="del">
          <ac:chgData name="Spagnuolo, Lorenza" userId="613a45d7-e36b-473a-93f1-7d557a56a36b" providerId="ADAL" clId="{8FC1E185-8EC9-41C5-ADDD-51823003A79F}" dt="2025-09-25T12:17:13.472" v="45" actId="478"/>
          <ac:spMkLst>
            <pc:docMk/>
            <pc:sldMk cId="838714119" sldId="2147479290"/>
            <ac:spMk id="48" creationId="{2EBBA5FD-193D-F575-B3FB-33711B739C26}"/>
          </ac:spMkLst>
        </pc:spChg>
        <pc:spChg chg="del">
          <ac:chgData name="Spagnuolo, Lorenza" userId="613a45d7-e36b-473a-93f1-7d557a56a36b" providerId="ADAL" clId="{8FC1E185-8EC9-41C5-ADDD-51823003A79F}" dt="2025-09-25T12:17:13.472" v="45" actId="478"/>
          <ac:spMkLst>
            <pc:docMk/>
            <pc:sldMk cId="838714119" sldId="2147479290"/>
            <ac:spMk id="49" creationId="{94E73500-FD2F-7EFD-7EBA-85A714695338}"/>
          </ac:spMkLst>
        </pc:spChg>
        <pc:graphicFrameChg chg="add mod modGraphic">
          <ac:chgData name="Spagnuolo, Lorenza" userId="613a45d7-e36b-473a-93f1-7d557a56a36b" providerId="ADAL" clId="{8FC1E185-8EC9-41C5-ADDD-51823003A79F}" dt="2025-09-25T12:23:10.127" v="111" actId="1076"/>
          <ac:graphicFrameMkLst>
            <pc:docMk/>
            <pc:sldMk cId="838714119" sldId="2147479290"/>
            <ac:graphicFrameMk id="2" creationId="{DC0EE583-C34B-AD72-A10C-CE895566DF63}"/>
          </ac:graphicFrameMkLst>
        </pc:graphicFrameChg>
        <pc:graphicFrameChg chg="add mod">
          <ac:chgData name="Spagnuolo, Lorenza" userId="613a45d7-e36b-473a-93f1-7d557a56a36b" providerId="ADAL" clId="{8FC1E185-8EC9-41C5-ADDD-51823003A79F}" dt="2025-09-25T12:23:10.773" v="112"/>
          <ac:graphicFrameMkLst>
            <pc:docMk/>
            <pc:sldMk cId="838714119" sldId="2147479290"/>
            <ac:graphicFrameMk id="3" creationId="{141BDDF4-2EA5-1258-5A54-5CA8A36E163F}"/>
          </ac:graphicFrameMkLst>
        </pc:graphicFrameChg>
      </pc:sldChg>
      <pc:sldChg chg="addSp delSp modSp add mod modTransition modNotesTx">
        <pc:chgData name="Spagnuolo, Lorenza" userId="613a45d7-e36b-473a-93f1-7d557a56a36b" providerId="ADAL" clId="{8FC1E185-8EC9-41C5-ADDD-51823003A79F}" dt="2025-09-25T12:24:54.925" v="119" actId="20577"/>
        <pc:sldMkLst>
          <pc:docMk/>
          <pc:sldMk cId="1719022700" sldId="2147479291"/>
        </pc:sldMkLst>
        <pc:spChg chg="mod topLvl">
          <ac:chgData name="Spagnuolo, Lorenza" userId="613a45d7-e36b-473a-93f1-7d557a56a36b" providerId="ADAL" clId="{8FC1E185-8EC9-41C5-ADDD-51823003A79F}" dt="2025-09-25T12:20:54.719" v="70" actId="165"/>
          <ac:spMkLst>
            <pc:docMk/>
            <pc:sldMk cId="1719022700" sldId="2147479291"/>
            <ac:spMk id="10" creationId="{A743F33D-6E48-C2E1-3829-7FE225455E3F}"/>
          </ac:spMkLst>
        </pc:spChg>
        <pc:spChg chg="mod topLvl">
          <ac:chgData name="Spagnuolo, Lorenza" userId="613a45d7-e36b-473a-93f1-7d557a56a36b" providerId="ADAL" clId="{8FC1E185-8EC9-41C5-ADDD-51823003A79F}" dt="2025-09-25T12:20:54.719" v="70" actId="165"/>
          <ac:spMkLst>
            <pc:docMk/>
            <pc:sldMk cId="1719022700" sldId="2147479291"/>
            <ac:spMk id="11" creationId="{0EE787DF-588A-4BC5-9267-4CF3889F40DB}"/>
          </ac:spMkLst>
        </pc:spChg>
        <pc:spChg chg="mod topLvl">
          <ac:chgData name="Spagnuolo, Lorenza" userId="613a45d7-e36b-473a-93f1-7d557a56a36b" providerId="ADAL" clId="{8FC1E185-8EC9-41C5-ADDD-51823003A79F}" dt="2025-09-25T12:20:54.719" v="70" actId="165"/>
          <ac:spMkLst>
            <pc:docMk/>
            <pc:sldMk cId="1719022700" sldId="2147479291"/>
            <ac:spMk id="12" creationId="{5C8488AE-29F0-E317-863C-9A33443B406E}"/>
          </ac:spMkLst>
        </pc:spChg>
        <pc:spChg chg="mod topLvl">
          <ac:chgData name="Spagnuolo, Lorenza" userId="613a45d7-e36b-473a-93f1-7d557a56a36b" providerId="ADAL" clId="{8FC1E185-8EC9-41C5-ADDD-51823003A79F}" dt="2025-09-25T12:20:54.719" v="70" actId="165"/>
          <ac:spMkLst>
            <pc:docMk/>
            <pc:sldMk cId="1719022700" sldId="2147479291"/>
            <ac:spMk id="15" creationId="{933EFEF3-A7D2-7B11-E7B7-3A67824E6816}"/>
          </ac:spMkLst>
        </pc:spChg>
        <pc:spChg chg="add del mod topLvl">
          <ac:chgData name="Spagnuolo, Lorenza" userId="613a45d7-e36b-473a-93f1-7d557a56a36b" providerId="ADAL" clId="{8FC1E185-8EC9-41C5-ADDD-51823003A79F}" dt="2025-09-25T12:21:31.333" v="86" actId="20577"/>
          <ac:spMkLst>
            <pc:docMk/>
            <pc:sldMk cId="1719022700" sldId="2147479291"/>
            <ac:spMk id="16" creationId="{BD7E44E8-728B-E578-2D3E-C9263FD8DE55}"/>
          </ac:spMkLst>
        </pc:spChg>
        <pc:spChg chg="add del mod topLvl">
          <ac:chgData name="Spagnuolo, Lorenza" userId="613a45d7-e36b-473a-93f1-7d557a56a36b" providerId="ADAL" clId="{8FC1E185-8EC9-41C5-ADDD-51823003A79F}" dt="2025-09-25T12:21:27.925" v="78" actId="14100"/>
          <ac:spMkLst>
            <pc:docMk/>
            <pc:sldMk cId="1719022700" sldId="2147479291"/>
            <ac:spMk id="17" creationId="{F44255DF-6847-050B-9832-2B8DB5A8E873}"/>
          </ac:spMkLst>
        </pc:spChg>
        <pc:spChg chg="add del mod">
          <ac:chgData name="Spagnuolo, Lorenza" userId="613a45d7-e36b-473a-93f1-7d557a56a36b" providerId="ADAL" clId="{8FC1E185-8EC9-41C5-ADDD-51823003A79F}" dt="2025-09-25T12:21:27.925" v="78" actId="14100"/>
          <ac:spMkLst>
            <pc:docMk/>
            <pc:sldMk cId="1719022700" sldId="2147479291"/>
            <ac:spMk id="18" creationId="{81617C3D-4458-6AE7-580F-2ECB089E8A7D}"/>
          </ac:spMkLst>
        </pc:spChg>
        <pc:spChg chg="add del mod topLvl">
          <ac:chgData name="Spagnuolo, Lorenza" userId="613a45d7-e36b-473a-93f1-7d557a56a36b" providerId="ADAL" clId="{8FC1E185-8EC9-41C5-ADDD-51823003A79F}" dt="2025-09-25T12:21:27.925" v="78" actId="14100"/>
          <ac:spMkLst>
            <pc:docMk/>
            <pc:sldMk cId="1719022700" sldId="2147479291"/>
            <ac:spMk id="19" creationId="{977F7F06-3AD2-942E-1625-457B65B862AB}"/>
          </ac:spMkLst>
        </pc:spChg>
        <pc:spChg chg="del">
          <ac:chgData name="Spagnuolo, Lorenza" userId="613a45d7-e36b-473a-93f1-7d557a56a36b" providerId="ADAL" clId="{8FC1E185-8EC9-41C5-ADDD-51823003A79F}" dt="2025-09-25T12:20:22.873" v="56" actId="478"/>
          <ac:spMkLst>
            <pc:docMk/>
            <pc:sldMk cId="1719022700" sldId="2147479291"/>
            <ac:spMk id="28" creationId="{4A47E1A3-98C0-143B-5C47-DF8514AED6BD}"/>
          </ac:spMkLst>
        </pc:spChg>
        <pc:spChg chg="add del mod">
          <ac:chgData name="Spagnuolo, Lorenza" userId="613a45d7-e36b-473a-93f1-7d557a56a36b" providerId="ADAL" clId="{8FC1E185-8EC9-41C5-ADDD-51823003A79F}" dt="2025-09-25T12:21:16.359" v="74" actId="1076"/>
          <ac:spMkLst>
            <pc:docMk/>
            <pc:sldMk cId="1719022700" sldId="2147479291"/>
            <ac:spMk id="40" creationId="{2D8C2C2E-DDAA-D8CA-2F6E-4630CA21BA03}"/>
          </ac:spMkLst>
        </pc:spChg>
        <pc:spChg chg="add del mod topLvl">
          <ac:chgData name="Spagnuolo, Lorenza" userId="613a45d7-e36b-473a-93f1-7d557a56a36b" providerId="ADAL" clId="{8FC1E185-8EC9-41C5-ADDD-51823003A79F}" dt="2025-09-25T12:21:16.359" v="74" actId="1076"/>
          <ac:spMkLst>
            <pc:docMk/>
            <pc:sldMk cId="1719022700" sldId="2147479291"/>
            <ac:spMk id="41" creationId="{101323ED-9826-ECD8-6BB5-55930681A394}"/>
          </ac:spMkLst>
        </pc:spChg>
        <pc:spChg chg="add del mod topLvl">
          <ac:chgData name="Spagnuolo, Lorenza" userId="613a45d7-e36b-473a-93f1-7d557a56a36b" providerId="ADAL" clId="{8FC1E185-8EC9-41C5-ADDD-51823003A79F}" dt="2025-09-25T12:21:16.359" v="74" actId="1076"/>
          <ac:spMkLst>
            <pc:docMk/>
            <pc:sldMk cId="1719022700" sldId="2147479291"/>
            <ac:spMk id="42" creationId="{AC6107DE-8028-504C-62EC-21033A3AD141}"/>
          </ac:spMkLst>
        </pc:spChg>
        <pc:spChg chg="add del mod topLvl">
          <ac:chgData name="Spagnuolo, Lorenza" userId="613a45d7-e36b-473a-93f1-7d557a56a36b" providerId="ADAL" clId="{8FC1E185-8EC9-41C5-ADDD-51823003A79F}" dt="2025-09-25T12:21:16.359" v="74" actId="1076"/>
          <ac:spMkLst>
            <pc:docMk/>
            <pc:sldMk cId="1719022700" sldId="2147479291"/>
            <ac:spMk id="43" creationId="{9027ED3C-E302-D588-F9EE-78E11A25AF1B}"/>
          </ac:spMkLst>
        </pc:spChg>
        <pc:spChg chg="del">
          <ac:chgData name="Spagnuolo, Lorenza" userId="613a45d7-e36b-473a-93f1-7d557a56a36b" providerId="ADAL" clId="{8FC1E185-8EC9-41C5-ADDD-51823003A79F}" dt="2025-09-25T12:20:22.873" v="56" actId="478"/>
          <ac:spMkLst>
            <pc:docMk/>
            <pc:sldMk cId="1719022700" sldId="2147479291"/>
            <ac:spMk id="45" creationId="{414FB7B0-E69E-8844-0C2A-4F257C9C8B64}"/>
          </ac:spMkLst>
        </pc:spChg>
        <pc:spChg chg="del">
          <ac:chgData name="Spagnuolo, Lorenza" userId="613a45d7-e36b-473a-93f1-7d557a56a36b" providerId="ADAL" clId="{8FC1E185-8EC9-41C5-ADDD-51823003A79F}" dt="2025-09-25T12:20:22.873" v="56" actId="478"/>
          <ac:spMkLst>
            <pc:docMk/>
            <pc:sldMk cId="1719022700" sldId="2147479291"/>
            <ac:spMk id="46" creationId="{7099840B-1F58-9C15-B3D0-2D25105AB055}"/>
          </ac:spMkLst>
        </pc:spChg>
        <pc:grpChg chg="mod">
          <ac:chgData name="Spagnuolo, Lorenza" userId="613a45d7-e36b-473a-93f1-7d557a56a36b" providerId="ADAL" clId="{8FC1E185-8EC9-41C5-ADDD-51823003A79F}" dt="2025-09-25T12:20:33.634" v="59" actId="14100"/>
          <ac:grpSpMkLst>
            <pc:docMk/>
            <pc:sldMk cId="1719022700" sldId="2147479291"/>
            <ac:grpSpMk id="44" creationId="{6731EC8D-574E-7CAA-8637-C075DE4D914F}"/>
          </ac:grpSpMkLst>
        </pc:grpChg>
        <pc:grpChg chg="del">
          <ac:chgData name="Spagnuolo, Lorenza" userId="613a45d7-e36b-473a-93f1-7d557a56a36b" providerId="ADAL" clId="{8FC1E185-8EC9-41C5-ADDD-51823003A79F}" dt="2025-09-25T12:20:22.873" v="56" actId="478"/>
          <ac:grpSpMkLst>
            <pc:docMk/>
            <pc:sldMk cId="1719022700" sldId="2147479291"/>
            <ac:grpSpMk id="8198" creationId="{94899935-33F0-459F-C64D-C84B05F775DB}"/>
          </ac:grpSpMkLst>
        </pc:grpChg>
        <pc:grpChg chg="del">
          <ac:chgData name="Spagnuolo, Lorenza" userId="613a45d7-e36b-473a-93f1-7d557a56a36b" providerId="ADAL" clId="{8FC1E185-8EC9-41C5-ADDD-51823003A79F}" dt="2025-09-25T12:20:22.873" v="56" actId="478"/>
          <ac:grpSpMkLst>
            <pc:docMk/>
            <pc:sldMk cId="1719022700" sldId="2147479291"/>
            <ac:grpSpMk id="8199" creationId="{CACEBDEF-0761-3272-9295-A17D3F849B3E}"/>
          </ac:grpSpMkLst>
        </pc:grpChg>
        <pc:grpChg chg="del">
          <ac:chgData name="Spagnuolo, Lorenza" userId="613a45d7-e36b-473a-93f1-7d557a56a36b" providerId="ADAL" clId="{8FC1E185-8EC9-41C5-ADDD-51823003A79F}" dt="2025-09-25T12:20:22.873" v="56" actId="478"/>
          <ac:grpSpMkLst>
            <pc:docMk/>
            <pc:sldMk cId="1719022700" sldId="2147479291"/>
            <ac:grpSpMk id="8200" creationId="{F2714165-583A-6593-32B9-6B01433CCAA6}"/>
          </ac:grpSpMkLst>
        </pc:grpChg>
      </pc:sldChg>
      <pc:sldMasterChg chg="delSldLayout">
        <pc:chgData name="Spagnuolo, Lorenza" userId="613a45d7-e36b-473a-93f1-7d557a56a36b" providerId="ADAL" clId="{8FC1E185-8EC9-41C5-ADDD-51823003A79F}" dt="2025-09-25T12:12:51.755" v="0" actId="47"/>
        <pc:sldMasterMkLst>
          <pc:docMk/>
          <pc:sldMasterMk cId="836320791" sldId="2147483660"/>
        </pc:sldMasterMkLst>
        <pc:sldLayoutChg chg="del">
          <pc:chgData name="Spagnuolo, Lorenza" userId="613a45d7-e36b-473a-93f1-7d557a56a36b" providerId="ADAL" clId="{8FC1E185-8EC9-41C5-ADDD-51823003A79F}" dt="2025-09-25T12:12:51.755" v="0" actId="47"/>
          <pc:sldLayoutMkLst>
            <pc:docMk/>
            <pc:sldMasterMk cId="836320791" sldId="2147483660"/>
            <pc:sldLayoutMk cId="1704773760" sldId="2147483696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6C8D5F8-FE3C-0690-A377-D830D0587CA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5CEEBCF-8DFB-F607-35C0-0D5E8C23B10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EC00E7-1626-496B-BFA3-2093EFF06ABB}" type="datetimeFigureOut">
              <a:rPr lang="it-IT" smtClean="0"/>
              <a:t>25/09/2025</a:t>
            </a:fld>
            <a:endParaRPr lang="it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5ED1B29-5A60-2C05-EF51-CEAC71C8BBD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8B0422-5F02-53D1-9F95-EB093FD3CC7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A5F1CA-7F11-4EDF-BDE1-3DF1FFD9A232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1320833"/>
      </p:ext>
    </p:extLst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4DA0B0-9942-4CAD-8661-56899BBBB23D}" type="datetimeFigureOut">
              <a:rPr lang="it-IT" smtClean="0"/>
              <a:t>25/09/2025</a:t>
            </a:fld>
            <a:endParaRPr lang="it-I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0C1118-E30E-4CA6-A696-A6321D6F37D8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88994128"/>
      </p:ext>
    </p:extLst>
  </p:cSld>
  <p:clrMap bg1="lt1" tx1="dk1" bg2="lt2" tx2="dk2" accent1="accent1" accent2="accent2" accent3="accent3" accent4="accent4" accent5="accent5" accent6="accent6" hlink="hlink" folHlink="folHlink"/>
  <p:hf sldNum="0"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8DB781-8234-4F26-80CC-8F5C34C4565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4167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8DB781-8234-4F26-80CC-8F5C34C4565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928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8DB781-8234-4F26-80CC-8F5C34C4565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2692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>
                <a:effectLst/>
                <a:latin typeface="Calibri" panose="020F0502020204030204" pitchFamily="34" charset="0"/>
              </a:rPr>
              <a:t>Untitled Slide </a:t>
            </a:r>
            <a:br>
              <a:rPr lang="en-US" sz="1800">
                <a:effectLst/>
                <a:latin typeface="Calibri" panose="020F0502020204030204" pitchFamily="34" charset="0"/>
              </a:rPr>
            </a:br>
            <a:r>
              <a:rPr lang="en-US" sz="1800">
                <a:effectLst/>
                <a:latin typeface="Calibri" panose="020F0502020204030204" pitchFamily="34" charset="0"/>
              </a:rPr>
              <a:t>Then the third question: Why did it happen? For this, </a:t>
            </a:r>
            <a:br>
              <a:rPr lang="en-US" sz="1800">
                <a:effectLst/>
                <a:latin typeface="Calibri" panose="020F0502020204030204" pitchFamily="34" charset="0"/>
              </a:rPr>
            </a:br>
            <a:r>
              <a:rPr lang="en-US" sz="1800">
                <a:effectLst/>
                <a:latin typeface="Calibri" panose="020F0502020204030204" pitchFamily="34" charset="0"/>
              </a:rPr>
              <a:t>we want to use Root Cause Analysis, also known as </a:t>
            </a:r>
            <a:br>
              <a:rPr lang="en-US" sz="1800">
                <a:effectLst/>
                <a:latin typeface="Calibri" panose="020F0502020204030204" pitchFamily="34" charset="0"/>
              </a:rPr>
            </a:br>
            <a:r>
              <a:rPr lang="en-US" sz="1800">
                <a:effectLst/>
                <a:latin typeface="Calibri" panose="020F0502020204030204" pitchFamily="34" charset="0"/>
              </a:rPr>
              <a:t>RCA. It's a method of problem solving used for </a:t>
            </a:r>
            <a:br>
              <a:rPr lang="en-US" sz="1800">
                <a:effectLst/>
                <a:latin typeface="Calibri" panose="020F0502020204030204" pitchFamily="34" charset="0"/>
              </a:rPr>
            </a:br>
            <a:r>
              <a:rPr lang="en-US" sz="1800">
                <a:effectLst/>
                <a:latin typeface="Calibri" panose="020F0502020204030204" pitchFamily="34" charset="0"/>
              </a:rPr>
              <a:t>identifying the Root Cause of faults or problems. It is </a:t>
            </a:r>
            <a:br>
              <a:rPr lang="en-US" sz="1800">
                <a:effectLst/>
                <a:latin typeface="Calibri" panose="020F0502020204030204" pitchFamily="34" charset="0"/>
              </a:rPr>
            </a:br>
            <a:r>
              <a:rPr lang="en-US" sz="1800">
                <a:effectLst/>
                <a:latin typeface="Calibri" panose="020F0502020204030204" pitchFamily="34" charset="0"/>
              </a:rPr>
              <a:t>going to trace a problem into its origins, or </a:t>
            </a:r>
            <a:br>
              <a:rPr lang="en-US" sz="1800">
                <a:effectLst/>
                <a:latin typeface="Calibri" panose="020F0502020204030204" pitchFamily="34" charset="0"/>
              </a:rPr>
            </a:br>
            <a:r>
              <a:rPr lang="en-US" sz="1800">
                <a:effectLst/>
                <a:latin typeface="Calibri" panose="020F0502020204030204" pitchFamily="34" charset="0"/>
              </a:rPr>
              <a:t>"underlying causes", to entirely prevent problem </a:t>
            </a:r>
            <a:br>
              <a:rPr lang="en-US" sz="1800">
                <a:effectLst/>
                <a:latin typeface="Calibri" panose="020F0502020204030204" pitchFamily="34" charset="0"/>
              </a:rPr>
            </a:br>
            <a:r>
              <a:rPr lang="en-US" sz="1800">
                <a:effectLst/>
                <a:latin typeface="Calibri" panose="020F0502020204030204" pitchFamily="34" charset="0"/>
              </a:rPr>
              <a:t>recurrence. Here, you may like to differentiate </a:t>
            </a:r>
            <a:br>
              <a:rPr lang="en-US" sz="1800">
                <a:effectLst/>
                <a:latin typeface="Calibri" panose="020F0502020204030204" pitchFamily="34" charset="0"/>
              </a:rPr>
            </a:br>
            <a:r>
              <a:rPr lang="en-US" sz="1800">
                <a:effectLst/>
                <a:latin typeface="Calibri" panose="020F0502020204030204" pitchFamily="34" charset="0"/>
              </a:rPr>
              <a:t>"causal factors" and "Root causes". Causal factors </a:t>
            </a:r>
            <a:br>
              <a:rPr lang="en-US" sz="1800">
                <a:effectLst/>
                <a:latin typeface="Calibri" panose="020F0502020204030204" pitchFamily="34" charset="0"/>
              </a:rPr>
            </a:br>
            <a:r>
              <a:rPr lang="en-US" sz="1800">
                <a:effectLst/>
                <a:latin typeface="Calibri" panose="020F0502020204030204" pitchFamily="34" charset="0"/>
              </a:rPr>
              <a:t>affect an event's outcome but may not be a root </a:t>
            </a:r>
            <a:br>
              <a:rPr lang="en-US" sz="1800">
                <a:effectLst/>
                <a:latin typeface="Calibri" panose="020F0502020204030204" pitchFamily="34" charset="0"/>
              </a:rPr>
            </a:br>
            <a:r>
              <a:rPr lang="en-US" sz="1800">
                <a:effectLst/>
                <a:latin typeface="Calibri" panose="020F0502020204030204" pitchFamily="34" charset="0"/>
              </a:rPr>
              <a:t>cause, so it may not prevent problem recurrence </a:t>
            </a:r>
            <a:br>
              <a:rPr lang="en-US" sz="1800">
                <a:effectLst/>
                <a:latin typeface="Calibri" panose="020F0502020204030204" pitchFamily="34" charset="0"/>
              </a:rPr>
            </a:br>
            <a:r>
              <a:rPr lang="en-US" sz="1800">
                <a:effectLst/>
                <a:latin typeface="Calibri" panose="020F0502020204030204" pitchFamily="34" charset="0"/>
              </a:rPr>
              <a:t>with certainty if you only remove such causal factors. </a:t>
            </a:r>
            <a:br>
              <a:rPr lang="en-US" sz="1800">
                <a:effectLst/>
                <a:latin typeface="Calibri" panose="020F0502020204030204" pitchFamily="34" charset="0"/>
              </a:rPr>
            </a:br>
            <a:r>
              <a:rPr lang="en-US" sz="1800">
                <a:effectLst/>
                <a:latin typeface="Calibri" panose="020F0502020204030204" pitchFamily="34" charset="0"/>
              </a:rPr>
              <a:t>Like a doctor diagnosing a disease, "fever" is </a:t>
            </a:r>
            <a:br>
              <a:rPr lang="en-US" sz="1800">
                <a:effectLst/>
                <a:latin typeface="Calibri" panose="020F0502020204030204" pitchFamily="34" charset="0"/>
              </a:rPr>
            </a:br>
            <a:r>
              <a:rPr lang="en-US" sz="1800">
                <a:effectLst/>
                <a:latin typeface="Calibri" panose="020F0502020204030204" pitchFamily="34" charset="0"/>
              </a:rPr>
              <a:t>sometimes only the symptom of the real disease, </a:t>
            </a:r>
            <a:br>
              <a:rPr lang="en-US" sz="1800">
                <a:effectLst/>
                <a:latin typeface="Calibri" panose="020F0502020204030204" pitchFamily="34" charset="0"/>
              </a:rPr>
            </a:br>
            <a:r>
              <a:rPr lang="en-US" sz="1800">
                <a:effectLst/>
                <a:latin typeface="Calibri" panose="020F0502020204030204" pitchFamily="34" charset="0"/>
              </a:rPr>
              <a:t>because many diseases may show fever, from a </a:t>
            </a:r>
            <a:br>
              <a:rPr lang="en-US" sz="1800">
                <a:effectLst/>
                <a:latin typeface="Calibri" panose="020F0502020204030204" pitchFamily="34" charset="0"/>
              </a:rPr>
            </a:br>
            <a:r>
              <a:rPr lang="en-US" sz="1800">
                <a:effectLst/>
                <a:latin typeface="Calibri" panose="020F0502020204030204" pitchFamily="34" charset="0"/>
              </a:rPr>
              <a:t>common cold to several serious diseases. The </a:t>
            </a:r>
            <a:br>
              <a:rPr lang="en-US" sz="1800">
                <a:effectLst/>
                <a:latin typeface="Calibri" panose="020F0502020204030204" pitchFamily="34" charset="0"/>
              </a:rPr>
            </a:br>
            <a:r>
              <a:rPr lang="en-US" sz="1800">
                <a:effectLst/>
                <a:latin typeface="Calibri" panose="020F0502020204030204" pitchFamily="34" charset="0"/>
              </a:rPr>
              <a:t>doctor always takes actions to look for the real </a:t>
            </a:r>
            <a:br>
              <a:rPr lang="en-US" sz="1800">
                <a:effectLst/>
                <a:latin typeface="Calibri" panose="020F0502020204030204" pitchFamily="34" charset="0"/>
              </a:rPr>
            </a:br>
            <a:r>
              <a:rPr lang="en-US" sz="1800">
                <a:effectLst/>
                <a:latin typeface="Calibri" panose="020F0502020204030204" pitchFamily="34" charset="0"/>
              </a:rPr>
              <a:t>causes of the disease other than only treat the </a:t>
            </a:r>
            <a:br>
              <a:rPr lang="en-US" sz="1800">
                <a:effectLst/>
                <a:latin typeface="Calibri" panose="020F0502020204030204" pitchFamily="34" charset="0"/>
              </a:rPr>
            </a:br>
            <a:r>
              <a:rPr lang="en-US" sz="1800">
                <a:effectLst/>
                <a:latin typeface="Calibri" panose="020F0502020204030204" pitchFamily="34" charset="0"/>
              </a:rPr>
              <a:t>symptom of fever. </a:t>
            </a:r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8DB781-8234-4F26-80CC-8F5C34C4565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9657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libri" panose="020F0502020204030204" pitchFamily="34" charset="0"/>
              </a:rPr>
              <a:t> </a:t>
            </a:r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8DB781-8234-4F26-80CC-8F5C34C4565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557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E724D8-F497-A5C3-9205-16D27CE846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CF9BD0A-1D9B-506A-477C-AA34BA60A1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D0EC4AB-63F7-6AC9-F8B5-75858DD7A9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libri" panose="020F0502020204030204" pitchFamily="34" charset="0"/>
              </a:rPr>
              <a:t> 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libri" panose="020F0502020204030204" pitchFamily="34" charset="0"/>
              </a:rPr>
              <a:t> </a:t>
            </a:r>
            <a:endParaRPr lang="it-IT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9CFA24-D11F-1F33-8D3A-578C0F2289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8DB781-8234-4F26-80CC-8F5C34C4565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1931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Holding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928688" y="-1"/>
            <a:ext cx="757238" cy="7572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Gotham Book" charset="0"/>
                <a:ea typeface="Gotham Book" charset="0"/>
                <a:cs typeface="Gotham Book" charset="0"/>
              </a:rPr>
              <a:t>117</a:t>
            </a:r>
          </a:p>
          <a:p>
            <a:pPr algn="ctr"/>
            <a:r>
              <a:rPr lang="en-US" sz="1400" dirty="0">
                <a:latin typeface="Gotham Book" charset="0"/>
                <a:ea typeface="Gotham Book" charset="0"/>
                <a:cs typeface="Gotham Book" charset="0"/>
              </a:rPr>
              <a:t>192</a:t>
            </a:r>
          </a:p>
          <a:p>
            <a:pPr algn="ctr"/>
            <a:r>
              <a:rPr lang="en-US" sz="1400" dirty="0">
                <a:latin typeface="Gotham Book" charset="0"/>
                <a:ea typeface="Gotham Book" charset="0"/>
                <a:cs typeface="Gotham Book" charset="0"/>
              </a:rPr>
              <a:t>67</a:t>
            </a:r>
          </a:p>
        </p:txBody>
      </p:sp>
      <p:sp>
        <p:nvSpPr>
          <p:cNvPr id="3" name="Rectangle 2"/>
          <p:cNvSpPr/>
          <p:nvPr/>
        </p:nvSpPr>
        <p:spPr>
          <a:xfrm>
            <a:off x="-928688" y="869495"/>
            <a:ext cx="757238" cy="757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237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29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36</a:t>
            </a:r>
          </a:p>
        </p:txBody>
      </p:sp>
      <p:sp>
        <p:nvSpPr>
          <p:cNvPr id="4" name="Rectangle 3"/>
          <p:cNvSpPr/>
          <p:nvPr/>
        </p:nvSpPr>
        <p:spPr>
          <a:xfrm>
            <a:off x="-928688" y="1738991"/>
            <a:ext cx="757238" cy="7572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88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89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91</a:t>
            </a:r>
          </a:p>
        </p:txBody>
      </p:sp>
      <p:sp>
        <p:nvSpPr>
          <p:cNvPr id="5" name="Rectangle 4"/>
          <p:cNvSpPr/>
          <p:nvPr/>
        </p:nvSpPr>
        <p:spPr>
          <a:xfrm>
            <a:off x="-928688" y="2608487"/>
            <a:ext cx="757238" cy="75723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 137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139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142</a:t>
            </a:r>
          </a:p>
        </p:txBody>
      </p:sp>
      <p:sp>
        <p:nvSpPr>
          <p:cNvPr id="6" name="Rectangle 5"/>
          <p:cNvSpPr/>
          <p:nvPr/>
        </p:nvSpPr>
        <p:spPr>
          <a:xfrm>
            <a:off x="-928688" y="3477983"/>
            <a:ext cx="757238" cy="7572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226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227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228</a:t>
            </a:r>
          </a:p>
        </p:txBody>
      </p:sp>
      <p:sp>
        <p:nvSpPr>
          <p:cNvPr id="7" name="Rectangle 6"/>
          <p:cNvSpPr/>
          <p:nvPr/>
        </p:nvSpPr>
        <p:spPr>
          <a:xfrm>
            <a:off x="-928688" y="5209834"/>
            <a:ext cx="757238" cy="75723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91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121</a:t>
            </a:r>
          </a:p>
        </p:txBody>
      </p:sp>
      <p:sp>
        <p:nvSpPr>
          <p:cNvPr id="8" name="Rectangle 7"/>
          <p:cNvSpPr/>
          <p:nvPr/>
        </p:nvSpPr>
        <p:spPr>
          <a:xfrm>
            <a:off x="12382500" y="-7142"/>
            <a:ext cx="757238" cy="757238"/>
          </a:xfrm>
          <a:prstGeom prst="rect">
            <a:avLst/>
          </a:prstGeom>
          <a:solidFill>
            <a:srgbClr val="0033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51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102</a:t>
            </a:r>
          </a:p>
        </p:txBody>
      </p:sp>
      <p:sp>
        <p:nvSpPr>
          <p:cNvPr id="9" name="Rectangle 8"/>
          <p:cNvSpPr/>
          <p:nvPr/>
        </p:nvSpPr>
        <p:spPr>
          <a:xfrm>
            <a:off x="12382500" y="862354"/>
            <a:ext cx="757238" cy="757238"/>
          </a:xfrm>
          <a:prstGeom prst="rect">
            <a:avLst/>
          </a:prstGeom>
          <a:solidFill>
            <a:srgbClr val="0066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102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204</a:t>
            </a:r>
          </a:p>
        </p:txBody>
      </p:sp>
      <p:sp>
        <p:nvSpPr>
          <p:cNvPr id="10" name="Rectangle 9"/>
          <p:cNvSpPr/>
          <p:nvPr/>
        </p:nvSpPr>
        <p:spPr>
          <a:xfrm>
            <a:off x="12382500" y="1731850"/>
            <a:ext cx="757238" cy="757238"/>
          </a:xfrm>
          <a:prstGeom prst="rect">
            <a:avLst/>
          </a:prstGeom>
          <a:solidFill>
            <a:srgbClr val="00AE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174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240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2382500" y="2601346"/>
            <a:ext cx="757238" cy="757238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255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204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0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2382500" y="3470842"/>
            <a:ext cx="757238" cy="757238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255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153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0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2382500" y="6079330"/>
            <a:ext cx="757238" cy="757238"/>
          </a:xfrm>
          <a:prstGeom prst="rect">
            <a:avLst/>
          </a:prstGeom>
          <a:solidFill>
            <a:srgbClr val="A03A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160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58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149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2382500" y="4340338"/>
            <a:ext cx="757238" cy="757238"/>
          </a:xfrm>
          <a:prstGeom prst="rect">
            <a:avLst/>
          </a:prstGeom>
          <a:solidFill>
            <a:srgbClr val="F479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244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121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32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2382500" y="5209834"/>
            <a:ext cx="757238" cy="757238"/>
          </a:xfrm>
          <a:prstGeom prst="rect">
            <a:avLst/>
          </a:prstGeom>
          <a:solidFill>
            <a:srgbClr val="5430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84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48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148</a:t>
            </a:r>
          </a:p>
        </p:txBody>
      </p:sp>
      <p:sp>
        <p:nvSpPr>
          <p:cNvPr id="16" name="TextBox 15"/>
          <p:cNvSpPr txBox="1"/>
          <p:nvPr/>
        </p:nvSpPr>
        <p:spPr>
          <a:xfrm rot="16200000">
            <a:off x="-3425503" y="1956580"/>
            <a:ext cx="4235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898B8E"/>
                </a:solidFill>
                <a:latin typeface="Gotham Book" charset="0"/>
                <a:ea typeface="Gotham Book" charset="0"/>
                <a:cs typeface="Gotham Book" charset="0"/>
              </a:rPr>
              <a:t>Primary</a:t>
            </a:r>
          </a:p>
        </p:txBody>
      </p:sp>
      <p:sp>
        <p:nvSpPr>
          <p:cNvPr id="17" name="TextBox 16"/>
          <p:cNvSpPr txBox="1"/>
          <p:nvPr/>
        </p:nvSpPr>
        <p:spPr>
          <a:xfrm rot="16200000">
            <a:off x="-1874167" y="5434563"/>
            <a:ext cx="113255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898B8E"/>
                </a:solidFill>
                <a:latin typeface="Gotham Book" charset="0"/>
                <a:ea typeface="Gotham Book" charset="0"/>
                <a:cs typeface="Gotham Book" charset="0"/>
              </a:rPr>
              <a:t>Secondary</a:t>
            </a:r>
          </a:p>
        </p:txBody>
      </p:sp>
      <p:sp>
        <p:nvSpPr>
          <p:cNvPr id="18" name="TextBox 17"/>
          <p:cNvSpPr txBox="1"/>
          <p:nvPr/>
        </p:nvSpPr>
        <p:spPr>
          <a:xfrm rot="5400000">
            <a:off x="10044169" y="3260823"/>
            <a:ext cx="68437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898B8E"/>
                </a:solidFill>
                <a:latin typeface="Gotham Book" charset="0"/>
                <a:ea typeface="Gotham Book" charset="0"/>
                <a:cs typeface="Gotham Book" charset="0"/>
              </a:rPr>
              <a:t>Tertiary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-1300162" y="0"/>
            <a:ext cx="0" cy="1626733"/>
          </a:xfrm>
          <a:prstGeom prst="line">
            <a:avLst/>
          </a:prstGeom>
          <a:ln>
            <a:solidFill>
              <a:srgbClr val="58595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-1300162" y="2601346"/>
            <a:ext cx="0" cy="1626733"/>
          </a:xfrm>
          <a:prstGeom prst="line">
            <a:avLst/>
          </a:prstGeom>
          <a:ln>
            <a:solidFill>
              <a:srgbClr val="58595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13439776" y="0"/>
            <a:ext cx="0" cy="3014663"/>
          </a:xfrm>
          <a:prstGeom prst="line">
            <a:avLst/>
          </a:prstGeom>
          <a:ln>
            <a:solidFill>
              <a:srgbClr val="58595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13439776" y="3843337"/>
            <a:ext cx="0" cy="3014663"/>
          </a:xfrm>
          <a:prstGeom prst="line">
            <a:avLst/>
          </a:prstGeom>
          <a:ln>
            <a:solidFill>
              <a:srgbClr val="58595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Graphic 22">
            <a:extLst>
              <a:ext uri="{FF2B5EF4-FFF2-40B4-BE49-F238E27FC236}">
                <a16:creationId xmlns:a16="http://schemas.microsoft.com/office/drawing/2014/main" id="{B19AC66F-23F5-37C7-D1E2-7D233E8694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418667" y="2730007"/>
            <a:ext cx="6499908" cy="3607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2056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5_Section Divi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6800" y="4121624"/>
            <a:ext cx="9144000" cy="1189844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6800" y="5403543"/>
            <a:ext cx="9144000" cy="1065496"/>
          </a:xfrm>
        </p:spPr>
        <p:txBody>
          <a:bodyPr>
            <a:noAutofit/>
          </a:bodyPr>
          <a:lstStyle>
            <a:lvl1pPr marL="0" indent="0" algn="l">
              <a:buNone/>
              <a:defRPr sz="2800" b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4064000"/>
          </a:xfrm>
          <a:prstGeom prst="rect">
            <a:avLst/>
          </a:prstGeom>
          <a:solidFill>
            <a:schemeClr val="bg1"/>
          </a:solidFill>
        </p:spPr>
      </p:pic>
      <p:cxnSp>
        <p:nvCxnSpPr>
          <p:cNvPr id="5" name="Straight Connector 4"/>
          <p:cNvCxnSpPr/>
          <p:nvPr/>
        </p:nvCxnSpPr>
        <p:spPr>
          <a:xfrm>
            <a:off x="766800" y="4064000"/>
            <a:ext cx="0" cy="110447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E54A3E84-3C6F-3596-A4BF-0502488CFB21}"/>
              </a:ext>
            </a:extLst>
          </p:cNvPr>
          <p:cNvGrpSpPr>
            <a:grpSpLocks noChangeAspect="1"/>
          </p:cNvGrpSpPr>
          <p:nvPr/>
        </p:nvGrpSpPr>
        <p:grpSpPr>
          <a:xfrm>
            <a:off x="9314855" y="5206895"/>
            <a:ext cx="2552680" cy="1290456"/>
            <a:chOff x="5669222" y="5557521"/>
            <a:chExt cx="2955434" cy="1494060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057E08BD-714C-1A1D-E977-4854FD28F159}"/>
                </a:ext>
              </a:extLst>
            </p:cNvPr>
            <p:cNvSpPr/>
            <p:nvPr/>
          </p:nvSpPr>
          <p:spPr>
            <a:xfrm>
              <a:off x="5669222" y="6124397"/>
              <a:ext cx="1708959" cy="687425"/>
            </a:xfrm>
            <a:custGeom>
              <a:avLst/>
              <a:gdLst>
                <a:gd name="connsiteX0" fmla="*/ 1708959 w 1708959"/>
                <a:gd name="connsiteY0" fmla="*/ 0 h 687425"/>
                <a:gd name="connsiteX1" fmla="*/ 1593706 w 1708959"/>
                <a:gd name="connsiteY1" fmla="*/ 0 h 687425"/>
                <a:gd name="connsiteX2" fmla="*/ 1593706 w 1708959"/>
                <a:gd name="connsiteY2" fmla="*/ 521819 h 687425"/>
                <a:gd name="connsiteX3" fmla="*/ 1708959 w 1708959"/>
                <a:gd name="connsiteY3" fmla="*/ 521819 h 687425"/>
                <a:gd name="connsiteX4" fmla="*/ 1708959 w 1708959"/>
                <a:gd name="connsiteY4" fmla="*/ 0 h 687425"/>
                <a:gd name="connsiteX5" fmla="*/ 1536785 w 1708959"/>
                <a:gd name="connsiteY5" fmla="*/ 275422 h 687425"/>
                <a:gd name="connsiteX6" fmla="*/ 1501192 w 1708959"/>
                <a:gd name="connsiteY6" fmla="*/ 216736 h 687425"/>
                <a:gd name="connsiteX7" fmla="*/ 1446673 w 1708959"/>
                <a:gd name="connsiteY7" fmla="*/ 179801 h 687425"/>
                <a:gd name="connsiteX8" fmla="*/ 1376970 w 1708959"/>
                <a:gd name="connsiteY8" fmla="*/ 167019 h 687425"/>
                <a:gd name="connsiteX9" fmla="*/ 1303806 w 1708959"/>
                <a:gd name="connsiteY9" fmla="*/ 180154 h 687425"/>
                <a:gd name="connsiteX10" fmla="*/ 1245120 w 1708959"/>
                <a:gd name="connsiteY10" fmla="*/ 217089 h 687425"/>
                <a:gd name="connsiteX11" fmla="*/ 1205784 w 1708959"/>
                <a:gd name="connsiteY11" fmla="*/ 275069 h 687425"/>
                <a:gd name="connsiteX12" fmla="*/ 1191307 w 1708959"/>
                <a:gd name="connsiteY12" fmla="*/ 351340 h 687425"/>
                <a:gd name="connsiteX13" fmla="*/ 1206138 w 1708959"/>
                <a:gd name="connsiteY13" fmla="*/ 428599 h 687425"/>
                <a:gd name="connsiteX14" fmla="*/ 1246886 w 1708959"/>
                <a:gd name="connsiteY14" fmla="*/ 485520 h 687425"/>
                <a:gd name="connsiteX15" fmla="*/ 1307267 w 1708959"/>
                <a:gd name="connsiteY15" fmla="*/ 520689 h 687425"/>
                <a:gd name="connsiteX16" fmla="*/ 1380430 w 1708959"/>
                <a:gd name="connsiteY16" fmla="*/ 532766 h 687425"/>
                <a:gd name="connsiteX17" fmla="*/ 1472591 w 1708959"/>
                <a:gd name="connsiteY17" fmla="*/ 513768 h 687425"/>
                <a:gd name="connsiteX18" fmla="*/ 1536432 w 1708959"/>
                <a:gd name="connsiteY18" fmla="*/ 459602 h 687425"/>
                <a:gd name="connsiteX19" fmla="*/ 1457760 w 1708959"/>
                <a:gd name="connsiteY19" fmla="*/ 409885 h 687425"/>
                <a:gd name="connsiteX20" fmla="*/ 1427393 w 1708959"/>
                <a:gd name="connsiteY20" fmla="*/ 435803 h 687425"/>
                <a:gd name="connsiteX21" fmla="*/ 1381843 w 1708959"/>
                <a:gd name="connsiteY21" fmla="*/ 445760 h 687425"/>
                <a:gd name="connsiteX22" fmla="*/ 1352535 w 1708959"/>
                <a:gd name="connsiteY22" fmla="*/ 440958 h 687425"/>
                <a:gd name="connsiteX23" fmla="*/ 1326970 w 1708959"/>
                <a:gd name="connsiteY23" fmla="*/ 427470 h 687425"/>
                <a:gd name="connsiteX24" fmla="*/ 1308326 w 1708959"/>
                <a:gd name="connsiteY24" fmla="*/ 407131 h 687425"/>
                <a:gd name="connsiteX25" fmla="*/ 1299710 w 1708959"/>
                <a:gd name="connsiteY25" fmla="*/ 380930 h 687425"/>
                <a:gd name="connsiteX26" fmla="*/ 1548862 w 1708959"/>
                <a:gd name="connsiteY26" fmla="*/ 380930 h 687425"/>
                <a:gd name="connsiteX27" fmla="*/ 1549568 w 1708959"/>
                <a:gd name="connsiteY27" fmla="*/ 367795 h 687425"/>
                <a:gd name="connsiteX28" fmla="*/ 1549568 w 1708959"/>
                <a:gd name="connsiteY28" fmla="*/ 353953 h 687425"/>
                <a:gd name="connsiteX29" fmla="*/ 1536785 w 1708959"/>
                <a:gd name="connsiteY29" fmla="*/ 275281 h 687425"/>
                <a:gd name="connsiteX30" fmla="*/ 1299710 w 1708959"/>
                <a:gd name="connsiteY30" fmla="*/ 310592 h 687425"/>
                <a:gd name="connsiteX31" fmla="*/ 1306631 w 1708959"/>
                <a:gd name="connsiteY31" fmla="*/ 285380 h 687425"/>
                <a:gd name="connsiteX32" fmla="*/ 1323227 w 1708959"/>
                <a:gd name="connsiteY32" fmla="*/ 264335 h 687425"/>
                <a:gd name="connsiteX33" fmla="*/ 1347380 w 1708959"/>
                <a:gd name="connsiteY33" fmla="*/ 250211 h 687425"/>
                <a:gd name="connsiteX34" fmla="*/ 1377747 w 1708959"/>
                <a:gd name="connsiteY34" fmla="*/ 245055 h 687425"/>
                <a:gd name="connsiteX35" fmla="*/ 1428453 w 1708959"/>
                <a:gd name="connsiteY35" fmla="*/ 264405 h 687425"/>
                <a:gd name="connsiteX36" fmla="*/ 1445331 w 1708959"/>
                <a:gd name="connsiteY36" fmla="*/ 310662 h 687425"/>
                <a:gd name="connsiteX37" fmla="*/ 1299710 w 1708959"/>
                <a:gd name="connsiteY37" fmla="*/ 310662 h 687425"/>
                <a:gd name="connsiteX38" fmla="*/ 1032904 w 1708959"/>
                <a:gd name="connsiteY38" fmla="*/ 381707 h 687425"/>
                <a:gd name="connsiteX39" fmla="*/ 1016379 w 1708959"/>
                <a:gd name="connsiteY39" fmla="*/ 409320 h 687425"/>
                <a:gd name="connsiteX40" fmla="*/ 990108 w 1708959"/>
                <a:gd name="connsiteY40" fmla="*/ 428317 h 687425"/>
                <a:gd name="connsiteX41" fmla="*/ 955291 w 1708959"/>
                <a:gd name="connsiteY41" fmla="*/ 435591 h 687425"/>
                <a:gd name="connsiteX42" fmla="*/ 921111 w 1708959"/>
                <a:gd name="connsiteY42" fmla="*/ 428317 h 687425"/>
                <a:gd name="connsiteX43" fmla="*/ 895899 w 1708959"/>
                <a:gd name="connsiteY43" fmla="*/ 408967 h 687425"/>
                <a:gd name="connsiteX44" fmla="*/ 880009 w 1708959"/>
                <a:gd name="connsiteY44" fmla="*/ 381001 h 687425"/>
                <a:gd name="connsiteX45" fmla="*/ 874501 w 1708959"/>
                <a:gd name="connsiteY45" fmla="*/ 347880 h 687425"/>
                <a:gd name="connsiteX46" fmla="*/ 880009 w 1708959"/>
                <a:gd name="connsiteY46" fmla="*/ 314052 h 687425"/>
                <a:gd name="connsiteX47" fmla="*/ 895899 w 1708959"/>
                <a:gd name="connsiteY47" fmla="*/ 286439 h 687425"/>
                <a:gd name="connsiteX48" fmla="*/ 921111 w 1708959"/>
                <a:gd name="connsiteY48" fmla="*/ 267795 h 687425"/>
                <a:gd name="connsiteX49" fmla="*/ 955291 w 1708959"/>
                <a:gd name="connsiteY49" fmla="*/ 260874 h 687425"/>
                <a:gd name="connsiteX50" fmla="*/ 989825 w 1708959"/>
                <a:gd name="connsiteY50" fmla="*/ 267795 h 687425"/>
                <a:gd name="connsiteX51" fmla="*/ 1016025 w 1708959"/>
                <a:gd name="connsiteY51" fmla="*/ 286792 h 687425"/>
                <a:gd name="connsiteX52" fmla="*/ 1032904 w 1708959"/>
                <a:gd name="connsiteY52" fmla="*/ 314758 h 687425"/>
                <a:gd name="connsiteX53" fmla="*/ 1038765 w 1708959"/>
                <a:gd name="connsiteY53" fmla="*/ 347880 h 687425"/>
                <a:gd name="connsiteX54" fmla="*/ 1032904 w 1708959"/>
                <a:gd name="connsiteY54" fmla="*/ 381707 h 687425"/>
                <a:gd name="connsiteX55" fmla="*/ 1146463 w 1708959"/>
                <a:gd name="connsiteY55" fmla="*/ 178106 h 687425"/>
                <a:gd name="connsiteX56" fmla="*/ 1039472 w 1708959"/>
                <a:gd name="connsiteY56" fmla="*/ 178106 h 687425"/>
                <a:gd name="connsiteX57" fmla="*/ 1039472 w 1708959"/>
                <a:gd name="connsiteY57" fmla="*/ 222315 h 687425"/>
                <a:gd name="connsiteX58" fmla="*/ 1038059 w 1708959"/>
                <a:gd name="connsiteY58" fmla="*/ 222315 h 687425"/>
                <a:gd name="connsiteX59" fmla="*/ 990461 w 1708959"/>
                <a:gd name="connsiteY59" fmla="*/ 181567 h 687425"/>
                <a:gd name="connsiteX60" fmla="*/ 928385 w 1708959"/>
                <a:gd name="connsiteY60" fmla="*/ 168431 h 687425"/>
                <a:gd name="connsiteX61" fmla="*/ 859317 w 1708959"/>
                <a:gd name="connsiteY61" fmla="*/ 183262 h 687425"/>
                <a:gd name="connsiteX62" fmla="*/ 807905 w 1708959"/>
                <a:gd name="connsiteY62" fmla="*/ 222951 h 687425"/>
                <a:gd name="connsiteX63" fmla="*/ 775843 w 1708959"/>
                <a:gd name="connsiteY63" fmla="*/ 280225 h 687425"/>
                <a:gd name="connsiteX64" fmla="*/ 764826 w 1708959"/>
                <a:gd name="connsiteY64" fmla="*/ 348586 h 687425"/>
                <a:gd name="connsiteX65" fmla="*/ 775843 w 1708959"/>
                <a:gd name="connsiteY65" fmla="*/ 416523 h 687425"/>
                <a:gd name="connsiteX66" fmla="*/ 807905 w 1708959"/>
                <a:gd name="connsiteY66" fmla="*/ 472808 h 687425"/>
                <a:gd name="connsiteX67" fmla="*/ 859317 w 1708959"/>
                <a:gd name="connsiteY67" fmla="*/ 511155 h 687425"/>
                <a:gd name="connsiteX68" fmla="*/ 929020 w 1708959"/>
                <a:gd name="connsiteY68" fmla="*/ 525280 h 687425"/>
                <a:gd name="connsiteX69" fmla="*/ 990461 w 1708959"/>
                <a:gd name="connsiteY69" fmla="*/ 512850 h 687425"/>
                <a:gd name="connsiteX70" fmla="*/ 1033257 w 1708959"/>
                <a:gd name="connsiteY70" fmla="*/ 479729 h 687425"/>
                <a:gd name="connsiteX71" fmla="*/ 1035305 w 1708959"/>
                <a:gd name="connsiteY71" fmla="*/ 479729 h 687425"/>
                <a:gd name="connsiteX72" fmla="*/ 1035305 w 1708959"/>
                <a:gd name="connsiteY72" fmla="*/ 500421 h 687425"/>
                <a:gd name="connsiteX73" fmla="*/ 1011506 w 1708959"/>
                <a:gd name="connsiteY73" fmla="*/ 570124 h 687425"/>
                <a:gd name="connsiteX74" fmla="*/ 937989 w 1708959"/>
                <a:gd name="connsiteY74" fmla="*/ 596325 h 687425"/>
                <a:gd name="connsiteX75" fmla="*/ 878950 w 1708959"/>
                <a:gd name="connsiteY75" fmla="*/ 585590 h 687425"/>
                <a:gd name="connsiteX76" fmla="*/ 824077 w 1708959"/>
                <a:gd name="connsiteY76" fmla="*/ 552822 h 687425"/>
                <a:gd name="connsiteX77" fmla="*/ 767510 w 1708959"/>
                <a:gd name="connsiteY77" fmla="*/ 633613 h 687425"/>
                <a:gd name="connsiteX78" fmla="*/ 850702 w 1708959"/>
                <a:gd name="connsiteY78" fmla="*/ 673655 h 687425"/>
                <a:gd name="connsiteX79" fmla="*/ 944204 w 1708959"/>
                <a:gd name="connsiteY79" fmla="*/ 687426 h 687425"/>
                <a:gd name="connsiteX80" fmla="*/ 1027395 w 1708959"/>
                <a:gd name="connsiteY80" fmla="*/ 675349 h 687425"/>
                <a:gd name="connsiteX81" fmla="*/ 1091237 w 1708959"/>
                <a:gd name="connsiteY81" fmla="*/ 638768 h 687425"/>
                <a:gd name="connsiteX82" fmla="*/ 1131915 w 1708959"/>
                <a:gd name="connsiteY82" fmla="*/ 576974 h 687425"/>
                <a:gd name="connsiteX83" fmla="*/ 1146392 w 1708959"/>
                <a:gd name="connsiteY83" fmla="*/ 489334 h 687425"/>
                <a:gd name="connsiteX84" fmla="*/ 1146392 w 1708959"/>
                <a:gd name="connsiteY84" fmla="*/ 178036 h 687425"/>
                <a:gd name="connsiteX85" fmla="*/ 724078 w 1708959"/>
                <a:gd name="connsiteY85" fmla="*/ 521819 h 687425"/>
                <a:gd name="connsiteX86" fmla="*/ 724078 w 1708959"/>
                <a:gd name="connsiteY86" fmla="*/ 309250 h 687425"/>
                <a:gd name="connsiteX87" fmla="*/ 717510 w 1708959"/>
                <a:gd name="connsiteY87" fmla="*/ 258191 h 687425"/>
                <a:gd name="connsiteX88" fmla="*/ 696112 w 1708959"/>
                <a:gd name="connsiteY88" fmla="*/ 212993 h 687425"/>
                <a:gd name="connsiteX89" fmla="*/ 657129 w 1708959"/>
                <a:gd name="connsiteY89" fmla="*/ 180931 h 687425"/>
                <a:gd name="connsiteX90" fmla="*/ 598443 w 1708959"/>
                <a:gd name="connsiteY90" fmla="*/ 168502 h 687425"/>
                <a:gd name="connsiteX91" fmla="*/ 564616 w 1708959"/>
                <a:gd name="connsiteY91" fmla="*/ 173375 h 687425"/>
                <a:gd name="connsiteX92" fmla="*/ 535237 w 1708959"/>
                <a:gd name="connsiteY92" fmla="*/ 185804 h 687425"/>
                <a:gd name="connsiteX93" fmla="*/ 511791 w 1708959"/>
                <a:gd name="connsiteY93" fmla="*/ 204095 h 687425"/>
                <a:gd name="connsiteX94" fmla="*/ 495548 w 1708959"/>
                <a:gd name="connsiteY94" fmla="*/ 225846 h 687425"/>
                <a:gd name="connsiteX95" fmla="*/ 494136 w 1708959"/>
                <a:gd name="connsiteY95" fmla="*/ 225846 h 687425"/>
                <a:gd name="connsiteX96" fmla="*/ 494136 w 1708959"/>
                <a:gd name="connsiteY96" fmla="*/ 178248 h 687425"/>
                <a:gd name="connsiteX97" fmla="*/ 384391 w 1708959"/>
                <a:gd name="connsiteY97" fmla="*/ 178248 h 687425"/>
                <a:gd name="connsiteX98" fmla="*/ 384391 w 1708959"/>
                <a:gd name="connsiteY98" fmla="*/ 521960 h 687425"/>
                <a:gd name="connsiteX99" fmla="*/ 498302 w 1708959"/>
                <a:gd name="connsiteY99" fmla="*/ 521960 h 687425"/>
                <a:gd name="connsiteX100" fmla="*/ 498302 w 1708959"/>
                <a:gd name="connsiteY100" fmla="*/ 335591 h 687425"/>
                <a:gd name="connsiteX101" fmla="*/ 502116 w 1708959"/>
                <a:gd name="connsiteY101" fmla="*/ 307626 h 687425"/>
                <a:gd name="connsiteX102" fmla="*/ 513486 w 1708959"/>
                <a:gd name="connsiteY102" fmla="*/ 283826 h 687425"/>
                <a:gd name="connsiteX103" fmla="*/ 532483 w 1708959"/>
                <a:gd name="connsiteY103" fmla="*/ 267654 h 687425"/>
                <a:gd name="connsiteX104" fmla="*/ 559037 w 1708959"/>
                <a:gd name="connsiteY104" fmla="*/ 261792 h 687425"/>
                <a:gd name="connsiteX105" fmla="*/ 584248 w 1708959"/>
                <a:gd name="connsiteY105" fmla="*/ 267654 h 687425"/>
                <a:gd name="connsiteX106" fmla="*/ 599785 w 1708959"/>
                <a:gd name="connsiteY106" fmla="*/ 283544 h 687425"/>
                <a:gd name="connsiteX107" fmla="*/ 607694 w 1708959"/>
                <a:gd name="connsiteY107" fmla="*/ 306637 h 687425"/>
                <a:gd name="connsiteX108" fmla="*/ 610096 w 1708959"/>
                <a:gd name="connsiteY108" fmla="*/ 334250 h 687425"/>
                <a:gd name="connsiteX109" fmla="*/ 610096 w 1708959"/>
                <a:gd name="connsiteY109" fmla="*/ 521960 h 687425"/>
                <a:gd name="connsiteX110" fmla="*/ 723937 w 1708959"/>
                <a:gd name="connsiteY110" fmla="*/ 521960 h 687425"/>
                <a:gd name="connsiteX111" fmla="*/ 73870 w 1708959"/>
                <a:gd name="connsiteY111" fmla="*/ 286439 h 687425"/>
                <a:gd name="connsiteX112" fmla="*/ 112217 w 1708959"/>
                <a:gd name="connsiteY112" fmla="*/ 261581 h 687425"/>
                <a:gd name="connsiteX113" fmla="*/ 158827 w 1708959"/>
                <a:gd name="connsiteY113" fmla="*/ 251199 h 687425"/>
                <a:gd name="connsiteX114" fmla="*/ 202965 w 1708959"/>
                <a:gd name="connsiteY114" fmla="*/ 263275 h 687425"/>
                <a:gd name="connsiteX115" fmla="*/ 220903 w 1708959"/>
                <a:gd name="connsiteY115" fmla="*/ 300917 h 687425"/>
                <a:gd name="connsiteX116" fmla="*/ 220903 w 1708959"/>
                <a:gd name="connsiteY116" fmla="*/ 306425 h 687425"/>
                <a:gd name="connsiteX117" fmla="*/ 144279 w 1708959"/>
                <a:gd name="connsiteY117" fmla="*/ 310592 h 687425"/>
                <a:gd name="connsiteX118" fmla="*/ 72810 w 1708959"/>
                <a:gd name="connsiteY118" fmla="*/ 327188 h 687425"/>
                <a:gd name="connsiteX119" fmla="*/ 20339 w 1708959"/>
                <a:gd name="connsiteY119" fmla="*/ 362357 h 687425"/>
                <a:gd name="connsiteX120" fmla="*/ 0 w 1708959"/>
                <a:gd name="connsiteY120" fmla="*/ 422385 h 687425"/>
                <a:gd name="connsiteX121" fmla="*/ 11723 w 1708959"/>
                <a:gd name="connsiteY121" fmla="*/ 473444 h 687425"/>
                <a:gd name="connsiteX122" fmla="*/ 41737 w 1708959"/>
                <a:gd name="connsiteY122" fmla="*/ 506565 h 687425"/>
                <a:gd name="connsiteX123" fmla="*/ 82132 w 1708959"/>
                <a:gd name="connsiteY123" fmla="*/ 524503 h 687425"/>
                <a:gd name="connsiteX124" fmla="*/ 124929 w 1708959"/>
                <a:gd name="connsiteY124" fmla="*/ 530011 h 687425"/>
                <a:gd name="connsiteX125" fmla="*/ 182556 w 1708959"/>
                <a:gd name="connsiteY125" fmla="*/ 518288 h 687425"/>
                <a:gd name="connsiteX126" fmla="*/ 222245 w 1708959"/>
                <a:gd name="connsiteY126" fmla="*/ 485167 h 687425"/>
                <a:gd name="connsiteX127" fmla="*/ 224293 w 1708959"/>
                <a:gd name="connsiteY127" fmla="*/ 485167 h 687425"/>
                <a:gd name="connsiteX128" fmla="*/ 224293 w 1708959"/>
                <a:gd name="connsiteY128" fmla="*/ 521749 h 687425"/>
                <a:gd name="connsiteX129" fmla="*/ 327823 w 1708959"/>
                <a:gd name="connsiteY129" fmla="*/ 521749 h 687425"/>
                <a:gd name="connsiteX130" fmla="*/ 327823 w 1708959"/>
                <a:gd name="connsiteY130" fmla="*/ 348515 h 687425"/>
                <a:gd name="connsiteX131" fmla="*/ 319207 w 1708959"/>
                <a:gd name="connsiteY131" fmla="*/ 267442 h 687425"/>
                <a:gd name="connsiteX132" fmla="*/ 291948 w 1708959"/>
                <a:gd name="connsiteY132" fmla="*/ 210875 h 687425"/>
                <a:gd name="connsiteX133" fmla="*/ 243290 w 1708959"/>
                <a:gd name="connsiteY133" fmla="*/ 177753 h 687425"/>
                <a:gd name="connsiteX134" fmla="*/ 169773 w 1708959"/>
                <a:gd name="connsiteY134" fmla="*/ 167019 h 687425"/>
                <a:gd name="connsiteX135" fmla="*/ 87288 w 1708959"/>
                <a:gd name="connsiteY135" fmla="*/ 181496 h 687425"/>
                <a:gd name="connsiteX136" fmla="*/ 16525 w 1708959"/>
                <a:gd name="connsiteY136" fmla="*/ 224999 h 687425"/>
                <a:gd name="connsiteX137" fmla="*/ 73799 w 1708959"/>
                <a:gd name="connsiteY137" fmla="*/ 286439 h 687425"/>
                <a:gd name="connsiteX138" fmla="*/ 224363 w 1708959"/>
                <a:gd name="connsiteY138" fmla="*/ 383755 h 687425"/>
                <a:gd name="connsiteX139" fmla="*/ 206072 w 1708959"/>
                <a:gd name="connsiteY139" fmla="*/ 435167 h 687425"/>
                <a:gd name="connsiteX140" fmla="*/ 153248 w 1708959"/>
                <a:gd name="connsiteY140" fmla="*/ 454164 h 687425"/>
                <a:gd name="connsiteX141" fmla="*/ 136016 w 1708959"/>
                <a:gd name="connsiteY141" fmla="*/ 452469 h 687425"/>
                <a:gd name="connsiteX142" fmla="*/ 120126 w 1708959"/>
                <a:gd name="connsiteY142" fmla="*/ 446608 h 687425"/>
                <a:gd name="connsiteX143" fmla="*/ 108756 w 1708959"/>
                <a:gd name="connsiteY143" fmla="*/ 435591 h 687425"/>
                <a:gd name="connsiteX144" fmla="*/ 104307 w 1708959"/>
                <a:gd name="connsiteY144" fmla="*/ 418995 h 687425"/>
                <a:gd name="connsiteX145" fmla="*/ 113982 w 1708959"/>
                <a:gd name="connsiteY145" fmla="*/ 394489 h 687425"/>
                <a:gd name="connsiteX146" fmla="*/ 138488 w 1708959"/>
                <a:gd name="connsiteY146" fmla="*/ 380295 h 687425"/>
                <a:gd name="connsiteX147" fmla="*/ 172315 w 1708959"/>
                <a:gd name="connsiteY147" fmla="*/ 373727 h 687425"/>
                <a:gd name="connsiteX148" fmla="*/ 209956 w 1708959"/>
                <a:gd name="connsiteY148" fmla="*/ 372032 h 687425"/>
                <a:gd name="connsiteX149" fmla="*/ 224434 w 1708959"/>
                <a:gd name="connsiteY149" fmla="*/ 372032 h 687425"/>
                <a:gd name="connsiteX150" fmla="*/ 224434 w 1708959"/>
                <a:gd name="connsiteY150" fmla="*/ 383755 h 687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</a:cxnLst>
              <a:rect l="l" t="t" r="r" b="b"/>
              <a:pathLst>
                <a:path w="1708959" h="687425">
                  <a:moveTo>
                    <a:pt x="1708959" y="0"/>
                  </a:moveTo>
                  <a:lnTo>
                    <a:pt x="1593706" y="0"/>
                  </a:lnTo>
                  <a:lnTo>
                    <a:pt x="1593706" y="521819"/>
                  </a:lnTo>
                  <a:lnTo>
                    <a:pt x="1708959" y="521819"/>
                  </a:lnTo>
                  <a:lnTo>
                    <a:pt x="1708959" y="0"/>
                  </a:lnTo>
                  <a:close/>
                  <a:moveTo>
                    <a:pt x="1536785" y="275422"/>
                  </a:moveTo>
                  <a:cubicBezTo>
                    <a:pt x="1528240" y="252400"/>
                    <a:pt x="1516446" y="232838"/>
                    <a:pt x="1501192" y="216736"/>
                  </a:cubicBezTo>
                  <a:cubicBezTo>
                    <a:pt x="1486009" y="200635"/>
                    <a:pt x="1467859" y="188346"/>
                    <a:pt x="1446673" y="179801"/>
                  </a:cubicBezTo>
                  <a:cubicBezTo>
                    <a:pt x="1425487" y="171327"/>
                    <a:pt x="1402252" y="167019"/>
                    <a:pt x="1376970" y="167019"/>
                  </a:cubicBezTo>
                  <a:cubicBezTo>
                    <a:pt x="1351687" y="167019"/>
                    <a:pt x="1326335" y="171397"/>
                    <a:pt x="1303806" y="180154"/>
                  </a:cubicBezTo>
                  <a:cubicBezTo>
                    <a:pt x="1281278" y="188911"/>
                    <a:pt x="1261716" y="201200"/>
                    <a:pt x="1245120" y="217089"/>
                  </a:cubicBezTo>
                  <a:cubicBezTo>
                    <a:pt x="1228595" y="232979"/>
                    <a:pt x="1215459" y="252259"/>
                    <a:pt x="1205784" y="275069"/>
                  </a:cubicBezTo>
                  <a:cubicBezTo>
                    <a:pt x="1196109" y="297809"/>
                    <a:pt x="1191307" y="323233"/>
                    <a:pt x="1191307" y="351340"/>
                  </a:cubicBezTo>
                  <a:cubicBezTo>
                    <a:pt x="1191307" y="379447"/>
                    <a:pt x="1196251" y="406071"/>
                    <a:pt x="1206138" y="428599"/>
                  </a:cubicBezTo>
                  <a:cubicBezTo>
                    <a:pt x="1216024" y="451128"/>
                    <a:pt x="1229584" y="470125"/>
                    <a:pt x="1246886" y="485520"/>
                  </a:cubicBezTo>
                  <a:cubicBezTo>
                    <a:pt x="1264117" y="500986"/>
                    <a:pt x="1284244" y="512639"/>
                    <a:pt x="1307267" y="520689"/>
                  </a:cubicBezTo>
                  <a:cubicBezTo>
                    <a:pt x="1330289" y="528740"/>
                    <a:pt x="1354654" y="532766"/>
                    <a:pt x="1380430" y="532766"/>
                  </a:cubicBezTo>
                  <a:cubicBezTo>
                    <a:pt x="1415388" y="532766"/>
                    <a:pt x="1446108" y="526480"/>
                    <a:pt x="1472591" y="513768"/>
                  </a:cubicBezTo>
                  <a:cubicBezTo>
                    <a:pt x="1499074" y="501127"/>
                    <a:pt x="1520331" y="483048"/>
                    <a:pt x="1536432" y="459602"/>
                  </a:cubicBezTo>
                  <a:lnTo>
                    <a:pt x="1457760" y="409885"/>
                  </a:lnTo>
                  <a:cubicBezTo>
                    <a:pt x="1449921" y="420478"/>
                    <a:pt x="1439823" y="429094"/>
                    <a:pt x="1427393" y="435803"/>
                  </a:cubicBezTo>
                  <a:cubicBezTo>
                    <a:pt x="1414964" y="442512"/>
                    <a:pt x="1399781" y="445760"/>
                    <a:pt x="1381843" y="445760"/>
                  </a:cubicBezTo>
                  <a:cubicBezTo>
                    <a:pt x="1371744" y="445760"/>
                    <a:pt x="1361928" y="444136"/>
                    <a:pt x="1352535" y="440958"/>
                  </a:cubicBezTo>
                  <a:cubicBezTo>
                    <a:pt x="1343072" y="437710"/>
                    <a:pt x="1334597" y="433260"/>
                    <a:pt x="1326970" y="427470"/>
                  </a:cubicBezTo>
                  <a:cubicBezTo>
                    <a:pt x="1319414" y="421749"/>
                    <a:pt x="1313128" y="414970"/>
                    <a:pt x="1308326" y="407131"/>
                  </a:cubicBezTo>
                  <a:cubicBezTo>
                    <a:pt x="1303524" y="399292"/>
                    <a:pt x="1300628" y="390535"/>
                    <a:pt x="1299710" y="380930"/>
                  </a:cubicBezTo>
                  <a:lnTo>
                    <a:pt x="1548862" y="380930"/>
                  </a:lnTo>
                  <a:cubicBezTo>
                    <a:pt x="1549285" y="376764"/>
                    <a:pt x="1549568" y="372456"/>
                    <a:pt x="1549568" y="367795"/>
                  </a:cubicBezTo>
                  <a:lnTo>
                    <a:pt x="1549568" y="353953"/>
                  </a:lnTo>
                  <a:cubicBezTo>
                    <a:pt x="1549568" y="324504"/>
                    <a:pt x="1545331" y="298303"/>
                    <a:pt x="1536785" y="275281"/>
                  </a:cubicBezTo>
                  <a:moveTo>
                    <a:pt x="1299710" y="310592"/>
                  </a:moveTo>
                  <a:cubicBezTo>
                    <a:pt x="1300134" y="301835"/>
                    <a:pt x="1302465" y="293431"/>
                    <a:pt x="1306631" y="285380"/>
                  </a:cubicBezTo>
                  <a:cubicBezTo>
                    <a:pt x="1310798" y="277329"/>
                    <a:pt x="1316306" y="270338"/>
                    <a:pt x="1323227" y="264335"/>
                  </a:cubicBezTo>
                  <a:cubicBezTo>
                    <a:pt x="1330148" y="258332"/>
                    <a:pt x="1338199" y="253600"/>
                    <a:pt x="1347380" y="250211"/>
                  </a:cubicBezTo>
                  <a:cubicBezTo>
                    <a:pt x="1356560" y="246750"/>
                    <a:pt x="1366730" y="245055"/>
                    <a:pt x="1377747" y="245055"/>
                  </a:cubicBezTo>
                  <a:cubicBezTo>
                    <a:pt x="1400275" y="245055"/>
                    <a:pt x="1417224" y="251482"/>
                    <a:pt x="1428453" y="264405"/>
                  </a:cubicBezTo>
                  <a:cubicBezTo>
                    <a:pt x="1439752" y="277258"/>
                    <a:pt x="1445331" y="292724"/>
                    <a:pt x="1445331" y="310662"/>
                  </a:cubicBezTo>
                  <a:lnTo>
                    <a:pt x="1299710" y="310662"/>
                  </a:lnTo>
                  <a:close/>
                  <a:moveTo>
                    <a:pt x="1032904" y="381707"/>
                  </a:moveTo>
                  <a:cubicBezTo>
                    <a:pt x="1029020" y="392300"/>
                    <a:pt x="1023441" y="401481"/>
                    <a:pt x="1016379" y="409320"/>
                  </a:cubicBezTo>
                  <a:cubicBezTo>
                    <a:pt x="1009246" y="417159"/>
                    <a:pt x="1000489" y="423444"/>
                    <a:pt x="990108" y="428317"/>
                  </a:cubicBezTo>
                  <a:cubicBezTo>
                    <a:pt x="979797" y="433119"/>
                    <a:pt x="968144" y="435591"/>
                    <a:pt x="955291" y="435591"/>
                  </a:cubicBezTo>
                  <a:cubicBezTo>
                    <a:pt x="942438" y="435591"/>
                    <a:pt x="930998" y="433190"/>
                    <a:pt x="921111" y="428317"/>
                  </a:cubicBezTo>
                  <a:cubicBezTo>
                    <a:pt x="911224" y="423444"/>
                    <a:pt x="902820" y="417018"/>
                    <a:pt x="895899" y="408967"/>
                  </a:cubicBezTo>
                  <a:cubicBezTo>
                    <a:pt x="888978" y="400916"/>
                    <a:pt x="883682" y="391594"/>
                    <a:pt x="880009" y="381001"/>
                  </a:cubicBezTo>
                  <a:cubicBezTo>
                    <a:pt x="876337" y="370408"/>
                    <a:pt x="874501" y="359391"/>
                    <a:pt x="874501" y="347880"/>
                  </a:cubicBezTo>
                  <a:cubicBezTo>
                    <a:pt x="874501" y="336368"/>
                    <a:pt x="876337" y="324645"/>
                    <a:pt x="880009" y="314052"/>
                  </a:cubicBezTo>
                  <a:cubicBezTo>
                    <a:pt x="883682" y="303459"/>
                    <a:pt x="888978" y="294278"/>
                    <a:pt x="895899" y="286439"/>
                  </a:cubicBezTo>
                  <a:cubicBezTo>
                    <a:pt x="902820" y="278600"/>
                    <a:pt x="911224" y="272386"/>
                    <a:pt x="921111" y="267795"/>
                  </a:cubicBezTo>
                  <a:cubicBezTo>
                    <a:pt x="930998" y="263205"/>
                    <a:pt x="942368" y="260874"/>
                    <a:pt x="955291" y="260874"/>
                  </a:cubicBezTo>
                  <a:cubicBezTo>
                    <a:pt x="968215" y="260874"/>
                    <a:pt x="979656" y="263205"/>
                    <a:pt x="989825" y="267795"/>
                  </a:cubicBezTo>
                  <a:cubicBezTo>
                    <a:pt x="999924" y="272386"/>
                    <a:pt x="1008681" y="278742"/>
                    <a:pt x="1016025" y="286792"/>
                  </a:cubicBezTo>
                  <a:cubicBezTo>
                    <a:pt x="1023370" y="294843"/>
                    <a:pt x="1029020" y="304165"/>
                    <a:pt x="1032904" y="314758"/>
                  </a:cubicBezTo>
                  <a:cubicBezTo>
                    <a:pt x="1036788" y="325351"/>
                    <a:pt x="1038765" y="336368"/>
                    <a:pt x="1038765" y="347880"/>
                  </a:cubicBezTo>
                  <a:cubicBezTo>
                    <a:pt x="1038765" y="359391"/>
                    <a:pt x="1036788" y="371114"/>
                    <a:pt x="1032904" y="381707"/>
                  </a:cubicBezTo>
                  <a:moveTo>
                    <a:pt x="1146463" y="178106"/>
                  </a:moveTo>
                  <a:lnTo>
                    <a:pt x="1039472" y="178106"/>
                  </a:lnTo>
                  <a:lnTo>
                    <a:pt x="1039472" y="222315"/>
                  </a:lnTo>
                  <a:lnTo>
                    <a:pt x="1038059" y="222315"/>
                  </a:lnTo>
                  <a:cubicBezTo>
                    <a:pt x="1026124" y="203954"/>
                    <a:pt x="1010235" y="190324"/>
                    <a:pt x="990461" y="181567"/>
                  </a:cubicBezTo>
                  <a:cubicBezTo>
                    <a:pt x="970687" y="172810"/>
                    <a:pt x="949995" y="168431"/>
                    <a:pt x="928385" y="168431"/>
                  </a:cubicBezTo>
                  <a:cubicBezTo>
                    <a:pt x="902608" y="168431"/>
                    <a:pt x="879586" y="173375"/>
                    <a:pt x="859317" y="183262"/>
                  </a:cubicBezTo>
                  <a:cubicBezTo>
                    <a:pt x="839049" y="193149"/>
                    <a:pt x="821959" y="206425"/>
                    <a:pt x="807905" y="222951"/>
                  </a:cubicBezTo>
                  <a:cubicBezTo>
                    <a:pt x="793852" y="239547"/>
                    <a:pt x="783188" y="258614"/>
                    <a:pt x="775843" y="280225"/>
                  </a:cubicBezTo>
                  <a:cubicBezTo>
                    <a:pt x="768499" y="301835"/>
                    <a:pt x="764826" y="324645"/>
                    <a:pt x="764826" y="348586"/>
                  </a:cubicBezTo>
                  <a:cubicBezTo>
                    <a:pt x="764826" y="372526"/>
                    <a:pt x="768499" y="395196"/>
                    <a:pt x="775843" y="416523"/>
                  </a:cubicBezTo>
                  <a:cubicBezTo>
                    <a:pt x="783188" y="437921"/>
                    <a:pt x="793922" y="456636"/>
                    <a:pt x="807905" y="472808"/>
                  </a:cubicBezTo>
                  <a:cubicBezTo>
                    <a:pt x="821959" y="488910"/>
                    <a:pt x="839049" y="501692"/>
                    <a:pt x="859317" y="511155"/>
                  </a:cubicBezTo>
                  <a:cubicBezTo>
                    <a:pt x="879586" y="520619"/>
                    <a:pt x="902820" y="525280"/>
                    <a:pt x="929020" y="525280"/>
                  </a:cubicBezTo>
                  <a:cubicBezTo>
                    <a:pt x="952043" y="525280"/>
                    <a:pt x="972523" y="521184"/>
                    <a:pt x="990461" y="512850"/>
                  </a:cubicBezTo>
                  <a:cubicBezTo>
                    <a:pt x="1008398" y="504588"/>
                    <a:pt x="1022664" y="493500"/>
                    <a:pt x="1033257" y="479729"/>
                  </a:cubicBezTo>
                  <a:lnTo>
                    <a:pt x="1035305" y="479729"/>
                  </a:lnTo>
                  <a:lnTo>
                    <a:pt x="1035305" y="500421"/>
                  </a:lnTo>
                  <a:cubicBezTo>
                    <a:pt x="1035305" y="529376"/>
                    <a:pt x="1027395" y="552610"/>
                    <a:pt x="1011506" y="570124"/>
                  </a:cubicBezTo>
                  <a:cubicBezTo>
                    <a:pt x="995616" y="587568"/>
                    <a:pt x="971110" y="596325"/>
                    <a:pt x="937989" y="596325"/>
                  </a:cubicBezTo>
                  <a:cubicBezTo>
                    <a:pt x="918710" y="596325"/>
                    <a:pt x="899006" y="592723"/>
                    <a:pt x="878950" y="585590"/>
                  </a:cubicBezTo>
                  <a:cubicBezTo>
                    <a:pt x="858964" y="578457"/>
                    <a:pt x="840673" y="567511"/>
                    <a:pt x="824077" y="552822"/>
                  </a:cubicBezTo>
                  <a:lnTo>
                    <a:pt x="767510" y="633613"/>
                  </a:lnTo>
                  <a:cubicBezTo>
                    <a:pt x="790956" y="651056"/>
                    <a:pt x="818710" y="664403"/>
                    <a:pt x="850702" y="673655"/>
                  </a:cubicBezTo>
                  <a:cubicBezTo>
                    <a:pt x="882693" y="682835"/>
                    <a:pt x="913837" y="687426"/>
                    <a:pt x="944204" y="687426"/>
                  </a:cubicBezTo>
                  <a:cubicBezTo>
                    <a:pt x="974571" y="687426"/>
                    <a:pt x="1002254" y="683400"/>
                    <a:pt x="1027395" y="675349"/>
                  </a:cubicBezTo>
                  <a:cubicBezTo>
                    <a:pt x="1052466" y="667299"/>
                    <a:pt x="1073723" y="655081"/>
                    <a:pt x="1091237" y="638768"/>
                  </a:cubicBezTo>
                  <a:cubicBezTo>
                    <a:pt x="1108680" y="622454"/>
                    <a:pt x="1122240" y="601833"/>
                    <a:pt x="1131915" y="576974"/>
                  </a:cubicBezTo>
                  <a:cubicBezTo>
                    <a:pt x="1141590" y="552116"/>
                    <a:pt x="1146392" y="522879"/>
                    <a:pt x="1146392" y="489334"/>
                  </a:cubicBezTo>
                  <a:lnTo>
                    <a:pt x="1146392" y="178036"/>
                  </a:lnTo>
                  <a:close/>
                  <a:moveTo>
                    <a:pt x="724078" y="521819"/>
                  </a:moveTo>
                  <a:lnTo>
                    <a:pt x="724078" y="309250"/>
                  </a:lnTo>
                  <a:cubicBezTo>
                    <a:pt x="724078" y="292230"/>
                    <a:pt x="721889" y="275210"/>
                    <a:pt x="717510" y="258191"/>
                  </a:cubicBezTo>
                  <a:cubicBezTo>
                    <a:pt x="713132" y="241171"/>
                    <a:pt x="705999" y="226129"/>
                    <a:pt x="696112" y="212993"/>
                  </a:cubicBezTo>
                  <a:cubicBezTo>
                    <a:pt x="686225" y="199858"/>
                    <a:pt x="673231" y="189194"/>
                    <a:pt x="657129" y="180931"/>
                  </a:cubicBezTo>
                  <a:cubicBezTo>
                    <a:pt x="641028" y="172669"/>
                    <a:pt x="621466" y="168502"/>
                    <a:pt x="598443" y="168502"/>
                  </a:cubicBezTo>
                  <a:cubicBezTo>
                    <a:pt x="586437" y="168502"/>
                    <a:pt x="575209" y="170126"/>
                    <a:pt x="564616" y="173375"/>
                  </a:cubicBezTo>
                  <a:cubicBezTo>
                    <a:pt x="554022" y="176553"/>
                    <a:pt x="544277" y="180719"/>
                    <a:pt x="535237" y="185804"/>
                  </a:cubicBezTo>
                  <a:cubicBezTo>
                    <a:pt x="526268" y="190889"/>
                    <a:pt x="518429" y="196962"/>
                    <a:pt x="511791" y="204095"/>
                  </a:cubicBezTo>
                  <a:cubicBezTo>
                    <a:pt x="505082" y="211228"/>
                    <a:pt x="499715" y="218502"/>
                    <a:pt x="495548" y="225846"/>
                  </a:cubicBezTo>
                  <a:lnTo>
                    <a:pt x="494136" y="225846"/>
                  </a:lnTo>
                  <a:lnTo>
                    <a:pt x="494136" y="178248"/>
                  </a:lnTo>
                  <a:lnTo>
                    <a:pt x="384391" y="178248"/>
                  </a:lnTo>
                  <a:lnTo>
                    <a:pt x="384391" y="521960"/>
                  </a:lnTo>
                  <a:lnTo>
                    <a:pt x="498302" y="521960"/>
                  </a:lnTo>
                  <a:lnTo>
                    <a:pt x="498302" y="335591"/>
                  </a:lnTo>
                  <a:cubicBezTo>
                    <a:pt x="498302" y="325916"/>
                    <a:pt x="499574" y="316594"/>
                    <a:pt x="502116" y="307626"/>
                  </a:cubicBezTo>
                  <a:cubicBezTo>
                    <a:pt x="504658" y="298657"/>
                    <a:pt x="508472" y="290747"/>
                    <a:pt x="513486" y="283826"/>
                  </a:cubicBezTo>
                  <a:cubicBezTo>
                    <a:pt x="518500" y="276905"/>
                    <a:pt x="524856" y="271538"/>
                    <a:pt x="532483" y="267654"/>
                  </a:cubicBezTo>
                  <a:cubicBezTo>
                    <a:pt x="540110" y="263770"/>
                    <a:pt x="548938" y="261792"/>
                    <a:pt x="559037" y="261792"/>
                  </a:cubicBezTo>
                  <a:cubicBezTo>
                    <a:pt x="569135" y="261792"/>
                    <a:pt x="577539" y="263770"/>
                    <a:pt x="584248" y="267654"/>
                  </a:cubicBezTo>
                  <a:cubicBezTo>
                    <a:pt x="590887" y="271538"/>
                    <a:pt x="596113" y="276835"/>
                    <a:pt x="599785" y="283544"/>
                  </a:cubicBezTo>
                  <a:cubicBezTo>
                    <a:pt x="603457" y="290182"/>
                    <a:pt x="606070" y="297950"/>
                    <a:pt x="607694" y="306637"/>
                  </a:cubicBezTo>
                  <a:cubicBezTo>
                    <a:pt x="609319" y="315394"/>
                    <a:pt x="610096" y="324575"/>
                    <a:pt x="610096" y="334250"/>
                  </a:cubicBezTo>
                  <a:lnTo>
                    <a:pt x="610096" y="521960"/>
                  </a:lnTo>
                  <a:lnTo>
                    <a:pt x="723937" y="521960"/>
                  </a:lnTo>
                  <a:close/>
                  <a:moveTo>
                    <a:pt x="73870" y="286439"/>
                  </a:moveTo>
                  <a:cubicBezTo>
                    <a:pt x="84463" y="276764"/>
                    <a:pt x="97245" y="268501"/>
                    <a:pt x="112217" y="261581"/>
                  </a:cubicBezTo>
                  <a:cubicBezTo>
                    <a:pt x="127189" y="254660"/>
                    <a:pt x="142725" y="251199"/>
                    <a:pt x="158827" y="251199"/>
                  </a:cubicBezTo>
                  <a:cubicBezTo>
                    <a:pt x="176270" y="251199"/>
                    <a:pt x="191030" y="255225"/>
                    <a:pt x="202965" y="263275"/>
                  </a:cubicBezTo>
                  <a:cubicBezTo>
                    <a:pt x="214900" y="271326"/>
                    <a:pt x="220903" y="283897"/>
                    <a:pt x="220903" y="300917"/>
                  </a:cubicBezTo>
                  <a:lnTo>
                    <a:pt x="220903" y="306425"/>
                  </a:lnTo>
                  <a:cubicBezTo>
                    <a:pt x="196044" y="306425"/>
                    <a:pt x="170550" y="307837"/>
                    <a:pt x="144279" y="310592"/>
                  </a:cubicBezTo>
                  <a:cubicBezTo>
                    <a:pt x="118078" y="313346"/>
                    <a:pt x="94209" y="318854"/>
                    <a:pt x="72810" y="327188"/>
                  </a:cubicBezTo>
                  <a:cubicBezTo>
                    <a:pt x="51412" y="335450"/>
                    <a:pt x="33898" y="347244"/>
                    <a:pt x="20339" y="362357"/>
                  </a:cubicBezTo>
                  <a:cubicBezTo>
                    <a:pt x="6780" y="377540"/>
                    <a:pt x="0" y="397597"/>
                    <a:pt x="0" y="422385"/>
                  </a:cubicBezTo>
                  <a:cubicBezTo>
                    <a:pt x="0" y="442653"/>
                    <a:pt x="3884" y="459673"/>
                    <a:pt x="11723" y="473444"/>
                  </a:cubicBezTo>
                  <a:cubicBezTo>
                    <a:pt x="19562" y="487286"/>
                    <a:pt x="29520" y="498302"/>
                    <a:pt x="41737" y="506565"/>
                  </a:cubicBezTo>
                  <a:cubicBezTo>
                    <a:pt x="53884" y="514828"/>
                    <a:pt x="67373" y="520831"/>
                    <a:pt x="82132" y="524503"/>
                  </a:cubicBezTo>
                  <a:cubicBezTo>
                    <a:pt x="96822" y="528175"/>
                    <a:pt x="111158" y="530011"/>
                    <a:pt x="124929" y="530011"/>
                  </a:cubicBezTo>
                  <a:cubicBezTo>
                    <a:pt x="145621" y="530011"/>
                    <a:pt x="164830" y="526057"/>
                    <a:pt x="182556" y="518288"/>
                  </a:cubicBezTo>
                  <a:cubicBezTo>
                    <a:pt x="200281" y="510449"/>
                    <a:pt x="213488" y="499432"/>
                    <a:pt x="222245" y="485167"/>
                  </a:cubicBezTo>
                  <a:lnTo>
                    <a:pt x="224293" y="485167"/>
                  </a:lnTo>
                  <a:lnTo>
                    <a:pt x="224293" y="521749"/>
                  </a:lnTo>
                  <a:lnTo>
                    <a:pt x="327823" y="521749"/>
                  </a:lnTo>
                  <a:lnTo>
                    <a:pt x="327823" y="348515"/>
                  </a:lnTo>
                  <a:cubicBezTo>
                    <a:pt x="327823" y="317230"/>
                    <a:pt x="324928" y="290182"/>
                    <a:pt x="319207" y="267442"/>
                  </a:cubicBezTo>
                  <a:cubicBezTo>
                    <a:pt x="313416" y="244632"/>
                    <a:pt x="304377" y="225776"/>
                    <a:pt x="291948" y="210875"/>
                  </a:cubicBezTo>
                  <a:cubicBezTo>
                    <a:pt x="279518" y="195903"/>
                    <a:pt x="263275" y="184886"/>
                    <a:pt x="243290" y="177753"/>
                  </a:cubicBezTo>
                  <a:cubicBezTo>
                    <a:pt x="223233" y="170621"/>
                    <a:pt x="198798" y="167019"/>
                    <a:pt x="169773" y="167019"/>
                  </a:cubicBezTo>
                  <a:cubicBezTo>
                    <a:pt x="140748" y="167019"/>
                    <a:pt x="114194" y="171821"/>
                    <a:pt x="87288" y="181496"/>
                  </a:cubicBezTo>
                  <a:cubicBezTo>
                    <a:pt x="60381" y="191171"/>
                    <a:pt x="36794" y="205649"/>
                    <a:pt x="16525" y="224999"/>
                  </a:cubicBezTo>
                  <a:lnTo>
                    <a:pt x="73799" y="286439"/>
                  </a:lnTo>
                  <a:close/>
                  <a:moveTo>
                    <a:pt x="224363" y="383755"/>
                  </a:moveTo>
                  <a:cubicBezTo>
                    <a:pt x="224363" y="405365"/>
                    <a:pt x="218290" y="422526"/>
                    <a:pt x="206072" y="435167"/>
                  </a:cubicBezTo>
                  <a:cubicBezTo>
                    <a:pt x="193855" y="447808"/>
                    <a:pt x="176270" y="454164"/>
                    <a:pt x="153248" y="454164"/>
                  </a:cubicBezTo>
                  <a:cubicBezTo>
                    <a:pt x="147739" y="454164"/>
                    <a:pt x="141948" y="453599"/>
                    <a:pt x="136016" y="452469"/>
                  </a:cubicBezTo>
                  <a:cubicBezTo>
                    <a:pt x="130013" y="451339"/>
                    <a:pt x="124717" y="449362"/>
                    <a:pt x="120126" y="446608"/>
                  </a:cubicBezTo>
                  <a:cubicBezTo>
                    <a:pt x="115536" y="443854"/>
                    <a:pt x="111723" y="440181"/>
                    <a:pt x="108756" y="435591"/>
                  </a:cubicBezTo>
                  <a:cubicBezTo>
                    <a:pt x="105790" y="431001"/>
                    <a:pt x="104307" y="425492"/>
                    <a:pt x="104307" y="418995"/>
                  </a:cubicBezTo>
                  <a:cubicBezTo>
                    <a:pt x="104307" y="408896"/>
                    <a:pt x="107556" y="400704"/>
                    <a:pt x="113982" y="394489"/>
                  </a:cubicBezTo>
                  <a:cubicBezTo>
                    <a:pt x="120409" y="388275"/>
                    <a:pt x="128601" y="383543"/>
                    <a:pt x="138488" y="380295"/>
                  </a:cubicBezTo>
                  <a:cubicBezTo>
                    <a:pt x="148375" y="377046"/>
                    <a:pt x="159674" y="374857"/>
                    <a:pt x="172315" y="373727"/>
                  </a:cubicBezTo>
                  <a:cubicBezTo>
                    <a:pt x="184957" y="372597"/>
                    <a:pt x="197527" y="372032"/>
                    <a:pt x="209956" y="372032"/>
                  </a:cubicBezTo>
                  <a:lnTo>
                    <a:pt x="224434" y="372032"/>
                  </a:lnTo>
                  <a:lnTo>
                    <a:pt x="224434" y="383755"/>
                  </a:lnTo>
                  <a:close/>
                </a:path>
              </a:pathLst>
            </a:custGeom>
            <a:solidFill>
              <a:srgbClr val="75C044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9DC0DA54-B4F6-6801-8505-DC5CA83E7CC2}"/>
                </a:ext>
              </a:extLst>
            </p:cNvPr>
            <p:cNvSpPr/>
            <p:nvPr/>
          </p:nvSpPr>
          <p:spPr>
            <a:xfrm>
              <a:off x="7402969" y="6291486"/>
              <a:ext cx="301057" cy="365887"/>
            </a:xfrm>
            <a:custGeom>
              <a:avLst/>
              <a:gdLst>
                <a:gd name="connsiteX0" fmla="*/ 71 w 301057"/>
                <a:gd name="connsiteY0" fmla="*/ 48305 h 365887"/>
                <a:gd name="connsiteX1" fmla="*/ 62570 w 301057"/>
                <a:gd name="connsiteY1" fmla="*/ 12076 h 365887"/>
                <a:gd name="connsiteX2" fmla="*/ 138135 w 301057"/>
                <a:gd name="connsiteY2" fmla="*/ 0 h 365887"/>
                <a:gd name="connsiteX3" fmla="*/ 188205 w 301057"/>
                <a:gd name="connsiteY3" fmla="*/ 6568 h 365887"/>
                <a:gd name="connsiteX4" fmla="*/ 234109 w 301057"/>
                <a:gd name="connsiteY4" fmla="*/ 26907 h 365887"/>
                <a:gd name="connsiteX5" fmla="*/ 267936 w 301057"/>
                <a:gd name="connsiteY5" fmla="*/ 62429 h 365887"/>
                <a:gd name="connsiteX6" fmla="*/ 281072 w 301057"/>
                <a:gd name="connsiteY6" fmla="*/ 115183 h 365887"/>
                <a:gd name="connsiteX7" fmla="*/ 272103 w 301057"/>
                <a:gd name="connsiteY7" fmla="*/ 156638 h 365887"/>
                <a:gd name="connsiteX8" fmla="*/ 248939 w 301057"/>
                <a:gd name="connsiteY8" fmla="*/ 185663 h 365887"/>
                <a:gd name="connsiteX9" fmla="*/ 216807 w 301057"/>
                <a:gd name="connsiteY9" fmla="*/ 204307 h 365887"/>
                <a:gd name="connsiteX10" fmla="*/ 180931 w 301057"/>
                <a:gd name="connsiteY10" fmla="*/ 215324 h 365887"/>
                <a:gd name="connsiteX11" fmla="*/ 129166 w 301057"/>
                <a:gd name="connsiteY11" fmla="*/ 231213 h 365887"/>
                <a:gd name="connsiteX12" fmla="*/ 112570 w 301057"/>
                <a:gd name="connsiteY12" fmla="*/ 254660 h 365887"/>
                <a:gd name="connsiteX13" fmla="*/ 126059 w 301057"/>
                <a:gd name="connsiteY13" fmla="*/ 277823 h 365887"/>
                <a:gd name="connsiteX14" fmla="*/ 153318 w 301057"/>
                <a:gd name="connsiteY14" fmla="*/ 284391 h 365887"/>
                <a:gd name="connsiteX15" fmla="*/ 200282 w 301057"/>
                <a:gd name="connsiteY15" fmla="*/ 273374 h 365887"/>
                <a:gd name="connsiteX16" fmla="*/ 237569 w 301057"/>
                <a:gd name="connsiteY16" fmla="*/ 245761 h 365887"/>
                <a:gd name="connsiteX17" fmla="*/ 301058 w 301057"/>
                <a:gd name="connsiteY17" fmla="*/ 312710 h 365887"/>
                <a:gd name="connsiteX18" fmla="*/ 233756 w 301057"/>
                <a:gd name="connsiteY18" fmla="*/ 352399 h 365887"/>
                <a:gd name="connsiteX19" fmla="*/ 151270 w 301057"/>
                <a:gd name="connsiteY19" fmla="*/ 365888 h 365887"/>
                <a:gd name="connsiteX20" fmla="*/ 98799 w 301057"/>
                <a:gd name="connsiteY20" fmla="*/ 359673 h 365887"/>
                <a:gd name="connsiteX21" fmla="*/ 51483 w 301057"/>
                <a:gd name="connsiteY21" fmla="*/ 339687 h 365887"/>
                <a:gd name="connsiteX22" fmla="*/ 17302 w 301057"/>
                <a:gd name="connsiteY22" fmla="*/ 303459 h 365887"/>
                <a:gd name="connsiteX23" fmla="*/ 4167 w 301057"/>
                <a:gd name="connsiteY23" fmla="*/ 248586 h 365887"/>
                <a:gd name="connsiteX24" fmla="*/ 13842 w 301057"/>
                <a:gd name="connsiteY24" fmla="*/ 205790 h 365887"/>
                <a:gd name="connsiteX25" fmla="*/ 39406 w 301057"/>
                <a:gd name="connsiteY25" fmla="*/ 175423 h 365887"/>
                <a:gd name="connsiteX26" fmla="*/ 74929 w 301057"/>
                <a:gd name="connsiteY26" fmla="*/ 155437 h 365887"/>
                <a:gd name="connsiteX27" fmla="*/ 113912 w 301057"/>
                <a:gd name="connsiteY27" fmla="*/ 143714 h 365887"/>
                <a:gd name="connsiteX28" fmla="*/ 161864 w 301057"/>
                <a:gd name="connsiteY28" fmla="*/ 129943 h 365887"/>
                <a:gd name="connsiteX29" fmla="*/ 176694 w 301057"/>
                <a:gd name="connsiteY29" fmla="*/ 109251 h 365887"/>
                <a:gd name="connsiteX30" fmla="*/ 163205 w 301057"/>
                <a:gd name="connsiteY30" fmla="*/ 87853 h 365887"/>
                <a:gd name="connsiteX31" fmla="*/ 133898 w 301057"/>
                <a:gd name="connsiteY31" fmla="*/ 81638 h 365887"/>
                <a:gd name="connsiteX32" fmla="*/ 94562 w 301057"/>
                <a:gd name="connsiteY32" fmla="*/ 90607 h 365887"/>
                <a:gd name="connsiteX33" fmla="*/ 62146 w 301057"/>
                <a:gd name="connsiteY33" fmla="*/ 112711 h 365887"/>
                <a:gd name="connsiteX34" fmla="*/ 0 w 301057"/>
                <a:gd name="connsiteY34" fmla="*/ 48517 h 365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301057" h="365887">
                  <a:moveTo>
                    <a:pt x="71" y="48305"/>
                  </a:moveTo>
                  <a:cubicBezTo>
                    <a:pt x="17090" y="32203"/>
                    <a:pt x="37923" y="20127"/>
                    <a:pt x="62570" y="12076"/>
                  </a:cubicBezTo>
                  <a:cubicBezTo>
                    <a:pt x="87217" y="4025"/>
                    <a:pt x="112358" y="0"/>
                    <a:pt x="138135" y="0"/>
                  </a:cubicBezTo>
                  <a:cubicBezTo>
                    <a:pt x="154660" y="0"/>
                    <a:pt x="171397" y="2189"/>
                    <a:pt x="188205" y="6568"/>
                  </a:cubicBezTo>
                  <a:cubicBezTo>
                    <a:pt x="205013" y="10946"/>
                    <a:pt x="220267" y="17726"/>
                    <a:pt x="234109" y="26907"/>
                  </a:cubicBezTo>
                  <a:cubicBezTo>
                    <a:pt x="247880" y="36087"/>
                    <a:pt x="259179" y="47952"/>
                    <a:pt x="267936" y="62429"/>
                  </a:cubicBezTo>
                  <a:cubicBezTo>
                    <a:pt x="276693" y="76906"/>
                    <a:pt x="281072" y="94491"/>
                    <a:pt x="281072" y="115183"/>
                  </a:cubicBezTo>
                  <a:cubicBezTo>
                    <a:pt x="281072" y="131285"/>
                    <a:pt x="278106" y="145126"/>
                    <a:pt x="272103" y="156638"/>
                  </a:cubicBezTo>
                  <a:cubicBezTo>
                    <a:pt x="266100" y="168149"/>
                    <a:pt x="258403" y="177824"/>
                    <a:pt x="248939" y="185663"/>
                  </a:cubicBezTo>
                  <a:cubicBezTo>
                    <a:pt x="239476" y="193502"/>
                    <a:pt x="228812" y="199716"/>
                    <a:pt x="216807" y="204307"/>
                  </a:cubicBezTo>
                  <a:cubicBezTo>
                    <a:pt x="204872" y="208897"/>
                    <a:pt x="192937" y="212569"/>
                    <a:pt x="180931" y="215324"/>
                  </a:cubicBezTo>
                  <a:cubicBezTo>
                    <a:pt x="157485" y="220832"/>
                    <a:pt x="140183" y="226129"/>
                    <a:pt x="129166" y="231213"/>
                  </a:cubicBezTo>
                  <a:cubicBezTo>
                    <a:pt x="118149" y="236298"/>
                    <a:pt x="112570" y="244067"/>
                    <a:pt x="112570" y="254660"/>
                  </a:cubicBezTo>
                  <a:cubicBezTo>
                    <a:pt x="112570" y="265253"/>
                    <a:pt x="117090" y="273445"/>
                    <a:pt x="126059" y="277823"/>
                  </a:cubicBezTo>
                  <a:cubicBezTo>
                    <a:pt x="135027" y="282202"/>
                    <a:pt x="144138" y="284391"/>
                    <a:pt x="153318" y="284391"/>
                  </a:cubicBezTo>
                  <a:cubicBezTo>
                    <a:pt x="169914" y="284391"/>
                    <a:pt x="185522" y="280719"/>
                    <a:pt x="200282" y="273374"/>
                  </a:cubicBezTo>
                  <a:cubicBezTo>
                    <a:pt x="215041" y="266030"/>
                    <a:pt x="227470" y="256778"/>
                    <a:pt x="237569" y="245761"/>
                  </a:cubicBezTo>
                  <a:lnTo>
                    <a:pt x="301058" y="312710"/>
                  </a:lnTo>
                  <a:cubicBezTo>
                    <a:pt x="283120" y="330224"/>
                    <a:pt x="260662" y="343430"/>
                    <a:pt x="233756" y="352399"/>
                  </a:cubicBezTo>
                  <a:cubicBezTo>
                    <a:pt x="206849" y="361368"/>
                    <a:pt x="179378" y="365888"/>
                    <a:pt x="151270" y="365888"/>
                  </a:cubicBezTo>
                  <a:cubicBezTo>
                    <a:pt x="133756" y="365888"/>
                    <a:pt x="116313" y="363840"/>
                    <a:pt x="98799" y="359673"/>
                  </a:cubicBezTo>
                  <a:cubicBezTo>
                    <a:pt x="81285" y="355577"/>
                    <a:pt x="65536" y="348868"/>
                    <a:pt x="51483" y="339687"/>
                  </a:cubicBezTo>
                  <a:cubicBezTo>
                    <a:pt x="37429" y="330507"/>
                    <a:pt x="26059" y="318431"/>
                    <a:pt x="17302" y="303459"/>
                  </a:cubicBezTo>
                  <a:cubicBezTo>
                    <a:pt x="8545" y="288487"/>
                    <a:pt x="4167" y="270196"/>
                    <a:pt x="4167" y="248586"/>
                  </a:cubicBezTo>
                  <a:cubicBezTo>
                    <a:pt x="4167" y="231990"/>
                    <a:pt x="7345" y="217725"/>
                    <a:pt x="13842" y="205790"/>
                  </a:cubicBezTo>
                  <a:cubicBezTo>
                    <a:pt x="20268" y="193784"/>
                    <a:pt x="28813" y="183685"/>
                    <a:pt x="39406" y="175423"/>
                  </a:cubicBezTo>
                  <a:cubicBezTo>
                    <a:pt x="50000" y="167160"/>
                    <a:pt x="61864" y="160522"/>
                    <a:pt x="74929" y="155437"/>
                  </a:cubicBezTo>
                  <a:cubicBezTo>
                    <a:pt x="88064" y="150423"/>
                    <a:pt x="101059" y="146468"/>
                    <a:pt x="113912" y="143714"/>
                  </a:cubicBezTo>
                  <a:cubicBezTo>
                    <a:pt x="136016" y="138700"/>
                    <a:pt x="151976" y="134039"/>
                    <a:pt x="161864" y="129943"/>
                  </a:cubicBezTo>
                  <a:cubicBezTo>
                    <a:pt x="171751" y="125776"/>
                    <a:pt x="176694" y="118926"/>
                    <a:pt x="176694" y="109251"/>
                  </a:cubicBezTo>
                  <a:cubicBezTo>
                    <a:pt x="176694" y="99576"/>
                    <a:pt x="172245" y="92019"/>
                    <a:pt x="163205" y="87853"/>
                  </a:cubicBezTo>
                  <a:cubicBezTo>
                    <a:pt x="154236" y="83686"/>
                    <a:pt x="144491" y="81638"/>
                    <a:pt x="133898" y="81638"/>
                  </a:cubicBezTo>
                  <a:cubicBezTo>
                    <a:pt x="120056" y="81638"/>
                    <a:pt x="106991" y="84604"/>
                    <a:pt x="94562" y="90607"/>
                  </a:cubicBezTo>
                  <a:cubicBezTo>
                    <a:pt x="82132" y="96610"/>
                    <a:pt x="71327" y="103954"/>
                    <a:pt x="62146" y="112711"/>
                  </a:cubicBezTo>
                  <a:lnTo>
                    <a:pt x="0" y="48517"/>
                  </a:lnTo>
                  <a:close/>
                </a:path>
              </a:pathLst>
            </a:custGeom>
            <a:solidFill>
              <a:srgbClr val="ED1C29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36B807F0-C5E7-29AD-97BE-AAD42648594F}"/>
                </a:ext>
              </a:extLst>
            </p:cNvPr>
            <p:cNvSpPr/>
            <p:nvPr/>
          </p:nvSpPr>
          <p:spPr>
            <a:xfrm>
              <a:off x="7563350" y="5557521"/>
              <a:ext cx="1061306" cy="1256001"/>
            </a:xfrm>
            <a:custGeom>
              <a:avLst/>
              <a:gdLst>
                <a:gd name="connsiteX0" fmla="*/ 818640 w 1061306"/>
                <a:gd name="connsiteY0" fmla="*/ 1105220 h 1256001"/>
                <a:gd name="connsiteX1" fmla="*/ 680363 w 1061306"/>
                <a:gd name="connsiteY1" fmla="*/ 1242578 h 1256001"/>
                <a:gd name="connsiteX2" fmla="*/ 491311 w 1061306"/>
                <a:gd name="connsiteY2" fmla="*/ 1195121 h 1256001"/>
                <a:gd name="connsiteX3" fmla="*/ 379942 w 1061306"/>
                <a:gd name="connsiteY3" fmla="*/ 1001972 h 1256001"/>
                <a:gd name="connsiteX4" fmla="*/ 393360 w 1061306"/>
                <a:gd name="connsiteY4" fmla="*/ 635802 h 1256001"/>
                <a:gd name="connsiteX5" fmla="*/ 718640 w 1061306"/>
                <a:gd name="connsiteY5" fmla="*/ 319914 h 1256001"/>
                <a:gd name="connsiteX6" fmla="*/ 974218 w 1061306"/>
                <a:gd name="connsiteY6" fmla="*/ 0 h 1256001"/>
                <a:gd name="connsiteX7" fmla="*/ 1004373 w 1061306"/>
                <a:gd name="connsiteY7" fmla="*/ 48305 h 1256001"/>
                <a:gd name="connsiteX8" fmla="*/ 997240 w 1061306"/>
                <a:gd name="connsiteY8" fmla="*/ 326834 h 1256001"/>
                <a:gd name="connsiteX9" fmla="*/ 738132 w 1061306"/>
                <a:gd name="connsiteY9" fmla="*/ 429235 h 1256001"/>
                <a:gd name="connsiteX10" fmla="*/ 743499 w 1061306"/>
                <a:gd name="connsiteY10" fmla="*/ 432272 h 1256001"/>
                <a:gd name="connsiteX11" fmla="*/ 956421 w 1061306"/>
                <a:gd name="connsiteY11" fmla="*/ 430224 h 1256001"/>
                <a:gd name="connsiteX12" fmla="*/ 1053314 w 1061306"/>
                <a:gd name="connsiteY12" fmla="*/ 309179 h 1256001"/>
                <a:gd name="connsiteX13" fmla="*/ 1056703 w 1061306"/>
                <a:gd name="connsiteY13" fmla="*/ 325281 h 1256001"/>
                <a:gd name="connsiteX14" fmla="*/ 936577 w 1061306"/>
                <a:gd name="connsiteY14" fmla="*/ 567299 h 1256001"/>
                <a:gd name="connsiteX15" fmla="*/ 659319 w 1061306"/>
                <a:gd name="connsiteY15" fmla="*/ 507413 h 1256001"/>
                <a:gd name="connsiteX16" fmla="*/ 816239 w 1061306"/>
                <a:gd name="connsiteY16" fmla="*/ 656988 h 1256001"/>
                <a:gd name="connsiteX17" fmla="*/ 1030503 w 1061306"/>
                <a:gd name="connsiteY17" fmla="*/ 580505 h 1256001"/>
                <a:gd name="connsiteX18" fmla="*/ 1030503 w 1061306"/>
                <a:gd name="connsiteY18" fmla="*/ 603669 h 1256001"/>
                <a:gd name="connsiteX19" fmla="*/ 913837 w 1061306"/>
                <a:gd name="connsiteY19" fmla="*/ 803880 h 1256001"/>
                <a:gd name="connsiteX20" fmla="*/ 695547 w 1061306"/>
                <a:gd name="connsiteY20" fmla="*/ 780434 h 1256001"/>
                <a:gd name="connsiteX21" fmla="*/ 577822 w 1061306"/>
                <a:gd name="connsiteY21" fmla="*/ 606706 h 1256001"/>
                <a:gd name="connsiteX22" fmla="*/ 576833 w 1061306"/>
                <a:gd name="connsiteY22" fmla="*/ 627822 h 1256001"/>
                <a:gd name="connsiteX23" fmla="*/ 701550 w 1061306"/>
                <a:gd name="connsiteY23" fmla="*/ 857834 h 1256001"/>
                <a:gd name="connsiteX24" fmla="*/ 969133 w 1061306"/>
                <a:gd name="connsiteY24" fmla="*/ 899077 h 1256001"/>
                <a:gd name="connsiteX25" fmla="*/ 959105 w 1061306"/>
                <a:gd name="connsiteY25" fmla="*/ 915179 h 1256001"/>
                <a:gd name="connsiteX26" fmla="*/ 669347 w 1061306"/>
                <a:gd name="connsiteY26" fmla="*/ 1015743 h 1256001"/>
                <a:gd name="connsiteX27" fmla="*/ 484884 w 1061306"/>
                <a:gd name="connsiteY27" fmla="*/ 758188 h 1256001"/>
                <a:gd name="connsiteX28" fmla="*/ 538203 w 1061306"/>
                <a:gd name="connsiteY28" fmla="*/ 1005997 h 1256001"/>
                <a:gd name="connsiteX29" fmla="*/ 818569 w 1061306"/>
                <a:gd name="connsiteY29" fmla="*/ 1105291 h 1256001"/>
                <a:gd name="connsiteX30" fmla="*/ 490252 w 1061306"/>
                <a:gd name="connsiteY30" fmla="*/ 1254372 h 1256001"/>
                <a:gd name="connsiteX31" fmla="*/ 333261 w 1061306"/>
                <a:gd name="connsiteY31" fmla="*/ 806634 h 1256001"/>
                <a:gd name="connsiteX32" fmla="*/ 0 w 1061306"/>
                <a:gd name="connsiteY32" fmla="*/ 1254372 h 1256001"/>
                <a:gd name="connsiteX33" fmla="*/ 309885 w 1061306"/>
                <a:gd name="connsiteY33" fmla="*/ 1093497 h 1256001"/>
                <a:gd name="connsiteX34" fmla="*/ 490252 w 1061306"/>
                <a:gd name="connsiteY34" fmla="*/ 1254372 h 1256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061306" h="1256001">
                  <a:moveTo>
                    <a:pt x="818640" y="1105220"/>
                  </a:moveTo>
                  <a:cubicBezTo>
                    <a:pt x="799854" y="1171886"/>
                    <a:pt x="747171" y="1224217"/>
                    <a:pt x="680363" y="1242578"/>
                  </a:cubicBezTo>
                  <a:cubicBezTo>
                    <a:pt x="613556" y="1260940"/>
                    <a:pt x="541523" y="1242861"/>
                    <a:pt x="491311" y="1195121"/>
                  </a:cubicBezTo>
                  <a:cubicBezTo>
                    <a:pt x="436368" y="1142932"/>
                    <a:pt x="397597" y="1075701"/>
                    <a:pt x="379942" y="1001972"/>
                  </a:cubicBezTo>
                  <a:cubicBezTo>
                    <a:pt x="350987" y="881139"/>
                    <a:pt x="355648" y="754163"/>
                    <a:pt x="393360" y="635802"/>
                  </a:cubicBezTo>
                  <a:cubicBezTo>
                    <a:pt x="441947" y="483119"/>
                    <a:pt x="564616" y="364052"/>
                    <a:pt x="718640" y="319914"/>
                  </a:cubicBezTo>
                  <a:cubicBezTo>
                    <a:pt x="862919" y="278600"/>
                    <a:pt x="965743" y="149787"/>
                    <a:pt x="974218" y="0"/>
                  </a:cubicBezTo>
                  <a:lnTo>
                    <a:pt x="1004373" y="48305"/>
                  </a:lnTo>
                  <a:cubicBezTo>
                    <a:pt x="1057904" y="133968"/>
                    <a:pt x="1055079" y="243996"/>
                    <a:pt x="997240" y="326834"/>
                  </a:cubicBezTo>
                  <a:cubicBezTo>
                    <a:pt x="939331" y="409673"/>
                    <a:pt x="837001" y="450068"/>
                    <a:pt x="738132" y="429235"/>
                  </a:cubicBezTo>
                  <a:lnTo>
                    <a:pt x="743499" y="432272"/>
                  </a:lnTo>
                  <a:cubicBezTo>
                    <a:pt x="809600" y="469418"/>
                    <a:pt x="891026" y="468712"/>
                    <a:pt x="956421" y="430224"/>
                  </a:cubicBezTo>
                  <a:cubicBezTo>
                    <a:pt x="1002396" y="403246"/>
                    <a:pt x="1037071" y="359956"/>
                    <a:pt x="1053314" y="309179"/>
                  </a:cubicBezTo>
                  <a:lnTo>
                    <a:pt x="1056703" y="325281"/>
                  </a:lnTo>
                  <a:cubicBezTo>
                    <a:pt x="1077254" y="423797"/>
                    <a:pt x="1027537" y="524079"/>
                    <a:pt x="936577" y="567299"/>
                  </a:cubicBezTo>
                  <a:cubicBezTo>
                    <a:pt x="845687" y="610519"/>
                    <a:pt x="705929" y="576833"/>
                    <a:pt x="659319" y="507413"/>
                  </a:cubicBezTo>
                  <a:cubicBezTo>
                    <a:pt x="659319" y="507413"/>
                    <a:pt x="693570" y="629446"/>
                    <a:pt x="816239" y="656988"/>
                  </a:cubicBezTo>
                  <a:cubicBezTo>
                    <a:pt x="889331" y="673372"/>
                    <a:pt x="991308" y="650985"/>
                    <a:pt x="1030503" y="580505"/>
                  </a:cubicBezTo>
                  <a:lnTo>
                    <a:pt x="1030503" y="603669"/>
                  </a:lnTo>
                  <a:cubicBezTo>
                    <a:pt x="1027466" y="699219"/>
                    <a:pt x="978314" y="777326"/>
                    <a:pt x="913837" y="803880"/>
                  </a:cubicBezTo>
                  <a:cubicBezTo>
                    <a:pt x="849360" y="830433"/>
                    <a:pt x="753739" y="818710"/>
                    <a:pt x="695547" y="780434"/>
                  </a:cubicBezTo>
                  <a:cubicBezTo>
                    <a:pt x="621113" y="731493"/>
                    <a:pt x="585590" y="669770"/>
                    <a:pt x="577822" y="606706"/>
                  </a:cubicBezTo>
                  <a:lnTo>
                    <a:pt x="576833" y="627822"/>
                  </a:lnTo>
                  <a:cubicBezTo>
                    <a:pt x="572454" y="719346"/>
                    <a:pt x="625138" y="803527"/>
                    <a:pt x="701550" y="857834"/>
                  </a:cubicBezTo>
                  <a:cubicBezTo>
                    <a:pt x="776267" y="910942"/>
                    <a:pt x="881351" y="925419"/>
                    <a:pt x="969133" y="899077"/>
                  </a:cubicBezTo>
                  <a:lnTo>
                    <a:pt x="959105" y="915179"/>
                  </a:lnTo>
                  <a:cubicBezTo>
                    <a:pt x="900772" y="1008540"/>
                    <a:pt x="774148" y="1049429"/>
                    <a:pt x="669347" y="1015743"/>
                  </a:cubicBezTo>
                  <a:cubicBezTo>
                    <a:pt x="564545" y="982128"/>
                    <a:pt x="474150" y="884317"/>
                    <a:pt x="484884" y="758188"/>
                  </a:cubicBezTo>
                  <a:cubicBezTo>
                    <a:pt x="478317" y="834953"/>
                    <a:pt x="488910" y="929868"/>
                    <a:pt x="538203" y="1005997"/>
                  </a:cubicBezTo>
                  <a:cubicBezTo>
                    <a:pt x="599291" y="1100347"/>
                    <a:pt x="713555" y="1145262"/>
                    <a:pt x="818569" y="1105291"/>
                  </a:cubicBezTo>
                  <a:moveTo>
                    <a:pt x="490252" y="1254372"/>
                  </a:moveTo>
                  <a:cubicBezTo>
                    <a:pt x="364546" y="1142437"/>
                    <a:pt x="304942" y="972523"/>
                    <a:pt x="333261" y="806634"/>
                  </a:cubicBezTo>
                  <a:cubicBezTo>
                    <a:pt x="300210" y="1000348"/>
                    <a:pt x="230295" y="1184033"/>
                    <a:pt x="0" y="1254372"/>
                  </a:cubicBezTo>
                  <a:cubicBezTo>
                    <a:pt x="177400" y="1263482"/>
                    <a:pt x="281708" y="1237635"/>
                    <a:pt x="309885" y="1093497"/>
                  </a:cubicBezTo>
                  <a:cubicBezTo>
                    <a:pt x="307837" y="1196745"/>
                    <a:pt x="372244" y="1265177"/>
                    <a:pt x="490252" y="1254372"/>
                  </a:cubicBezTo>
                </a:path>
              </a:pathLst>
            </a:custGeom>
            <a:solidFill>
              <a:srgbClr val="E2E3E4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036A08E3-3888-8688-5140-1691B8B4FF89}"/>
                </a:ext>
              </a:extLst>
            </p:cNvPr>
            <p:cNvSpPr/>
            <p:nvPr/>
          </p:nvSpPr>
          <p:spPr>
            <a:xfrm>
              <a:off x="5734193" y="6948404"/>
              <a:ext cx="73163" cy="88417"/>
            </a:xfrm>
            <a:custGeom>
              <a:avLst/>
              <a:gdLst>
                <a:gd name="connsiteX0" fmla="*/ 0 w 73163"/>
                <a:gd name="connsiteY0" fmla="*/ 44209 h 88417"/>
                <a:gd name="connsiteX1" fmla="*/ 36582 w 73163"/>
                <a:gd name="connsiteY1" fmla="*/ 0 h 88417"/>
                <a:gd name="connsiteX2" fmla="*/ 73163 w 73163"/>
                <a:gd name="connsiteY2" fmla="*/ 44209 h 88417"/>
                <a:gd name="connsiteX3" fmla="*/ 36582 w 73163"/>
                <a:gd name="connsiteY3" fmla="*/ 88418 h 88417"/>
                <a:gd name="connsiteX4" fmla="*/ 0 w 73163"/>
                <a:gd name="connsiteY4" fmla="*/ 44209 h 88417"/>
                <a:gd name="connsiteX5" fmla="*/ 53319 w 73163"/>
                <a:gd name="connsiteY5" fmla="*/ 44209 h 88417"/>
                <a:gd name="connsiteX6" fmla="*/ 36582 w 73163"/>
                <a:gd name="connsiteY6" fmla="*/ 16737 h 88417"/>
                <a:gd name="connsiteX7" fmla="*/ 19986 w 73163"/>
                <a:gd name="connsiteY7" fmla="*/ 44209 h 88417"/>
                <a:gd name="connsiteX8" fmla="*/ 36582 w 73163"/>
                <a:gd name="connsiteY8" fmla="*/ 71680 h 88417"/>
                <a:gd name="connsiteX9" fmla="*/ 53319 w 73163"/>
                <a:gd name="connsiteY9" fmla="*/ 44209 h 88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3163" h="88417">
                  <a:moveTo>
                    <a:pt x="0" y="44209"/>
                  </a:moveTo>
                  <a:cubicBezTo>
                    <a:pt x="0" y="16031"/>
                    <a:pt x="15607" y="0"/>
                    <a:pt x="36582" y="0"/>
                  </a:cubicBezTo>
                  <a:cubicBezTo>
                    <a:pt x="57556" y="0"/>
                    <a:pt x="73163" y="15960"/>
                    <a:pt x="73163" y="44209"/>
                  </a:cubicBezTo>
                  <a:cubicBezTo>
                    <a:pt x="73163" y="72457"/>
                    <a:pt x="57697" y="88418"/>
                    <a:pt x="36582" y="88418"/>
                  </a:cubicBezTo>
                  <a:cubicBezTo>
                    <a:pt x="15466" y="88418"/>
                    <a:pt x="0" y="72457"/>
                    <a:pt x="0" y="44209"/>
                  </a:cubicBezTo>
                  <a:close/>
                  <a:moveTo>
                    <a:pt x="53319" y="44209"/>
                  </a:moveTo>
                  <a:cubicBezTo>
                    <a:pt x="53319" y="24788"/>
                    <a:pt x="46469" y="16737"/>
                    <a:pt x="36582" y="16737"/>
                  </a:cubicBezTo>
                  <a:cubicBezTo>
                    <a:pt x="26695" y="16737"/>
                    <a:pt x="19986" y="24788"/>
                    <a:pt x="19986" y="44209"/>
                  </a:cubicBezTo>
                  <a:cubicBezTo>
                    <a:pt x="19986" y="63630"/>
                    <a:pt x="26836" y="71680"/>
                    <a:pt x="36582" y="71680"/>
                  </a:cubicBezTo>
                  <a:cubicBezTo>
                    <a:pt x="46327" y="71680"/>
                    <a:pt x="53319" y="63630"/>
                    <a:pt x="53319" y="44209"/>
                  </a:cubicBez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EFAA4065-9E29-762A-1B90-41007248F87E}"/>
                </a:ext>
              </a:extLst>
            </p:cNvPr>
            <p:cNvSpPr/>
            <p:nvPr/>
          </p:nvSpPr>
          <p:spPr>
            <a:xfrm>
              <a:off x="5817102" y="6948404"/>
              <a:ext cx="73163" cy="88417"/>
            </a:xfrm>
            <a:custGeom>
              <a:avLst/>
              <a:gdLst>
                <a:gd name="connsiteX0" fmla="*/ 0 w 73163"/>
                <a:gd name="connsiteY0" fmla="*/ 44209 h 88417"/>
                <a:gd name="connsiteX1" fmla="*/ 36582 w 73163"/>
                <a:gd name="connsiteY1" fmla="*/ 0 h 88417"/>
                <a:gd name="connsiteX2" fmla="*/ 73163 w 73163"/>
                <a:gd name="connsiteY2" fmla="*/ 44209 h 88417"/>
                <a:gd name="connsiteX3" fmla="*/ 36582 w 73163"/>
                <a:gd name="connsiteY3" fmla="*/ 88418 h 88417"/>
                <a:gd name="connsiteX4" fmla="*/ 0 w 73163"/>
                <a:gd name="connsiteY4" fmla="*/ 44209 h 88417"/>
                <a:gd name="connsiteX5" fmla="*/ 53319 w 73163"/>
                <a:gd name="connsiteY5" fmla="*/ 44209 h 88417"/>
                <a:gd name="connsiteX6" fmla="*/ 36582 w 73163"/>
                <a:gd name="connsiteY6" fmla="*/ 16737 h 88417"/>
                <a:gd name="connsiteX7" fmla="*/ 19986 w 73163"/>
                <a:gd name="connsiteY7" fmla="*/ 44209 h 88417"/>
                <a:gd name="connsiteX8" fmla="*/ 36582 w 73163"/>
                <a:gd name="connsiteY8" fmla="*/ 71680 h 88417"/>
                <a:gd name="connsiteX9" fmla="*/ 53319 w 73163"/>
                <a:gd name="connsiteY9" fmla="*/ 44209 h 88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3163" h="88417">
                  <a:moveTo>
                    <a:pt x="0" y="44209"/>
                  </a:moveTo>
                  <a:cubicBezTo>
                    <a:pt x="0" y="16031"/>
                    <a:pt x="15607" y="0"/>
                    <a:pt x="36582" y="0"/>
                  </a:cubicBezTo>
                  <a:cubicBezTo>
                    <a:pt x="57556" y="0"/>
                    <a:pt x="73163" y="15960"/>
                    <a:pt x="73163" y="44209"/>
                  </a:cubicBezTo>
                  <a:cubicBezTo>
                    <a:pt x="73163" y="72457"/>
                    <a:pt x="57697" y="88418"/>
                    <a:pt x="36582" y="88418"/>
                  </a:cubicBezTo>
                  <a:cubicBezTo>
                    <a:pt x="15466" y="88418"/>
                    <a:pt x="0" y="72457"/>
                    <a:pt x="0" y="44209"/>
                  </a:cubicBezTo>
                  <a:close/>
                  <a:moveTo>
                    <a:pt x="53319" y="44209"/>
                  </a:moveTo>
                  <a:cubicBezTo>
                    <a:pt x="53319" y="24788"/>
                    <a:pt x="46469" y="16737"/>
                    <a:pt x="36582" y="16737"/>
                  </a:cubicBezTo>
                  <a:cubicBezTo>
                    <a:pt x="26695" y="16737"/>
                    <a:pt x="19986" y="24788"/>
                    <a:pt x="19986" y="44209"/>
                  </a:cubicBezTo>
                  <a:cubicBezTo>
                    <a:pt x="19986" y="63630"/>
                    <a:pt x="26836" y="71680"/>
                    <a:pt x="36582" y="71680"/>
                  </a:cubicBezTo>
                  <a:cubicBezTo>
                    <a:pt x="46327" y="71680"/>
                    <a:pt x="53319" y="63630"/>
                    <a:pt x="53319" y="44209"/>
                  </a:cubicBez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6764409-9CBB-DB80-81C0-91E62D0808D6}"/>
                </a:ext>
              </a:extLst>
            </p:cNvPr>
            <p:cNvSpPr/>
            <p:nvPr/>
          </p:nvSpPr>
          <p:spPr>
            <a:xfrm>
              <a:off x="5936734" y="6949887"/>
              <a:ext cx="75635" cy="85451"/>
            </a:xfrm>
            <a:custGeom>
              <a:avLst/>
              <a:gdLst>
                <a:gd name="connsiteX0" fmla="*/ 54449 w 75635"/>
                <a:gd name="connsiteY0" fmla="*/ 85451 h 85451"/>
                <a:gd name="connsiteX1" fmla="*/ 37994 w 75635"/>
                <a:gd name="connsiteY1" fmla="*/ 61652 h 85451"/>
                <a:gd name="connsiteX2" fmla="*/ 19774 w 75635"/>
                <a:gd name="connsiteY2" fmla="*/ 61652 h 85451"/>
                <a:gd name="connsiteX3" fmla="*/ 19774 w 75635"/>
                <a:gd name="connsiteY3" fmla="*/ 85451 h 85451"/>
                <a:gd name="connsiteX4" fmla="*/ 0 w 75635"/>
                <a:gd name="connsiteY4" fmla="*/ 85451 h 85451"/>
                <a:gd name="connsiteX5" fmla="*/ 0 w 75635"/>
                <a:gd name="connsiteY5" fmla="*/ 0 h 85451"/>
                <a:gd name="connsiteX6" fmla="*/ 37005 w 75635"/>
                <a:gd name="connsiteY6" fmla="*/ 0 h 85451"/>
                <a:gd name="connsiteX7" fmla="*/ 74082 w 75635"/>
                <a:gd name="connsiteY7" fmla="*/ 31003 h 85451"/>
                <a:gd name="connsiteX8" fmla="*/ 56497 w 75635"/>
                <a:gd name="connsiteY8" fmla="*/ 57980 h 85451"/>
                <a:gd name="connsiteX9" fmla="*/ 75635 w 75635"/>
                <a:gd name="connsiteY9" fmla="*/ 85451 h 85451"/>
                <a:gd name="connsiteX10" fmla="*/ 54378 w 75635"/>
                <a:gd name="connsiteY10" fmla="*/ 85451 h 85451"/>
                <a:gd name="connsiteX11" fmla="*/ 35875 w 75635"/>
                <a:gd name="connsiteY11" fmla="*/ 16172 h 85451"/>
                <a:gd name="connsiteX12" fmla="*/ 19774 w 75635"/>
                <a:gd name="connsiteY12" fmla="*/ 16172 h 85451"/>
                <a:gd name="connsiteX13" fmla="*/ 19774 w 75635"/>
                <a:gd name="connsiteY13" fmla="*/ 45974 h 85451"/>
                <a:gd name="connsiteX14" fmla="*/ 35875 w 75635"/>
                <a:gd name="connsiteY14" fmla="*/ 45974 h 85451"/>
                <a:gd name="connsiteX15" fmla="*/ 54025 w 75635"/>
                <a:gd name="connsiteY15" fmla="*/ 31073 h 85451"/>
                <a:gd name="connsiteX16" fmla="*/ 35875 w 75635"/>
                <a:gd name="connsiteY16" fmla="*/ 16172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5635" h="85451">
                  <a:moveTo>
                    <a:pt x="54449" y="85451"/>
                  </a:moveTo>
                  <a:lnTo>
                    <a:pt x="37994" y="61652"/>
                  </a:lnTo>
                  <a:lnTo>
                    <a:pt x="19774" y="61652"/>
                  </a:lnTo>
                  <a:lnTo>
                    <a:pt x="19774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37005" y="0"/>
                  </a:lnTo>
                  <a:cubicBezTo>
                    <a:pt x="59816" y="0"/>
                    <a:pt x="74082" y="11864"/>
                    <a:pt x="74082" y="31003"/>
                  </a:cubicBezTo>
                  <a:cubicBezTo>
                    <a:pt x="74082" y="43785"/>
                    <a:pt x="67584" y="53178"/>
                    <a:pt x="56497" y="57980"/>
                  </a:cubicBezTo>
                  <a:lnTo>
                    <a:pt x="75635" y="85451"/>
                  </a:lnTo>
                  <a:lnTo>
                    <a:pt x="54378" y="85451"/>
                  </a:lnTo>
                  <a:close/>
                  <a:moveTo>
                    <a:pt x="35875" y="16172"/>
                  </a:moveTo>
                  <a:lnTo>
                    <a:pt x="19774" y="16172"/>
                  </a:lnTo>
                  <a:lnTo>
                    <a:pt x="19774" y="45974"/>
                  </a:lnTo>
                  <a:lnTo>
                    <a:pt x="35875" y="45974"/>
                  </a:lnTo>
                  <a:cubicBezTo>
                    <a:pt x="47952" y="45974"/>
                    <a:pt x="54025" y="40395"/>
                    <a:pt x="54025" y="31073"/>
                  </a:cubicBezTo>
                  <a:cubicBezTo>
                    <a:pt x="54025" y="21751"/>
                    <a:pt x="47952" y="16172"/>
                    <a:pt x="35875" y="16172"/>
                  </a:cubicBez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FB0CAA1B-58B3-AC38-4CF2-7EA6D837EC4D}"/>
                </a:ext>
              </a:extLst>
            </p:cNvPr>
            <p:cNvSpPr/>
            <p:nvPr/>
          </p:nvSpPr>
          <p:spPr>
            <a:xfrm>
              <a:off x="6026423" y="6949887"/>
              <a:ext cx="66171" cy="85451"/>
            </a:xfrm>
            <a:custGeom>
              <a:avLst/>
              <a:gdLst>
                <a:gd name="connsiteX0" fmla="*/ 66172 w 66171"/>
                <a:gd name="connsiteY0" fmla="*/ 69562 h 85451"/>
                <a:gd name="connsiteX1" fmla="*/ 66172 w 66171"/>
                <a:gd name="connsiteY1" fmla="*/ 85451 h 85451"/>
                <a:gd name="connsiteX2" fmla="*/ 0 w 66171"/>
                <a:gd name="connsiteY2" fmla="*/ 85451 h 85451"/>
                <a:gd name="connsiteX3" fmla="*/ 0 w 66171"/>
                <a:gd name="connsiteY3" fmla="*/ 0 h 85451"/>
                <a:gd name="connsiteX4" fmla="*/ 64548 w 66171"/>
                <a:gd name="connsiteY4" fmla="*/ 0 h 85451"/>
                <a:gd name="connsiteX5" fmla="*/ 64548 w 66171"/>
                <a:gd name="connsiteY5" fmla="*/ 15890 h 85451"/>
                <a:gd name="connsiteX6" fmla="*/ 19633 w 66171"/>
                <a:gd name="connsiteY6" fmla="*/ 15890 h 85451"/>
                <a:gd name="connsiteX7" fmla="*/ 19633 w 66171"/>
                <a:gd name="connsiteY7" fmla="*/ 34463 h 85451"/>
                <a:gd name="connsiteX8" fmla="*/ 59322 w 66171"/>
                <a:gd name="connsiteY8" fmla="*/ 34463 h 85451"/>
                <a:gd name="connsiteX9" fmla="*/ 59322 w 66171"/>
                <a:gd name="connsiteY9" fmla="*/ 49858 h 85451"/>
                <a:gd name="connsiteX10" fmla="*/ 19633 w 66171"/>
                <a:gd name="connsiteY10" fmla="*/ 49858 h 85451"/>
                <a:gd name="connsiteX11" fmla="*/ 19633 w 66171"/>
                <a:gd name="connsiteY11" fmla="*/ 69632 h 85451"/>
                <a:gd name="connsiteX12" fmla="*/ 66101 w 66171"/>
                <a:gd name="connsiteY12" fmla="*/ 69632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71" h="85451">
                  <a:moveTo>
                    <a:pt x="66172" y="69562"/>
                  </a:moveTo>
                  <a:lnTo>
                    <a:pt x="66172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64548" y="0"/>
                  </a:lnTo>
                  <a:lnTo>
                    <a:pt x="64548" y="15890"/>
                  </a:lnTo>
                  <a:lnTo>
                    <a:pt x="19633" y="15890"/>
                  </a:lnTo>
                  <a:lnTo>
                    <a:pt x="19633" y="34463"/>
                  </a:lnTo>
                  <a:lnTo>
                    <a:pt x="59322" y="34463"/>
                  </a:lnTo>
                  <a:lnTo>
                    <a:pt x="59322" y="49858"/>
                  </a:lnTo>
                  <a:lnTo>
                    <a:pt x="19633" y="49858"/>
                  </a:lnTo>
                  <a:lnTo>
                    <a:pt x="19633" y="69632"/>
                  </a:lnTo>
                  <a:lnTo>
                    <a:pt x="66101" y="69632"/>
                  </a:ln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19AB32F-DF76-2728-5AB1-F39BF76234DE}"/>
                </a:ext>
              </a:extLst>
            </p:cNvPr>
            <p:cNvSpPr/>
            <p:nvPr/>
          </p:nvSpPr>
          <p:spPr>
            <a:xfrm>
              <a:off x="6102835" y="6948404"/>
              <a:ext cx="82697" cy="88417"/>
            </a:xfrm>
            <a:custGeom>
              <a:avLst/>
              <a:gdLst>
                <a:gd name="connsiteX0" fmla="*/ 63065 w 82697"/>
                <a:gd name="connsiteY0" fmla="*/ 42867 h 88417"/>
                <a:gd name="connsiteX1" fmla="*/ 81144 w 82697"/>
                <a:gd name="connsiteY1" fmla="*/ 42867 h 88417"/>
                <a:gd name="connsiteX2" fmla="*/ 81144 w 82697"/>
                <a:gd name="connsiteY2" fmla="*/ 77542 h 88417"/>
                <a:gd name="connsiteX3" fmla="*/ 46610 w 82697"/>
                <a:gd name="connsiteY3" fmla="*/ 88418 h 88417"/>
                <a:gd name="connsiteX4" fmla="*/ 0 w 82697"/>
                <a:gd name="connsiteY4" fmla="*/ 44209 h 88417"/>
                <a:gd name="connsiteX5" fmla="*/ 46963 w 82697"/>
                <a:gd name="connsiteY5" fmla="*/ 0 h 88417"/>
                <a:gd name="connsiteX6" fmla="*/ 82697 w 82697"/>
                <a:gd name="connsiteY6" fmla="*/ 14760 h 88417"/>
                <a:gd name="connsiteX7" fmla="*/ 69985 w 82697"/>
                <a:gd name="connsiteY7" fmla="*/ 26483 h 88417"/>
                <a:gd name="connsiteX8" fmla="*/ 47881 w 82697"/>
                <a:gd name="connsiteY8" fmla="*/ 16878 h 88417"/>
                <a:gd name="connsiteX9" fmla="*/ 19915 w 82697"/>
                <a:gd name="connsiteY9" fmla="*/ 44209 h 88417"/>
                <a:gd name="connsiteX10" fmla="*/ 47599 w 82697"/>
                <a:gd name="connsiteY10" fmla="*/ 71539 h 88417"/>
                <a:gd name="connsiteX11" fmla="*/ 62994 w 82697"/>
                <a:gd name="connsiteY11" fmla="*/ 67867 h 88417"/>
                <a:gd name="connsiteX12" fmla="*/ 62994 w 82697"/>
                <a:gd name="connsiteY12" fmla="*/ 42867 h 88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2697" h="88417">
                  <a:moveTo>
                    <a:pt x="63065" y="42867"/>
                  </a:moveTo>
                  <a:lnTo>
                    <a:pt x="81144" y="42867"/>
                  </a:lnTo>
                  <a:lnTo>
                    <a:pt x="81144" y="77542"/>
                  </a:lnTo>
                  <a:cubicBezTo>
                    <a:pt x="71751" y="84604"/>
                    <a:pt x="58827" y="88418"/>
                    <a:pt x="46610" y="88418"/>
                  </a:cubicBezTo>
                  <a:cubicBezTo>
                    <a:pt x="19774" y="88418"/>
                    <a:pt x="0" y="69986"/>
                    <a:pt x="0" y="44209"/>
                  </a:cubicBezTo>
                  <a:cubicBezTo>
                    <a:pt x="0" y="18432"/>
                    <a:pt x="19774" y="0"/>
                    <a:pt x="46963" y="0"/>
                  </a:cubicBezTo>
                  <a:cubicBezTo>
                    <a:pt x="61935" y="0"/>
                    <a:pt x="74435" y="5155"/>
                    <a:pt x="82697" y="14760"/>
                  </a:cubicBezTo>
                  <a:lnTo>
                    <a:pt x="69985" y="26483"/>
                  </a:lnTo>
                  <a:cubicBezTo>
                    <a:pt x="63771" y="19915"/>
                    <a:pt x="56568" y="16878"/>
                    <a:pt x="47881" y="16878"/>
                  </a:cubicBezTo>
                  <a:cubicBezTo>
                    <a:pt x="31285" y="16878"/>
                    <a:pt x="19915" y="27966"/>
                    <a:pt x="19915" y="44209"/>
                  </a:cubicBezTo>
                  <a:cubicBezTo>
                    <a:pt x="19915" y="60452"/>
                    <a:pt x="31285" y="71539"/>
                    <a:pt x="47599" y="71539"/>
                  </a:cubicBezTo>
                  <a:cubicBezTo>
                    <a:pt x="52966" y="71539"/>
                    <a:pt x="57980" y="70551"/>
                    <a:pt x="62994" y="67867"/>
                  </a:cubicBezTo>
                  <a:lnTo>
                    <a:pt x="62994" y="42867"/>
                  </a:ln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AA17D8D-4422-5F16-2B6D-3C07729277DC}"/>
                </a:ext>
              </a:extLst>
            </p:cNvPr>
            <p:cNvSpPr/>
            <p:nvPr/>
          </p:nvSpPr>
          <p:spPr>
            <a:xfrm>
              <a:off x="6202270" y="6949957"/>
              <a:ext cx="19773" cy="85451"/>
            </a:xfrm>
            <a:custGeom>
              <a:avLst/>
              <a:gdLst>
                <a:gd name="connsiteX0" fmla="*/ 0 w 19773"/>
                <a:gd name="connsiteY0" fmla="*/ 0 h 85451"/>
                <a:gd name="connsiteX1" fmla="*/ 19774 w 19773"/>
                <a:gd name="connsiteY1" fmla="*/ 0 h 85451"/>
                <a:gd name="connsiteX2" fmla="*/ 19774 w 19773"/>
                <a:gd name="connsiteY2" fmla="*/ 85452 h 85451"/>
                <a:gd name="connsiteX3" fmla="*/ 0 w 19773"/>
                <a:gd name="connsiteY3" fmla="*/ 85452 h 85451"/>
                <a:gd name="connsiteX4" fmla="*/ 0 w 19773"/>
                <a:gd name="connsiteY4" fmla="*/ 0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773" h="85451">
                  <a:moveTo>
                    <a:pt x="0" y="0"/>
                  </a:moveTo>
                  <a:lnTo>
                    <a:pt x="19774" y="0"/>
                  </a:lnTo>
                  <a:lnTo>
                    <a:pt x="19774" y="85452"/>
                  </a:lnTo>
                  <a:lnTo>
                    <a:pt x="0" y="854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7BCF34C-4B62-CC37-D906-3E01852863F6}"/>
                </a:ext>
              </a:extLst>
            </p:cNvPr>
            <p:cNvSpPr/>
            <p:nvPr/>
          </p:nvSpPr>
          <p:spPr>
            <a:xfrm>
              <a:off x="6236945" y="6948404"/>
              <a:ext cx="93502" cy="88417"/>
            </a:xfrm>
            <a:custGeom>
              <a:avLst/>
              <a:gdLst>
                <a:gd name="connsiteX0" fmla="*/ 0 w 93502"/>
                <a:gd name="connsiteY0" fmla="*/ 44209 h 88417"/>
                <a:gd name="connsiteX1" fmla="*/ 46751 w 93502"/>
                <a:gd name="connsiteY1" fmla="*/ 0 h 88417"/>
                <a:gd name="connsiteX2" fmla="*/ 93502 w 93502"/>
                <a:gd name="connsiteY2" fmla="*/ 44209 h 88417"/>
                <a:gd name="connsiteX3" fmla="*/ 46751 w 93502"/>
                <a:gd name="connsiteY3" fmla="*/ 88418 h 88417"/>
                <a:gd name="connsiteX4" fmla="*/ 0 w 93502"/>
                <a:gd name="connsiteY4" fmla="*/ 44209 h 88417"/>
                <a:gd name="connsiteX5" fmla="*/ 73446 w 93502"/>
                <a:gd name="connsiteY5" fmla="*/ 44209 h 88417"/>
                <a:gd name="connsiteX6" fmla="*/ 46751 w 93502"/>
                <a:gd name="connsiteY6" fmla="*/ 16878 h 88417"/>
                <a:gd name="connsiteX7" fmla="*/ 20056 w 93502"/>
                <a:gd name="connsiteY7" fmla="*/ 44209 h 88417"/>
                <a:gd name="connsiteX8" fmla="*/ 46751 w 93502"/>
                <a:gd name="connsiteY8" fmla="*/ 71539 h 88417"/>
                <a:gd name="connsiteX9" fmla="*/ 73446 w 93502"/>
                <a:gd name="connsiteY9" fmla="*/ 44209 h 88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3502" h="88417">
                  <a:moveTo>
                    <a:pt x="0" y="44209"/>
                  </a:moveTo>
                  <a:cubicBezTo>
                    <a:pt x="0" y="18856"/>
                    <a:pt x="19774" y="0"/>
                    <a:pt x="46751" y="0"/>
                  </a:cubicBezTo>
                  <a:cubicBezTo>
                    <a:pt x="73728" y="0"/>
                    <a:pt x="93502" y="18644"/>
                    <a:pt x="93502" y="44209"/>
                  </a:cubicBezTo>
                  <a:cubicBezTo>
                    <a:pt x="93502" y="69774"/>
                    <a:pt x="73587" y="88418"/>
                    <a:pt x="46751" y="88418"/>
                  </a:cubicBezTo>
                  <a:cubicBezTo>
                    <a:pt x="19915" y="88418"/>
                    <a:pt x="0" y="69632"/>
                    <a:pt x="0" y="44209"/>
                  </a:cubicBezTo>
                  <a:close/>
                  <a:moveTo>
                    <a:pt x="73446" y="44209"/>
                  </a:moveTo>
                  <a:cubicBezTo>
                    <a:pt x="73446" y="27966"/>
                    <a:pt x="62005" y="16878"/>
                    <a:pt x="46751" y="16878"/>
                  </a:cubicBezTo>
                  <a:cubicBezTo>
                    <a:pt x="31497" y="16878"/>
                    <a:pt x="20056" y="27966"/>
                    <a:pt x="20056" y="44209"/>
                  </a:cubicBezTo>
                  <a:cubicBezTo>
                    <a:pt x="20056" y="60452"/>
                    <a:pt x="31497" y="71539"/>
                    <a:pt x="46751" y="71539"/>
                  </a:cubicBezTo>
                  <a:cubicBezTo>
                    <a:pt x="62005" y="71539"/>
                    <a:pt x="73446" y="60452"/>
                    <a:pt x="73446" y="44209"/>
                  </a:cubicBez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91B88E5-A3C9-4990-936B-7724684DCFB2}"/>
                </a:ext>
              </a:extLst>
            </p:cNvPr>
            <p:cNvSpPr/>
            <p:nvPr/>
          </p:nvSpPr>
          <p:spPr>
            <a:xfrm>
              <a:off x="6345348" y="6949957"/>
              <a:ext cx="78389" cy="85451"/>
            </a:xfrm>
            <a:custGeom>
              <a:avLst/>
              <a:gdLst>
                <a:gd name="connsiteX0" fmla="*/ 78319 w 78389"/>
                <a:gd name="connsiteY0" fmla="*/ 0 h 85451"/>
                <a:gd name="connsiteX1" fmla="*/ 78319 w 78389"/>
                <a:gd name="connsiteY1" fmla="*/ 85452 h 85451"/>
                <a:gd name="connsiteX2" fmla="*/ 62076 w 78389"/>
                <a:gd name="connsiteY2" fmla="*/ 85452 h 85451"/>
                <a:gd name="connsiteX3" fmla="*/ 19491 w 78389"/>
                <a:gd name="connsiteY3" fmla="*/ 33616 h 85451"/>
                <a:gd name="connsiteX4" fmla="*/ 19491 w 78389"/>
                <a:gd name="connsiteY4" fmla="*/ 85452 h 85451"/>
                <a:gd name="connsiteX5" fmla="*/ 0 w 78389"/>
                <a:gd name="connsiteY5" fmla="*/ 85452 h 85451"/>
                <a:gd name="connsiteX6" fmla="*/ 0 w 78389"/>
                <a:gd name="connsiteY6" fmla="*/ 0 h 85451"/>
                <a:gd name="connsiteX7" fmla="*/ 16384 w 78389"/>
                <a:gd name="connsiteY7" fmla="*/ 0 h 85451"/>
                <a:gd name="connsiteX8" fmla="*/ 58827 w 78389"/>
                <a:gd name="connsiteY8" fmla="*/ 51836 h 85451"/>
                <a:gd name="connsiteX9" fmla="*/ 58827 w 78389"/>
                <a:gd name="connsiteY9" fmla="*/ 0 h 85451"/>
                <a:gd name="connsiteX10" fmla="*/ 78389 w 78389"/>
                <a:gd name="connsiteY10" fmla="*/ 0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8389" h="85451">
                  <a:moveTo>
                    <a:pt x="78319" y="0"/>
                  </a:moveTo>
                  <a:lnTo>
                    <a:pt x="78319" y="85452"/>
                  </a:lnTo>
                  <a:lnTo>
                    <a:pt x="62076" y="85452"/>
                  </a:lnTo>
                  <a:lnTo>
                    <a:pt x="19491" y="33616"/>
                  </a:lnTo>
                  <a:lnTo>
                    <a:pt x="19491" y="85452"/>
                  </a:lnTo>
                  <a:lnTo>
                    <a:pt x="0" y="85452"/>
                  </a:lnTo>
                  <a:lnTo>
                    <a:pt x="0" y="0"/>
                  </a:lnTo>
                  <a:lnTo>
                    <a:pt x="16384" y="0"/>
                  </a:lnTo>
                  <a:lnTo>
                    <a:pt x="58827" y="51836"/>
                  </a:lnTo>
                  <a:lnTo>
                    <a:pt x="58827" y="0"/>
                  </a:lnTo>
                  <a:lnTo>
                    <a:pt x="78389" y="0"/>
                  </a:ln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3C5ED6D2-69D7-1123-FD8E-23EF1999612C}"/>
                </a:ext>
              </a:extLst>
            </p:cNvPr>
            <p:cNvSpPr/>
            <p:nvPr/>
          </p:nvSpPr>
          <p:spPr>
            <a:xfrm>
              <a:off x="6437226" y="6948404"/>
              <a:ext cx="71044" cy="88347"/>
            </a:xfrm>
            <a:custGeom>
              <a:avLst/>
              <a:gdLst>
                <a:gd name="connsiteX0" fmla="*/ 0 w 71044"/>
                <a:gd name="connsiteY0" fmla="*/ 78531 h 88347"/>
                <a:gd name="connsiteX1" fmla="*/ 6709 w 71044"/>
                <a:gd name="connsiteY1" fmla="*/ 63630 h 88347"/>
                <a:gd name="connsiteX2" fmla="*/ 34887 w 71044"/>
                <a:gd name="connsiteY2" fmla="*/ 72528 h 88347"/>
                <a:gd name="connsiteX3" fmla="*/ 51342 w 71044"/>
                <a:gd name="connsiteY3" fmla="*/ 63347 h 88347"/>
                <a:gd name="connsiteX4" fmla="*/ 1695 w 71044"/>
                <a:gd name="connsiteY4" fmla="*/ 26624 h 88347"/>
                <a:gd name="connsiteX5" fmla="*/ 37712 w 71044"/>
                <a:gd name="connsiteY5" fmla="*/ 0 h 88347"/>
                <a:gd name="connsiteX6" fmla="*/ 67373 w 71044"/>
                <a:gd name="connsiteY6" fmla="*/ 7557 h 88347"/>
                <a:gd name="connsiteX7" fmla="*/ 61299 w 71044"/>
                <a:gd name="connsiteY7" fmla="*/ 22599 h 88347"/>
                <a:gd name="connsiteX8" fmla="*/ 37641 w 71044"/>
                <a:gd name="connsiteY8" fmla="*/ 15890 h 88347"/>
                <a:gd name="connsiteX9" fmla="*/ 21398 w 71044"/>
                <a:gd name="connsiteY9" fmla="*/ 25635 h 88347"/>
                <a:gd name="connsiteX10" fmla="*/ 71045 w 71044"/>
                <a:gd name="connsiteY10" fmla="*/ 61864 h 88347"/>
                <a:gd name="connsiteX11" fmla="*/ 34816 w 71044"/>
                <a:gd name="connsiteY11" fmla="*/ 88347 h 88347"/>
                <a:gd name="connsiteX12" fmla="*/ 0 w 71044"/>
                <a:gd name="connsiteY12" fmla="*/ 78460 h 88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1044" h="88347">
                  <a:moveTo>
                    <a:pt x="0" y="78531"/>
                  </a:moveTo>
                  <a:lnTo>
                    <a:pt x="6709" y="63630"/>
                  </a:lnTo>
                  <a:cubicBezTo>
                    <a:pt x="13912" y="68856"/>
                    <a:pt x="24647" y="72528"/>
                    <a:pt x="34887" y="72528"/>
                  </a:cubicBezTo>
                  <a:cubicBezTo>
                    <a:pt x="46610" y="72528"/>
                    <a:pt x="51342" y="68644"/>
                    <a:pt x="51342" y="63347"/>
                  </a:cubicBezTo>
                  <a:cubicBezTo>
                    <a:pt x="51342" y="47387"/>
                    <a:pt x="1695" y="58333"/>
                    <a:pt x="1695" y="26624"/>
                  </a:cubicBezTo>
                  <a:cubicBezTo>
                    <a:pt x="1695" y="12076"/>
                    <a:pt x="13418" y="0"/>
                    <a:pt x="37712" y="0"/>
                  </a:cubicBezTo>
                  <a:cubicBezTo>
                    <a:pt x="48446" y="0"/>
                    <a:pt x="59463" y="2542"/>
                    <a:pt x="67373" y="7557"/>
                  </a:cubicBezTo>
                  <a:lnTo>
                    <a:pt x="61299" y="22599"/>
                  </a:lnTo>
                  <a:cubicBezTo>
                    <a:pt x="53390" y="18079"/>
                    <a:pt x="45197" y="15890"/>
                    <a:pt x="37641" y="15890"/>
                  </a:cubicBezTo>
                  <a:cubicBezTo>
                    <a:pt x="25918" y="15890"/>
                    <a:pt x="21398" y="20268"/>
                    <a:pt x="21398" y="25635"/>
                  </a:cubicBezTo>
                  <a:cubicBezTo>
                    <a:pt x="21398" y="41384"/>
                    <a:pt x="71045" y="30508"/>
                    <a:pt x="71045" y="61864"/>
                  </a:cubicBezTo>
                  <a:cubicBezTo>
                    <a:pt x="71045" y="76130"/>
                    <a:pt x="59181" y="88347"/>
                    <a:pt x="34816" y="88347"/>
                  </a:cubicBezTo>
                  <a:cubicBezTo>
                    <a:pt x="21257" y="88347"/>
                    <a:pt x="7627" y="84322"/>
                    <a:pt x="0" y="78460"/>
                  </a:cubicBez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02C0BCB-B34A-07FA-8D60-E900B6BC9627}"/>
                </a:ext>
              </a:extLst>
            </p:cNvPr>
            <p:cNvSpPr/>
            <p:nvPr/>
          </p:nvSpPr>
          <p:spPr>
            <a:xfrm>
              <a:off x="6572395" y="6937387"/>
              <a:ext cx="8050" cy="114194"/>
            </a:xfrm>
            <a:custGeom>
              <a:avLst/>
              <a:gdLst>
                <a:gd name="connsiteX0" fmla="*/ 0 w 8050"/>
                <a:gd name="connsiteY0" fmla="*/ 0 h 114194"/>
                <a:gd name="connsiteX1" fmla="*/ 8051 w 8050"/>
                <a:gd name="connsiteY1" fmla="*/ 0 h 114194"/>
                <a:gd name="connsiteX2" fmla="*/ 8051 w 8050"/>
                <a:gd name="connsiteY2" fmla="*/ 114194 h 114194"/>
                <a:gd name="connsiteX3" fmla="*/ 0 w 8050"/>
                <a:gd name="connsiteY3" fmla="*/ 114194 h 114194"/>
                <a:gd name="connsiteX4" fmla="*/ 0 w 8050"/>
                <a:gd name="connsiteY4" fmla="*/ 0 h 114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50" h="114194">
                  <a:moveTo>
                    <a:pt x="0" y="0"/>
                  </a:moveTo>
                  <a:lnTo>
                    <a:pt x="8051" y="0"/>
                  </a:lnTo>
                  <a:lnTo>
                    <a:pt x="8051" y="114194"/>
                  </a:lnTo>
                  <a:lnTo>
                    <a:pt x="0" y="1141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7CF3190E-574D-0AF0-EF1D-ACA8F81224F2}"/>
                </a:ext>
              </a:extLst>
            </p:cNvPr>
            <p:cNvSpPr/>
            <p:nvPr/>
          </p:nvSpPr>
          <p:spPr>
            <a:xfrm>
              <a:off x="6640403" y="6949957"/>
              <a:ext cx="82132" cy="85451"/>
            </a:xfrm>
            <a:custGeom>
              <a:avLst/>
              <a:gdLst>
                <a:gd name="connsiteX0" fmla="*/ 0 w 82132"/>
                <a:gd name="connsiteY0" fmla="*/ 0 h 85451"/>
                <a:gd name="connsiteX1" fmla="*/ 36017 w 82132"/>
                <a:gd name="connsiteY1" fmla="*/ 0 h 85451"/>
                <a:gd name="connsiteX2" fmla="*/ 82132 w 82132"/>
                <a:gd name="connsiteY2" fmla="*/ 42726 h 85451"/>
                <a:gd name="connsiteX3" fmla="*/ 36017 w 82132"/>
                <a:gd name="connsiteY3" fmla="*/ 85452 h 85451"/>
                <a:gd name="connsiteX4" fmla="*/ 0 w 82132"/>
                <a:gd name="connsiteY4" fmla="*/ 85452 h 85451"/>
                <a:gd name="connsiteX5" fmla="*/ 0 w 82132"/>
                <a:gd name="connsiteY5" fmla="*/ 0 h 85451"/>
                <a:gd name="connsiteX6" fmla="*/ 35240 w 82132"/>
                <a:gd name="connsiteY6" fmla="*/ 74788 h 85451"/>
                <a:gd name="connsiteX7" fmla="*/ 69915 w 82132"/>
                <a:gd name="connsiteY7" fmla="*/ 42655 h 85451"/>
                <a:gd name="connsiteX8" fmla="*/ 35240 w 82132"/>
                <a:gd name="connsiteY8" fmla="*/ 10593 h 85451"/>
                <a:gd name="connsiteX9" fmla="*/ 12147 w 82132"/>
                <a:gd name="connsiteY9" fmla="*/ 10593 h 85451"/>
                <a:gd name="connsiteX10" fmla="*/ 12147 w 82132"/>
                <a:gd name="connsiteY10" fmla="*/ 74788 h 85451"/>
                <a:gd name="connsiteX11" fmla="*/ 35240 w 82132"/>
                <a:gd name="connsiteY11" fmla="*/ 74788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2132" h="85451">
                  <a:moveTo>
                    <a:pt x="0" y="0"/>
                  </a:moveTo>
                  <a:lnTo>
                    <a:pt x="36017" y="0"/>
                  </a:lnTo>
                  <a:cubicBezTo>
                    <a:pt x="63488" y="0"/>
                    <a:pt x="82132" y="17302"/>
                    <a:pt x="82132" y="42726"/>
                  </a:cubicBezTo>
                  <a:cubicBezTo>
                    <a:pt x="82132" y="68149"/>
                    <a:pt x="63488" y="85452"/>
                    <a:pt x="36017" y="85452"/>
                  </a:cubicBezTo>
                  <a:lnTo>
                    <a:pt x="0" y="85452"/>
                  </a:lnTo>
                  <a:lnTo>
                    <a:pt x="0" y="0"/>
                  </a:lnTo>
                  <a:close/>
                  <a:moveTo>
                    <a:pt x="35240" y="74788"/>
                  </a:moveTo>
                  <a:cubicBezTo>
                    <a:pt x="56356" y="74788"/>
                    <a:pt x="69915" y="61864"/>
                    <a:pt x="69915" y="42655"/>
                  </a:cubicBezTo>
                  <a:cubicBezTo>
                    <a:pt x="69915" y="23446"/>
                    <a:pt x="56356" y="10593"/>
                    <a:pt x="35240" y="10593"/>
                  </a:cubicBezTo>
                  <a:lnTo>
                    <a:pt x="12147" y="10593"/>
                  </a:lnTo>
                  <a:lnTo>
                    <a:pt x="12147" y="74788"/>
                  </a:lnTo>
                  <a:lnTo>
                    <a:pt x="35240" y="74788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2665458B-6CE9-D270-5A94-ED9482B32460}"/>
                </a:ext>
              </a:extLst>
            </p:cNvPr>
            <p:cNvSpPr/>
            <p:nvPr/>
          </p:nvSpPr>
          <p:spPr>
            <a:xfrm>
              <a:off x="6741320" y="6949887"/>
              <a:ext cx="62005" cy="85451"/>
            </a:xfrm>
            <a:custGeom>
              <a:avLst/>
              <a:gdLst>
                <a:gd name="connsiteX0" fmla="*/ 62005 w 62005"/>
                <a:gd name="connsiteY0" fmla="*/ 74858 h 85451"/>
                <a:gd name="connsiteX1" fmla="*/ 62005 w 62005"/>
                <a:gd name="connsiteY1" fmla="*/ 85451 h 85451"/>
                <a:gd name="connsiteX2" fmla="*/ 0 w 62005"/>
                <a:gd name="connsiteY2" fmla="*/ 85451 h 85451"/>
                <a:gd name="connsiteX3" fmla="*/ 0 w 62005"/>
                <a:gd name="connsiteY3" fmla="*/ 0 h 85451"/>
                <a:gd name="connsiteX4" fmla="*/ 60310 w 62005"/>
                <a:gd name="connsiteY4" fmla="*/ 0 h 85451"/>
                <a:gd name="connsiteX5" fmla="*/ 60310 w 62005"/>
                <a:gd name="connsiteY5" fmla="*/ 10593 h 85451"/>
                <a:gd name="connsiteX6" fmla="*/ 12218 w 62005"/>
                <a:gd name="connsiteY6" fmla="*/ 10593 h 85451"/>
                <a:gd name="connsiteX7" fmla="*/ 12218 w 62005"/>
                <a:gd name="connsiteY7" fmla="*/ 36864 h 85451"/>
                <a:gd name="connsiteX8" fmla="*/ 55014 w 62005"/>
                <a:gd name="connsiteY8" fmla="*/ 36864 h 85451"/>
                <a:gd name="connsiteX9" fmla="*/ 55014 w 62005"/>
                <a:gd name="connsiteY9" fmla="*/ 47246 h 85451"/>
                <a:gd name="connsiteX10" fmla="*/ 12218 w 62005"/>
                <a:gd name="connsiteY10" fmla="*/ 47246 h 85451"/>
                <a:gd name="connsiteX11" fmla="*/ 12218 w 62005"/>
                <a:gd name="connsiteY11" fmla="*/ 74858 h 85451"/>
                <a:gd name="connsiteX12" fmla="*/ 62005 w 62005"/>
                <a:gd name="connsiteY12" fmla="*/ 74858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2005" h="85451">
                  <a:moveTo>
                    <a:pt x="62005" y="74858"/>
                  </a:moveTo>
                  <a:lnTo>
                    <a:pt x="62005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60310" y="0"/>
                  </a:lnTo>
                  <a:lnTo>
                    <a:pt x="60310" y="10593"/>
                  </a:lnTo>
                  <a:lnTo>
                    <a:pt x="12218" y="10593"/>
                  </a:lnTo>
                  <a:lnTo>
                    <a:pt x="12218" y="36864"/>
                  </a:lnTo>
                  <a:lnTo>
                    <a:pt x="55014" y="36864"/>
                  </a:lnTo>
                  <a:lnTo>
                    <a:pt x="55014" y="47246"/>
                  </a:lnTo>
                  <a:lnTo>
                    <a:pt x="12218" y="47246"/>
                  </a:lnTo>
                  <a:lnTo>
                    <a:pt x="12218" y="74858"/>
                  </a:lnTo>
                  <a:lnTo>
                    <a:pt x="62005" y="74858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0EDA803-B258-51C3-A8E3-1646F8EA45DE}"/>
                </a:ext>
              </a:extLst>
            </p:cNvPr>
            <p:cNvSpPr/>
            <p:nvPr/>
          </p:nvSpPr>
          <p:spPr>
            <a:xfrm>
              <a:off x="6815967" y="6948898"/>
              <a:ext cx="77753" cy="87428"/>
            </a:xfrm>
            <a:custGeom>
              <a:avLst/>
              <a:gdLst>
                <a:gd name="connsiteX0" fmla="*/ 0 w 77753"/>
                <a:gd name="connsiteY0" fmla="*/ 43714 h 87428"/>
                <a:gd name="connsiteX1" fmla="*/ 45268 w 77753"/>
                <a:gd name="connsiteY1" fmla="*/ 0 h 87428"/>
                <a:gd name="connsiteX2" fmla="*/ 77754 w 77753"/>
                <a:gd name="connsiteY2" fmla="*/ 13277 h 87428"/>
                <a:gd name="connsiteX3" fmla="*/ 69844 w 77753"/>
                <a:gd name="connsiteY3" fmla="*/ 20974 h 87428"/>
                <a:gd name="connsiteX4" fmla="*/ 45833 w 77753"/>
                <a:gd name="connsiteY4" fmla="*/ 10876 h 87428"/>
                <a:gd name="connsiteX5" fmla="*/ 12288 w 77753"/>
                <a:gd name="connsiteY5" fmla="*/ 43714 h 87428"/>
                <a:gd name="connsiteX6" fmla="*/ 45833 w 77753"/>
                <a:gd name="connsiteY6" fmla="*/ 76553 h 87428"/>
                <a:gd name="connsiteX7" fmla="*/ 69844 w 77753"/>
                <a:gd name="connsiteY7" fmla="*/ 66313 h 87428"/>
                <a:gd name="connsiteX8" fmla="*/ 77754 w 77753"/>
                <a:gd name="connsiteY8" fmla="*/ 74011 h 87428"/>
                <a:gd name="connsiteX9" fmla="*/ 45197 w 77753"/>
                <a:gd name="connsiteY9" fmla="*/ 87429 h 87428"/>
                <a:gd name="connsiteX10" fmla="*/ 71 w 77753"/>
                <a:gd name="connsiteY10" fmla="*/ 43714 h 87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7753" h="87428">
                  <a:moveTo>
                    <a:pt x="0" y="43714"/>
                  </a:moveTo>
                  <a:cubicBezTo>
                    <a:pt x="0" y="18432"/>
                    <a:pt x="19280" y="0"/>
                    <a:pt x="45268" y="0"/>
                  </a:cubicBezTo>
                  <a:cubicBezTo>
                    <a:pt x="58474" y="0"/>
                    <a:pt x="69915" y="4520"/>
                    <a:pt x="77754" y="13277"/>
                  </a:cubicBezTo>
                  <a:lnTo>
                    <a:pt x="69844" y="20974"/>
                  </a:lnTo>
                  <a:cubicBezTo>
                    <a:pt x="63276" y="13983"/>
                    <a:pt x="55226" y="10876"/>
                    <a:pt x="45833" y="10876"/>
                  </a:cubicBezTo>
                  <a:cubicBezTo>
                    <a:pt x="26553" y="10876"/>
                    <a:pt x="12288" y="24788"/>
                    <a:pt x="12288" y="43714"/>
                  </a:cubicBezTo>
                  <a:cubicBezTo>
                    <a:pt x="12288" y="62641"/>
                    <a:pt x="26553" y="76553"/>
                    <a:pt x="45833" y="76553"/>
                  </a:cubicBezTo>
                  <a:cubicBezTo>
                    <a:pt x="55226" y="76553"/>
                    <a:pt x="63276" y="73234"/>
                    <a:pt x="69844" y="66313"/>
                  </a:cubicBezTo>
                  <a:lnTo>
                    <a:pt x="77754" y="74011"/>
                  </a:lnTo>
                  <a:cubicBezTo>
                    <a:pt x="69915" y="82768"/>
                    <a:pt x="58474" y="87429"/>
                    <a:pt x="45197" y="87429"/>
                  </a:cubicBezTo>
                  <a:cubicBezTo>
                    <a:pt x="19350" y="87429"/>
                    <a:pt x="71" y="68997"/>
                    <a:pt x="71" y="43714"/>
                  </a:cubicBez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C5E4B7C-8A47-0AB8-F8C6-1252D18A1AE0}"/>
                </a:ext>
              </a:extLst>
            </p:cNvPr>
            <p:cNvSpPr/>
            <p:nvPr/>
          </p:nvSpPr>
          <p:spPr>
            <a:xfrm>
              <a:off x="6911305" y="6949887"/>
              <a:ext cx="62005" cy="85451"/>
            </a:xfrm>
            <a:custGeom>
              <a:avLst/>
              <a:gdLst>
                <a:gd name="connsiteX0" fmla="*/ 62005 w 62005"/>
                <a:gd name="connsiteY0" fmla="*/ 74858 h 85451"/>
                <a:gd name="connsiteX1" fmla="*/ 62005 w 62005"/>
                <a:gd name="connsiteY1" fmla="*/ 85451 h 85451"/>
                <a:gd name="connsiteX2" fmla="*/ 0 w 62005"/>
                <a:gd name="connsiteY2" fmla="*/ 85451 h 85451"/>
                <a:gd name="connsiteX3" fmla="*/ 0 w 62005"/>
                <a:gd name="connsiteY3" fmla="*/ 0 h 85451"/>
                <a:gd name="connsiteX4" fmla="*/ 60310 w 62005"/>
                <a:gd name="connsiteY4" fmla="*/ 0 h 85451"/>
                <a:gd name="connsiteX5" fmla="*/ 60310 w 62005"/>
                <a:gd name="connsiteY5" fmla="*/ 10593 h 85451"/>
                <a:gd name="connsiteX6" fmla="*/ 12217 w 62005"/>
                <a:gd name="connsiteY6" fmla="*/ 10593 h 85451"/>
                <a:gd name="connsiteX7" fmla="*/ 12217 w 62005"/>
                <a:gd name="connsiteY7" fmla="*/ 36864 h 85451"/>
                <a:gd name="connsiteX8" fmla="*/ 55014 w 62005"/>
                <a:gd name="connsiteY8" fmla="*/ 36864 h 85451"/>
                <a:gd name="connsiteX9" fmla="*/ 55014 w 62005"/>
                <a:gd name="connsiteY9" fmla="*/ 47246 h 85451"/>
                <a:gd name="connsiteX10" fmla="*/ 12217 w 62005"/>
                <a:gd name="connsiteY10" fmla="*/ 47246 h 85451"/>
                <a:gd name="connsiteX11" fmla="*/ 12217 w 62005"/>
                <a:gd name="connsiteY11" fmla="*/ 74858 h 85451"/>
                <a:gd name="connsiteX12" fmla="*/ 62005 w 62005"/>
                <a:gd name="connsiteY12" fmla="*/ 74858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2005" h="85451">
                  <a:moveTo>
                    <a:pt x="62005" y="74858"/>
                  </a:moveTo>
                  <a:lnTo>
                    <a:pt x="62005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60310" y="0"/>
                  </a:lnTo>
                  <a:lnTo>
                    <a:pt x="60310" y="10593"/>
                  </a:lnTo>
                  <a:lnTo>
                    <a:pt x="12217" y="10593"/>
                  </a:lnTo>
                  <a:lnTo>
                    <a:pt x="12217" y="36864"/>
                  </a:lnTo>
                  <a:lnTo>
                    <a:pt x="55014" y="36864"/>
                  </a:lnTo>
                  <a:lnTo>
                    <a:pt x="55014" y="47246"/>
                  </a:lnTo>
                  <a:lnTo>
                    <a:pt x="12217" y="47246"/>
                  </a:lnTo>
                  <a:lnTo>
                    <a:pt x="12217" y="74858"/>
                  </a:lnTo>
                  <a:lnTo>
                    <a:pt x="62005" y="74858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E0CCBA1-2816-F54B-A34C-3E6E4D8DA08C}"/>
                </a:ext>
              </a:extLst>
            </p:cNvPr>
            <p:cNvSpPr/>
            <p:nvPr/>
          </p:nvSpPr>
          <p:spPr>
            <a:xfrm>
              <a:off x="6993226" y="6949887"/>
              <a:ext cx="91030" cy="85451"/>
            </a:xfrm>
            <a:custGeom>
              <a:avLst/>
              <a:gdLst>
                <a:gd name="connsiteX0" fmla="*/ 79166 w 91030"/>
                <a:gd name="connsiteY0" fmla="*/ 85451 h 85451"/>
                <a:gd name="connsiteX1" fmla="*/ 79025 w 91030"/>
                <a:gd name="connsiteY1" fmla="*/ 23234 h 85451"/>
                <a:gd name="connsiteX2" fmla="*/ 48164 w 91030"/>
                <a:gd name="connsiteY2" fmla="*/ 75070 h 85451"/>
                <a:gd name="connsiteX3" fmla="*/ 42585 w 91030"/>
                <a:gd name="connsiteY3" fmla="*/ 75070 h 85451"/>
                <a:gd name="connsiteX4" fmla="*/ 11723 w 91030"/>
                <a:gd name="connsiteY4" fmla="*/ 23587 h 85451"/>
                <a:gd name="connsiteX5" fmla="*/ 11723 w 91030"/>
                <a:gd name="connsiteY5" fmla="*/ 85451 h 85451"/>
                <a:gd name="connsiteX6" fmla="*/ 0 w 91030"/>
                <a:gd name="connsiteY6" fmla="*/ 85451 h 85451"/>
                <a:gd name="connsiteX7" fmla="*/ 0 w 91030"/>
                <a:gd name="connsiteY7" fmla="*/ 0 h 85451"/>
                <a:gd name="connsiteX8" fmla="*/ 10028 w 91030"/>
                <a:gd name="connsiteY8" fmla="*/ 0 h 85451"/>
                <a:gd name="connsiteX9" fmla="*/ 45692 w 91030"/>
                <a:gd name="connsiteY9" fmla="*/ 60028 h 85451"/>
                <a:gd name="connsiteX10" fmla="*/ 80861 w 91030"/>
                <a:gd name="connsiteY10" fmla="*/ 0 h 85451"/>
                <a:gd name="connsiteX11" fmla="*/ 90889 w 91030"/>
                <a:gd name="connsiteY11" fmla="*/ 0 h 85451"/>
                <a:gd name="connsiteX12" fmla="*/ 91031 w 91030"/>
                <a:gd name="connsiteY12" fmla="*/ 85451 h 85451"/>
                <a:gd name="connsiteX13" fmla="*/ 79308 w 91030"/>
                <a:gd name="connsiteY13" fmla="*/ 85451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1030" h="85451">
                  <a:moveTo>
                    <a:pt x="79166" y="85451"/>
                  </a:moveTo>
                  <a:lnTo>
                    <a:pt x="79025" y="23234"/>
                  </a:lnTo>
                  <a:lnTo>
                    <a:pt x="48164" y="75070"/>
                  </a:lnTo>
                  <a:lnTo>
                    <a:pt x="42585" y="75070"/>
                  </a:lnTo>
                  <a:lnTo>
                    <a:pt x="11723" y="23587"/>
                  </a:lnTo>
                  <a:lnTo>
                    <a:pt x="11723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10028" y="0"/>
                  </a:lnTo>
                  <a:lnTo>
                    <a:pt x="45692" y="60028"/>
                  </a:lnTo>
                  <a:lnTo>
                    <a:pt x="80861" y="0"/>
                  </a:lnTo>
                  <a:lnTo>
                    <a:pt x="90889" y="0"/>
                  </a:lnTo>
                  <a:lnTo>
                    <a:pt x="91031" y="85451"/>
                  </a:lnTo>
                  <a:lnTo>
                    <a:pt x="79308" y="85451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7BBA0284-1721-208C-6397-95D7D5CB8506}"/>
                </a:ext>
              </a:extLst>
            </p:cNvPr>
            <p:cNvSpPr/>
            <p:nvPr/>
          </p:nvSpPr>
          <p:spPr>
            <a:xfrm>
              <a:off x="7109892" y="6949957"/>
              <a:ext cx="73516" cy="85451"/>
            </a:xfrm>
            <a:custGeom>
              <a:avLst/>
              <a:gdLst>
                <a:gd name="connsiteX0" fmla="*/ 73446 w 73516"/>
                <a:gd name="connsiteY0" fmla="*/ 62358 h 85451"/>
                <a:gd name="connsiteX1" fmla="*/ 40748 w 73516"/>
                <a:gd name="connsiteY1" fmla="*/ 85452 h 85451"/>
                <a:gd name="connsiteX2" fmla="*/ 0 w 73516"/>
                <a:gd name="connsiteY2" fmla="*/ 85452 h 85451"/>
                <a:gd name="connsiteX3" fmla="*/ 0 w 73516"/>
                <a:gd name="connsiteY3" fmla="*/ 0 h 85451"/>
                <a:gd name="connsiteX4" fmla="*/ 38347 w 73516"/>
                <a:gd name="connsiteY4" fmla="*/ 0 h 85451"/>
                <a:gd name="connsiteX5" fmla="*/ 68997 w 73516"/>
                <a:gd name="connsiteY5" fmla="*/ 22104 h 85451"/>
                <a:gd name="connsiteX6" fmla="*/ 57556 w 73516"/>
                <a:gd name="connsiteY6" fmla="*/ 41172 h 85451"/>
                <a:gd name="connsiteX7" fmla="*/ 73517 w 73516"/>
                <a:gd name="connsiteY7" fmla="*/ 62429 h 85451"/>
                <a:gd name="connsiteX8" fmla="*/ 12217 w 73516"/>
                <a:gd name="connsiteY8" fmla="*/ 9887 h 85451"/>
                <a:gd name="connsiteX9" fmla="*/ 12217 w 73516"/>
                <a:gd name="connsiteY9" fmla="*/ 37217 h 85451"/>
                <a:gd name="connsiteX10" fmla="*/ 37217 w 73516"/>
                <a:gd name="connsiteY10" fmla="*/ 37217 h 85451"/>
                <a:gd name="connsiteX11" fmla="*/ 56779 w 73516"/>
                <a:gd name="connsiteY11" fmla="*/ 23517 h 85451"/>
                <a:gd name="connsiteX12" fmla="*/ 37217 w 73516"/>
                <a:gd name="connsiteY12" fmla="*/ 9887 h 85451"/>
                <a:gd name="connsiteX13" fmla="*/ 12217 w 73516"/>
                <a:gd name="connsiteY13" fmla="*/ 9887 h 85451"/>
                <a:gd name="connsiteX14" fmla="*/ 61158 w 73516"/>
                <a:gd name="connsiteY14" fmla="*/ 61370 h 85451"/>
                <a:gd name="connsiteX15" fmla="*/ 40254 w 73516"/>
                <a:gd name="connsiteY15" fmla="*/ 47104 h 85451"/>
                <a:gd name="connsiteX16" fmla="*/ 12217 w 73516"/>
                <a:gd name="connsiteY16" fmla="*/ 47104 h 85451"/>
                <a:gd name="connsiteX17" fmla="*/ 12217 w 73516"/>
                <a:gd name="connsiteY17" fmla="*/ 75565 h 85451"/>
                <a:gd name="connsiteX18" fmla="*/ 40254 w 73516"/>
                <a:gd name="connsiteY18" fmla="*/ 75565 h 85451"/>
                <a:gd name="connsiteX19" fmla="*/ 61158 w 73516"/>
                <a:gd name="connsiteY19" fmla="*/ 61440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3516" h="85451">
                  <a:moveTo>
                    <a:pt x="73446" y="62358"/>
                  </a:moveTo>
                  <a:cubicBezTo>
                    <a:pt x="73446" y="76977"/>
                    <a:pt x="62358" y="85452"/>
                    <a:pt x="40748" y="85452"/>
                  </a:cubicBezTo>
                  <a:lnTo>
                    <a:pt x="0" y="85452"/>
                  </a:lnTo>
                  <a:lnTo>
                    <a:pt x="0" y="0"/>
                  </a:lnTo>
                  <a:lnTo>
                    <a:pt x="38347" y="0"/>
                  </a:lnTo>
                  <a:cubicBezTo>
                    <a:pt x="57980" y="0"/>
                    <a:pt x="68997" y="8263"/>
                    <a:pt x="68997" y="22104"/>
                  </a:cubicBezTo>
                  <a:cubicBezTo>
                    <a:pt x="68997" y="31356"/>
                    <a:pt x="64265" y="37853"/>
                    <a:pt x="57556" y="41172"/>
                  </a:cubicBezTo>
                  <a:cubicBezTo>
                    <a:pt x="67161" y="43856"/>
                    <a:pt x="73517" y="51059"/>
                    <a:pt x="73517" y="62429"/>
                  </a:cubicBezTo>
                  <a:close/>
                  <a:moveTo>
                    <a:pt x="12217" y="9887"/>
                  </a:moveTo>
                  <a:lnTo>
                    <a:pt x="12217" y="37217"/>
                  </a:lnTo>
                  <a:lnTo>
                    <a:pt x="37217" y="37217"/>
                  </a:lnTo>
                  <a:cubicBezTo>
                    <a:pt x="49647" y="37217"/>
                    <a:pt x="56779" y="32556"/>
                    <a:pt x="56779" y="23517"/>
                  </a:cubicBezTo>
                  <a:cubicBezTo>
                    <a:pt x="56779" y="14477"/>
                    <a:pt x="49717" y="9887"/>
                    <a:pt x="37217" y="9887"/>
                  </a:cubicBezTo>
                  <a:lnTo>
                    <a:pt x="12217" y="9887"/>
                  </a:lnTo>
                  <a:close/>
                  <a:moveTo>
                    <a:pt x="61158" y="61370"/>
                  </a:moveTo>
                  <a:cubicBezTo>
                    <a:pt x="61158" y="51483"/>
                    <a:pt x="53813" y="47104"/>
                    <a:pt x="40254" y="47104"/>
                  </a:cubicBezTo>
                  <a:lnTo>
                    <a:pt x="12217" y="47104"/>
                  </a:lnTo>
                  <a:lnTo>
                    <a:pt x="12217" y="75565"/>
                  </a:lnTo>
                  <a:lnTo>
                    <a:pt x="40254" y="75565"/>
                  </a:lnTo>
                  <a:cubicBezTo>
                    <a:pt x="53813" y="75565"/>
                    <a:pt x="61158" y="71327"/>
                    <a:pt x="61158" y="61440"/>
                  </a:cubicBez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3F95052B-6BB9-3394-19D3-039203997BC9}"/>
                </a:ext>
              </a:extLst>
            </p:cNvPr>
            <p:cNvSpPr/>
            <p:nvPr/>
          </p:nvSpPr>
          <p:spPr>
            <a:xfrm>
              <a:off x="7202405" y="6949887"/>
              <a:ext cx="62005" cy="85451"/>
            </a:xfrm>
            <a:custGeom>
              <a:avLst/>
              <a:gdLst>
                <a:gd name="connsiteX0" fmla="*/ 62005 w 62005"/>
                <a:gd name="connsiteY0" fmla="*/ 74858 h 85451"/>
                <a:gd name="connsiteX1" fmla="*/ 62005 w 62005"/>
                <a:gd name="connsiteY1" fmla="*/ 85451 h 85451"/>
                <a:gd name="connsiteX2" fmla="*/ 0 w 62005"/>
                <a:gd name="connsiteY2" fmla="*/ 85451 h 85451"/>
                <a:gd name="connsiteX3" fmla="*/ 0 w 62005"/>
                <a:gd name="connsiteY3" fmla="*/ 0 h 85451"/>
                <a:gd name="connsiteX4" fmla="*/ 60310 w 62005"/>
                <a:gd name="connsiteY4" fmla="*/ 0 h 85451"/>
                <a:gd name="connsiteX5" fmla="*/ 60310 w 62005"/>
                <a:gd name="connsiteY5" fmla="*/ 10593 h 85451"/>
                <a:gd name="connsiteX6" fmla="*/ 12217 w 62005"/>
                <a:gd name="connsiteY6" fmla="*/ 10593 h 85451"/>
                <a:gd name="connsiteX7" fmla="*/ 12217 w 62005"/>
                <a:gd name="connsiteY7" fmla="*/ 36864 h 85451"/>
                <a:gd name="connsiteX8" fmla="*/ 55014 w 62005"/>
                <a:gd name="connsiteY8" fmla="*/ 36864 h 85451"/>
                <a:gd name="connsiteX9" fmla="*/ 55014 w 62005"/>
                <a:gd name="connsiteY9" fmla="*/ 47246 h 85451"/>
                <a:gd name="connsiteX10" fmla="*/ 12217 w 62005"/>
                <a:gd name="connsiteY10" fmla="*/ 47246 h 85451"/>
                <a:gd name="connsiteX11" fmla="*/ 12217 w 62005"/>
                <a:gd name="connsiteY11" fmla="*/ 74858 h 85451"/>
                <a:gd name="connsiteX12" fmla="*/ 62005 w 62005"/>
                <a:gd name="connsiteY12" fmla="*/ 74858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2005" h="85451">
                  <a:moveTo>
                    <a:pt x="62005" y="74858"/>
                  </a:moveTo>
                  <a:lnTo>
                    <a:pt x="62005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60310" y="0"/>
                  </a:lnTo>
                  <a:lnTo>
                    <a:pt x="60310" y="10593"/>
                  </a:lnTo>
                  <a:lnTo>
                    <a:pt x="12217" y="10593"/>
                  </a:lnTo>
                  <a:lnTo>
                    <a:pt x="12217" y="36864"/>
                  </a:lnTo>
                  <a:lnTo>
                    <a:pt x="55014" y="36864"/>
                  </a:lnTo>
                  <a:lnTo>
                    <a:pt x="55014" y="47246"/>
                  </a:lnTo>
                  <a:lnTo>
                    <a:pt x="12217" y="47246"/>
                  </a:lnTo>
                  <a:lnTo>
                    <a:pt x="12217" y="74858"/>
                  </a:lnTo>
                  <a:lnTo>
                    <a:pt x="62005" y="74858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5FDCAA2-D402-56B5-DF0B-E85E0ACF4DBE}"/>
                </a:ext>
              </a:extLst>
            </p:cNvPr>
            <p:cNvSpPr/>
            <p:nvPr/>
          </p:nvSpPr>
          <p:spPr>
            <a:xfrm>
              <a:off x="7284326" y="6949887"/>
              <a:ext cx="70479" cy="85451"/>
            </a:xfrm>
            <a:custGeom>
              <a:avLst/>
              <a:gdLst>
                <a:gd name="connsiteX0" fmla="*/ 57133 w 70479"/>
                <a:gd name="connsiteY0" fmla="*/ 85451 h 85451"/>
                <a:gd name="connsiteX1" fmla="*/ 38700 w 70479"/>
                <a:gd name="connsiteY1" fmla="*/ 59251 h 85451"/>
                <a:gd name="connsiteX2" fmla="*/ 33333 w 70479"/>
                <a:gd name="connsiteY2" fmla="*/ 59463 h 85451"/>
                <a:gd name="connsiteX3" fmla="*/ 12217 w 70479"/>
                <a:gd name="connsiteY3" fmla="*/ 59463 h 85451"/>
                <a:gd name="connsiteX4" fmla="*/ 12217 w 70479"/>
                <a:gd name="connsiteY4" fmla="*/ 85451 h 85451"/>
                <a:gd name="connsiteX5" fmla="*/ 0 w 70479"/>
                <a:gd name="connsiteY5" fmla="*/ 85451 h 85451"/>
                <a:gd name="connsiteX6" fmla="*/ 0 w 70479"/>
                <a:gd name="connsiteY6" fmla="*/ 0 h 85451"/>
                <a:gd name="connsiteX7" fmla="*/ 33333 w 70479"/>
                <a:gd name="connsiteY7" fmla="*/ 0 h 85451"/>
                <a:gd name="connsiteX8" fmla="*/ 68997 w 70479"/>
                <a:gd name="connsiteY8" fmla="*/ 29802 h 85451"/>
                <a:gd name="connsiteX9" fmla="*/ 50212 w 70479"/>
                <a:gd name="connsiteY9" fmla="*/ 56779 h 85451"/>
                <a:gd name="connsiteX10" fmla="*/ 70480 w 70479"/>
                <a:gd name="connsiteY10" fmla="*/ 85451 h 85451"/>
                <a:gd name="connsiteX11" fmla="*/ 57203 w 70479"/>
                <a:gd name="connsiteY11" fmla="*/ 85451 h 85451"/>
                <a:gd name="connsiteX12" fmla="*/ 56779 w 70479"/>
                <a:gd name="connsiteY12" fmla="*/ 29802 h 85451"/>
                <a:gd name="connsiteX13" fmla="*/ 32980 w 70479"/>
                <a:gd name="connsiteY13" fmla="*/ 10664 h 85451"/>
                <a:gd name="connsiteX14" fmla="*/ 12217 w 70479"/>
                <a:gd name="connsiteY14" fmla="*/ 10664 h 85451"/>
                <a:gd name="connsiteX15" fmla="*/ 12217 w 70479"/>
                <a:gd name="connsiteY15" fmla="*/ 49082 h 85451"/>
                <a:gd name="connsiteX16" fmla="*/ 32980 w 70479"/>
                <a:gd name="connsiteY16" fmla="*/ 49082 h 85451"/>
                <a:gd name="connsiteX17" fmla="*/ 56779 w 70479"/>
                <a:gd name="connsiteY17" fmla="*/ 29802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0479" h="85451">
                  <a:moveTo>
                    <a:pt x="57133" y="85451"/>
                  </a:moveTo>
                  <a:lnTo>
                    <a:pt x="38700" y="59251"/>
                  </a:lnTo>
                  <a:cubicBezTo>
                    <a:pt x="37005" y="59392"/>
                    <a:pt x="35169" y="59463"/>
                    <a:pt x="33333" y="59463"/>
                  </a:cubicBezTo>
                  <a:lnTo>
                    <a:pt x="12217" y="59463"/>
                  </a:lnTo>
                  <a:lnTo>
                    <a:pt x="12217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33333" y="0"/>
                  </a:lnTo>
                  <a:cubicBezTo>
                    <a:pt x="55508" y="0"/>
                    <a:pt x="68997" y="11229"/>
                    <a:pt x="68997" y="29802"/>
                  </a:cubicBezTo>
                  <a:cubicBezTo>
                    <a:pt x="68997" y="43008"/>
                    <a:pt x="62147" y="52471"/>
                    <a:pt x="50212" y="56779"/>
                  </a:cubicBezTo>
                  <a:lnTo>
                    <a:pt x="70480" y="85451"/>
                  </a:lnTo>
                  <a:lnTo>
                    <a:pt x="57203" y="85451"/>
                  </a:lnTo>
                  <a:close/>
                  <a:moveTo>
                    <a:pt x="56779" y="29802"/>
                  </a:moveTo>
                  <a:cubicBezTo>
                    <a:pt x="56779" y="17585"/>
                    <a:pt x="48587" y="10664"/>
                    <a:pt x="32980" y="10664"/>
                  </a:cubicBezTo>
                  <a:lnTo>
                    <a:pt x="12217" y="10664"/>
                  </a:lnTo>
                  <a:lnTo>
                    <a:pt x="12217" y="49082"/>
                  </a:lnTo>
                  <a:lnTo>
                    <a:pt x="32980" y="49082"/>
                  </a:lnTo>
                  <a:cubicBezTo>
                    <a:pt x="48587" y="49082"/>
                    <a:pt x="56779" y="42020"/>
                    <a:pt x="56779" y="29802"/>
                  </a:cubicBez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31CECF25-2B97-6BED-05A4-A6AF9211EA74}"/>
                </a:ext>
              </a:extLst>
            </p:cNvPr>
            <p:cNvSpPr/>
            <p:nvPr/>
          </p:nvSpPr>
          <p:spPr>
            <a:xfrm>
              <a:off x="7395060" y="6948898"/>
              <a:ext cx="64194" cy="86440"/>
            </a:xfrm>
            <a:custGeom>
              <a:avLst/>
              <a:gdLst>
                <a:gd name="connsiteX0" fmla="*/ 64195 w 64194"/>
                <a:gd name="connsiteY0" fmla="*/ 75847 h 86440"/>
                <a:gd name="connsiteX1" fmla="*/ 64195 w 64194"/>
                <a:gd name="connsiteY1" fmla="*/ 86440 h 86440"/>
                <a:gd name="connsiteX2" fmla="*/ 2825 w 64194"/>
                <a:gd name="connsiteY2" fmla="*/ 86440 h 86440"/>
                <a:gd name="connsiteX3" fmla="*/ 2825 w 64194"/>
                <a:gd name="connsiteY3" fmla="*/ 78107 h 86440"/>
                <a:gd name="connsiteX4" fmla="*/ 37641 w 64194"/>
                <a:gd name="connsiteY4" fmla="*/ 44562 h 86440"/>
                <a:gd name="connsiteX5" fmla="*/ 48375 w 64194"/>
                <a:gd name="connsiteY5" fmla="*/ 25000 h 86440"/>
                <a:gd name="connsiteX6" fmla="*/ 30155 w 64194"/>
                <a:gd name="connsiteY6" fmla="*/ 10876 h 86440"/>
                <a:gd name="connsiteX7" fmla="*/ 8333 w 64194"/>
                <a:gd name="connsiteY7" fmla="*/ 20127 h 86440"/>
                <a:gd name="connsiteX8" fmla="*/ 0 w 64194"/>
                <a:gd name="connsiteY8" fmla="*/ 12924 h 86440"/>
                <a:gd name="connsiteX9" fmla="*/ 31214 w 64194"/>
                <a:gd name="connsiteY9" fmla="*/ 0 h 86440"/>
                <a:gd name="connsiteX10" fmla="*/ 60522 w 64194"/>
                <a:gd name="connsiteY10" fmla="*/ 23799 h 86440"/>
                <a:gd name="connsiteX11" fmla="*/ 46469 w 64194"/>
                <a:gd name="connsiteY11" fmla="*/ 50635 h 86440"/>
                <a:gd name="connsiteX12" fmla="*/ 20339 w 64194"/>
                <a:gd name="connsiteY12" fmla="*/ 75776 h 86440"/>
                <a:gd name="connsiteX13" fmla="*/ 64124 w 64194"/>
                <a:gd name="connsiteY13" fmla="*/ 75776 h 86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4194" h="86440">
                  <a:moveTo>
                    <a:pt x="64195" y="75847"/>
                  </a:moveTo>
                  <a:lnTo>
                    <a:pt x="64195" y="86440"/>
                  </a:lnTo>
                  <a:lnTo>
                    <a:pt x="2825" y="86440"/>
                  </a:lnTo>
                  <a:lnTo>
                    <a:pt x="2825" y="78107"/>
                  </a:lnTo>
                  <a:lnTo>
                    <a:pt x="37641" y="44562"/>
                  </a:lnTo>
                  <a:cubicBezTo>
                    <a:pt x="46680" y="35734"/>
                    <a:pt x="48375" y="30367"/>
                    <a:pt x="48375" y="25000"/>
                  </a:cubicBezTo>
                  <a:cubicBezTo>
                    <a:pt x="48375" y="16243"/>
                    <a:pt x="42161" y="10876"/>
                    <a:pt x="30155" y="10876"/>
                  </a:cubicBezTo>
                  <a:cubicBezTo>
                    <a:pt x="20974" y="10876"/>
                    <a:pt x="13559" y="13771"/>
                    <a:pt x="8333" y="20127"/>
                  </a:cubicBezTo>
                  <a:lnTo>
                    <a:pt x="0" y="12924"/>
                  </a:lnTo>
                  <a:cubicBezTo>
                    <a:pt x="6568" y="4732"/>
                    <a:pt x="17938" y="0"/>
                    <a:pt x="31214" y="0"/>
                  </a:cubicBezTo>
                  <a:cubicBezTo>
                    <a:pt x="49011" y="0"/>
                    <a:pt x="60522" y="9181"/>
                    <a:pt x="60522" y="23799"/>
                  </a:cubicBezTo>
                  <a:cubicBezTo>
                    <a:pt x="60522" y="32133"/>
                    <a:pt x="58051" y="39548"/>
                    <a:pt x="46469" y="50635"/>
                  </a:cubicBezTo>
                  <a:lnTo>
                    <a:pt x="20339" y="75776"/>
                  </a:lnTo>
                  <a:lnTo>
                    <a:pt x="64124" y="75776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571857D9-F4DD-07AB-6104-6345E71810F5}"/>
                </a:ext>
              </a:extLst>
            </p:cNvPr>
            <p:cNvSpPr/>
            <p:nvPr/>
          </p:nvSpPr>
          <p:spPr>
            <a:xfrm>
              <a:off x="7469071" y="6948898"/>
              <a:ext cx="69702" cy="87428"/>
            </a:xfrm>
            <a:custGeom>
              <a:avLst/>
              <a:gdLst>
                <a:gd name="connsiteX0" fmla="*/ 0 w 69702"/>
                <a:gd name="connsiteY0" fmla="*/ 43714 h 87428"/>
                <a:gd name="connsiteX1" fmla="*/ 34887 w 69702"/>
                <a:gd name="connsiteY1" fmla="*/ 0 h 87428"/>
                <a:gd name="connsiteX2" fmla="*/ 69703 w 69702"/>
                <a:gd name="connsiteY2" fmla="*/ 43714 h 87428"/>
                <a:gd name="connsiteX3" fmla="*/ 34887 w 69702"/>
                <a:gd name="connsiteY3" fmla="*/ 87429 h 87428"/>
                <a:gd name="connsiteX4" fmla="*/ 0 w 69702"/>
                <a:gd name="connsiteY4" fmla="*/ 43714 h 87428"/>
                <a:gd name="connsiteX5" fmla="*/ 57415 w 69702"/>
                <a:gd name="connsiteY5" fmla="*/ 43714 h 87428"/>
                <a:gd name="connsiteX6" fmla="*/ 34816 w 69702"/>
                <a:gd name="connsiteY6" fmla="*/ 10876 h 87428"/>
                <a:gd name="connsiteX7" fmla="*/ 12147 w 69702"/>
                <a:gd name="connsiteY7" fmla="*/ 43714 h 87428"/>
                <a:gd name="connsiteX8" fmla="*/ 34816 w 69702"/>
                <a:gd name="connsiteY8" fmla="*/ 76553 h 87428"/>
                <a:gd name="connsiteX9" fmla="*/ 57415 w 69702"/>
                <a:gd name="connsiteY9" fmla="*/ 43714 h 87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9702" h="87428">
                  <a:moveTo>
                    <a:pt x="0" y="43714"/>
                  </a:moveTo>
                  <a:cubicBezTo>
                    <a:pt x="0" y="15890"/>
                    <a:pt x="14901" y="0"/>
                    <a:pt x="34887" y="0"/>
                  </a:cubicBezTo>
                  <a:cubicBezTo>
                    <a:pt x="54873" y="0"/>
                    <a:pt x="69703" y="15890"/>
                    <a:pt x="69703" y="43714"/>
                  </a:cubicBezTo>
                  <a:cubicBezTo>
                    <a:pt x="69703" y="71539"/>
                    <a:pt x="54802" y="87429"/>
                    <a:pt x="34887" y="87429"/>
                  </a:cubicBezTo>
                  <a:cubicBezTo>
                    <a:pt x="14972" y="87429"/>
                    <a:pt x="0" y="71539"/>
                    <a:pt x="0" y="43714"/>
                  </a:cubicBezTo>
                  <a:close/>
                  <a:moveTo>
                    <a:pt x="57415" y="43714"/>
                  </a:moveTo>
                  <a:cubicBezTo>
                    <a:pt x="57415" y="21892"/>
                    <a:pt x="48163" y="10876"/>
                    <a:pt x="34816" y="10876"/>
                  </a:cubicBezTo>
                  <a:cubicBezTo>
                    <a:pt x="21469" y="10876"/>
                    <a:pt x="12147" y="21892"/>
                    <a:pt x="12147" y="43714"/>
                  </a:cubicBezTo>
                  <a:cubicBezTo>
                    <a:pt x="12147" y="65536"/>
                    <a:pt x="21398" y="76553"/>
                    <a:pt x="34816" y="76553"/>
                  </a:cubicBezTo>
                  <a:cubicBezTo>
                    <a:pt x="48234" y="76553"/>
                    <a:pt x="57415" y="65536"/>
                    <a:pt x="57415" y="43714"/>
                  </a:cubicBez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E959D53D-C82D-D3FC-E511-4AD266459CB1}"/>
                </a:ext>
              </a:extLst>
            </p:cNvPr>
            <p:cNvSpPr/>
            <p:nvPr/>
          </p:nvSpPr>
          <p:spPr>
            <a:xfrm>
              <a:off x="7546048" y="6948898"/>
              <a:ext cx="64194" cy="86440"/>
            </a:xfrm>
            <a:custGeom>
              <a:avLst/>
              <a:gdLst>
                <a:gd name="connsiteX0" fmla="*/ 64195 w 64194"/>
                <a:gd name="connsiteY0" fmla="*/ 75847 h 86440"/>
                <a:gd name="connsiteX1" fmla="*/ 64195 w 64194"/>
                <a:gd name="connsiteY1" fmla="*/ 86440 h 86440"/>
                <a:gd name="connsiteX2" fmla="*/ 2825 w 64194"/>
                <a:gd name="connsiteY2" fmla="*/ 86440 h 86440"/>
                <a:gd name="connsiteX3" fmla="*/ 2825 w 64194"/>
                <a:gd name="connsiteY3" fmla="*/ 78107 h 86440"/>
                <a:gd name="connsiteX4" fmla="*/ 37641 w 64194"/>
                <a:gd name="connsiteY4" fmla="*/ 44562 h 86440"/>
                <a:gd name="connsiteX5" fmla="*/ 48375 w 64194"/>
                <a:gd name="connsiteY5" fmla="*/ 25000 h 86440"/>
                <a:gd name="connsiteX6" fmla="*/ 30155 w 64194"/>
                <a:gd name="connsiteY6" fmla="*/ 10876 h 86440"/>
                <a:gd name="connsiteX7" fmla="*/ 8333 w 64194"/>
                <a:gd name="connsiteY7" fmla="*/ 20127 h 86440"/>
                <a:gd name="connsiteX8" fmla="*/ 0 w 64194"/>
                <a:gd name="connsiteY8" fmla="*/ 12924 h 86440"/>
                <a:gd name="connsiteX9" fmla="*/ 31214 w 64194"/>
                <a:gd name="connsiteY9" fmla="*/ 0 h 86440"/>
                <a:gd name="connsiteX10" fmla="*/ 60522 w 64194"/>
                <a:gd name="connsiteY10" fmla="*/ 23799 h 86440"/>
                <a:gd name="connsiteX11" fmla="*/ 46469 w 64194"/>
                <a:gd name="connsiteY11" fmla="*/ 50635 h 86440"/>
                <a:gd name="connsiteX12" fmla="*/ 20339 w 64194"/>
                <a:gd name="connsiteY12" fmla="*/ 75776 h 86440"/>
                <a:gd name="connsiteX13" fmla="*/ 64124 w 64194"/>
                <a:gd name="connsiteY13" fmla="*/ 75776 h 86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4194" h="86440">
                  <a:moveTo>
                    <a:pt x="64195" y="75847"/>
                  </a:moveTo>
                  <a:lnTo>
                    <a:pt x="64195" y="86440"/>
                  </a:lnTo>
                  <a:lnTo>
                    <a:pt x="2825" y="86440"/>
                  </a:lnTo>
                  <a:lnTo>
                    <a:pt x="2825" y="78107"/>
                  </a:lnTo>
                  <a:lnTo>
                    <a:pt x="37641" y="44562"/>
                  </a:lnTo>
                  <a:cubicBezTo>
                    <a:pt x="46680" y="35734"/>
                    <a:pt x="48375" y="30367"/>
                    <a:pt x="48375" y="25000"/>
                  </a:cubicBezTo>
                  <a:cubicBezTo>
                    <a:pt x="48375" y="16243"/>
                    <a:pt x="42161" y="10876"/>
                    <a:pt x="30155" y="10876"/>
                  </a:cubicBezTo>
                  <a:cubicBezTo>
                    <a:pt x="20974" y="10876"/>
                    <a:pt x="13559" y="13771"/>
                    <a:pt x="8333" y="20127"/>
                  </a:cubicBezTo>
                  <a:lnTo>
                    <a:pt x="0" y="12924"/>
                  </a:lnTo>
                  <a:cubicBezTo>
                    <a:pt x="6568" y="4732"/>
                    <a:pt x="17938" y="0"/>
                    <a:pt x="31214" y="0"/>
                  </a:cubicBezTo>
                  <a:cubicBezTo>
                    <a:pt x="49011" y="0"/>
                    <a:pt x="60522" y="9181"/>
                    <a:pt x="60522" y="23799"/>
                  </a:cubicBezTo>
                  <a:cubicBezTo>
                    <a:pt x="60522" y="32133"/>
                    <a:pt x="58051" y="39548"/>
                    <a:pt x="46469" y="50635"/>
                  </a:cubicBezTo>
                  <a:lnTo>
                    <a:pt x="20339" y="75776"/>
                  </a:lnTo>
                  <a:lnTo>
                    <a:pt x="64124" y="75776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A36EB7FA-FC29-1533-7EEB-EAA4249FA769}"/>
                </a:ext>
              </a:extLst>
            </p:cNvPr>
            <p:cNvSpPr/>
            <p:nvPr/>
          </p:nvSpPr>
          <p:spPr>
            <a:xfrm>
              <a:off x="7617869" y="6949957"/>
              <a:ext cx="64406" cy="85380"/>
            </a:xfrm>
            <a:custGeom>
              <a:avLst/>
              <a:gdLst>
                <a:gd name="connsiteX0" fmla="*/ 64406 w 64406"/>
                <a:gd name="connsiteY0" fmla="*/ 0 h 85380"/>
                <a:gd name="connsiteX1" fmla="*/ 64406 w 64406"/>
                <a:gd name="connsiteY1" fmla="*/ 8263 h 85380"/>
                <a:gd name="connsiteX2" fmla="*/ 29873 w 64406"/>
                <a:gd name="connsiteY2" fmla="*/ 85381 h 85380"/>
                <a:gd name="connsiteX3" fmla="*/ 16949 w 64406"/>
                <a:gd name="connsiteY3" fmla="*/ 85381 h 85380"/>
                <a:gd name="connsiteX4" fmla="*/ 50777 w 64406"/>
                <a:gd name="connsiteY4" fmla="*/ 10593 h 85380"/>
                <a:gd name="connsiteX5" fmla="*/ 11723 w 64406"/>
                <a:gd name="connsiteY5" fmla="*/ 10593 h 85380"/>
                <a:gd name="connsiteX6" fmla="*/ 11723 w 64406"/>
                <a:gd name="connsiteY6" fmla="*/ 25847 h 85380"/>
                <a:gd name="connsiteX7" fmla="*/ 0 w 64406"/>
                <a:gd name="connsiteY7" fmla="*/ 25847 h 85380"/>
                <a:gd name="connsiteX8" fmla="*/ 0 w 64406"/>
                <a:gd name="connsiteY8" fmla="*/ 0 h 85380"/>
                <a:gd name="connsiteX9" fmla="*/ 64406 w 64406"/>
                <a:gd name="connsiteY9" fmla="*/ 0 h 85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4406" h="85380">
                  <a:moveTo>
                    <a:pt x="64406" y="0"/>
                  </a:moveTo>
                  <a:lnTo>
                    <a:pt x="64406" y="8263"/>
                  </a:lnTo>
                  <a:lnTo>
                    <a:pt x="29873" y="85381"/>
                  </a:lnTo>
                  <a:lnTo>
                    <a:pt x="16949" y="85381"/>
                  </a:lnTo>
                  <a:lnTo>
                    <a:pt x="50777" y="10593"/>
                  </a:lnTo>
                  <a:lnTo>
                    <a:pt x="11723" y="10593"/>
                  </a:lnTo>
                  <a:lnTo>
                    <a:pt x="11723" y="25847"/>
                  </a:lnTo>
                  <a:lnTo>
                    <a:pt x="0" y="25847"/>
                  </a:lnTo>
                  <a:lnTo>
                    <a:pt x="0" y="0"/>
                  </a:lnTo>
                  <a:lnTo>
                    <a:pt x="64406" y="0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746FA5A2-970E-29F0-F351-BEDD316E5379}"/>
                </a:ext>
              </a:extLst>
            </p:cNvPr>
            <p:cNvSpPr/>
            <p:nvPr/>
          </p:nvSpPr>
          <p:spPr>
            <a:xfrm>
              <a:off x="5686312" y="6949887"/>
              <a:ext cx="36864" cy="85451"/>
            </a:xfrm>
            <a:custGeom>
              <a:avLst/>
              <a:gdLst>
                <a:gd name="connsiteX0" fmla="*/ 36864 w 36864"/>
                <a:gd name="connsiteY0" fmla="*/ 0 h 85451"/>
                <a:gd name="connsiteX1" fmla="*/ 36864 w 36864"/>
                <a:gd name="connsiteY1" fmla="*/ 85451 h 85451"/>
                <a:gd name="connsiteX2" fmla="*/ 17090 w 36864"/>
                <a:gd name="connsiteY2" fmla="*/ 85451 h 85451"/>
                <a:gd name="connsiteX3" fmla="*/ 17090 w 36864"/>
                <a:gd name="connsiteY3" fmla="*/ 15890 h 85451"/>
                <a:gd name="connsiteX4" fmla="*/ 0 w 36864"/>
                <a:gd name="connsiteY4" fmla="*/ 15890 h 85451"/>
                <a:gd name="connsiteX5" fmla="*/ 0 w 36864"/>
                <a:gd name="connsiteY5" fmla="*/ 0 h 85451"/>
                <a:gd name="connsiteX6" fmla="*/ 36864 w 36864"/>
                <a:gd name="connsiteY6" fmla="*/ 0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864" h="85451">
                  <a:moveTo>
                    <a:pt x="36864" y="0"/>
                  </a:moveTo>
                  <a:lnTo>
                    <a:pt x="36864" y="85451"/>
                  </a:lnTo>
                  <a:lnTo>
                    <a:pt x="17090" y="85451"/>
                  </a:lnTo>
                  <a:lnTo>
                    <a:pt x="17090" y="15890"/>
                  </a:lnTo>
                  <a:lnTo>
                    <a:pt x="0" y="15890"/>
                  </a:lnTo>
                  <a:lnTo>
                    <a:pt x="0" y="0"/>
                  </a:lnTo>
                  <a:lnTo>
                    <a:pt x="36864" y="0"/>
                  </a:ln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644513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6_Section Divi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6800" y="4121624"/>
            <a:ext cx="9144000" cy="1189844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6800" y="5403543"/>
            <a:ext cx="9144000" cy="1065496"/>
          </a:xfrm>
        </p:spPr>
        <p:txBody>
          <a:bodyPr>
            <a:noAutofit/>
          </a:bodyPr>
          <a:lstStyle>
            <a:lvl1pPr marL="0" indent="0" algn="l">
              <a:buNone/>
              <a:defRPr sz="2800" b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4064000"/>
          </a:xfrm>
          <a:prstGeom prst="rect">
            <a:avLst/>
          </a:prstGeom>
          <a:solidFill>
            <a:schemeClr val="bg1"/>
          </a:solidFill>
        </p:spPr>
      </p:pic>
      <p:cxnSp>
        <p:nvCxnSpPr>
          <p:cNvPr id="5" name="Straight Connector 4"/>
          <p:cNvCxnSpPr/>
          <p:nvPr/>
        </p:nvCxnSpPr>
        <p:spPr>
          <a:xfrm>
            <a:off x="766800" y="4064000"/>
            <a:ext cx="0" cy="110447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989423E9-1560-C382-0E1C-F23EE91D7087}"/>
              </a:ext>
            </a:extLst>
          </p:cNvPr>
          <p:cNvGrpSpPr>
            <a:grpSpLocks noChangeAspect="1"/>
          </p:cNvGrpSpPr>
          <p:nvPr/>
        </p:nvGrpSpPr>
        <p:grpSpPr>
          <a:xfrm>
            <a:off x="9314855" y="5206895"/>
            <a:ext cx="2552680" cy="1290456"/>
            <a:chOff x="5669222" y="5557521"/>
            <a:chExt cx="2955434" cy="1494060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D07B4361-C07E-1F44-3A58-707026FBF3EB}"/>
                </a:ext>
              </a:extLst>
            </p:cNvPr>
            <p:cNvSpPr/>
            <p:nvPr/>
          </p:nvSpPr>
          <p:spPr>
            <a:xfrm>
              <a:off x="5669222" y="6124397"/>
              <a:ext cx="1708959" cy="687425"/>
            </a:xfrm>
            <a:custGeom>
              <a:avLst/>
              <a:gdLst>
                <a:gd name="connsiteX0" fmla="*/ 1708959 w 1708959"/>
                <a:gd name="connsiteY0" fmla="*/ 0 h 687425"/>
                <a:gd name="connsiteX1" fmla="*/ 1593706 w 1708959"/>
                <a:gd name="connsiteY1" fmla="*/ 0 h 687425"/>
                <a:gd name="connsiteX2" fmla="*/ 1593706 w 1708959"/>
                <a:gd name="connsiteY2" fmla="*/ 521819 h 687425"/>
                <a:gd name="connsiteX3" fmla="*/ 1708959 w 1708959"/>
                <a:gd name="connsiteY3" fmla="*/ 521819 h 687425"/>
                <a:gd name="connsiteX4" fmla="*/ 1708959 w 1708959"/>
                <a:gd name="connsiteY4" fmla="*/ 0 h 687425"/>
                <a:gd name="connsiteX5" fmla="*/ 1536785 w 1708959"/>
                <a:gd name="connsiteY5" fmla="*/ 275422 h 687425"/>
                <a:gd name="connsiteX6" fmla="*/ 1501192 w 1708959"/>
                <a:gd name="connsiteY6" fmla="*/ 216736 h 687425"/>
                <a:gd name="connsiteX7" fmla="*/ 1446673 w 1708959"/>
                <a:gd name="connsiteY7" fmla="*/ 179801 h 687425"/>
                <a:gd name="connsiteX8" fmla="*/ 1376970 w 1708959"/>
                <a:gd name="connsiteY8" fmla="*/ 167019 h 687425"/>
                <a:gd name="connsiteX9" fmla="*/ 1303806 w 1708959"/>
                <a:gd name="connsiteY9" fmla="*/ 180154 h 687425"/>
                <a:gd name="connsiteX10" fmla="*/ 1245120 w 1708959"/>
                <a:gd name="connsiteY10" fmla="*/ 217089 h 687425"/>
                <a:gd name="connsiteX11" fmla="*/ 1205784 w 1708959"/>
                <a:gd name="connsiteY11" fmla="*/ 275069 h 687425"/>
                <a:gd name="connsiteX12" fmla="*/ 1191307 w 1708959"/>
                <a:gd name="connsiteY12" fmla="*/ 351340 h 687425"/>
                <a:gd name="connsiteX13" fmla="*/ 1206138 w 1708959"/>
                <a:gd name="connsiteY13" fmla="*/ 428599 h 687425"/>
                <a:gd name="connsiteX14" fmla="*/ 1246886 w 1708959"/>
                <a:gd name="connsiteY14" fmla="*/ 485520 h 687425"/>
                <a:gd name="connsiteX15" fmla="*/ 1307267 w 1708959"/>
                <a:gd name="connsiteY15" fmla="*/ 520689 h 687425"/>
                <a:gd name="connsiteX16" fmla="*/ 1380430 w 1708959"/>
                <a:gd name="connsiteY16" fmla="*/ 532766 h 687425"/>
                <a:gd name="connsiteX17" fmla="*/ 1472591 w 1708959"/>
                <a:gd name="connsiteY17" fmla="*/ 513768 h 687425"/>
                <a:gd name="connsiteX18" fmla="*/ 1536432 w 1708959"/>
                <a:gd name="connsiteY18" fmla="*/ 459602 h 687425"/>
                <a:gd name="connsiteX19" fmla="*/ 1457760 w 1708959"/>
                <a:gd name="connsiteY19" fmla="*/ 409885 h 687425"/>
                <a:gd name="connsiteX20" fmla="*/ 1427393 w 1708959"/>
                <a:gd name="connsiteY20" fmla="*/ 435803 h 687425"/>
                <a:gd name="connsiteX21" fmla="*/ 1381843 w 1708959"/>
                <a:gd name="connsiteY21" fmla="*/ 445760 h 687425"/>
                <a:gd name="connsiteX22" fmla="*/ 1352535 w 1708959"/>
                <a:gd name="connsiteY22" fmla="*/ 440958 h 687425"/>
                <a:gd name="connsiteX23" fmla="*/ 1326970 w 1708959"/>
                <a:gd name="connsiteY23" fmla="*/ 427470 h 687425"/>
                <a:gd name="connsiteX24" fmla="*/ 1308326 w 1708959"/>
                <a:gd name="connsiteY24" fmla="*/ 407131 h 687425"/>
                <a:gd name="connsiteX25" fmla="*/ 1299710 w 1708959"/>
                <a:gd name="connsiteY25" fmla="*/ 380930 h 687425"/>
                <a:gd name="connsiteX26" fmla="*/ 1548862 w 1708959"/>
                <a:gd name="connsiteY26" fmla="*/ 380930 h 687425"/>
                <a:gd name="connsiteX27" fmla="*/ 1549568 w 1708959"/>
                <a:gd name="connsiteY27" fmla="*/ 367795 h 687425"/>
                <a:gd name="connsiteX28" fmla="*/ 1549568 w 1708959"/>
                <a:gd name="connsiteY28" fmla="*/ 353953 h 687425"/>
                <a:gd name="connsiteX29" fmla="*/ 1536785 w 1708959"/>
                <a:gd name="connsiteY29" fmla="*/ 275281 h 687425"/>
                <a:gd name="connsiteX30" fmla="*/ 1299710 w 1708959"/>
                <a:gd name="connsiteY30" fmla="*/ 310592 h 687425"/>
                <a:gd name="connsiteX31" fmla="*/ 1306631 w 1708959"/>
                <a:gd name="connsiteY31" fmla="*/ 285380 h 687425"/>
                <a:gd name="connsiteX32" fmla="*/ 1323227 w 1708959"/>
                <a:gd name="connsiteY32" fmla="*/ 264335 h 687425"/>
                <a:gd name="connsiteX33" fmla="*/ 1347380 w 1708959"/>
                <a:gd name="connsiteY33" fmla="*/ 250211 h 687425"/>
                <a:gd name="connsiteX34" fmla="*/ 1377747 w 1708959"/>
                <a:gd name="connsiteY34" fmla="*/ 245055 h 687425"/>
                <a:gd name="connsiteX35" fmla="*/ 1428453 w 1708959"/>
                <a:gd name="connsiteY35" fmla="*/ 264405 h 687425"/>
                <a:gd name="connsiteX36" fmla="*/ 1445331 w 1708959"/>
                <a:gd name="connsiteY36" fmla="*/ 310662 h 687425"/>
                <a:gd name="connsiteX37" fmla="*/ 1299710 w 1708959"/>
                <a:gd name="connsiteY37" fmla="*/ 310662 h 687425"/>
                <a:gd name="connsiteX38" fmla="*/ 1032904 w 1708959"/>
                <a:gd name="connsiteY38" fmla="*/ 381707 h 687425"/>
                <a:gd name="connsiteX39" fmla="*/ 1016379 w 1708959"/>
                <a:gd name="connsiteY39" fmla="*/ 409320 h 687425"/>
                <a:gd name="connsiteX40" fmla="*/ 990108 w 1708959"/>
                <a:gd name="connsiteY40" fmla="*/ 428317 h 687425"/>
                <a:gd name="connsiteX41" fmla="*/ 955291 w 1708959"/>
                <a:gd name="connsiteY41" fmla="*/ 435591 h 687425"/>
                <a:gd name="connsiteX42" fmla="*/ 921111 w 1708959"/>
                <a:gd name="connsiteY42" fmla="*/ 428317 h 687425"/>
                <a:gd name="connsiteX43" fmla="*/ 895899 w 1708959"/>
                <a:gd name="connsiteY43" fmla="*/ 408967 h 687425"/>
                <a:gd name="connsiteX44" fmla="*/ 880009 w 1708959"/>
                <a:gd name="connsiteY44" fmla="*/ 381001 h 687425"/>
                <a:gd name="connsiteX45" fmla="*/ 874501 w 1708959"/>
                <a:gd name="connsiteY45" fmla="*/ 347880 h 687425"/>
                <a:gd name="connsiteX46" fmla="*/ 880009 w 1708959"/>
                <a:gd name="connsiteY46" fmla="*/ 314052 h 687425"/>
                <a:gd name="connsiteX47" fmla="*/ 895899 w 1708959"/>
                <a:gd name="connsiteY47" fmla="*/ 286439 h 687425"/>
                <a:gd name="connsiteX48" fmla="*/ 921111 w 1708959"/>
                <a:gd name="connsiteY48" fmla="*/ 267795 h 687425"/>
                <a:gd name="connsiteX49" fmla="*/ 955291 w 1708959"/>
                <a:gd name="connsiteY49" fmla="*/ 260874 h 687425"/>
                <a:gd name="connsiteX50" fmla="*/ 989825 w 1708959"/>
                <a:gd name="connsiteY50" fmla="*/ 267795 h 687425"/>
                <a:gd name="connsiteX51" fmla="*/ 1016025 w 1708959"/>
                <a:gd name="connsiteY51" fmla="*/ 286792 h 687425"/>
                <a:gd name="connsiteX52" fmla="*/ 1032904 w 1708959"/>
                <a:gd name="connsiteY52" fmla="*/ 314758 h 687425"/>
                <a:gd name="connsiteX53" fmla="*/ 1038765 w 1708959"/>
                <a:gd name="connsiteY53" fmla="*/ 347880 h 687425"/>
                <a:gd name="connsiteX54" fmla="*/ 1032904 w 1708959"/>
                <a:gd name="connsiteY54" fmla="*/ 381707 h 687425"/>
                <a:gd name="connsiteX55" fmla="*/ 1146463 w 1708959"/>
                <a:gd name="connsiteY55" fmla="*/ 178106 h 687425"/>
                <a:gd name="connsiteX56" fmla="*/ 1039472 w 1708959"/>
                <a:gd name="connsiteY56" fmla="*/ 178106 h 687425"/>
                <a:gd name="connsiteX57" fmla="*/ 1039472 w 1708959"/>
                <a:gd name="connsiteY57" fmla="*/ 222315 h 687425"/>
                <a:gd name="connsiteX58" fmla="*/ 1038059 w 1708959"/>
                <a:gd name="connsiteY58" fmla="*/ 222315 h 687425"/>
                <a:gd name="connsiteX59" fmla="*/ 990461 w 1708959"/>
                <a:gd name="connsiteY59" fmla="*/ 181567 h 687425"/>
                <a:gd name="connsiteX60" fmla="*/ 928385 w 1708959"/>
                <a:gd name="connsiteY60" fmla="*/ 168431 h 687425"/>
                <a:gd name="connsiteX61" fmla="*/ 859317 w 1708959"/>
                <a:gd name="connsiteY61" fmla="*/ 183262 h 687425"/>
                <a:gd name="connsiteX62" fmla="*/ 807905 w 1708959"/>
                <a:gd name="connsiteY62" fmla="*/ 222951 h 687425"/>
                <a:gd name="connsiteX63" fmla="*/ 775843 w 1708959"/>
                <a:gd name="connsiteY63" fmla="*/ 280225 h 687425"/>
                <a:gd name="connsiteX64" fmla="*/ 764826 w 1708959"/>
                <a:gd name="connsiteY64" fmla="*/ 348586 h 687425"/>
                <a:gd name="connsiteX65" fmla="*/ 775843 w 1708959"/>
                <a:gd name="connsiteY65" fmla="*/ 416523 h 687425"/>
                <a:gd name="connsiteX66" fmla="*/ 807905 w 1708959"/>
                <a:gd name="connsiteY66" fmla="*/ 472808 h 687425"/>
                <a:gd name="connsiteX67" fmla="*/ 859317 w 1708959"/>
                <a:gd name="connsiteY67" fmla="*/ 511155 h 687425"/>
                <a:gd name="connsiteX68" fmla="*/ 929020 w 1708959"/>
                <a:gd name="connsiteY68" fmla="*/ 525280 h 687425"/>
                <a:gd name="connsiteX69" fmla="*/ 990461 w 1708959"/>
                <a:gd name="connsiteY69" fmla="*/ 512850 h 687425"/>
                <a:gd name="connsiteX70" fmla="*/ 1033257 w 1708959"/>
                <a:gd name="connsiteY70" fmla="*/ 479729 h 687425"/>
                <a:gd name="connsiteX71" fmla="*/ 1035305 w 1708959"/>
                <a:gd name="connsiteY71" fmla="*/ 479729 h 687425"/>
                <a:gd name="connsiteX72" fmla="*/ 1035305 w 1708959"/>
                <a:gd name="connsiteY72" fmla="*/ 500421 h 687425"/>
                <a:gd name="connsiteX73" fmla="*/ 1011506 w 1708959"/>
                <a:gd name="connsiteY73" fmla="*/ 570124 h 687425"/>
                <a:gd name="connsiteX74" fmla="*/ 937989 w 1708959"/>
                <a:gd name="connsiteY74" fmla="*/ 596325 h 687425"/>
                <a:gd name="connsiteX75" fmla="*/ 878950 w 1708959"/>
                <a:gd name="connsiteY75" fmla="*/ 585590 h 687425"/>
                <a:gd name="connsiteX76" fmla="*/ 824077 w 1708959"/>
                <a:gd name="connsiteY76" fmla="*/ 552822 h 687425"/>
                <a:gd name="connsiteX77" fmla="*/ 767510 w 1708959"/>
                <a:gd name="connsiteY77" fmla="*/ 633613 h 687425"/>
                <a:gd name="connsiteX78" fmla="*/ 850702 w 1708959"/>
                <a:gd name="connsiteY78" fmla="*/ 673655 h 687425"/>
                <a:gd name="connsiteX79" fmla="*/ 944204 w 1708959"/>
                <a:gd name="connsiteY79" fmla="*/ 687426 h 687425"/>
                <a:gd name="connsiteX80" fmla="*/ 1027395 w 1708959"/>
                <a:gd name="connsiteY80" fmla="*/ 675349 h 687425"/>
                <a:gd name="connsiteX81" fmla="*/ 1091237 w 1708959"/>
                <a:gd name="connsiteY81" fmla="*/ 638768 h 687425"/>
                <a:gd name="connsiteX82" fmla="*/ 1131915 w 1708959"/>
                <a:gd name="connsiteY82" fmla="*/ 576974 h 687425"/>
                <a:gd name="connsiteX83" fmla="*/ 1146392 w 1708959"/>
                <a:gd name="connsiteY83" fmla="*/ 489334 h 687425"/>
                <a:gd name="connsiteX84" fmla="*/ 1146392 w 1708959"/>
                <a:gd name="connsiteY84" fmla="*/ 178036 h 687425"/>
                <a:gd name="connsiteX85" fmla="*/ 724078 w 1708959"/>
                <a:gd name="connsiteY85" fmla="*/ 521819 h 687425"/>
                <a:gd name="connsiteX86" fmla="*/ 724078 w 1708959"/>
                <a:gd name="connsiteY86" fmla="*/ 309250 h 687425"/>
                <a:gd name="connsiteX87" fmla="*/ 717510 w 1708959"/>
                <a:gd name="connsiteY87" fmla="*/ 258191 h 687425"/>
                <a:gd name="connsiteX88" fmla="*/ 696112 w 1708959"/>
                <a:gd name="connsiteY88" fmla="*/ 212993 h 687425"/>
                <a:gd name="connsiteX89" fmla="*/ 657129 w 1708959"/>
                <a:gd name="connsiteY89" fmla="*/ 180931 h 687425"/>
                <a:gd name="connsiteX90" fmla="*/ 598443 w 1708959"/>
                <a:gd name="connsiteY90" fmla="*/ 168502 h 687425"/>
                <a:gd name="connsiteX91" fmla="*/ 564616 w 1708959"/>
                <a:gd name="connsiteY91" fmla="*/ 173375 h 687425"/>
                <a:gd name="connsiteX92" fmla="*/ 535237 w 1708959"/>
                <a:gd name="connsiteY92" fmla="*/ 185804 h 687425"/>
                <a:gd name="connsiteX93" fmla="*/ 511791 w 1708959"/>
                <a:gd name="connsiteY93" fmla="*/ 204095 h 687425"/>
                <a:gd name="connsiteX94" fmla="*/ 495548 w 1708959"/>
                <a:gd name="connsiteY94" fmla="*/ 225846 h 687425"/>
                <a:gd name="connsiteX95" fmla="*/ 494136 w 1708959"/>
                <a:gd name="connsiteY95" fmla="*/ 225846 h 687425"/>
                <a:gd name="connsiteX96" fmla="*/ 494136 w 1708959"/>
                <a:gd name="connsiteY96" fmla="*/ 178248 h 687425"/>
                <a:gd name="connsiteX97" fmla="*/ 384391 w 1708959"/>
                <a:gd name="connsiteY97" fmla="*/ 178248 h 687425"/>
                <a:gd name="connsiteX98" fmla="*/ 384391 w 1708959"/>
                <a:gd name="connsiteY98" fmla="*/ 521960 h 687425"/>
                <a:gd name="connsiteX99" fmla="*/ 498302 w 1708959"/>
                <a:gd name="connsiteY99" fmla="*/ 521960 h 687425"/>
                <a:gd name="connsiteX100" fmla="*/ 498302 w 1708959"/>
                <a:gd name="connsiteY100" fmla="*/ 335591 h 687425"/>
                <a:gd name="connsiteX101" fmla="*/ 502116 w 1708959"/>
                <a:gd name="connsiteY101" fmla="*/ 307626 h 687425"/>
                <a:gd name="connsiteX102" fmla="*/ 513486 w 1708959"/>
                <a:gd name="connsiteY102" fmla="*/ 283826 h 687425"/>
                <a:gd name="connsiteX103" fmla="*/ 532483 w 1708959"/>
                <a:gd name="connsiteY103" fmla="*/ 267654 h 687425"/>
                <a:gd name="connsiteX104" fmla="*/ 559037 w 1708959"/>
                <a:gd name="connsiteY104" fmla="*/ 261792 h 687425"/>
                <a:gd name="connsiteX105" fmla="*/ 584248 w 1708959"/>
                <a:gd name="connsiteY105" fmla="*/ 267654 h 687425"/>
                <a:gd name="connsiteX106" fmla="*/ 599785 w 1708959"/>
                <a:gd name="connsiteY106" fmla="*/ 283544 h 687425"/>
                <a:gd name="connsiteX107" fmla="*/ 607694 w 1708959"/>
                <a:gd name="connsiteY107" fmla="*/ 306637 h 687425"/>
                <a:gd name="connsiteX108" fmla="*/ 610096 w 1708959"/>
                <a:gd name="connsiteY108" fmla="*/ 334250 h 687425"/>
                <a:gd name="connsiteX109" fmla="*/ 610096 w 1708959"/>
                <a:gd name="connsiteY109" fmla="*/ 521960 h 687425"/>
                <a:gd name="connsiteX110" fmla="*/ 723937 w 1708959"/>
                <a:gd name="connsiteY110" fmla="*/ 521960 h 687425"/>
                <a:gd name="connsiteX111" fmla="*/ 73870 w 1708959"/>
                <a:gd name="connsiteY111" fmla="*/ 286439 h 687425"/>
                <a:gd name="connsiteX112" fmla="*/ 112217 w 1708959"/>
                <a:gd name="connsiteY112" fmla="*/ 261581 h 687425"/>
                <a:gd name="connsiteX113" fmla="*/ 158827 w 1708959"/>
                <a:gd name="connsiteY113" fmla="*/ 251199 h 687425"/>
                <a:gd name="connsiteX114" fmla="*/ 202965 w 1708959"/>
                <a:gd name="connsiteY114" fmla="*/ 263275 h 687425"/>
                <a:gd name="connsiteX115" fmla="*/ 220903 w 1708959"/>
                <a:gd name="connsiteY115" fmla="*/ 300917 h 687425"/>
                <a:gd name="connsiteX116" fmla="*/ 220903 w 1708959"/>
                <a:gd name="connsiteY116" fmla="*/ 306425 h 687425"/>
                <a:gd name="connsiteX117" fmla="*/ 144279 w 1708959"/>
                <a:gd name="connsiteY117" fmla="*/ 310592 h 687425"/>
                <a:gd name="connsiteX118" fmla="*/ 72810 w 1708959"/>
                <a:gd name="connsiteY118" fmla="*/ 327188 h 687425"/>
                <a:gd name="connsiteX119" fmla="*/ 20339 w 1708959"/>
                <a:gd name="connsiteY119" fmla="*/ 362357 h 687425"/>
                <a:gd name="connsiteX120" fmla="*/ 0 w 1708959"/>
                <a:gd name="connsiteY120" fmla="*/ 422385 h 687425"/>
                <a:gd name="connsiteX121" fmla="*/ 11723 w 1708959"/>
                <a:gd name="connsiteY121" fmla="*/ 473444 h 687425"/>
                <a:gd name="connsiteX122" fmla="*/ 41737 w 1708959"/>
                <a:gd name="connsiteY122" fmla="*/ 506565 h 687425"/>
                <a:gd name="connsiteX123" fmla="*/ 82132 w 1708959"/>
                <a:gd name="connsiteY123" fmla="*/ 524503 h 687425"/>
                <a:gd name="connsiteX124" fmla="*/ 124929 w 1708959"/>
                <a:gd name="connsiteY124" fmla="*/ 530011 h 687425"/>
                <a:gd name="connsiteX125" fmla="*/ 182556 w 1708959"/>
                <a:gd name="connsiteY125" fmla="*/ 518288 h 687425"/>
                <a:gd name="connsiteX126" fmla="*/ 222245 w 1708959"/>
                <a:gd name="connsiteY126" fmla="*/ 485167 h 687425"/>
                <a:gd name="connsiteX127" fmla="*/ 224293 w 1708959"/>
                <a:gd name="connsiteY127" fmla="*/ 485167 h 687425"/>
                <a:gd name="connsiteX128" fmla="*/ 224293 w 1708959"/>
                <a:gd name="connsiteY128" fmla="*/ 521749 h 687425"/>
                <a:gd name="connsiteX129" fmla="*/ 327823 w 1708959"/>
                <a:gd name="connsiteY129" fmla="*/ 521749 h 687425"/>
                <a:gd name="connsiteX130" fmla="*/ 327823 w 1708959"/>
                <a:gd name="connsiteY130" fmla="*/ 348515 h 687425"/>
                <a:gd name="connsiteX131" fmla="*/ 319207 w 1708959"/>
                <a:gd name="connsiteY131" fmla="*/ 267442 h 687425"/>
                <a:gd name="connsiteX132" fmla="*/ 291948 w 1708959"/>
                <a:gd name="connsiteY132" fmla="*/ 210875 h 687425"/>
                <a:gd name="connsiteX133" fmla="*/ 243290 w 1708959"/>
                <a:gd name="connsiteY133" fmla="*/ 177753 h 687425"/>
                <a:gd name="connsiteX134" fmla="*/ 169773 w 1708959"/>
                <a:gd name="connsiteY134" fmla="*/ 167019 h 687425"/>
                <a:gd name="connsiteX135" fmla="*/ 87288 w 1708959"/>
                <a:gd name="connsiteY135" fmla="*/ 181496 h 687425"/>
                <a:gd name="connsiteX136" fmla="*/ 16525 w 1708959"/>
                <a:gd name="connsiteY136" fmla="*/ 224999 h 687425"/>
                <a:gd name="connsiteX137" fmla="*/ 73799 w 1708959"/>
                <a:gd name="connsiteY137" fmla="*/ 286439 h 687425"/>
                <a:gd name="connsiteX138" fmla="*/ 224363 w 1708959"/>
                <a:gd name="connsiteY138" fmla="*/ 383755 h 687425"/>
                <a:gd name="connsiteX139" fmla="*/ 206072 w 1708959"/>
                <a:gd name="connsiteY139" fmla="*/ 435167 h 687425"/>
                <a:gd name="connsiteX140" fmla="*/ 153248 w 1708959"/>
                <a:gd name="connsiteY140" fmla="*/ 454164 h 687425"/>
                <a:gd name="connsiteX141" fmla="*/ 136016 w 1708959"/>
                <a:gd name="connsiteY141" fmla="*/ 452469 h 687425"/>
                <a:gd name="connsiteX142" fmla="*/ 120126 w 1708959"/>
                <a:gd name="connsiteY142" fmla="*/ 446608 h 687425"/>
                <a:gd name="connsiteX143" fmla="*/ 108756 w 1708959"/>
                <a:gd name="connsiteY143" fmla="*/ 435591 h 687425"/>
                <a:gd name="connsiteX144" fmla="*/ 104307 w 1708959"/>
                <a:gd name="connsiteY144" fmla="*/ 418995 h 687425"/>
                <a:gd name="connsiteX145" fmla="*/ 113982 w 1708959"/>
                <a:gd name="connsiteY145" fmla="*/ 394489 h 687425"/>
                <a:gd name="connsiteX146" fmla="*/ 138488 w 1708959"/>
                <a:gd name="connsiteY146" fmla="*/ 380295 h 687425"/>
                <a:gd name="connsiteX147" fmla="*/ 172315 w 1708959"/>
                <a:gd name="connsiteY147" fmla="*/ 373727 h 687425"/>
                <a:gd name="connsiteX148" fmla="*/ 209956 w 1708959"/>
                <a:gd name="connsiteY148" fmla="*/ 372032 h 687425"/>
                <a:gd name="connsiteX149" fmla="*/ 224434 w 1708959"/>
                <a:gd name="connsiteY149" fmla="*/ 372032 h 687425"/>
                <a:gd name="connsiteX150" fmla="*/ 224434 w 1708959"/>
                <a:gd name="connsiteY150" fmla="*/ 383755 h 687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</a:cxnLst>
              <a:rect l="l" t="t" r="r" b="b"/>
              <a:pathLst>
                <a:path w="1708959" h="687425">
                  <a:moveTo>
                    <a:pt x="1708959" y="0"/>
                  </a:moveTo>
                  <a:lnTo>
                    <a:pt x="1593706" y="0"/>
                  </a:lnTo>
                  <a:lnTo>
                    <a:pt x="1593706" y="521819"/>
                  </a:lnTo>
                  <a:lnTo>
                    <a:pt x="1708959" y="521819"/>
                  </a:lnTo>
                  <a:lnTo>
                    <a:pt x="1708959" y="0"/>
                  </a:lnTo>
                  <a:close/>
                  <a:moveTo>
                    <a:pt x="1536785" y="275422"/>
                  </a:moveTo>
                  <a:cubicBezTo>
                    <a:pt x="1528240" y="252400"/>
                    <a:pt x="1516446" y="232838"/>
                    <a:pt x="1501192" y="216736"/>
                  </a:cubicBezTo>
                  <a:cubicBezTo>
                    <a:pt x="1486009" y="200635"/>
                    <a:pt x="1467859" y="188346"/>
                    <a:pt x="1446673" y="179801"/>
                  </a:cubicBezTo>
                  <a:cubicBezTo>
                    <a:pt x="1425487" y="171327"/>
                    <a:pt x="1402252" y="167019"/>
                    <a:pt x="1376970" y="167019"/>
                  </a:cubicBezTo>
                  <a:cubicBezTo>
                    <a:pt x="1351687" y="167019"/>
                    <a:pt x="1326335" y="171397"/>
                    <a:pt x="1303806" y="180154"/>
                  </a:cubicBezTo>
                  <a:cubicBezTo>
                    <a:pt x="1281278" y="188911"/>
                    <a:pt x="1261716" y="201200"/>
                    <a:pt x="1245120" y="217089"/>
                  </a:cubicBezTo>
                  <a:cubicBezTo>
                    <a:pt x="1228595" y="232979"/>
                    <a:pt x="1215459" y="252259"/>
                    <a:pt x="1205784" y="275069"/>
                  </a:cubicBezTo>
                  <a:cubicBezTo>
                    <a:pt x="1196109" y="297809"/>
                    <a:pt x="1191307" y="323233"/>
                    <a:pt x="1191307" y="351340"/>
                  </a:cubicBezTo>
                  <a:cubicBezTo>
                    <a:pt x="1191307" y="379447"/>
                    <a:pt x="1196251" y="406071"/>
                    <a:pt x="1206138" y="428599"/>
                  </a:cubicBezTo>
                  <a:cubicBezTo>
                    <a:pt x="1216024" y="451128"/>
                    <a:pt x="1229584" y="470125"/>
                    <a:pt x="1246886" y="485520"/>
                  </a:cubicBezTo>
                  <a:cubicBezTo>
                    <a:pt x="1264117" y="500986"/>
                    <a:pt x="1284244" y="512639"/>
                    <a:pt x="1307267" y="520689"/>
                  </a:cubicBezTo>
                  <a:cubicBezTo>
                    <a:pt x="1330289" y="528740"/>
                    <a:pt x="1354654" y="532766"/>
                    <a:pt x="1380430" y="532766"/>
                  </a:cubicBezTo>
                  <a:cubicBezTo>
                    <a:pt x="1415388" y="532766"/>
                    <a:pt x="1446108" y="526480"/>
                    <a:pt x="1472591" y="513768"/>
                  </a:cubicBezTo>
                  <a:cubicBezTo>
                    <a:pt x="1499074" y="501127"/>
                    <a:pt x="1520331" y="483048"/>
                    <a:pt x="1536432" y="459602"/>
                  </a:cubicBezTo>
                  <a:lnTo>
                    <a:pt x="1457760" y="409885"/>
                  </a:lnTo>
                  <a:cubicBezTo>
                    <a:pt x="1449921" y="420478"/>
                    <a:pt x="1439823" y="429094"/>
                    <a:pt x="1427393" y="435803"/>
                  </a:cubicBezTo>
                  <a:cubicBezTo>
                    <a:pt x="1414964" y="442512"/>
                    <a:pt x="1399781" y="445760"/>
                    <a:pt x="1381843" y="445760"/>
                  </a:cubicBezTo>
                  <a:cubicBezTo>
                    <a:pt x="1371744" y="445760"/>
                    <a:pt x="1361928" y="444136"/>
                    <a:pt x="1352535" y="440958"/>
                  </a:cubicBezTo>
                  <a:cubicBezTo>
                    <a:pt x="1343072" y="437710"/>
                    <a:pt x="1334597" y="433260"/>
                    <a:pt x="1326970" y="427470"/>
                  </a:cubicBezTo>
                  <a:cubicBezTo>
                    <a:pt x="1319414" y="421749"/>
                    <a:pt x="1313128" y="414970"/>
                    <a:pt x="1308326" y="407131"/>
                  </a:cubicBezTo>
                  <a:cubicBezTo>
                    <a:pt x="1303524" y="399292"/>
                    <a:pt x="1300628" y="390535"/>
                    <a:pt x="1299710" y="380930"/>
                  </a:cubicBezTo>
                  <a:lnTo>
                    <a:pt x="1548862" y="380930"/>
                  </a:lnTo>
                  <a:cubicBezTo>
                    <a:pt x="1549285" y="376764"/>
                    <a:pt x="1549568" y="372456"/>
                    <a:pt x="1549568" y="367795"/>
                  </a:cubicBezTo>
                  <a:lnTo>
                    <a:pt x="1549568" y="353953"/>
                  </a:lnTo>
                  <a:cubicBezTo>
                    <a:pt x="1549568" y="324504"/>
                    <a:pt x="1545331" y="298303"/>
                    <a:pt x="1536785" y="275281"/>
                  </a:cubicBezTo>
                  <a:moveTo>
                    <a:pt x="1299710" y="310592"/>
                  </a:moveTo>
                  <a:cubicBezTo>
                    <a:pt x="1300134" y="301835"/>
                    <a:pt x="1302465" y="293431"/>
                    <a:pt x="1306631" y="285380"/>
                  </a:cubicBezTo>
                  <a:cubicBezTo>
                    <a:pt x="1310798" y="277329"/>
                    <a:pt x="1316306" y="270338"/>
                    <a:pt x="1323227" y="264335"/>
                  </a:cubicBezTo>
                  <a:cubicBezTo>
                    <a:pt x="1330148" y="258332"/>
                    <a:pt x="1338199" y="253600"/>
                    <a:pt x="1347380" y="250211"/>
                  </a:cubicBezTo>
                  <a:cubicBezTo>
                    <a:pt x="1356560" y="246750"/>
                    <a:pt x="1366730" y="245055"/>
                    <a:pt x="1377747" y="245055"/>
                  </a:cubicBezTo>
                  <a:cubicBezTo>
                    <a:pt x="1400275" y="245055"/>
                    <a:pt x="1417224" y="251482"/>
                    <a:pt x="1428453" y="264405"/>
                  </a:cubicBezTo>
                  <a:cubicBezTo>
                    <a:pt x="1439752" y="277258"/>
                    <a:pt x="1445331" y="292724"/>
                    <a:pt x="1445331" y="310662"/>
                  </a:cubicBezTo>
                  <a:lnTo>
                    <a:pt x="1299710" y="310662"/>
                  </a:lnTo>
                  <a:close/>
                  <a:moveTo>
                    <a:pt x="1032904" y="381707"/>
                  </a:moveTo>
                  <a:cubicBezTo>
                    <a:pt x="1029020" y="392300"/>
                    <a:pt x="1023441" y="401481"/>
                    <a:pt x="1016379" y="409320"/>
                  </a:cubicBezTo>
                  <a:cubicBezTo>
                    <a:pt x="1009246" y="417159"/>
                    <a:pt x="1000489" y="423444"/>
                    <a:pt x="990108" y="428317"/>
                  </a:cubicBezTo>
                  <a:cubicBezTo>
                    <a:pt x="979797" y="433119"/>
                    <a:pt x="968144" y="435591"/>
                    <a:pt x="955291" y="435591"/>
                  </a:cubicBezTo>
                  <a:cubicBezTo>
                    <a:pt x="942438" y="435591"/>
                    <a:pt x="930998" y="433190"/>
                    <a:pt x="921111" y="428317"/>
                  </a:cubicBezTo>
                  <a:cubicBezTo>
                    <a:pt x="911224" y="423444"/>
                    <a:pt x="902820" y="417018"/>
                    <a:pt x="895899" y="408967"/>
                  </a:cubicBezTo>
                  <a:cubicBezTo>
                    <a:pt x="888978" y="400916"/>
                    <a:pt x="883682" y="391594"/>
                    <a:pt x="880009" y="381001"/>
                  </a:cubicBezTo>
                  <a:cubicBezTo>
                    <a:pt x="876337" y="370408"/>
                    <a:pt x="874501" y="359391"/>
                    <a:pt x="874501" y="347880"/>
                  </a:cubicBezTo>
                  <a:cubicBezTo>
                    <a:pt x="874501" y="336368"/>
                    <a:pt x="876337" y="324645"/>
                    <a:pt x="880009" y="314052"/>
                  </a:cubicBezTo>
                  <a:cubicBezTo>
                    <a:pt x="883682" y="303459"/>
                    <a:pt x="888978" y="294278"/>
                    <a:pt x="895899" y="286439"/>
                  </a:cubicBezTo>
                  <a:cubicBezTo>
                    <a:pt x="902820" y="278600"/>
                    <a:pt x="911224" y="272386"/>
                    <a:pt x="921111" y="267795"/>
                  </a:cubicBezTo>
                  <a:cubicBezTo>
                    <a:pt x="930998" y="263205"/>
                    <a:pt x="942368" y="260874"/>
                    <a:pt x="955291" y="260874"/>
                  </a:cubicBezTo>
                  <a:cubicBezTo>
                    <a:pt x="968215" y="260874"/>
                    <a:pt x="979656" y="263205"/>
                    <a:pt x="989825" y="267795"/>
                  </a:cubicBezTo>
                  <a:cubicBezTo>
                    <a:pt x="999924" y="272386"/>
                    <a:pt x="1008681" y="278742"/>
                    <a:pt x="1016025" y="286792"/>
                  </a:cubicBezTo>
                  <a:cubicBezTo>
                    <a:pt x="1023370" y="294843"/>
                    <a:pt x="1029020" y="304165"/>
                    <a:pt x="1032904" y="314758"/>
                  </a:cubicBezTo>
                  <a:cubicBezTo>
                    <a:pt x="1036788" y="325351"/>
                    <a:pt x="1038765" y="336368"/>
                    <a:pt x="1038765" y="347880"/>
                  </a:cubicBezTo>
                  <a:cubicBezTo>
                    <a:pt x="1038765" y="359391"/>
                    <a:pt x="1036788" y="371114"/>
                    <a:pt x="1032904" y="381707"/>
                  </a:cubicBezTo>
                  <a:moveTo>
                    <a:pt x="1146463" y="178106"/>
                  </a:moveTo>
                  <a:lnTo>
                    <a:pt x="1039472" y="178106"/>
                  </a:lnTo>
                  <a:lnTo>
                    <a:pt x="1039472" y="222315"/>
                  </a:lnTo>
                  <a:lnTo>
                    <a:pt x="1038059" y="222315"/>
                  </a:lnTo>
                  <a:cubicBezTo>
                    <a:pt x="1026124" y="203954"/>
                    <a:pt x="1010235" y="190324"/>
                    <a:pt x="990461" y="181567"/>
                  </a:cubicBezTo>
                  <a:cubicBezTo>
                    <a:pt x="970687" y="172810"/>
                    <a:pt x="949995" y="168431"/>
                    <a:pt x="928385" y="168431"/>
                  </a:cubicBezTo>
                  <a:cubicBezTo>
                    <a:pt x="902608" y="168431"/>
                    <a:pt x="879586" y="173375"/>
                    <a:pt x="859317" y="183262"/>
                  </a:cubicBezTo>
                  <a:cubicBezTo>
                    <a:pt x="839049" y="193149"/>
                    <a:pt x="821959" y="206425"/>
                    <a:pt x="807905" y="222951"/>
                  </a:cubicBezTo>
                  <a:cubicBezTo>
                    <a:pt x="793852" y="239547"/>
                    <a:pt x="783188" y="258614"/>
                    <a:pt x="775843" y="280225"/>
                  </a:cubicBezTo>
                  <a:cubicBezTo>
                    <a:pt x="768499" y="301835"/>
                    <a:pt x="764826" y="324645"/>
                    <a:pt x="764826" y="348586"/>
                  </a:cubicBezTo>
                  <a:cubicBezTo>
                    <a:pt x="764826" y="372526"/>
                    <a:pt x="768499" y="395196"/>
                    <a:pt x="775843" y="416523"/>
                  </a:cubicBezTo>
                  <a:cubicBezTo>
                    <a:pt x="783188" y="437921"/>
                    <a:pt x="793922" y="456636"/>
                    <a:pt x="807905" y="472808"/>
                  </a:cubicBezTo>
                  <a:cubicBezTo>
                    <a:pt x="821959" y="488910"/>
                    <a:pt x="839049" y="501692"/>
                    <a:pt x="859317" y="511155"/>
                  </a:cubicBezTo>
                  <a:cubicBezTo>
                    <a:pt x="879586" y="520619"/>
                    <a:pt x="902820" y="525280"/>
                    <a:pt x="929020" y="525280"/>
                  </a:cubicBezTo>
                  <a:cubicBezTo>
                    <a:pt x="952043" y="525280"/>
                    <a:pt x="972523" y="521184"/>
                    <a:pt x="990461" y="512850"/>
                  </a:cubicBezTo>
                  <a:cubicBezTo>
                    <a:pt x="1008398" y="504588"/>
                    <a:pt x="1022664" y="493500"/>
                    <a:pt x="1033257" y="479729"/>
                  </a:cubicBezTo>
                  <a:lnTo>
                    <a:pt x="1035305" y="479729"/>
                  </a:lnTo>
                  <a:lnTo>
                    <a:pt x="1035305" y="500421"/>
                  </a:lnTo>
                  <a:cubicBezTo>
                    <a:pt x="1035305" y="529376"/>
                    <a:pt x="1027395" y="552610"/>
                    <a:pt x="1011506" y="570124"/>
                  </a:cubicBezTo>
                  <a:cubicBezTo>
                    <a:pt x="995616" y="587568"/>
                    <a:pt x="971110" y="596325"/>
                    <a:pt x="937989" y="596325"/>
                  </a:cubicBezTo>
                  <a:cubicBezTo>
                    <a:pt x="918710" y="596325"/>
                    <a:pt x="899006" y="592723"/>
                    <a:pt x="878950" y="585590"/>
                  </a:cubicBezTo>
                  <a:cubicBezTo>
                    <a:pt x="858964" y="578457"/>
                    <a:pt x="840673" y="567511"/>
                    <a:pt x="824077" y="552822"/>
                  </a:cubicBezTo>
                  <a:lnTo>
                    <a:pt x="767510" y="633613"/>
                  </a:lnTo>
                  <a:cubicBezTo>
                    <a:pt x="790956" y="651056"/>
                    <a:pt x="818710" y="664403"/>
                    <a:pt x="850702" y="673655"/>
                  </a:cubicBezTo>
                  <a:cubicBezTo>
                    <a:pt x="882693" y="682835"/>
                    <a:pt x="913837" y="687426"/>
                    <a:pt x="944204" y="687426"/>
                  </a:cubicBezTo>
                  <a:cubicBezTo>
                    <a:pt x="974571" y="687426"/>
                    <a:pt x="1002254" y="683400"/>
                    <a:pt x="1027395" y="675349"/>
                  </a:cubicBezTo>
                  <a:cubicBezTo>
                    <a:pt x="1052466" y="667299"/>
                    <a:pt x="1073723" y="655081"/>
                    <a:pt x="1091237" y="638768"/>
                  </a:cubicBezTo>
                  <a:cubicBezTo>
                    <a:pt x="1108680" y="622454"/>
                    <a:pt x="1122240" y="601833"/>
                    <a:pt x="1131915" y="576974"/>
                  </a:cubicBezTo>
                  <a:cubicBezTo>
                    <a:pt x="1141590" y="552116"/>
                    <a:pt x="1146392" y="522879"/>
                    <a:pt x="1146392" y="489334"/>
                  </a:cubicBezTo>
                  <a:lnTo>
                    <a:pt x="1146392" y="178036"/>
                  </a:lnTo>
                  <a:close/>
                  <a:moveTo>
                    <a:pt x="724078" y="521819"/>
                  </a:moveTo>
                  <a:lnTo>
                    <a:pt x="724078" y="309250"/>
                  </a:lnTo>
                  <a:cubicBezTo>
                    <a:pt x="724078" y="292230"/>
                    <a:pt x="721889" y="275210"/>
                    <a:pt x="717510" y="258191"/>
                  </a:cubicBezTo>
                  <a:cubicBezTo>
                    <a:pt x="713132" y="241171"/>
                    <a:pt x="705999" y="226129"/>
                    <a:pt x="696112" y="212993"/>
                  </a:cubicBezTo>
                  <a:cubicBezTo>
                    <a:pt x="686225" y="199858"/>
                    <a:pt x="673231" y="189194"/>
                    <a:pt x="657129" y="180931"/>
                  </a:cubicBezTo>
                  <a:cubicBezTo>
                    <a:pt x="641028" y="172669"/>
                    <a:pt x="621466" y="168502"/>
                    <a:pt x="598443" y="168502"/>
                  </a:cubicBezTo>
                  <a:cubicBezTo>
                    <a:pt x="586437" y="168502"/>
                    <a:pt x="575209" y="170126"/>
                    <a:pt x="564616" y="173375"/>
                  </a:cubicBezTo>
                  <a:cubicBezTo>
                    <a:pt x="554022" y="176553"/>
                    <a:pt x="544277" y="180719"/>
                    <a:pt x="535237" y="185804"/>
                  </a:cubicBezTo>
                  <a:cubicBezTo>
                    <a:pt x="526268" y="190889"/>
                    <a:pt x="518429" y="196962"/>
                    <a:pt x="511791" y="204095"/>
                  </a:cubicBezTo>
                  <a:cubicBezTo>
                    <a:pt x="505082" y="211228"/>
                    <a:pt x="499715" y="218502"/>
                    <a:pt x="495548" y="225846"/>
                  </a:cubicBezTo>
                  <a:lnTo>
                    <a:pt x="494136" y="225846"/>
                  </a:lnTo>
                  <a:lnTo>
                    <a:pt x="494136" y="178248"/>
                  </a:lnTo>
                  <a:lnTo>
                    <a:pt x="384391" y="178248"/>
                  </a:lnTo>
                  <a:lnTo>
                    <a:pt x="384391" y="521960"/>
                  </a:lnTo>
                  <a:lnTo>
                    <a:pt x="498302" y="521960"/>
                  </a:lnTo>
                  <a:lnTo>
                    <a:pt x="498302" y="335591"/>
                  </a:lnTo>
                  <a:cubicBezTo>
                    <a:pt x="498302" y="325916"/>
                    <a:pt x="499574" y="316594"/>
                    <a:pt x="502116" y="307626"/>
                  </a:cubicBezTo>
                  <a:cubicBezTo>
                    <a:pt x="504658" y="298657"/>
                    <a:pt x="508472" y="290747"/>
                    <a:pt x="513486" y="283826"/>
                  </a:cubicBezTo>
                  <a:cubicBezTo>
                    <a:pt x="518500" y="276905"/>
                    <a:pt x="524856" y="271538"/>
                    <a:pt x="532483" y="267654"/>
                  </a:cubicBezTo>
                  <a:cubicBezTo>
                    <a:pt x="540110" y="263770"/>
                    <a:pt x="548938" y="261792"/>
                    <a:pt x="559037" y="261792"/>
                  </a:cubicBezTo>
                  <a:cubicBezTo>
                    <a:pt x="569135" y="261792"/>
                    <a:pt x="577539" y="263770"/>
                    <a:pt x="584248" y="267654"/>
                  </a:cubicBezTo>
                  <a:cubicBezTo>
                    <a:pt x="590887" y="271538"/>
                    <a:pt x="596113" y="276835"/>
                    <a:pt x="599785" y="283544"/>
                  </a:cubicBezTo>
                  <a:cubicBezTo>
                    <a:pt x="603457" y="290182"/>
                    <a:pt x="606070" y="297950"/>
                    <a:pt x="607694" y="306637"/>
                  </a:cubicBezTo>
                  <a:cubicBezTo>
                    <a:pt x="609319" y="315394"/>
                    <a:pt x="610096" y="324575"/>
                    <a:pt x="610096" y="334250"/>
                  </a:cubicBezTo>
                  <a:lnTo>
                    <a:pt x="610096" y="521960"/>
                  </a:lnTo>
                  <a:lnTo>
                    <a:pt x="723937" y="521960"/>
                  </a:lnTo>
                  <a:close/>
                  <a:moveTo>
                    <a:pt x="73870" y="286439"/>
                  </a:moveTo>
                  <a:cubicBezTo>
                    <a:pt x="84463" y="276764"/>
                    <a:pt x="97245" y="268501"/>
                    <a:pt x="112217" y="261581"/>
                  </a:cubicBezTo>
                  <a:cubicBezTo>
                    <a:pt x="127189" y="254660"/>
                    <a:pt x="142725" y="251199"/>
                    <a:pt x="158827" y="251199"/>
                  </a:cubicBezTo>
                  <a:cubicBezTo>
                    <a:pt x="176270" y="251199"/>
                    <a:pt x="191030" y="255225"/>
                    <a:pt x="202965" y="263275"/>
                  </a:cubicBezTo>
                  <a:cubicBezTo>
                    <a:pt x="214900" y="271326"/>
                    <a:pt x="220903" y="283897"/>
                    <a:pt x="220903" y="300917"/>
                  </a:cubicBezTo>
                  <a:lnTo>
                    <a:pt x="220903" y="306425"/>
                  </a:lnTo>
                  <a:cubicBezTo>
                    <a:pt x="196044" y="306425"/>
                    <a:pt x="170550" y="307837"/>
                    <a:pt x="144279" y="310592"/>
                  </a:cubicBezTo>
                  <a:cubicBezTo>
                    <a:pt x="118078" y="313346"/>
                    <a:pt x="94209" y="318854"/>
                    <a:pt x="72810" y="327188"/>
                  </a:cubicBezTo>
                  <a:cubicBezTo>
                    <a:pt x="51412" y="335450"/>
                    <a:pt x="33898" y="347244"/>
                    <a:pt x="20339" y="362357"/>
                  </a:cubicBezTo>
                  <a:cubicBezTo>
                    <a:pt x="6780" y="377540"/>
                    <a:pt x="0" y="397597"/>
                    <a:pt x="0" y="422385"/>
                  </a:cubicBezTo>
                  <a:cubicBezTo>
                    <a:pt x="0" y="442653"/>
                    <a:pt x="3884" y="459673"/>
                    <a:pt x="11723" y="473444"/>
                  </a:cubicBezTo>
                  <a:cubicBezTo>
                    <a:pt x="19562" y="487286"/>
                    <a:pt x="29520" y="498302"/>
                    <a:pt x="41737" y="506565"/>
                  </a:cubicBezTo>
                  <a:cubicBezTo>
                    <a:pt x="53884" y="514828"/>
                    <a:pt x="67373" y="520831"/>
                    <a:pt x="82132" y="524503"/>
                  </a:cubicBezTo>
                  <a:cubicBezTo>
                    <a:pt x="96822" y="528175"/>
                    <a:pt x="111158" y="530011"/>
                    <a:pt x="124929" y="530011"/>
                  </a:cubicBezTo>
                  <a:cubicBezTo>
                    <a:pt x="145621" y="530011"/>
                    <a:pt x="164830" y="526057"/>
                    <a:pt x="182556" y="518288"/>
                  </a:cubicBezTo>
                  <a:cubicBezTo>
                    <a:pt x="200281" y="510449"/>
                    <a:pt x="213488" y="499432"/>
                    <a:pt x="222245" y="485167"/>
                  </a:cubicBezTo>
                  <a:lnTo>
                    <a:pt x="224293" y="485167"/>
                  </a:lnTo>
                  <a:lnTo>
                    <a:pt x="224293" y="521749"/>
                  </a:lnTo>
                  <a:lnTo>
                    <a:pt x="327823" y="521749"/>
                  </a:lnTo>
                  <a:lnTo>
                    <a:pt x="327823" y="348515"/>
                  </a:lnTo>
                  <a:cubicBezTo>
                    <a:pt x="327823" y="317230"/>
                    <a:pt x="324928" y="290182"/>
                    <a:pt x="319207" y="267442"/>
                  </a:cubicBezTo>
                  <a:cubicBezTo>
                    <a:pt x="313416" y="244632"/>
                    <a:pt x="304377" y="225776"/>
                    <a:pt x="291948" y="210875"/>
                  </a:cubicBezTo>
                  <a:cubicBezTo>
                    <a:pt x="279518" y="195903"/>
                    <a:pt x="263275" y="184886"/>
                    <a:pt x="243290" y="177753"/>
                  </a:cubicBezTo>
                  <a:cubicBezTo>
                    <a:pt x="223233" y="170621"/>
                    <a:pt x="198798" y="167019"/>
                    <a:pt x="169773" y="167019"/>
                  </a:cubicBezTo>
                  <a:cubicBezTo>
                    <a:pt x="140748" y="167019"/>
                    <a:pt x="114194" y="171821"/>
                    <a:pt x="87288" y="181496"/>
                  </a:cubicBezTo>
                  <a:cubicBezTo>
                    <a:pt x="60381" y="191171"/>
                    <a:pt x="36794" y="205649"/>
                    <a:pt x="16525" y="224999"/>
                  </a:cubicBezTo>
                  <a:lnTo>
                    <a:pt x="73799" y="286439"/>
                  </a:lnTo>
                  <a:close/>
                  <a:moveTo>
                    <a:pt x="224363" y="383755"/>
                  </a:moveTo>
                  <a:cubicBezTo>
                    <a:pt x="224363" y="405365"/>
                    <a:pt x="218290" y="422526"/>
                    <a:pt x="206072" y="435167"/>
                  </a:cubicBezTo>
                  <a:cubicBezTo>
                    <a:pt x="193855" y="447808"/>
                    <a:pt x="176270" y="454164"/>
                    <a:pt x="153248" y="454164"/>
                  </a:cubicBezTo>
                  <a:cubicBezTo>
                    <a:pt x="147739" y="454164"/>
                    <a:pt x="141948" y="453599"/>
                    <a:pt x="136016" y="452469"/>
                  </a:cubicBezTo>
                  <a:cubicBezTo>
                    <a:pt x="130013" y="451339"/>
                    <a:pt x="124717" y="449362"/>
                    <a:pt x="120126" y="446608"/>
                  </a:cubicBezTo>
                  <a:cubicBezTo>
                    <a:pt x="115536" y="443854"/>
                    <a:pt x="111723" y="440181"/>
                    <a:pt x="108756" y="435591"/>
                  </a:cubicBezTo>
                  <a:cubicBezTo>
                    <a:pt x="105790" y="431001"/>
                    <a:pt x="104307" y="425492"/>
                    <a:pt x="104307" y="418995"/>
                  </a:cubicBezTo>
                  <a:cubicBezTo>
                    <a:pt x="104307" y="408896"/>
                    <a:pt x="107556" y="400704"/>
                    <a:pt x="113982" y="394489"/>
                  </a:cubicBezTo>
                  <a:cubicBezTo>
                    <a:pt x="120409" y="388275"/>
                    <a:pt x="128601" y="383543"/>
                    <a:pt x="138488" y="380295"/>
                  </a:cubicBezTo>
                  <a:cubicBezTo>
                    <a:pt x="148375" y="377046"/>
                    <a:pt x="159674" y="374857"/>
                    <a:pt x="172315" y="373727"/>
                  </a:cubicBezTo>
                  <a:cubicBezTo>
                    <a:pt x="184957" y="372597"/>
                    <a:pt x="197527" y="372032"/>
                    <a:pt x="209956" y="372032"/>
                  </a:cubicBezTo>
                  <a:lnTo>
                    <a:pt x="224434" y="372032"/>
                  </a:lnTo>
                  <a:lnTo>
                    <a:pt x="224434" y="383755"/>
                  </a:lnTo>
                  <a:close/>
                </a:path>
              </a:pathLst>
            </a:custGeom>
            <a:solidFill>
              <a:srgbClr val="75C044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B748F87F-9223-07D4-8560-9552E0C7A78D}"/>
                </a:ext>
              </a:extLst>
            </p:cNvPr>
            <p:cNvSpPr/>
            <p:nvPr/>
          </p:nvSpPr>
          <p:spPr>
            <a:xfrm>
              <a:off x="7402969" y="6291486"/>
              <a:ext cx="301057" cy="365887"/>
            </a:xfrm>
            <a:custGeom>
              <a:avLst/>
              <a:gdLst>
                <a:gd name="connsiteX0" fmla="*/ 71 w 301057"/>
                <a:gd name="connsiteY0" fmla="*/ 48305 h 365887"/>
                <a:gd name="connsiteX1" fmla="*/ 62570 w 301057"/>
                <a:gd name="connsiteY1" fmla="*/ 12076 h 365887"/>
                <a:gd name="connsiteX2" fmla="*/ 138135 w 301057"/>
                <a:gd name="connsiteY2" fmla="*/ 0 h 365887"/>
                <a:gd name="connsiteX3" fmla="*/ 188205 w 301057"/>
                <a:gd name="connsiteY3" fmla="*/ 6568 h 365887"/>
                <a:gd name="connsiteX4" fmla="*/ 234109 w 301057"/>
                <a:gd name="connsiteY4" fmla="*/ 26907 h 365887"/>
                <a:gd name="connsiteX5" fmla="*/ 267936 w 301057"/>
                <a:gd name="connsiteY5" fmla="*/ 62429 h 365887"/>
                <a:gd name="connsiteX6" fmla="*/ 281072 w 301057"/>
                <a:gd name="connsiteY6" fmla="*/ 115183 h 365887"/>
                <a:gd name="connsiteX7" fmla="*/ 272103 w 301057"/>
                <a:gd name="connsiteY7" fmla="*/ 156638 h 365887"/>
                <a:gd name="connsiteX8" fmla="*/ 248939 w 301057"/>
                <a:gd name="connsiteY8" fmla="*/ 185663 h 365887"/>
                <a:gd name="connsiteX9" fmla="*/ 216807 w 301057"/>
                <a:gd name="connsiteY9" fmla="*/ 204307 h 365887"/>
                <a:gd name="connsiteX10" fmla="*/ 180931 w 301057"/>
                <a:gd name="connsiteY10" fmla="*/ 215324 h 365887"/>
                <a:gd name="connsiteX11" fmla="*/ 129166 w 301057"/>
                <a:gd name="connsiteY11" fmla="*/ 231213 h 365887"/>
                <a:gd name="connsiteX12" fmla="*/ 112570 w 301057"/>
                <a:gd name="connsiteY12" fmla="*/ 254660 h 365887"/>
                <a:gd name="connsiteX13" fmla="*/ 126059 w 301057"/>
                <a:gd name="connsiteY13" fmla="*/ 277823 h 365887"/>
                <a:gd name="connsiteX14" fmla="*/ 153318 w 301057"/>
                <a:gd name="connsiteY14" fmla="*/ 284391 h 365887"/>
                <a:gd name="connsiteX15" fmla="*/ 200282 w 301057"/>
                <a:gd name="connsiteY15" fmla="*/ 273374 h 365887"/>
                <a:gd name="connsiteX16" fmla="*/ 237569 w 301057"/>
                <a:gd name="connsiteY16" fmla="*/ 245761 h 365887"/>
                <a:gd name="connsiteX17" fmla="*/ 301058 w 301057"/>
                <a:gd name="connsiteY17" fmla="*/ 312710 h 365887"/>
                <a:gd name="connsiteX18" fmla="*/ 233756 w 301057"/>
                <a:gd name="connsiteY18" fmla="*/ 352399 h 365887"/>
                <a:gd name="connsiteX19" fmla="*/ 151270 w 301057"/>
                <a:gd name="connsiteY19" fmla="*/ 365888 h 365887"/>
                <a:gd name="connsiteX20" fmla="*/ 98799 w 301057"/>
                <a:gd name="connsiteY20" fmla="*/ 359673 h 365887"/>
                <a:gd name="connsiteX21" fmla="*/ 51483 w 301057"/>
                <a:gd name="connsiteY21" fmla="*/ 339687 h 365887"/>
                <a:gd name="connsiteX22" fmla="*/ 17302 w 301057"/>
                <a:gd name="connsiteY22" fmla="*/ 303459 h 365887"/>
                <a:gd name="connsiteX23" fmla="*/ 4167 w 301057"/>
                <a:gd name="connsiteY23" fmla="*/ 248586 h 365887"/>
                <a:gd name="connsiteX24" fmla="*/ 13842 w 301057"/>
                <a:gd name="connsiteY24" fmla="*/ 205790 h 365887"/>
                <a:gd name="connsiteX25" fmla="*/ 39406 w 301057"/>
                <a:gd name="connsiteY25" fmla="*/ 175423 h 365887"/>
                <a:gd name="connsiteX26" fmla="*/ 74929 w 301057"/>
                <a:gd name="connsiteY26" fmla="*/ 155437 h 365887"/>
                <a:gd name="connsiteX27" fmla="*/ 113912 w 301057"/>
                <a:gd name="connsiteY27" fmla="*/ 143714 h 365887"/>
                <a:gd name="connsiteX28" fmla="*/ 161864 w 301057"/>
                <a:gd name="connsiteY28" fmla="*/ 129943 h 365887"/>
                <a:gd name="connsiteX29" fmla="*/ 176694 w 301057"/>
                <a:gd name="connsiteY29" fmla="*/ 109251 h 365887"/>
                <a:gd name="connsiteX30" fmla="*/ 163205 w 301057"/>
                <a:gd name="connsiteY30" fmla="*/ 87853 h 365887"/>
                <a:gd name="connsiteX31" fmla="*/ 133898 w 301057"/>
                <a:gd name="connsiteY31" fmla="*/ 81638 h 365887"/>
                <a:gd name="connsiteX32" fmla="*/ 94562 w 301057"/>
                <a:gd name="connsiteY32" fmla="*/ 90607 h 365887"/>
                <a:gd name="connsiteX33" fmla="*/ 62146 w 301057"/>
                <a:gd name="connsiteY33" fmla="*/ 112711 h 365887"/>
                <a:gd name="connsiteX34" fmla="*/ 0 w 301057"/>
                <a:gd name="connsiteY34" fmla="*/ 48517 h 365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301057" h="365887">
                  <a:moveTo>
                    <a:pt x="71" y="48305"/>
                  </a:moveTo>
                  <a:cubicBezTo>
                    <a:pt x="17090" y="32203"/>
                    <a:pt x="37923" y="20127"/>
                    <a:pt x="62570" y="12076"/>
                  </a:cubicBezTo>
                  <a:cubicBezTo>
                    <a:pt x="87217" y="4025"/>
                    <a:pt x="112358" y="0"/>
                    <a:pt x="138135" y="0"/>
                  </a:cubicBezTo>
                  <a:cubicBezTo>
                    <a:pt x="154660" y="0"/>
                    <a:pt x="171397" y="2189"/>
                    <a:pt x="188205" y="6568"/>
                  </a:cubicBezTo>
                  <a:cubicBezTo>
                    <a:pt x="205013" y="10946"/>
                    <a:pt x="220267" y="17726"/>
                    <a:pt x="234109" y="26907"/>
                  </a:cubicBezTo>
                  <a:cubicBezTo>
                    <a:pt x="247880" y="36087"/>
                    <a:pt x="259179" y="47952"/>
                    <a:pt x="267936" y="62429"/>
                  </a:cubicBezTo>
                  <a:cubicBezTo>
                    <a:pt x="276693" y="76906"/>
                    <a:pt x="281072" y="94491"/>
                    <a:pt x="281072" y="115183"/>
                  </a:cubicBezTo>
                  <a:cubicBezTo>
                    <a:pt x="281072" y="131285"/>
                    <a:pt x="278106" y="145126"/>
                    <a:pt x="272103" y="156638"/>
                  </a:cubicBezTo>
                  <a:cubicBezTo>
                    <a:pt x="266100" y="168149"/>
                    <a:pt x="258403" y="177824"/>
                    <a:pt x="248939" y="185663"/>
                  </a:cubicBezTo>
                  <a:cubicBezTo>
                    <a:pt x="239476" y="193502"/>
                    <a:pt x="228812" y="199716"/>
                    <a:pt x="216807" y="204307"/>
                  </a:cubicBezTo>
                  <a:cubicBezTo>
                    <a:pt x="204872" y="208897"/>
                    <a:pt x="192937" y="212569"/>
                    <a:pt x="180931" y="215324"/>
                  </a:cubicBezTo>
                  <a:cubicBezTo>
                    <a:pt x="157485" y="220832"/>
                    <a:pt x="140183" y="226129"/>
                    <a:pt x="129166" y="231213"/>
                  </a:cubicBezTo>
                  <a:cubicBezTo>
                    <a:pt x="118149" y="236298"/>
                    <a:pt x="112570" y="244067"/>
                    <a:pt x="112570" y="254660"/>
                  </a:cubicBezTo>
                  <a:cubicBezTo>
                    <a:pt x="112570" y="265253"/>
                    <a:pt x="117090" y="273445"/>
                    <a:pt x="126059" y="277823"/>
                  </a:cubicBezTo>
                  <a:cubicBezTo>
                    <a:pt x="135027" y="282202"/>
                    <a:pt x="144138" y="284391"/>
                    <a:pt x="153318" y="284391"/>
                  </a:cubicBezTo>
                  <a:cubicBezTo>
                    <a:pt x="169914" y="284391"/>
                    <a:pt x="185522" y="280719"/>
                    <a:pt x="200282" y="273374"/>
                  </a:cubicBezTo>
                  <a:cubicBezTo>
                    <a:pt x="215041" y="266030"/>
                    <a:pt x="227470" y="256778"/>
                    <a:pt x="237569" y="245761"/>
                  </a:cubicBezTo>
                  <a:lnTo>
                    <a:pt x="301058" y="312710"/>
                  </a:lnTo>
                  <a:cubicBezTo>
                    <a:pt x="283120" y="330224"/>
                    <a:pt x="260662" y="343430"/>
                    <a:pt x="233756" y="352399"/>
                  </a:cubicBezTo>
                  <a:cubicBezTo>
                    <a:pt x="206849" y="361368"/>
                    <a:pt x="179378" y="365888"/>
                    <a:pt x="151270" y="365888"/>
                  </a:cubicBezTo>
                  <a:cubicBezTo>
                    <a:pt x="133756" y="365888"/>
                    <a:pt x="116313" y="363840"/>
                    <a:pt x="98799" y="359673"/>
                  </a:cubicBezTo>
                  <a:cubicBezTo>
                    <a:pt x="81285" y="355577"/>
                    <a:pt x="65536" y="348868"/>
                    <a:pt x="51483" y="339687"/>
                  </a:cubicBezTo>
                  <a:cubicBezTo>
                    <a:pt x="37429" y="330507"/>
                    <a:pt x="26059" y="318431"/>
                    <a:pt x="17302" y="303459"/>
                  </a:cubicBezTo>
                  <a:cubicBezTo>
                    <a:pt x="8545" y="288487"/>
                    <a:pt x="4167" y="270196"/>
                    <a:pt x="4167" y="248586"/>
                  </a:cubicBezTo>
                  <a:cubicBezTo>
                    <a:pt x="4167" y="231990"/>
                    <a:pt x="7345" y="217725"/>
                    <a:pt x="13842" y="205790"/>
                  </a:cubicBezTo>
                  <a:cubicBezTo>
                    <a:pt x="20268" y="193784"/>
                    <a:pt x="28813" y="183685"/>
                    <a:pt x="39406" y="175423"/>
                  </a:cubicBezTo>
                  <a:cubicBezTo>
                    <a:pt x="50000" y="167160"/>
                    <a:pt x="61864" y="160522"/>
                    <a:pt x="74929" y="155437"/>
                  </a:cubicBezTo>
                  <a:cubicBezTo>
                    <a:pt x="88064" y="150423"/>
                    <a:pt x="101059" y="146468"/>
                    <a:pt x="113912" y="143714"/>
                  </a:cubicBezTo>
                  <a:cubicBezTo>
                    <a:pt x="136016" y="138700"/>
                    <a:pt x="151976" y="134039"/>
                    <a:pt x="161864" y="129943"/>
                  </a:cubicBezTo>
                  <a:cubicBezTo>
                    <a:pt x="171751" y="125776"/>
                    <a:pt x="176694" y="118926"/>
                    <a:pt x="176694" y="109251"/>
                  </a:cubicBezTo>
                  <a:cubicBezTo>
                    <a:pt x="176694" y="99576"/>
                    <a:pt x="172245" y="92019"/>
                    <a:pt x="163205" y="87853"/>
                  </a:cubicBezTo>
                  <a:cubicBezTo>
                    <a:pt x="154236" y="83686"/>
                    <a:pt x="144491" y="81638"/>
                    <a:pt x="133898" y="81638"/>
                  </a:cubicBezTo>
                  <a:cubicBezTo>
                    <a:pt x="120056" y="81638"/>
                    <a:pt x="106991" y="84604"/>
                    <a:pt x="94562" y="90607"/>
                  </a:cubicBezTo>
                  <a:cubicBezTo>
                    <a:pt x="82132" y="96610"/>
                    <a:pt x="71327" y="103954"/>
                    <a:pt x="62146" y="112711"/>
                  </a:cubicBezTo>
                  <a:lnTo>
                    <a:pt x="0" y="48517"/>
                  </a:lnTo>
                  <a:close/>
                </a:path>
              </a:pathLst>
            </a:custGeom>
            <a:solidFill>
              <a:srgbClr val="ED1C29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05856A2A-A062-82A0-81C6-5C03E6805636}"/>
                </a:ext>
              </a:extLst>
            </p:cNvPr>
            <p:cNvSpPr/>
            <p:nvPr/>
          </p:nvSpPr>
          <p:spPr>
            <a:xfrm>
              <a:off x="7563350" y="5557521"/>
              <a:ext cx="1061306" cy="1256001"/>
            </a:xfrm>
            <a:custGeom>
              <a:avLst/>
              <a:gdLst>
                <a:gd name="connsiteX0" fmla="*/ 818640 w 1061306"/>
                <a:gd name="connsiteY0" fmla="*/ 1105220 h 1256001"/>
                <a:gd name="connsiteX1" fmla="*/ 680363 w 1061306"/>
                <a:gd name="connsiteY1" fmla="*/ 1242578 h 1256001"/>
                <a:gd name="connsiteX2" fmla="*/ 491311 w 1061306"/>
                <a:gd name="connsiteY2" fmla="*/ 1195121 h 1256001"/>
                <a:gd name="connsiteX3" fmla="*/ 379942 w 1061306"/>
                <a:gd name="connsiteY3" fmla="*/ 1001972 h 1256001"/>
                <a:gd name="connsiteX4" fmla="*/ 393360 w 1061306"/>
                <a:gd name="connsiteY4" fmla="*/ 635802 h 1256001"/>
                <a:gd name="connsiteX5" fmla="*/ 718640 w 1061306"/>
                <a:gd name="connsiteY5" fmla="*/ 319914 h 1256001"/>
                <a:gd name="connsiteX6" fmla="*/ 974218 w 1061306"/>
                <a:gd name="connsiteY6" fmla="*/ 0 h 1256001"/>
                <a:gd name="connsiteX7" fmla="*/ 1004373 w 1061306"/>
                <a:gd name="connsiteY7" fmla="*/ 48305 h 1256001"/>
                <a:gd name="connsiteX8" fmla="*/ 997240 w 1061306"/>
                <a:gd name="connsiteY8" fmla="*/ 326834 h 1256001"/>
                <a:gd name="connsiteX9" fmla="*/ 738132 w 1061306"/>
                <a:gd name="connsiteY9" fmla="*/ 429235 h 1256001"/>
                <a:gd name="connsiteX10" fmla="*/ 743499 w 1061306"/>
                <a:gd name="connsiteY10" fmla="*/ 432272 h 1256001"/>
                <a:gd name="connsiteX11" fmla="*/ 956421 w 1061306"/>
                <a:gd name="connsiteY11" fmla="*/ 430224 h 1256001"/>
                <a:gd name="connsiteX12" fmla="*/ 1053314 w 1061306"/>
                <a:gd name="connsiteY12" fmla="*/ 309179 h 1256001"/>
                <a:gd name="connsiteX13" fmla="*/ 1056703 w 1061306"/>
                <a:gd name="connsiteY13" fmla="*/ 325281 h 1256001"/>
                <a:gd name="connsiteX14" fmla="*/ 936577 w 1061306"/>
                <a:gd name="connsiteY14" fmla="*/ 567299 h 1256001"/>
                <a:gd name="connsiteX15" fmla="*/ 659319 w 1061306"/>
                <a:gd name="connsiteY15" fmla="*/ 507413 h 1256001"/>
                <a:gd name="connsiteX16" fmla="*/ 816239 w 1061306"/>
                <a:gd name="connsiteY16" fmla="*/ 656988 h 1256001"/>
                <a:gd name="connsiteX17" fmla="*/ 1030503 w 1061306"/>
                <a:gd name="connsiteY17" fmla="*/ 580505 h 1256001"/>
                <a:gd name="connsiteX18" fmla="*/ 1030503 w 1061306"/>
                <a:gd name="connsiteY18" fmla="*/ 603669 h 1256001"/>
                <a:gd name="connsiteX19" fmla="*/ 913837 w 1061306"/>
                <a:gd name="connsiteY19" fmla="*/ 803880 h 1256001"/>
                <a:gd name="connsiteX20" fmla="*/ 695547 w 1061306"/>
                <a:gd name="connsiteY20" fmla="*/ 780434 h 1256001"/>
                <a:gd name="connsiteX21" fmla="*/ 577822 w 1061306"/>
                <a:gd name="connsiteY21" fmla="*/ 606706 h 1256001"/>
                <a:gd name="connsiteX22" fmla="*/ 576833 w 1061306"/>
                <a:gd name="connsiteY22" fmla="*/ 627822 h 1256001"/>
                <a:gd name="connsiteX23" fmla="*/ 701550 w 1061306"/>
                <a:gd name="connsiteY23" fmla="*/ 857834 h 1256001"/>
                <a:gd name="connsiteX24" fmla="*/ 969133 w 1061306"/>
                <a:gd name="connsiteY24" fmla="*/ 899077 h 1256001"/>
                <a:gd name="connsiteX25" fmla="*/ 959105 w 1061306"/>
                <a:gd name="connsiteY25" fmla="*/ 915179 h 1256001"/>
                <a:gd name="connsiteX26" fmla="*/ 669347 w 1061306"/>
                <a:gd name="connsiteY26" fmla="*/ 1015743 h 1256001"/>
                <a:gd name="connsiteX27" fmla="*/ 484884 w 1061306"/>
                <a:gd name="connsiteY27" fmla="*/ 758188 h 1256001"/>
                <a:gd name="connsiteX28" fmla="*/ 538203 w 1061306"/>
                <a:gd name="connsiteY28" fmla="*/ 1005997 h 1256001"/>
                <a:gd name="connsiteX29" fmla="*/ 818569 w 1061306"/>
                <a:gd name="connsiteY29" fmla="*/ 1105291 h 1256001"/>
                <a:gd name="connsiteX30" fmla="*/ 490252 w 1061306"/>
                <a:gd name="connsiteY30" fmla="*/ 1254372 h 1256001"/>
                <a:gd name="connsiteX31" fmla="*/ 333261 w 1061306"/>
                <a:gd name="connsiteY31" fmla="*/ 806634 h 1256001"/>
                <a:gd name="connsiteX32" fmla="*/ 0 w 1061306"/>
                <a:gd name="connsiteY32" fmla="*/ 1254372 h 1256001"/>
                <a:gd name="connsiteX33" fmla="*/ 309885 w 1061306"/>
                <a:gd name="connsiteY33" fmla="*/ 1093497 h 1256001"/>
                <a:gd name="connsiteX34" fmla="*/ 490252 w 1061306"/>
                <a:gd name="connsiteY34" fmla="*/ 1254372 h 1256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061306" h="1256001">
                  <a:moveTo>
                    <a:pt x="818640" y="1105220"/>
                  </a:moveTo>
                  <a:cubicBezTo>
                    <a:pt x="799854" y="1171886"/>
                    <a:pt x="747171" y="1224217"/>
                    <a:pt x="680363" y="1242578"/>
                  </a:cubicBezTo>
                  <a:cubicBezTo>
                    <a:pt x="613556" y="1260940"/>
                    <a:pt x="541523" y="1242861"/>
                    <a:pt x="491311" y="1195121"/>
                  </a:cubicBezTo>
                  <a:cubicBezTo>
                    <a:pt x="436368" y="1142932"/>
                    <a:pt x="397597" y="1075701"/>
                    <a:pt x="379942" y="1001972"/>
                  </a:cubicBezTo>
                  <a:cubicBezTo>
                    <a:pt x="350987" y="881139"/>
                    <a:pt x="355648" y="754163"/>
                    <a:pt x="393360" y="635802"/>
                  </a:cubicBezTo>
                  <a:cubicBezTo>
                    <a:pt x="441947" y="483119"/>
                    <a:pt x="564616" y="364052"/>
                    <a:pt x="718640" y="319914"/>
                  </a:cubicBezTo>
                  <a:cubicBezTo>
                    <a:pt x="862919" y="278600"/>
                    <a:pt x="965743" y="149787"/>
                    <a:pt x="974218" y="0"/>
                  </a:cubicBezTo>
                  <a:lnTo>
                    <a:pt x="1004373" y="48305"/>
                  </a:lnTo>
                  <a:cubicBezTo>
                    <a:pt x="1057904" y="133968"/>
                    <a:pt x="1055079" y="243996"/>
                    <a:pt x="997240" y="326834"/>
                  </a:cubicBezTo>
                  <a:cubicBezTo>
                    <a:pt x="939331" y="409673"/>
                    <a:pt x="837001" y="450068"/>
                    <a:pt x="738132" y="429235"/>
                  </a:cubicBezTo>
                  <a:lnTo>
                    <a:pt x="743499" y="432272"/>
                  </a:lnTo>
                  <a:cubicBezTo>
                    <a:pt x="809600" y="469418"/>
                    <a:pt x="891026" y="468712"/>
                    <a:pt x="956421" y="430224"/>
                  </a:cubicBezTo>
                  <a:cubicBezTo>
                    <a:pt x="1002396" y="403246"/>
                    <a:pt x="1037071" y="359956"/>
                    <a:pt x="1053314" y="309179"/>
                  </a:cubicBezTo>
                  <a:lnTo>
                    <a:pt x="1056703" y="325281"/>
                  </a:lnTo>
                  <a:cubicBezTo>
                    <a:pt x="1077254" y="423797"/>
                    <a:pt x="1027537" y="524079"/>
                    <a:pt x="936577" y="567299"/>
                  </a:cubicBezTo>
                  <a:cubicBezTo>
                    <a:pt x="845687" y="610519"/>
                    <a:pt x="705929" y="576833"/>
                    <a:pt x="659319" y="507413"/>
                  </a:cubicBezTo>
                  <a:cubicBezTo>
                    <a:pt x="659319" y="507413"/>
                    <a:pt x="693570" y="629446"/>
                    <a:pt x="816239" y="656988"/>
                  </a:cubicBezTo>
                  <a:cubicBezTo>
                    <a:pt x="889331" y="673372"/>
                    <a:pt x="991308" y="650985"/>
                    <a:pt x="1030503" y="580505"/>
                  </a:cubicBezTo>
                  <a:lnTo>
                    <a:pt x="1030503" y="603669"/>
                  </a:lnTo>
                  <a:cubicBezTo>
                    <a:pt x="1027466" y="699219"/>
                    <a:pt x="978314" y="777326"/>
                    <a:pt x="913837" y="803880"/>
                  </a:cubicBezTo>
                  <a:cubicBezTo>
                    <a:pt x="849360" y="830433"/>
                    <a:pt x="753739" y="818710"/>
                    <a:pt x="695547" y="780434"/>
                  </a:cubicBezTo>
                  <a:cubicBezTo>
                    <a:pt x="621113" y="731493"/>
                    <a:pt x="585590" y="669770"/>
                    <a:pt x="577822" y="606706"/>
                  </a:cubicBezTo>
                  <a:lnTo>
                    <a:pt x="576833" y="627822"/>
                  </a:lnTo>
                  <a:cubicBezTo>
                    <a:pt x="572454" y="719346"/>
                    <a:pt x="625138" y="803527"/>
                    <a:pt x="701550" y="857834"/>
                  </a:cubicBezTo>
                  <a:cubicBezTo>
                    <a:pt x="776267" y="910942"/>
                    <a:pt x="881351" y="925419"/>
                    <a:pt x="969133" y="899077"/>
                  </a:cubicBezTo>
                  <a:lnTo>
                    <a:pt x="959105" y="915179"/>
                  </a:lnTo>
                  <a:cubicBezTo>
                    <a:pt x="900772" y="1008540"/>
                    <a:pt x="774148" y="1049429"/>
                    <a:pt x="669347" y="1015743"/>
                  </a:cubicBezTo>
                  <a:cubicBezTo>
                    <a:pt x="564545" y="982128"/>
                    <a:pt x="474150" y="884317"/>
                    <a:pt x="484884" y="758188"/>
                  </a:cubicBezTo>
                  <a:cubicBezTo>
                    <a:pt x="478317" y="834953"/>
                    <a:pt x="488910" y="929868"/>
                    <a:pt x="538203" y="1005997"/>
                  </a:cubicBezTo>
                  <a:cubicBezTo>
                    <a:pt x="599291" y="1100347"/>
                    <a:pt x="713555" y="1145262"/>
                    <a:pt x="818569" y="1105291"/>
                  </a:cubicBezTo>
                  <a:moveTo>
                    <a:pt x="490252" y="1254372"/>
                  </a:moveTo>
                  <a:cubicBezTo>
                    <a:pt x="364546" y="1142437"/>
                    <a:pt x="304942" y="972523"/>
                    <a:pt x="333261" y="806634"/>
                  </a:cubicBezTo>
                  <a:cubicBezTo>
                    <a:pt x="300210" y="1000348"/>
                    <a:pt x="230295" y="1184033"/>
                    <a:pt x="0" y="1254372"/>
                  </a:cubicBezTo>
                  <a:cubicBezTo>
                    <a:pt x="177400" y="1263482"/>
                    <a:pt x="281708" y="1237635"/>
                    <a:pt x="309885" y="1093497"/>
                  </a:cubicBezTo>
                  <a:cubicBezTo>
                    <a:pt x="307837" y="1196745"/>
                    <a:pt x="372244" y="1265177"/>
                    <a:pt x="490252" y="1254372"/>
                  </a:cubicBezTo>
                </a:path>
              </a:pathLst>
            </a:custGeom>
            <a:solidFill>
              <a:srgbClr val="E2E3E4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F20E5751-7CA5-52F5-6E82-1FB0AD3ECEB7}"/>
                </a:ext>
              </a:extLst>
            </p:cNvPr>
            <p:cNvSpPr/>
            <p:nvPr/>
          </p:nvSpPr>
          <p:spPr>
            <a:xfrm>
              <a:off x="5734193" y="6948404"/>
              <a:ext cx="73163" cy="88417"/>
            </a:xfrm>
            <a:custGeom>
              <a:avLst/>
              <a:gdLst>
                <a:gd name="connsiteX0" fmla="*/ 0 w 73163"/>
                <a:gd name="connsiteY0" fmla="*/ 44209 h 88417"/>
                <a:gd name="connsiteX1" fmla="*/ 36582 w 73163"/>
                <a:gd name="connsiteY1" fmla="*/ 0 h 88417"/>
                <a:gd name="connsiteX2" fmla="*/ 73163 w 73163"/>
                <a:gd name="connsiteY2" fmla="*/ 44209 h 88417"/>
                <a:gd name="connsiteX3" fmla="*/ 36582 w 73163"/>
                <a:gd name="connsiteY3" fmla="*/ 88418 h 88417"/>
                <a:gd name="connsiteX4" fmla="*/ 0 w 73163"/>
                <a:gd name="connsiteY4" fmla="*/ 44209 h 88417"/>
                <a:gd name="connsiteX5" fmla="*/ 53319 w 73163"/>
                <a:gd name="connsiteY5" fmla="*/ 44209 h 88417"/>
                <a:gd name="connsiteX6" fmla="*/ 36582 w 73163"/>
                <a:gd name="connsiteY6" fmla="*/ 16737 h 88417"/>
                <a:gd name="connsiteX7" fmla="*/ 19986 w 73163"/>
                <a:gd name="connsiteY7" fmla="*/ 44209 h 88417"/>
                <a:gd name="connsiteX8" fmla="*/ 36582 w 73163"/>
                <a:gd name="connsiteY8" fmla="*/ 71680 h 88417"/>
                <a:gd name="connsiteX9" fmla="*/ 53319 w 73163"/>
                <a:gd name="connsiteY9" fmla="*/ 44209 h 88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3163" h="88417">
                  <a:moveTo>
                    <a:pt x="0" y="44209"/>
                  </a:moveTo>
                  <a:cubicBezTo>
                    <a:pt x="0" y="16031"/>
                    <a:pt x="15607" y="0"/>
                    <a:pt x="36582" y="0"/>
                  </a:cubicBezTo>
                  <a:cubicBezTo>
                    <a:pt x="57556" y="0"/>
                    <a:pt x="73163" y="15960"/>
                    <a:pt x="73163" y="44209"/>
                  </a:cubicBezTo>
                  <a:cubicBezTo>
                    <a:pt x="73163" y="72457"/>
                    <a:pt x="57697" y="88418"/>
                    <a:pt x="36582" y="88418"/>
                  </a:cubicBezTo>
                  <a:cubicBezTo>
                    <a:pt x="15466" y="88418"/>
                    <a:pt x="0" y="72457"/>
                    <a:pt x="0" y="44209"/>
                  </a:cubicBezTo>
                  <a:close/>
                  <a:moveTo>
                    <a:pt x="53319" y="44209"/>
                  </a:moveTo>
                  <a:cubicBezTo>
                    <a:pt x="53319" y="24788"/>
                    <a:pt x="46469" y="16737"/>
                    <a:pt x="36582" y="16737"/>
                  </a:cubicBezTo>
                  <a:cubicBezTo>
                    <a:pt x="26695" y="16737"/>
                    <a:pt x="19986" y="24788"/>
                    <a:pt x="19986" y="44209"/>
                  </a:cubicBezTo>
                  <a:cubicBezTo>
                    <a:pt x="19986" y="63630"/>
                    <a:pt x="26836" y="71680"/>
                    <a:pt x="36582" y="71680"/>
                  </a:cubicBezTo>
                  <a:cubicBezTo>
                    <a:pt x="46327" y="71680"/>
                    <a:pt x="53319" y="63630"/>
                    <a:pt x="53319" y="44209"/>
                  </a:cubicBez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F813CB2-2F25-0656-E6BD-B0E407D99CD6}"/>
                </a:ext>
              </a:extLst>
            </p:cNvPr>
            <p:cNvSpPr/>
            <p:nvPr/>
          </p:nvSpPr>
          <p:spPr>
            <a:xfrm>
              <a:off x="5817102" y="6948404"/>
              <a:ext cx="73163" cy="88417"/>
            </a:xfrm>
            <a:custGeom>
              <a:avLst/>
              <a:gdLst>
                <a:gd name="connsiteX0" fmla="*/ 0 w 73163"/>
                <a:gd name="connsiteY0" fmla="*/ 44209 h 88417"/>
                <a:gd name="connsiteX1" fmla="*/ 36582 w 73163"/>
                <a:gd name="connsiteY1" fmla="*/ 0 h 88417"/>
                <a:gd name="connsiteX2" fmla="*/ 73163 w 73163"/>
                <a:gd name="connsiteY2" fmla="*/ 44209 h 88417"/>
                <a:gd name="connsiteX3" fmla="*/ 36582 w 73163"/>
                <a:gd name="connsiteY3" fmla="*/ 88418 h 88417"/>
                <a:gd name="connsiteX4" fmla="*/ 0 w 73163"/>
                <a:gd name="connsiteY4" fmla="*/ 44209 h 88417"/>
                <a:gd name="connsiteX5" fmla="*/ 53319 w 73163"/>
                <a:gd name="connsiteY5" fmla="*/ 44209 h 88417"/>
                <a:gd name="connsiteX6" fmla="*/ 36582 w 73163"/>
                <a:gd name="connsiteY6" fmla="*/ 16737 h 88417"/>
                <a:gd name="connsiteX7" fmla="*/ 19986 w 73163"/>
                <a:gd name="connsiteY7" fmla="*/ 44209 h 88417"/>
                <a:gd name="connsiteX8" fmla="*/ 36582 w 73163"/>
                <a:gd name="connsiteY8" fmla="*/ 71680 h 88417"/>
                <a:gd name="connsiteX9" fmla="*/ 53319 w 73163"/>
                <a:gd name="connsiteY9" fmla="*/ 44209 h 88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3163" h="88417">
                  <a:moveTo>
                    <a:pt x="0" y="44209"/>
                  </a:moveTo>
                  <a:cubicBezTo>
                    <a:pt x="0" y="16031"/>
                    <a:pt x="15607" y="0"/>
                    <a:pt x="36582" y="0"/>
                  </a:cubicBezTo>
                  <a:cubicBezTo>
                    <a:pt x="57556" y="0"/>
                    <a:pt x="73163" y="15960"/>
                    <a:pt x="73163" y="44209"/>
                  </a:cubicBezTo>
                  <a:cubicBezTo>
                    <a:pt x="73163" y="72457"/>
                    <a:pt x="57697" y="88418"/>
                    <a:pt x="36582" y="88418"/>
                  </a:cubicBezTo>
                  <a:cubicBezTo>
                    <a:pt x="15466" y="88418"/>
                    <a:pt x="0" y="72457"/>
                    <a:pt x="0" y="44209"/>
                  </a:cubicBezTo>
                  <a:close/>
                  <a:moveTo>
                    <a:pt x="53319" y="44209"/>
                  </a:moveTo>
                  <a:cubicBezTo>
                    <a:pt x="53319" y="24788"/>
                    <a:pt x="46469" y="16737"/>
                    <a:pt x="36582" y="16737"/>
                  </a:cubicBezTo>
                  <a:cubicBezTo>
                    <a:pt x="26695" y="16737"/>
                    <a:pt x="19986" y="24788"/>
                    <a:pt x="19986" y="44209"/>
                  </a:cubicBezTo>
                  <a:cubicBezTo>
                    <a:pt x="19986" y="63630"/>
                    <a:pt x="26836" y="71680"/>
                    <a:pt x="36582" y="71680"/>
                  </a:cubicBezTo>
                  <a:cubicBezTo>
                    <a:pt x="46327" y="71680"/>
                    <a:pt x="53319" y="63630"/>
                    <a:pt x="53319" y="44209"/>
                  </a:cubicBez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86CAFDA-2C34-4362-92B9-F89CE750C211}"/>
                </a:ext>
              </a:extLst>
            </p:cNvPr>
            <p:cNvSpPr/>
            <p:nvPr/>
          </p:nvSpPr>
          <p:spPr>
            <a:xfrm>
              <a:off x="5936734" y="6949887"/>
              <a:ext cx="75635" cy="85451"/>
            </a:xfrm>
            <a:custGeom>
              <a:avLst/>
              <a:gdLst>
                <a:gd name="connsiteX0" fmla="*/ 54449 w 75635"/>
                <a:gd name="connsiteY0" fmla="*/ 85451 h 85451"/>
                <a:gd name="connsiteX1" fmla="*/ 37994 w 75635"/>
                <a:gd name="connsiteY1" fmla="*/ 61652 h 85451"/>
                <a:gd name="connsiteX2" fmla="*/ 19774 w 75635"/>
                <a:gd name="connsiteY2" fmla="*/ 61652 h 85451"/>
                <a:gd name="connsiteX3" fmla="*/ 19774 w 75635"/>
                <a:gd name="connsiteY3" fmla="*/ 85451 h 85451"/>
                <a:gd name="connsiteX4" fmla="*/ 0 w 75635"/>
                <a:gd name="connsiteY4" fmla="*/ 85451 h 85451"/>
                <a:gd name="connsiteX5" fmla="*/ 0 w 75635"/>
                <a:gd name="connsiteY5" fmla="*/ 0 h 85451"/>
                <a:gd name="connsiteX6" fmla="*/ 37005 w 75635"/>
                <a:gd name="connsiteY6" fmla="*/ 0 h 85451"/>
                <a:gd name="connsiteX7" fmla="*/ 74082 w 75635"/>
                <a:gd name="connsiteY7" fmla="*/ 31003 h 85451"/>
                <a:gd name="connsiteX8" fmla="*/ 56497 w 75635"/>
                <a:gd name="connsiteY8" fmla="*/ 57980 h 85451"/>
                <a:gd name="connsiteX9" fmla="*/ 75635 w 75635"/>
                <a:gd name="connsiteY9" fmla="*/ 85451 h 85451"/>
                <a:gd name="connsiteX10" fmla="*/ 54378 w 75635"/>
                <a:gd name="connsiteY10" fmla="*/ 85451 h 85451"/>
                <a:gd name="connsiteX11" fmla="*/ 35875 w 75635"/>
                <a:gd name="connsiteY11" fmla="*/ 16172 h 85451"/>
                <a:gd name="connsiteX12" fmla="*/ 19774 w 75635"/>
                <a:gd name="connsiteY12" fmla="*/ 16172 h 85451"/>
                <a:gd name="connsiteX13" fmla="*/ 19774 w 75635"/>
                <a:gd name="connsiteY13" fmla="*/ 45974 h 85451"/>
                <a:gd name="connsiteX14" fmla="*/ 35875 w 75635"/>
                <a:gd name="connsiteY14" fmla="*/ 45974 h 85451"/>
                <a:gd name="connsiteX15" fmla="*/ 54025 w 75635"/>
                <a:gd name="connsiteY15" fmla="*/ 31073 h 85451"/>
                <a:gd name="connsiteX16" fmla="*/ 35875 w 75635"/>
                <a:gd name="connsiteY16" fmla="*/ 16172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5635" h="85451">
                  <a:moveTo>
                    <a:pt x="54449" y="85451"/>
                  </a:moveTo>
                  <a:lnTo>
                    <a:pt x="37994" y="61652"/>
                  </a:lnTo>
                  <a:lnTo>
                    <a:pt x="19774" y="61652"/>
                  </a:lnTo>
                  <a:lnTo>
                    <a:pt x="19774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37005" y="0"/>
                  </a:lnTo>
                  <a:cubicBezTo>
                    <a:pt x="59816" y="0"/>
                    <a:pt x="74082" y="11864"/>
                    <a:pt x="74082" y="31003"/>
                  </a:cubicBezTo>
                  <a:cubicBezTo>
                    <a:pt x="74082" y="43785"/>
                    <a:pt x="67584" y="53178"/>
                    <a:pt x="56497" y="57980"/>
                  </a:cubicBezTo>
                  <a:lnTo>
                    <a:pt x="75635" y="85451"/>
                  </a:lnTo>
                  <a:lnTo>
                    <a:pt x="54378" y="85451"/>
                  </a:lnTo>
                  <a:close/>
                  <a:moveTo>
                    <a:pt x="35875" y="16172"/>
                  </a:moveTo>
                  <a:lnTo>
                    <a:pt x="19774" y="16172"/>
                  </a:lnTo>
                  <a:lnTo>
                    <a:pt x="19774" y="45974"/>
                  </a:lnTo>
                  <a:lnTo>
                    <a:pt x="35875" y="45974"/>
                  </a:lnTo>
                  <a:cubicBezTo>
                    <a:pt x="47952" y="45974"/>
                    <a:pt x="54025" y="40395"/>
                    <a:pt x="54025" y="31073"/>
                  </a:cubicBezTo>
                  <a:cubicBezTo>
                    <a:pt x="54025" y="21751"/>
                    <a:pt x="47952" y="16172"/>
                    <a:pt x="35875" y="16172"/>
                  </a:cubicBez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F3BDE6C9-A49D-F1CD-177F-63D1CBD89387}"/>
                </a:ext>
              </a:extLst>
            </p:cNvPr>
            <p:cNvSpPr/>
            <p:nvPr/>
          </p:nvSpPr>
          <p:spPr>
            <a:xfrm>
              <a:off x="6026423" y="6949887"/>
              <a:ext cx="66171" cy="85451"/>
            </a:xfrm>
            <a:custGeom>
              <a:avLst/>
              <a:gdLst>
                <a:gd name="connsiteX0" fmla="*/ 66172 w 66171"/>
                <a:gd name="connsiteY0" fmla="*/ 69562 h 85451"/>
                <a:gd name="connsiteX1" fmla="*/ 66172 w 66171"/>
                <a:gd name="connsiteY1" fmla="*/ 85451 h 85451"/>
                <a:gd name="connsiteX2" fmla="*/ 0 w 66171"/>
                <a:gd name="connsiteY2" fmla="*/ 85451 h 85451"/>
                <a:gd name="connsiteX3" fmla="*/ 0 w 66171"/>
                <a:gd name="connsiteY3" fmla="*/ 0 h 85451"/>
                <a:gd name="connsiteX4" fmla="*/ 64548 w 66171"/>
                <a:gd name="connsiteY4" fmla="*/ 0 h 85451"/>
                <a:gd name="connsiteX5" fmla="*/ 64548 w 66171"/>
                <a:gd name="connsiteY5" fmla="*/ 15890 h 85451"/>
                <a:gd name="connsiteX6" fmla="*/ 19633 w 66171"/>
                <a:gd name="connsiteY6" fmla="*/ 15890 h 85451"/>
                <a:gd name="connsiteX7" fmla="*/ 19633 w 66171"/>
                <a:gd name="connsiteY7" fmla="*/ 34463 h 85451"/>
                <a:gd name="connsiteX8" fmla="*/ 59322 w 66171"/>
                <a:gd name="connsiteY8" fmla="*/ 34463 h 85451"/>
                <a:gd name="connsiteX9" fmla="*/ 59322 w 66171"/>
                <a:gd name="connsiteY9" fmla="*/ 49858 h 85451"/>
                <a:gd name="connsiteX10" fmla="*/ 19633 w 66171"/>
                <a:gd name="connsiteY10" fmla="*/ 49858 h 85451"/>
                <a:gd name="connsiteX11" fmla="*/ 19633 w 66171"/>
                <a:gd name="connsiteY11" fmla="*/ 69632 h 85451"/>
                <a:gd name="connsiteX12" fmla="*/ 66101 w 66171"/>
                <a:gd name="connsiteY12" fmla="*/ 69632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71" h="85451">
                  <a:moveTo>
                    <a:pt x="66172" y="69562"/>
                  </a:moveTo>
                  <a:lnTo>
                    <a:pt x="66172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64548" y="0"/>
                  </a:lnTo>
                  <a:lnTo>
                    <a:pt x="64548" y="15890"/>
                  </a:lnTo>
                  <a:lnTo>
                    <a:pt x="19633" y="15890"/>
                  </a:lnTo>
                  <a:lnTo>
                    <a:pt x="19633" y="34463"/>
                  </a:lnTo>
                  <a:lnTo>
                    <a:pt x="59322" y="34463"/>
                  </a:lnTo>
                  <a:lnTo>
                    <a:pt x="59322" y="49858"/>
                  </a:lnTo>
                  <a:lnTo>
                    <a:pt x="19633" y="49858"/>
                  </a:lnTo>
                  <a:lnTo>
                    <a:pt x="19633" y="69632"/>
                  </a:lnTo>
                  <a:lnTo>
                    <a:pt x="66101" y="69632"/>
                  </a:ln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2D4A46CF-ED05-0F30-6B52-B483C69595E1}"/>
                </a:ext>
              </a:extLst>
            </p:cNvPr>
            <p:cNvSpPr/>
            <p:nvPr/>
          </p:nvSpPr>
          <p:spPr>
            <a:xfrm>
              <a:off x="6102835" y="6948404"/>
              <a:ext cx="82697" cy="88417"/>
            </a:xfrm>
            <a:custGeom>
              <a:avLst/>
              <a:gdLst>
                <a:gd name="connsiteX0" fmla="*/ 63065 w 82697"/>
                <a:gd name="connsiteY0" fmla="*/ 42867 h 88417"/>
                <a:gd name="connsiteX1" fmla="*/ 81144 w 82697"/>
                <a:gd name="connsiteY1" fmla="*/ 42867 h 88417"/>
                <a:gd name="connsiteX2" fmla="*/ 81144 w 82697"/>
                <a:gd name="connsiteY2" fmla="*/ 77542 h 88417"/>
                <a:gd name="connsiteX3" fmla="*/ 46610 w 82697"/>
                <a:gd name="connsiteY3" fmla="*/ 88418 h 88417"/>
                <a:gd name="connsiteX4" fmla="*/ 0 w 82697"/>
                <a:gd name="connsiteY4" fmla="*/ 44209 h 88417"/>
                <a:gd name="connsiteX5" fmla="*/ 46963 w 82697"/>
                <a:gd name="connsiteY5" fmla="*/ 0 h 88417"/>
                <a:gd name="connsiteX6" fmla="*/ 82697 w 82697"/>
                <a:gd name="connsiteY6" fmla="*/ 14760 h 88417"/>
                <a:gd name="connsiteX7" fmla="*/ 69985 w 82697"/>
                <a:gd name="connsiteY7" fmla="*/ 26483 h 88417"/>
                <a:gd name="connsiteX8" fmla="*/ 47881 w 82697"/>
                <a:gd name="connsiteY8" fmla="*/ 16878 h 88417"/>
                <a:gd name="connsiteX9" fmla="*/ 19915 w 82697"/>
                <a:gd name="connsiteY9" fmla="*/ 44209 h 88417"/>
                <a:gd name="connsiteX10" fmla="*/ 47599 w 82697"/>
                <a:gd name="connsiteY10" fmla="*/ 71539 h 88417"/>
                <a:gd name="connsiteX11" fmla="*/ 62994 w 82697"/>
                <a:gd name="connsiteY11" fmla="*/ 67867 h 88417"/>
                <a:gd name="connsiteX12" fmla="*/ 62994 w 82697"/>
                <a:gd name="connsiteY12" fmla="*/ 42867 h 88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2697" h="88417">
                  <a:moveTo>
                    <a:pt x="63065" y="42867"/>
                  </a:moveTo>
                  <a:lnTo>
                    <a:pt x="81144" y="42867"/>
                  </a:lnTo>
                  <a:lnTo>
                    <a:pt x="81144" y="77542"/>
                  </a:lnTo>
                  <a:cubicBezTo>
                    <a:pt x="71751" y="84604"/>
                    <a:pt x="58827" y="88418"/>
                    <a:pt x="46610" y="88418"/>
                  </a:cubicBezTo>
                  <a:cubicBezTo>
                    <a:pt x="19774" y="88418"/>
                    <a:pt x="0" y="69986"/>
                    <a:pt x="0" y="44209"/>
                  </a:cubicBezTo>
                  <a:cubicBezTo>
                    <a:pt x="0" y="18432"/>
                    <a:pt x="19774" y="0"/>
                    <a:pt x="46963" y="0"/>
                  </a:cubicBezTo>
                  <a:cubicBezTo>
                    <a:pt x="61935" y="0"/>
                    <a:pt x="74435" y="5155"/>
                    <a:pt x="82697" y="14760"/>
                  </a:cubicBezTo>
                  <a:lnTo>
                    <a:pt x="69985" y="26483"/>
                  </a:lnTo>
                  <a:cubicBezTo>
                    <a:pt x="63771" y="19915"/>
                    <a:pt x="56568" y="16878"/>
                    <a:pt x="47881" y="16878"/>
                  </a:cubicBezTo>
                  <a:cubicBezTo>
                    <a:pt x="31285" y="16878"/>
                    <a:pt x="19915" y="27966"/>
                    <a:pt x="19915" y="44209"/>
                  </a:cubicBezTo>
                  <a:cubicBezTo>
                    <a:pt x="19915" y="60452"/>
                    <a:pt x="31285" y="71539"/>
                    <a:pt x="47599" y="71539"/>
                  </a:cubicBezTo>
                  <a:cubicBezTo>
                    <a:pt x="52966" y="71539"/>
                    <a:pt x="57980" y="70551"/>
                    <a:pt x="62994" y="67867"/>
                  </a:cubicBezTo>
                  <a:lnTo>
                    <a:pt x="62994" y="42867"/>
                  </a:ln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AC9798D0-BF1A-26A4-F78B-DE4BC5B3E6DE}"/>
                </a:ext>
              </a:extLst>
            </p:cNvPr>
            <p:cNvSpPr/>
            <p:nvPr/>
          </p:nvSpPr>
          <p:spPr>
            <a:xfrm>
              <a:off x="6202270" y="6949957"/>
              <a:ext cx="19773" cy="85451"/>
            </a:xfrm>
            <a:custGeom>
              <a:avLst/>
              <a:gdLst>
                <a:gd name="connsiteX0" fmla="*/ 0 w 19773"/>
                <a:gd name="connsiteY0" fmla="*/ 0 h 85451"/>
                <a:gd name="connsiteX1" fmla="*/ 19774 w 19773"/>
                <a:gd name="connsiteY1" fmla="*/ 0 h 85451"/>
                <a:gd name="connsiteX2" fmla="*/ 19774 w 19773"/>
                <a:gd name="connsiteY2" fmla="*/ 85452 h 85451"/>
                <a:gd name="connsiteX3" fmla="*/ 0 w 19773"/>
                <a:gd name="connsiteY3" fmla="*/ 85452 h 85451"/>
                <a:gd name="connsiteX4" fmla="*/ 0 w 19773"/>
                <a:gd name="connsiteY4" fmla="*/ 0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773" h="85451">
                  <a:moveTo>
                    <a:pt x="0" y="0"/>
                  </a:moveTo>
                  <a:lnTo>
                    <a:pt x="19774" y="0"/>
                  </a:lnTo>
                  <a:lnTo>
                    <a:pt x="19774" y="85452"/>
                  </a:lnTo>
                  <a:lnTo>
                    <a:pt x="0" y="854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6EE5FF7-DAB1-5F54-68D5-9E72B703BC05}"/>
                </a:ext>
              </a:extLst>
            </p:cNvPr>
            <p:cNvSpPr/>
            <p:nvPr/>
          </p:nvSpPr>
          <p:spPr>
            <a:xfrm>
              <a:off x="6236945" y="6948404"/>
              <a:ext cx="93502" cy="88417"/>
            </a:xfrm>
            <a:custGeom>
              <a:avLst/>
              <a:gdLst>
                <a:gd name="connsiteX0" fmla="*/ 0 w 93502"/>
                <a:gd name="connsiteY0" fmla="*/ 44209 h 88417"/>
                <a:gd name="connsiteX1" fmla="*/ 46751 w 93502"/>
                <a:gd name="connsiteY1" fmla="*/ 0 h 88417"/>
                <a:gd name="connsiteX2" fmla="*/ 93502 w 93502"/>
                <a:gd name="connsiteY2" fmla="*/ 44209 h 88417"/>
                <a:gd name="connsiteX3" fmla="*/ 46751 w 93502"/>
                <a:gd name="connsiteY3" fmla="*/ 88418 h 88417"/>
                <a:gd name="connsiteX4" fmla="*/ 0 w 93502"/>
                <a:gd name="connsiteY4" fmla="*/ 44209 h 88417"/>
                <a:gd name="connsiteX5" fmla="*/ 73446 w 93502"/>
                <a:gd name="connsiteY5" fmla="*/ 44209 h 88417"/>
                <a:gd name="connsiteX6" fmla="*/ 46751 w 93502"/>
                <a:gd name="connsiteY6" fmla="*/ 16878 h 88417"/>
                <a:gd name="connsiteX7" fmla="*/ 20056 w 93502"/>
                <a:gd name="connsiteY7" fmla="*/ 44209 h 88417"/>
                <a:gd name="connsiteX8" fmla="*/ 46751 w 93502"/>
                <a:gd name="connsiteY8" fmla="*/ 71539 h 88417"/>
                <a:gd name="connsiteX9" fmla="*/ 73446 w 93502"/>
                <a:gd name="connsiteY9" fmla="*/ 44209 h 88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3502" h="88417">
                  <a:moveTo>
                    <a:pt x="0" y="44209"/>
                  </a:moveTo>
                  <a:cubicBezTo>
                    <a:pt x="0" y="18856"/>
                    <a:pt x="19774" y="0"/>
                    <a:pt x="46751" y="0"/>
                  </a:cubicBezTo>
                  <a:cubicBezTo>
                    <a:pt x="73728" y="0"/>
                    <a:pt x="93502" y="18644"/>
                    <a:pt x="93502" y="44209"/>
                  </a:cubicBezTo>
                  <a:cubicBezTo>
                    <a:pt x="93502" y="69774"/>
                    <a:pt x="73587" y="88418"/>
                    <a:pt x="46751" y="88418"/>
                  </a:cubicBezTo>
                  <a:cubicBezTo>
                    <a:pt x="19915" y="88418"/>
                    <a:pt x="0" y="69632"/>
                    <a:pt x="0" y="44209"/>
                  </a:cubicBezTo>
                  <a:close/>
                  <a:moveTo>
                    <a:pt x="73446" y="44209"/>
                  </a:moveTo>
                  <a:cubicBezTo>
                    <a:pt x="73446" y="27966"/>
                    <a:pt x="62005" y="16878"/>
                    <a:pt x="46751" y="16878"/>
                  </a:cubicBezTo>
                  <a:cubicBezTo>
                    <a:pt x="31497" y="16878"/>
                    <a:pt x="20056" y="27966"/>
                    <a:pt x="20056" y="44209"/>
                  </a:cubicBezTo>
                  <a:cubicBezTo>
                    <a:pt x="20056" y="60452"/>
                    <a:pt x="31497" y="71539"/>
                    <a:pt x="46751" y="71539"/>
                  </a:cubicBezTo>
                  <a:cubicBezTo>
                    <a:pt x="62005" y="71539"/>
                    <a:pt x="73446" y="60452"/>
                    <a:pt x="73446" y="44209"/>
                  </a:cubicBez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E227C2D-60AC-2FEA-FD69-799E918EFA43}"/>
                </a:ext>
              </a:extLst>
            </p:cNvPr>
            <p:cNvSpPr/>
            <p:nvPr/>
          </p:nvSpPr>
          <p:spPr>
            <a:xfrm>
              <a:off x="6345348" y="6949957"/>
              <a:ext cx="78389" cy="85451"/>
            </a:xfrm>
            <a:custGeom>
              <a:avLst/>
              <a:gdLst>
                <a:gd name="connsiteX0" fmla="*/ 78319 w 78389"/>
                <a:gd name="connsiteY0" fmla="*/ 0 h 85451"/>
                <a:gd name="connsiteX1" fmla="*/ 78319 w 78389"/>
                <a:gd name="connsiteY1" fmla="*/ 85452 h 85451"/>
                <a:gd name="connsiteX2" fmla="*/ 62076 w 78389"/>
                <a:gd name="connsiteY2" fmla="*/ 85452 h 85451"/>
                <a:gd name="connsiteX3" fmla="*/ 19491 w 78389"/>
                <a:gd name="connsiteY3" fmla="*/ 33616 h 85451"/>
                <a:gd name="connsiteX4" fmla="*/ 19491 w 78389"/>
                <a:gd name="connsiteY4" fmla="*/ 85452 h 85451"/>
                <a:gd name="connsiteX5" fmla="*/ 0 w 78389"/>
                <a:gd name="connsiteY5" fmla="*/ 85452 h 85451"/>
                <a:gd name="connsiteX6" fmla="*/ 0 w 78389"/>
                <a:gd name="connsiteY6" fmla="*/ 0 h 85451"/>
                <a:gd name="connsiteX7" fmla="*/ 16384 w 78389"/>
                <a:gd name="connsiteY7" fmla="*/ 0 h 85451"/>
                <a:gd name="connsiteX8" fmla="*/ 58827 w 78389"/>
                <a:gd name="connsiteY8" fmla="*/ 51836 h 85451"/>
                <a:gd name="connsiteX9" fmla="*/ 58827 w 78389"/>
                <a:gd name="connsiteY9" fmla="*/ 0 h 85451"/>
                <a:gd name="connsiteX10" fmla="*/ 78389 w 78389"/>
                <a:gd name="connsiteY10" fmla="*/ 0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8389" h="85451">
                  <a:moveTo>
                    <a:pt x="78319" y="0"/>
                  </a:moveTo>
                  <a:lnTo>
                    <a:pt x="78319" y="85452"/>
                  </a:lnTo>
                  <a:lnTo>
                    <a:pt x="62076" y="85452"/>
                  </a:lnTo>
                  <a:lnTo>
                    <a:pt x="19491" y="33616"/>
                  </a:lnTo>
                  <a:lnTo>
                    <a:pt x="19491" y="85452"/>
                  </a:lnTo>
                  <a:lnTo>
                    <a:pt x="0" y="85452"/>
                  </a:lnTo>
                  <a:lnTo>
                    <a:pt x="0" y="0"/>
                  </a:lnTo>
                  <a:lnTo>
                    <a:pt x="16384" y="0"/>
                  </a:lnTo>
                  <a:lnTo>
                    <a:pt x="58827" y="51836"/>
                  </a:lnTo>
                  <a:lnTo>
                    <a:pt x="58827" y="0"/>
                  </a:lnTo>
                  <a:lnTo>
                    <a:pt x="78389" y="0"/>
                  </a:ln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F3BB89B6-96AD-B269-4D51-6DBB1B6706D4}"/>
                </a:ext>
              </a:extLst>
            </p:cNvPr>
            <p:cNvSpPr/>
            <p:nvPr/>
          </p:nvSpPr>
          <p:spPr>
            <a:xfrm>
              <a:off x="6437226" y="6948404"/>
              <a:ext cx="71044" cy="88347"/>
            </a:xfrm>
            <a:custGeom>
              <a:avLst/>
              <a:gdLst>
                <a:gd name="connsiteX0" fmla="*/ 0 w 71044"/>
                <a:gd name="connsiteY0" fmla="*/ 78531 h 88347"/>
                <a:gd name="connsiteX1" fmla="*/ 6709 w 71044"/>
                <a:gd name="connsiteY1" fmla="*/ 63630 h 88347"/>
                <a:gd name="connsiteX2" fmla="*/ 34887 w 71044"/>
                <a:gd name="connsiteY2" fmla="*/ 72528 h 88347"/>
                <a:gd name="connsiteX3" fmla="*/ 51342 w 71044"/>
                <a:gd name="connsiteY3" fmla="*/ 63347 h 88347"/>
                <a:gd name="connsiteX4" fmla="*/ 1695 w 71044"/>
                <a:gd name="connsiteY4" fmla="*/ 26624 h 88347"/>
                <a:gd name="connsiteX5" fmla="*/ 37712 w 71044"/>
                <a:gd name="connsiteY5" fmla="*/ 0 h 88347"/>
                <a:gd name="connsiteX6" fmla="*/ 67373 w 71044"/>
                <a:gd name="connsiteY6" fmla="*/ 7557 h 88347"/>
                <a:gd name="connsiteX7" fmla="*/ 61299 w 71044"/>
                <a:gd name="connsiteY7" fmla="*/ 22599 h 88347"/>
                <a:gd name="connsiteX8" fmla="*/ 37641 w 71044"/>
                <a:gd name="connsiteY8" fmla="*/ 15890 h 88347"/>
                <a:gd name="connsiteX9" fmla="*/ 21398 w 71044"/>
                <a:gd name="connsiteY9" fmla="*/ 25635 h 88347"/>
                <a:gd name="connsiteX10" fmla="*/ 71045 w 71044"/>
                <a:gd name="connsiteY10" fmla="*/ 61864 h 88347"/>
                <a:gd name="connsiteX11" fmla="*/ 34816 w 71044"/>
                <a:gd name="connsiteY11" fmla="*/ 88347 h 88347"/>
                <a:gd name="connsiteX12" fmla="*/ 0 w 71044"/>
                <a:gd name="connsiteY12" fmla="*/ 78460 h 88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1044" h="88347">
                  <a:moveTo>
                    <a:pt x="0" y="78531"/>
                  </a:moveTo>
                  <a:lnTo>
                    <a:pt x="6709" y="63630"/>
                  </a:lnTo>
                  <a:cubicBezTo>
                    <a:pt x="13912" y="68856"/>
                    <a:pt x="24647" y="72528"/>
                    <a:pt x="34887" y="72528"/>
                  </a:cubicBezTo>
                  <a:cubicBezTo>
                    <a:pt x="46610" y="72528"/>
                    <a:pt x="51342" y="68644"/>
                    <a:pt x="51342" y="63347"/>
                  </a:cubicBezTo>
                  <a:cubicBezTo>
                    <a:pt x="51342" y="47387"/>
                    <a:pt x="1695" y="58333"/>
                    <a:pt x="1695" y="26624"/>
                  </a:cubicBezTo>
                  <a:cubicBezTo>
                    <a:pt x="1695" y="12076"/>
                    <a:pt x="13418" y="0"/>
                    <a:pt x="37712" y="0"/>
                  </a:cubicBezTo>
                  <a:cubicBezTo>
                    <a:pt x="48446" y="0"/>
                    <a:pt x="59463" y="2542"/>
                    <a:pt x="67373" y="7557"/>
                  </a:cubicBezTo>
                  <a:lnTo>
                    <a:pt x="61299" y="22599"/>
                  </a:lnTo>
                  <a:cubicBezTo>
                    <a:pt x="53390" y="18079"/>
                    <a:pt x="45197" y="15890"/>
                    <a:pt x="37641" y="15890"/>
                  </a:cubicBezTo>
                  <a:cubicBezTo>
                    <a:pt x="25918" y="15890"/>
                    <a:pt x="21398" y="20268"/>
                    <a:pt x="21398" y="25635"/>
                  </a:cubicBezTo>
                  <a:cubicBezTo>
                    <a:pt x="21398" y="41384"/>
                    <a:pt x="71045" y="30508"/>
                    <a:pt x="71045" y="61864"/>
                  </a:cubicBezTo>
                  <a:cubicBezTo>
                    <a:pt x="71045" y="76130"/>
                    <a:pt x="59181" y="88347"/>
                    <a:pt x="34816" y="88347"/>
                  </a:cubicBezTo>
                  <a:cubicBezTo>
                    <a:pt x="21257" y="88347"/>
                    <a:pt x="7627" y="84322"/>
                    <a:pt x="0" y="78460"/>
                  </a:cubicBez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B7233D56-FEF2-BAB5-1B6A-91263E88B290}"/>
                </a:ext>
              </a:extLst>
            </p:cNvPr>
            <p:cNvSpPr/>
            <p:nvPr/>
          </p:nvSpPr>
          <p:spPr>
            <a:xfrm>
              <a:off x="6572395" y="6937387"/>
              <a:ext cx="8050" cy="114194"/>
            </a:xfrm>
            <a:custGeom>
              <a:avLst/>
              <a:gdLst>
                <a:gd name="connsiteX0" fmla="*/ 0 w 8050"/>
                <a:gd name="connsiteY0" fmla="*/ 0 h 114194"/>
                <a:gd name="connsiteX1" fmla="*/ 8051 w 8050"/>
                <a:gd name="connsiteY1" fmla="*/ 0 h 114194"/>
                <a:gd name="connsiteX2" fmla="*/ 8051 w 8050"/>
                <a:gd name="connsiteY2" fmla="*/ 114194 h 114194"/>
                <a:gd name="connsiteX3" fmla="*/ 0 w 8050"/>
                <a:gd name="connsiteY3" fmla="*/ 114194 h 114194"/>
                <a:gd name="connsiteX4" fmla="*/ 0 w 8050"/>
                <a:gd name="connsiteY4" fmla="*/ 0 h 114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50" h="114194">
                  <a:moveTo>
                    <a:pt x="0" y="0"/>
                  </a:moveTo>
                  <a:lnTo>
                    <a:pt x="8051" y="0"/>
                  </a:lnTo>
                  <a:lnTo>
                    <a:pt x="8051" y="114194"/>
                  </a:lnTo>
                  <a:lnTo>
                    <a:pt x="0" y="1141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6D3754B8-EFC6-D146-27D6-852649A5C65B}"/>
                </a:ext>
              </a:extLst>
            </p:cNvPr>
            <p:cNvSpPr/>
            <p:nvPr/>
          </p:nvSpPr>
          <p:spPr>
            <a:xfrm>
              <a:off x="6640403" y="6949957"/>
              <a:ext cx="82132" cy="85451"/>
            </a:xfrm>
            <a:custGeom>
              <a:avLst/>
              <a:gdLst>
                <a:gd name="connsiteX0" fmla="*/ 0 w 82132"/>
                <a:gd name="connsiteY0" fmla="*/ 0 h 85451"/>
                <a:gd name="connsiteX1" fmla="*/ 36017 w 82132"/>
                <a:gd name="connsiteY1" fmla="*/ 0 h 85451"/>
                <a:gd name="connsiteX2" fmla="*/ 82132 w 82132"/>
                <a:gd name="connsiteY2" fmla="*/ 42726 h 85451"/>
                <a:gd name="connsiteX3" fmla="*/ 36017 w 82132"/>
                <a:gd name="connsiteY3" fmla="*/ 85452 h 85451"/>
                <a:gd name="connsiteX4" fmla="*/ 0 w 82132"/>
                <a:gd name="connsiteY4" fmla="*/ 85452 h 85451"/>
                <a:gd name="connsiteX5" fmla="*/ 0 w 82132"/>
                <a:gd name="connsiteY5" fmla="*/ 0 h 85451"/>
                <a:gd name="connsiteX6" fmla="*/ 35240 w 82132"/>
                <a:gd name="connsiteY6" fmla="*/ 74788 h 85451"/>
                <a:gd name="connsiteX7" fmla="*/ 69915 w 82132"/>
                <a:gd name="connsiteY7" fmla="*/ 42655 h 85451"/>
                <a:gd name="connsiteX8" fmla="*/ 35240 w 82132"/>
                <a:gd name="connsiteY8" fmla="*/ 10593 h 85451"/>
                <a:gd name="connsiteX9" fmla="*/ 12147 w 82132"/>
                <a:gd name="connsiteY9" fmla="*/ 10593 h 85451"/>
                <a:gd name="connsiteX10" fmla="*/ 12147 w 82132"/>
                <a:gd name="connsiteY10" fmla="*/ 74788 h 85451"/>
                <a:gd name="connsiteX11" fmla="*/ 35240 w 82132"/>
                <a:gd name="connsiteY11" fmla="*/ 74788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2132" h="85451">
                  <a:moveTo>
                    <a:pt x="0" y="0"/>
                  </a:moveTo>
                  <a:lnTo>
                    <a:pt x="36017" y="0"/>
                  </a:lnTo>
                  <a:cubicBezTo>
                    <a:pt x="63488" y="0"/>
                    <a:pt x="82132" y="17302"/>
                    <a:pt x="82132" y="42726"/>
                  </a:cubicBezTo>
                  <a:cubicBezTo>
                    <a:pt x="82132" y="68149"/>
                    <a:pt x="63488" y="85452"/>
                    <a:pt x="36017" y="85452"/>
                  </a:cubicBezTo>
                  <a:lnTo>
                    <a:pt x="0" y="85452"/>
                  </a:lnTo>
                  <a:lnTo>
                    <a:pt x="0" y="0"/>
                  </a:lnTo>
                  <a:close/>
                  <a:moveTo>
                    <a:pt x="35240" y="74788"/>
                  </a:moveTo>
                  <a:cubicBezTo>
                    <a:pt x="56356" y="74788"/>
                    <a:pt x="69915" y="61864"/>
                    <a:pt x="69915" y="42655"/>
                  </a:cubicBezTo>
                  <a:cubicBezTo>
                    <a:pt x="69915" y="23446"/>
                    <a:pt x="56356" y="10593"/>
                    <a:pt x="35240" y="10593"/>
                  </a:cubicBezTo>
                  <a:lnTo>
                    <a:pt x="12147" y="10593"/>
                  </a:lnTo>
                  <a:lnTo>
                    <a:pt x="12147" y="74788"/>
                  </a:lnTo>
                  <a:lnTo>
                    <a:pt x="35240" y="74788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2B2ED0F1-F27F-5C6B-1DA3-3BE8679D88EF}"/>
                </a:ext>
              </a:extLst>
            </p:cNvPr>
            <p:cNvSpPr/>
            <p:nvPr/>
          </p:nvSpPr>
          <p:spPr>
            <a:xfrm>
              <a:off x="6741320" y="6949887"/>
              <a:ext cx="62005" cy="85451"/>
            </a:xfrm>
            <a:custGeom>
              <a:avLst/>
              <a:gdLst>
                <a:gd name="connsiteX0" fmla="*/ 62005 w 62005"/>
                <a:gd name="connsiteY0" fmla="*/ 74858 h 85451"/>
                <a:gd name="connsiteX1" fmla="*/ 62005 w 62005"/>
                <a:gd name="connsiteY1" fmla="*/ 85451 h 85451"/>
                <a:gd name="connsiteX2" fmla="*/ 0 w 62005"/>
                <a:gd name="connsiteY2" fmla="*/ 85451 h 85451"/>
                <a:gd name="connsiteX3" fmla="*/ 0 w 62005"/>
                <a:gd name="connsiteY3" fmla="*/ 0 h 85451"/>
                <a:gd name="connsiteX4" fmla="*/ 60310 w 62005"/>
                <a:gd name="connsiteY4" fmla="*/ 0 h 85451"/>
                <a:gd name="connsiteX5" fmla="*/ 60310 w 62005"/>
                <a:gd name="connsiteY5" fmla="*/ 10593 h 85451"/>
                <a:gd name="connsiteX6" fmla="*/ 12218 w 62005"/>
                <a:gd name="connsiteY6" fmla="*/ 10593 h 85451"/>
                <a:gd name="connsiteX7" fmla="*/ 12218 w 62005"/>
                <a:gd name="connsiteY7" fmla="*/ 36864 h 85451"/>
                <a:gd name="connsiteX8" fmla="*/ 55014 w 62005"/>
                <a:gd name="connsiteY8" fmla="*/ 36864 h 85451"/>
                <a:gd name="connsiteX9" fmla="*/ 55014 w 62005"/>
                <a:gd name="connsiteY9" fmla="*/ 47246 h 85451"/>
                <a:gd name="connsiteX10" fmla="*/ 12218 w 62005"/>
                <a:gd name="connsiteY10" fmla="*/ 47246 h 85451"/>
                <a:gd name="connsiteX11" fmla="*/ 12218 w 62005"/>
                <a:gd name="connsiteY11" fmla="*/ 74858 h 85451"/>
                <a:gd name="connsiteX12" fmla="*/ 62005 w 62005"/>
                <a:gd name="connsiteY12" fmla="*/ 74858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2005" h="85451">
                  <a:moveTo>
                    <a:pt x="62005" y="74858"/>
                  </a:moveTo>
                  <a:lnTo>
                    <a:pt x="62005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60310" y="0"/>
                  </a:lnTo>
                  <a:lnTo>
                    <a:pt x="60310" y="10593"/>
                  </a:lnTo>
                  <a:lnTo>
                    <a:pt x="12218" y="10593"/>
                  </a:lnTo>
                  <a:lnTo>
                    <a:pt x="12218" y="36864"/>
                  </a:lnTo>
                  <a:lnTo>
                    <a:pt x="55014" y="36864"/>
                  </a:lnTo>
                  <a:lnTo>
                    <a:pt x="55014" y="47246"/>
                  </a:lnTo>
                  <a:lnTo>
                    <a:pt x="12218" y="47246"/>
                  </a:lnTo>
                  <a:lnTo>
                    <a:pt x="12218" y="74858"/>
                  </a:lnTo>
                  <a:lnTo>
                    <a:pt x="62005" y="74858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DEC0B3D-F9CA-C332-228B-B1F489BC1372}"/>
                </a:ext>
              </a:extLst>
            </p:cNvPr>
            <p:cNvSpPr/>
            <p:nvPr/>
          </p:nvSpPr>
          <p:spPr>
            <a:xfrm>
              <a:off x="6815967" y="6948898"/>
              <a:ext cx="77753" cy="87428"/>
            </a:xfrm>
            <a:custGeom>
              <a:avLst/>
              <a:gdLst>
                <a:gd name="connsiteX0" fmla="*/ 0 w 77753"/>
                <a:gd name="connsiteY0" fmla="*/ 43714 h 87428"/>
                <a:gd name="connsiteX1" fmla="*/ 45268 w 77753"/>
                <a:gd name="connsiteY1" fmla="*/ 0 h 87428"/>
                <a:gd name="connsiteX2" fmla="*/ 77754 w 77753"/>
                <a:gd name="connsiteY2" fmla="*/ 13277 h 87428"/>
                <a:gd name="connsiteX3" fmla="*/ 69844 w 77753"/>
                <a:gd name="connsiteY3" fmla="*/ 20974 h 87428"/>
                <a:gd name="connsiteX4" fmla="*/ 45833 w 77753"/>
                <a:gd name="connsiteY4" fmla="*/ 10876 h 87428"/>
                <a:gd name="connsiteX5" fmla="*/ 12288 w 77753"/>
                <a:gd name="connsiteY5" fmla="*/ 43714 h 87428"/>
                <a:gd name="connsiteX6" fmla="*/ 45833 w 77753"/>
                <a:gd name="connsiteY6" fmla="*/ 76553 h 87428"/>
                <a:gd name="connsiteX7" fmla="*/ 69844 w 77753"/>
                <a:gd name="connsiteY7" fmla="*/ 66313 h 87428"/>
                <a:gd name="connsiteX8" fmla="*/ 77754 w 77753"/>
                <a:gd name="connsiteY8" fmla="*/ 74011 h 87428"/>
                <a:gd name="connsiteX9" fmla="*/ 45197 w 77753"/>
                <a:gd name="connsiteY9" fmla="*/ 87429 h 87428"/>
                <a:gd name="connsiteX10" fmla="*/ 71 w 77753"/>
                <a:gd name="connsiteY10" fmla="*/ 43714 h 87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7753" h="87428">
                  <a:moveTo>
                    <a:pt x="0" y="43714"/>
                  </a:moveTo>
                  <a:cubicBezTo>
                    <a:pt x="0" y="18432"/>
                    <a:pt x="19280" y="0"/>
                    <a:pt x="45268" y="0"/>
                  </a:cubicBezTo>
                  <a:cubicBezTo>
                    <a:pt x="58474" y="0"/>
                    <a:pt x="69915" y="4520"/>
                    <a:pt x="77754" y="13277"/>
                  </a:cubicBezTo>
                  <a:lnTo>
                    <a:pt x="69844" y="20974"/>
                  </a:lnTo>
                  <a:cubicBezTo>
                    <a:pt x="63276" y="13983"/>
                    <a:pt x="55226" y="10876"/>
                    <a:pt x="45833" y="10876"/>
                  </a:cubicBezTo>
                  <a:cubicBezTo>
                    <a:pt x="26553" y="10876"/>
                    <a:pt x="12288" y="24788"/>
                    <a:pt x="12288" y="43714"/>
                  </a:cubicBezTo>
                  <a:cubicBezTo>
                    <a:pt x="12288" y="62641"/>
                    <a:pt x="26553" y="76553"/>
                    <a:pt x="45833" y="76553"/>
                  </a:cubicBezTo>
                  <a:cubicBezTo>
                    <a:pt x="55226" y="76553"/>
                    <a:pt x="63276" y="73234"/>
                    <a:pt x="69844" y="66313"/>
                  </a:cubicBezTo>
                  <a:lnTo>
                    <a:pt x="77754" y="74011"/>
                  </a:lnTo>
                  <a:cubicBezTo>
                    <a:pt x="69915" y="82768"/>
                    <a:pt x="58474" y="87429"/>
                    <a:pt x="45197" y="87429"/>
                  </a:cubicBezTo>
                  <a:cubicBezTo>
                    <a:pt x="19350" y="87429"/>
                    <a:pt x="71" y="68997"/>
                    <a:pt x="71" y="43714"/>
                  </a:cubicBez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97933AC6-93B1-C0BB-D0C2-F320B927319E}"/>
                </a:ext>
              </a:extLst>
            </p:cNvPr>
            <p:cNvSpPr/>
            <p:nvPr/>
          </p:nvSpPr>
          <p:spPr>
            <a:xfrm>
              <a:off x="6911305" y="6949887"/>
              <a:ext cx="62005" cy="85451"/>
            </a:xfrm>
            <a:custGeom>
              <a:avLst/>
              <a:gdLst>
                <a:gd name="connsiteX0" fmla="*/ 62005 w 62005"/>
                <a:gd name="connsiteY0" fmla="*/ 74858 h 85451"/>
                <a:gd name="connsiteX1" fmla="*/ 62005 w 62005"/>
                <a:gd name="connsiteY1" fmla="*/ 85451 h 85451"/>
                <a:gd name="connsiteX2" fmla="*/ 0 w 62005"/>
                <a:gd name="connsiteY2" fmla="*/ 85451 h 85451"/>
                <a:gd name="connsiteX3" fmla="*/ 0 w 62005"/>
                <a:gd name="connsiteY3" fmla="*/ 0 h 85451"/>
                <a:gd name="connsiteX4" fmla="*/ 60310 w 62005"/>
                <a:gd name="connsiteY4" fmla="*/ 0 h 85451"/>
                <a:gd name="connsiteX5" fmla="*/ 60310 w 62005"/>
                <a:gd name="connsiteY5" fmla="*/ 10593 h 85451"/>
                <a:gd name="connsiteX6" fmla="*/ 12217 w 62005"/>
                <a:gd name="connsiteY6" fmla="*/ 10593 h 85451"/>
                <a:gd name="connsiteX7" fmla="*/ 12217 w 62005"/>
                <a:gd name="connsiteY7" fmla="*/ 36864 h 85451"/>
                <a:gd name="connsiteX8" fmla="*/ 55014 w 62005"/>
                <a:gd name="connsiteY8" fmla="*/ 36864 h 85451"/>
                <a:gd name="connsiteX9" fmla="*/ 55014 w 62005"/>
                <a:gd name="connsiteY9" fmla="*/ 47246 h 85451"/>
                <a:gd name="connsiteX10" fmla="*/ 12217 w 62005"/>
                <a:gd name="connsiteY10" fmla="*/ 47246 h 85451"/>
                <a:gd name="connsiteX11" fmla="*/ 12217 w 62005"/>
                <a:gd name="connsiteY11" fmla="*/ 74858 h 85451"/>
                <a:gd name="connsiteX12" fmla="*/ 62005 w 62005"/>
                <a:gd name="connsiteY12" fmla="*/ 74858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2005" h="85451">
                  <a:moveTo>
                    <a:pt x="62005" y="74858"/>
                  </a:moveTo>
                  <a:lnTo>
                    <a:pt x="62005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60310" y="0"/>
                  </a:lnTo>
                  <a:lnTo>
                    <a:pt x="60310" y="10593"/>
                  </a:lnTo>
                  <a:lnTo>
                    <a:pt x="12217" y="10593"/>
                  </a:lnTo>
                  <a:lnTo>
                    <a:pt x="12217" y="36864"/>
                  </a:lnTo>
                  <a:lnTo>
                    <a:pt x="55014" y="36864"/>
                  </a:lnTo>
                  <a:lnTo>
                    <a:pt x="55014" y="47246"/>
                  </a:lnTo>
                  <a:lnTo>
                    <a:pt x="12217" y="47246"/>
                  </a:lnTo>
                  <a:lnTo>
                    <a:pt x="12217" y="74858"/>
                  </a:lnTo>
                  <a:lnTo>
                    <a:pt x="62005" y="74858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4A15C2A2-BBF0-621E-EAA0-5FF679AFBB80}"/>
                </a:ext>
              </a:extLst>
            </p:cNvPr>
            <p:cNvSpPr/>
            <p:nvPr/>
          </p:nvSpPr>
          <p:spPr>
            <a:xfrm>
              <a:off x="6993226" y="6949887"/>
              <a:ext cx="91030" cy="85451"/>
            </a:xfrm>
            <a:custGeom>
              <a:avLst/>
              <a:gdLst>
                <a:gd name="connsiteX0" fmla="*/ 79166 w 91030"/>
                <a:gd name="connsiteY0" fmla="*/ 85451 h 85451"/>
                <a:gd name="connsiteX1" fmla="*/ 79025 w 91030"/>
                <a:gd name="connsiteY1" fmla="*/ 23234 h 85451"/>
                <a:gd name="connsiteX2" fmla="*/ 48164 w 91030"/>
                <a:gd name="connsiteY2" fmla="*/ 75070 h 85451"/>
                <a:gd name="connsiteX3" fmla="*/ 42585 w 91030"/>
                <a:gd name="connsiteY3" fmla="*/ 75070 h 85451"/>
                <a:gd name="connsiteX4" fmla="*/ 11723 w 91030"/>
                <a:gd name="connsiteY4" fmla="*/ 23587 h 85451"/>
                <a:gd name="connsiteX5" fmla="*/ 11723 w 91030"/>
                <a:gd name="connsiteY5" fmla="*/ 85451 h 85451"/>
                <a:gd name="connsiteX6" fmla="*/ 0 w 91030"/>
                <a:gd name="connsiteY6" fmla="*/ 85451 h 85451"/>
                <a:gd name="connsiteX7" fmla="*/ 0 w 91030"/>
                <a:gd name="connsiteY7" fmla="*/ 0 h 85451"/>
                <a:gd name="connsiteX8" fmla="*/ 10028 w 91030"/>
                <a:gd name="connsiteY8" fmla="*/ 0 h 85451"/>
                <a:gd name="connsiteX9" fmla="*/ 45692 w 91030"/>
                <a:gd name="connsiteY9" fmla="*/ 60028 h 85451"/>
                <a:gd name="connsiteX10" fmla="*/ 80861 w 91030"/>
                <a:gd name="connsiteY10" fmla="*/ 0 h 85451"/>
                <a:gd name="connsiteX11" fmla="*/ 90889 w 91030"/>
                <a:gd name="connsiteY11" fmla="*/ 0 h 85451"/>
                <a:gd name="connsiteX12" fmla="*/ 91031 w 91030"/>
                <a:gd name="connsiteY12" fmla="*/ 85451 h 85451"/>
                <a:gd name="connsiteX13" fmla="*/ 79308 w 91030"/>
                <a:gd name="connsiteY13" fmla="*/ 85451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1030" h="85451">
                  <a:moveTo>
                    <a:pt x="79166" y="85451"/>
                  </a:moveTo>
                  <a:lnTo>
                    <a:pt x="79025" y="23234"/>
                  </a:lnTo>
                  <a:lnTo>
                    <a:pt x="48164" y="75070"/>
                  </a:lnTo>
                  <a:lnTo>
                    <a:pt x="42585" y="75070"/>
                  </a:lnTo>
                  <a:lnTo>
                    <a:pt x="11723" y="23587"/>
                  </a:lnTo>
                  <a:lnTo>
                    <a:pt x="11723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10028" y="0"/>
                  </a:lnTo>
                  <a:lnTo>
                    <a:pt x="45692" y="60028"/>
                  </a:lnTo>
                  <a:lnTo>
                    <a:pt x="80861" y="0"/>
                  </a:lnTo>
                  <a:lnTo>
                    <a:pt x="90889" y="0"/>
                  </a:lnTo>
                  <a:lnTo>
                    <a:pt x="91031" y="85451"/>
                  </a:lnTo>
                  <a:lnTo>
                    <a:pt x="79308" y="85451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C130C5E0-75A3-4CFC-71E0-3BD2AC013B12}"/>
                </a:ext>
              </a:extLst>
            </p:cNvPr>
            <p:cNvSpPr/>
            <p:nvPr/>
          </p:nvSpPr>
          <p:spPr>
            <a:xfrm>
              <a:off x="7109892" y="6949957"/>
              <a:ext cx="73516" cy="85451"/>
            </a:xfrm>
            <a:custGeom>
              <a:avLst/>
              <a:gdLst>
                <a:gd name="connsiteX0" fmla="*/ 73446 w 73516"/>
                <a:gd name="connsiteY0" fmla="*/ 62358 h 85451"/>
                <a:gd name="connsiteX1" fmla="*/ 40748 w 73516"/>
                <a:gd name="connsiteY1" fmla="*/ 85452 h 85451"/>
                <a:gd name="connsiteX2" fmla="*/ 0 w 73516"/>
                <a:gd name="connsiteY2" fmla="*/ 85452 h 85451"/>
                <a:gd name="connsiteX3" fmla="*/ 0 w 73516"/>
                <a:gd name="connsiteY3" fmla="*/ 0 h 85451"/>
                <a:gd name="connsiteX4" fmla="*/ 38347 w 73516"/>
                <a:gd name="connsiteY4" fmla="*/ 0 h 85451"/>
                <a:gd name="connsiteX5" fmla="*/ 68997 w 73516"/>
                <a:gd name="connsiteY5" fmla="*/ 22104 h 85451"/>
                <a:gd name="connsiteX6" fmla="*/ 57556 w 73516"/>
                <a:gd name="connsiteY6" fmla="*/ 41172 h 85451"/>
                <a:gd name="connsiteX7" fmla="*/ 73517 w 73516"/>
                <a:gd name="connsiteY7" fmla="*/ 62429 h 85451"/>
                <a:gd name="connsiteX8" fmla="*/ 12217 w 73516"/>
                <a:gd name="connsiteY8" fmla="*/ 9887 h 85451"/>
                <a:gd name="connsiteX9" fmla="*/ 12217 w 73516"/>
                <a:gd name="connsiteY9" fmla="*/ 37217 h 85451"/>
                <a:gd name="connsiteX10" fmla="*/ 37217 w 73516"/>
                <a:gd name="connsiteY10" fmla="*/ 37217 h 85451"/>
                <a:gd name="connsiteX11" fmla="*/ 56779 w 73516"/>
                <a:gd name="connsiteY11" fmla="*/ 23517 h 85451"/>
                <a:gd name="connsiteX12" fmla="*/ 37217 w 73516"/>
                <a:gd name="connsiteY12" fmla="*/ 9887 h 85451"/>
                <a:gd name="connsiteX13" fmla="*/ 12217 w 73516"/>
                <a:gd name="connsiteY13" fmla="*/ 9887 h 85451"/>
                <a:gd name="connsiteX14" fmla="*/ 61158 w 73516"/>
                <a:gd name="connsiteY14" fmla="*/ 61370 h 85451"/>
                <a:gd name="connsiteX15" fmla="*/ 40254 w 73516"/>
                <a:gd name="connsiteY15" fmla="*/ 47104 h 85451"/>
                <a:gd name="connsiteX16" fmla="*/ 12217 w 73516"/>
                <a:gd name="connsiteY16" fmla="*/ 47104 h 85451"/>
                <a:gd name="connsiteX17" fmla="*/ 12217 w 73516"/>
                <a:gd name="connsiteY17" fmla="*/ 75565 h 85451"/>
                <a:gd name="connsiteX18" fmla="*/ 40254 w 73516"/>
                <a:gd name="connsiteY18" fmla="*/ 75565 h 85451"/>
                <a:gd name="connsiteX19" fmla="*/ 61158 w 73516"/>
                <a:gd name="connsiteY19" fmla="*/ 61440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3516" h="85451">
                  <a:moveTo>
                    <a:pt x="73446" y="62358"/>
                  </a:moveTo>
                  <a:cubicBezTo>
                    <a:pt x="73446" y="76977"/>
                    <a:pt x="62358" y="85452"/>
                    <a:pt x="40748" y="85452"/>
                  </a:cubicBezTo>
                  <a:lnTo>
                    <a:pt x="0" y="85452"/>
                  </a:lnTo>
                  <a:lnTo>
                    <a:pt x="0" y="0"/>
                  </a:lnTo>
                  <a:lnTo>
                    <a:pt x="38347" y="0"/>
                  </a:lnTo>
                  <a:cubicBezTo>
                    <a:pt x="57980" y="0"/>
                    <a:pt x="68997" y="8263"/>
                    <a:pt x="68997" y="22104"/>
                  </a:cubicBezTo>
                  <a:cubicBezTo>
                    <a:pt x="68997" y="31356"/>
                    <a:pt x="64265" y="37853"/>
                    <a:pt x="57556" y="41172"/>
                  </a:cubicBezTo>
                  <a:cubicBezTo>
                    <a:pt x="67161" y="43856"/>
                    <a:pt x="73517" y="51059"/>
                    <a:pt x="73517" y="62429"/>
                  </a:cubicBezTo>
                  <a:close/>
                  <a:moveTo>
                    <a:pt x="12217" y="9887"/>
                  </a:moveTo>
                  <a:lnTo>
                    <a:pt x="12217" y="37217"/>
                  </a:lnTo>
                  <a:lnTo>
                    <a:pt x="37217" y="37217"/>
                  </a:lnTo>
                  <a:cubicBezTo>
                    <a:pt x="49647" y="37217"/>
                    <a:pt x="56779" y="32556"/>
                    <a:pt x="56779" y="23517"/>
                  </a:cubicBezTo>
                  <a:cubicBezTo>
                    <a:pt x="56779" y="14477"/>
                    <a:pt x="49717" y="9887"/>
                    <a:pt x="37217" y="9887"/>
                  </a:cubicBezTo>
                  <a:lnTo>
                    <a:pt x="12217" y="9887"/>
                  </a:lnTo>
                  <a:close/>
                  <a:moveTo>
                    <a:pt x="61158" y="61370"/>
                  </a:moveTo>
                  <a:cubicBezTo>
                    <a:pt x="61158" y="51483"/>
                    <a:pt x="53813" y="47104"/>
                    <a:pt x="40254" y="47104"/>
                  </a:cubicBezTo>
                  <a:lnTo>
                    <a:pt x="12217" y="47104"/>
                  </a:lnTo>
                  <a:lnTo>
                    <a:pt x="12217" y="75565"/>
                  </a:lnTo>
                  <a:lnTo>
                    <a:pt x="40254" y="75565"/>
                  </a:lnTo>
                  <a:cubicBezTo>
                    <a:pt x="53813" y="75565"/>
                    <a:pt x="61158" y="71327"/>
                    <a:pt x="61158" y="61440"/>
                  </a:cubicBez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820D8424-A718-B9AE-49A4-5C619A7AB3A2}"/>
                </a:ext>
              </a:extLst>
            </p:cNvPr>
            <p:cNvSpPr/>
            <p:nvPr/>
          </p:nvSpPr>
          <p:spPr>
            <a:xfrm>
              <a:off x="7202405" y="6949887"/>
              <a:ext cx="62005" cy="85451"/>
            </a:xfrm>
            <a:custGeom>
              <a:avLst/>
              <a:gdLst>
                <a:gd name="connsiteX0" fmla="*/ 62005 w 62005"/>
                <a:gd name="connsiteY0" fmla="*/ 74858 h 85451"/>
                <a:gd name="connsiteX1" fmla="*/ 62005 w 62005"/>
                <a:gd name="connsiteY1" fmla="*/ 85451 h 85451"/>
                <a:gd name="connsiteX2" fmla="*/ 0 w 62005"/>
                <a:gd name="connsiteY2" fmla="*/ 85451 h 85451"/>
                <a:gd name="connsiteX3" fmla="*/ 0 w 62005"/>
                <a:gd name="connsiteY3" fmla="*/ 0 h 85451"/>
                <a:gd name="connsiteX4" fmla="*/ 60310 w 62005"/>
                <a:gd name="connsiteY4" fmla="*/ 0 h 85451"/>
                <a:gd name="connsiteX5" fmla="*/ 60310 w 62005"/>
                <a:gd name="connsiteY5" fmla="*/ 10593 h 85451"/>
                <a:gd name="connsiteX6" fmla="*/ 12217 w 62005"/>
                <a:gd name="connsiteY6" fmla="*/ 10593 h 85451"/>
                <a:gd name="connsiteX7" fmla="*/ 12217 w 62005"/>
                <a:gd name="connsiteY7" fmla="*/ 36864 h 85451"/>
                <a:gd name="connsiteX8" fmla="*/ 55014 w 62005"/>
                <a:gd name="connsiteY8" fmla="*/ 36864 h 85451"/>
                <a:gd name="connsiteX9" fmla="*/ 55014 w 62005"/>
                <a:gd name="connsiteY9" fmla="*/ 47246 h 85451"/>
                <a:gd name="connsiteX10" fmla="*/ 12217 w 62005"/>
                <a:gd name="connsiteY10" fmla="*/ 47246 h 85451"/>
                <a:gd name="connsiteX11" fmla="*/ 12217 w 62005"/>
                <a:gd name="connsiteY11" fmla="*/ 74858 h 85451"/>
                <a:gd name="connsiteX12" fmla="*/ 62005 w 62005"/>
                <a:gd name="connsiteY12" fmla="*/ 74858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2005" h="85451">
                  <a:moveTo>
                    <a:pt x="62005" y="74858"/>
                  </a:moveTo>
                  <a:lnTo>
                    <a:pt x="62005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60310" y="0"/>
                  </a:lnTo>
                  <a:lnTo>
                    <a:pt x="60310" y="10593"/>
                  </a:lnTo>
                  <a:lnTo>
                    <a:pt x="12217" y="10593"/>
                  </a:lnTo>
                  <a:lnTo>
                    <a:pt x="12217" y="36864"/>
                  </a:lnTo>
                  <a:lnTo>
                    <a:pt x="55014" y="36864"/>
                  </a:lnTo>
                  <a:lnTo>
                    <a:pt x="55014" y="47246"/>
                  </a:lnTo>
                  <a:lnTo>
                    <a:pt x="12217" y="47246"/>
                  </a:lnTo>
                  <a:lnTo>
                    <a:pt x="12217" y="74858"/>
                  </a:lnTo>
                  <a:lnTo>
                    <a:pt x="62005" y="74858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08533F99-8D4D-F0BA-1E57-C11D73475022}"/>
                </a:ext>
              </a:extLst>
            </p:cNvPr>
            <p:cNvSpPr/>
            <p:nvPr/>
          </p:nvSpPr>
          <p:spPr>
            <a:xfrm>
              <a:off x="7284326" y="6949887"/>
              <a:ext cx="70479" cy="85451"/>
            </a:xfrm>
            <a:custGeom>
              <a:avLst/>
              <a:gdLst>
                <a:gd name="connsiteX0" fmla="*/ 57133 w 70479"/>
                <a:gd name="connsiteY0" fmla="*/ 85451 h 85451"/>
                <a:gd name="connsiteX1" fmla="*/ 38700 w 70479"/>
                <a:gd name="connsiteY1" fmla="*/ 59251 h 85451"/>
                <a:gd name="connsiteX2" fmla="*/ 33333 w 70479"/>
                <a:gd name="connsiteY2" fmla="*/ 59463 h 85451"/>
                <a:gd name="connsiteX3" fmla="*/ 12217 w 70479"/>
                <a:gd name="connsiteY3" fmla="*/ 59463 h 85451"/>
                <a:gd name="connsiteX4" fmla="*/ 12217 w 70479"/>
                <a:gd name="connsiteY4" fmla="*/ 85451 h 85451"/>
                <a:gd name="connsiteX5" fmla="*/ 0 w 70479"/>
                <a:gd name="connsiteY5" fmla="*/ 85451 h 85451"/>
                <a:gd name="connsiteX6" fmla="*/ 0 w 70479"/>
                <a:gd name="connsiteY6" fmla="*/ 0 h 85451"/>
                <a:gd name="connsiteX7" fmla="*/ 33333 w 70479"/>
                <a:gd name="connsiteY7" fmla="*/ 0 h 85451"/>
                <a:gd name="connsiteX8" fmla="*/ 68997 w 70479"/>
                <a:gd name="connsiteY8" fmla="*/ 29802 h 85451"/>
                <a:gd name="connsiteX9" fmla="*/ 50212 w 70479"/>
                <a:gd name="connsiteY9" fmla="*/ 56779 h 85451"/>
                <a:gd name="connsiteX10" fmla="*/ 70480 w 70479"/>
                <a:gd name="connsiteY10" fmla="*/ 85451 h 85451"/>
                <a:gd name="connsiteX11" fmla="*/ 57203 w 70479"/>
                <a:gd name="connsiteY11" fmla="*/ 85451 h 85451"/>
                <a:gd name="connsiteX12" fmla="*/ 56779 w 70479"/>
                <a:gd name="connsiteY12" fmla="*/ 29802 h 85451"/>
                <a:gd name="connsiteX13" fmla="*/ 32980 w 70479"/>
                <a:gd name="connsiteY13" fmla="*/ 10664 h 85451"/>
                <a:gd name="connsiteX14" fmla="*/ 12217 w 70479"/>
                <a:gd name="connsiteY14" fmla="*/ 10664 h 85451"/>
                <a:gd name="connsiteX15" fmla="*/ 12217 w 70479"/>
                <a:gd name="connsiteY15" fmla="*/ 49082 h 85451"/>
                <a:gd name="connsiteX16" fmla="*/ 32980 w 70479"/>
                <a:gd name="connsiteY16" fmla="*/ 49082 h 85451"/>
                <a:gd name="connsiteX17" fmla="*/ 56779 w 70479"/>
                <a:gd name="connsiteY17" fmla="*/ 29802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0479" h="85451">
                  <a:moveTo>
                    <a:pt x="57133" y="85451"/>
                  </a:moveTo>
                  <a:lnTo>
                    <a:pt x="38700" y="59251"/>
                  </a:lnTo>
                  <a:cubicBezTo>
                    <a:pt x="37005" y="59392"/>
                    <a:pt x="35169" y="59463"/>
                    <a:pt x="33333" y="59463"/>
                  </a:cubicBezTo>
                  <a:lnTo>
                    <a:pt x="12217" y="59463"/>
                  </a:lnTo>
                  <a:lnTo>
                    <a:pt x="12217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33333" y="0"/>
                  </a:lnTo>
                  <a:cubicBezTo>
                    <a:pt x="55508" y="0"/>
                    <a:pt x="68997" y="11229"/>
                    <a:pt x="68997" y="29802"/>
                  </a:cubicBezTo>
                  <a:cubicBezTo>
                    <a:pt x="68997" y="43008"/>
                    <a:pt x="62147" y="52471"/>
                    <a:pt x="50212" y="56779"/>
                  </a:cubicBezTo>
                  <a:lnTo>
                    <a:pt x="70480" y="85451"/>
                  </a:lnTo>
                  <a:lnTo>
                    <a:pt x="57203" y="85451"/>
                  </a:lnTo>
                  <a:close/>
                  <a:moveTo>
                    <a:pt x="56779" y="29802"/>
                  </a:moveTo>
                  <a:cubicBezTo>
                    <a:pt x="56779" y="17585"/>
                    <a:pt x="48587" y="10664"/>
                    <a:pt x="32980" y="10664"/>
                  </a:cubicBezTo>
                  <a:lnTo>
                    <a:pt x="12217" y="10664"/>
                  </a:lnTo>
                  <a:lnTo>
                    <a:pt x="12217" y="49082"/>
                  </a:lnTo>
                  <a:lnTo>
                    <a:pt x="32980" y="49082"/>
                  </a:lnTo>
                  <a:cubicBezTo>
                    <a:pt x="48587" y="49082"/>
                    <a:pt x="56779" y="42020"/>
                    <a:pt x="56779" y="29802"/>
                  </a:cubicBez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20EE001F-EF90-A9BE-A71B-38F1E0B253F7}"/>
                </a:ext>
              </a:extLst>
            </p:cNvPr>
            <p:cNvSpPr/>
            <p:nvPr/>
          </p:nvSpPr>
          <p:spPr>
            <a:xfrm>
              <a:off x="7395060" y="6948898"/>
              <a:ext cx="64194" cy="86440"/>
            </a:xfrm>
            <a:custGeom>
              <a:avLst/>
              <a:gdLst>
                <a:gd name="connsiteX0" fmla="*/ 64195 w 64194"/>
                <a:gd name="connsiteY0" fmla="*/ 75847 h 86440"/>
                <a:gd name="connsiteX1" fmla="*/ 64195 w 64194"/>
                <a:gd name="connsiteY1" fmla="*/ 86440 h 86440"/>
                <a:gd name="connsiteX2" fmla="*/ 2825 w 64194"/>
                <a:gd name="connsiteY2" fmla="*/ 86440 h 86440"/>
                <a:gd name="connsiteX3" fmla="*/ 2825 w 64194"/>
                <a:gd name="connsiteY3" fmla="*/ 78107 h 86440"/>
                <a:gd name="connsiteX4" fmla="*/ 37641 w 64194"/>
                <a:gd name="connsiteY4" fmla="*/ 44562 h 86440"/>
                <a:gd name="connsiteX5" fmla="*/ 48375 w 64194"/>
                <a:gd name="connsiteY5" fmla="*/ 25000 h 86440"/>
                <a:gd name="connsiteX6" fmla="*/ 30155 w 64194"/>
                <a:gd name="connsiteY6" fmla="*/ 10876 h 86440"/>
                <a:gd name="connsiteX7" fmla="*/ 8333 w 64194"/>
                <a:gd name="connsiteY7" fmla="*/ 20127 h 86440"/>
                <a:gd name="connsiteX8" fmla="*/ 0 w 64194"/>
                <a:gd name="connsiteY8" fmla="*/ 12924 h 86440"/>
                <a:gd name="connsiteX9" fmla="*/ 31214 w 64194"/>
                <a:gd name="connsiteY9" fmla="*/ 0 h 86440"/>
                <a:gd name="connsiteX10" fmla="*/ 60522 w 64194"/>
                <a:gd name="connsiteY10" fmla="*/ 23799 h 86440"/>
                <a:gd name="connsiteX11" fmla="*/ 46469 w 64194"/>
                <a:gd name="connsiteY11" fmla="*/ 50635 h 86440"/>
                <a:gd name="connsiteX12" fmla="*/ 20339 w 64194"/>
                <a:gd name="connsiteY12" fmla="*/ 75776 h 86440"/>
                <a:gd name="connsiteX13" fmla="*/ 64124 w 64194"/>
                <a:gd name="connsiteY13" fmla="*/ 75776 h 86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4194" h="86440">
                  <a:moveTo>
                    <a:pt x="64195" y="75847"/>
                  </a:moveTo>
                  <a:lnTo>
                    <a:pt x="64195" y="86440"/>
                  </a:lnTo>
                  <a:lnTo>
                    <a:pt x="2825" y="86440"/>
                  </a:lnTo>
                  <a:lnTo>
                    <a:pt x="2825" y="78107"/>
                  </a:lnTo>
                  <a:lnTo>
                    <a:pt x="37641" y="44562"/>
                  </a:lnTo>
                  <a:cubicBezTo>
                    <a:pt x="46680" y="35734"/>
                    <a:pt x="48375" y="30367"/>
                    <a:pt x="48375" y="25000"/>
                  </a:cubicBezTo>
                  <a:cubicBezTo>
                    <a:pt x="48375" y="16243"/>
                    <a:pt x="42161" y="10876"/>
                    <a:pt x="30155" y="10876"/>
                  </a:cubicBezTo>
                  <a:cubicBezTo>
                    <a:pt x="20974" y="10876"/>
                    <a:pt x="13559" y="13771"/>
                    <a:pt x="8333" y="20127"/>
                  </a:cubicBezTo>
                  <a:lnTo>
                    <a:pt x="0" y="12924"/>
                  </a:lnTo>
                  <a:cubicBezTo>
                    <a:pt x="6568" y="4732"/>
                    <a:pt x="17938" y="0"/>
                    <a:pt x="31214" y="0"/>
                  </a:cubicBezTo>
                  <a:cubicBezTo>
                    <a:pt x="49011" y="0"/>
                    <a:pt x="60522" y="9181"/>
                    <a:pt x="60522" y="23799"/>
                  </a:cubicBezTo>
                  <a:cubicBezTo>
                    <a:pt x="60522" y="32133"/>
                    <a:pt x="58051" y="39548"/>
                    <a:pt x="46469" y="50635"/>
                  </a:cubicBezTo>
                  <a:lnTo>
                    <a:pt x="20339" y="75776"/>
                  </a:lnTo>
                  <a:lnTo>
                    <a:pt x="64124" y="75776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D2B0B06A-1A9F-D5A4-E8A6-A956E1C022A6}"/>
                </a:ext>
              </a:extLst>
            </p:cNvPr>
            <p:cNvSpPr/>
            <p:nvPr/>
          </p:nvSpPr>
          <p:spPr>
            <a:xfrm>
              <a:off x="7469071" y="6948898"/>
              <a:ext cx="69702" cy="87428"/>
            </a:xfrm>
            <a:custGeom>
              <a:avLst/>
              <a:gdLst>
                <a:gd name="connsiteX0" fmla="*/ 0 w 69702"/>
                <a:gd name="connsiteY0" fmla="*/ 43714 h 87428"/>
                <a:gd name="connsiteX1" fmla="*/ 34887 w 69702"/>
                <a:gd name="connsiteY1" fmla="*/ 0 h 87428"/>
                <a:gd name="connsiteX2" fmla="*/ 69703 w 69702"/>
                <a:gd name="connsiteY2" fmla="*/ 43714 h 87428"/>
                <a:gd name="connsiteX3" fmla="*/ 34887 w 69702"/>
                <a:gd name="connsiteY3" fmla="*/ 87429 h 87428"/>
                <a:gd name="connsiteX4" fmla="*/ 0 w 69702"/>
                <a:gd name="connsiteY4" fmla="*/ 43714 h 87428"/>
                <a:gd name="connsiteX5" fmla="*/ 57415 w 69702"/>
                <a:gd name="connsiteY5" fmla="*/ 43714 h 87428"/>
                <a:gd name="connsiteX6" fmla="*/ 34816 w 69702"/>
                <a:gd name="connsiteY6" fmla="*/ 10876 h 87428"/>
                <a:gd name="connsiteX7" fmla="*/ 12147 w 69702"/>
                <a:gd name="connsiteY7" fmla="*/ 43714 h 87428"/>
                <a:gd name="connsiteX8" fmla="*/ 34816 w 69702"/>
                <a:gd name="connsiteY8" fmla="*/ 76553 h 87428"/>
                <a:gd name="connsiteX9" fmla="*/ 57415 w 69702"/>
                <a:gd name="connsiteY9" fmla="*/ 43714 h 87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9702" h="87428">
                  <a:moveTo>
                    <a:pt x="0" y="43714"/>
                  </a:moveTo>
                  <a:cubicBezTo>
                    <a:pt x="0" y="15890"/>
                    <a:pt x="14901" y="0"/>
                    <a:pt x="34887" y="0"/>
                  </a:cubicBezTo>
                  <a:cubicBezTo>
                    <a:pt x="54873" y="0"/>
                    <a:pt x="69703" y="15890"/>
                    <a:pt x="69703" y="43714"/>
                  </a:cubicBezTo>
                  <a:cubicBezTo>
                    <a:pt x="69703" y="71539"/>
                    <a:pt x="54802" y="87429"/>
                    <a:pt x="34887" y="87429"/>
                  </a:cubicBezTo>
                  <a:cubicBezTo>
                    <a:pt x="14972" y="87429"/>
                    <a:pt x="0" y="71539"/>
                    <a:pt x="0" y="43714"/>
                  </a:cubicBezTo>
                  <a:close/>
                  <a:moveTo>
                    <a:pt x="57415" y="43714"/>
                  </a:moveTo>
                  <a:cubicBezTo>
                    <a:pt x="57415" y="21892"/>
                    <a:pt x="48163" y="10876"/>
                    <a:pt x="34816" y="10876"/>
                  </a:cubicBezTo>
                  <a:cubicBezTo>
                    <a:pt x="21469" y="10876"/>
                    <a:pt x="12147" y="21892"/>
                    <a:pt x="12147" y="43714"/>
                  </a:cubicBezTo>
                  <a:cubicBezTo>
                    <a:pt x="12147" y="65536"/>
                    <a:pt x="21398" y="76553"/>
                    <a:pt x="34816" y="76553"/>
                  </a:cubicBezTo>
                  <a:cubicBezTo>
                    <a:pt x="48234" y="76553"/>
                    <a:pt x="57415" y="65536"/>
                    <a:pt x="57415" y="43714"/>
                  </a:cubicBez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44234C1-524E-6D0C-EE3B-56640A2EEA91}"/>
                </a:ext>
              </a:extLst>
            </p:cNvPr>
            <p:cNvSpPr/>
            <p:nvPr/>
          </p:nvSpPr>
          <p:spPr>
            <a:xfrm>
              <a:off x="7546048" y="6948898"/>
              <a:ext cx="64194" cy="86440"/>
            </a:xfrm>
            <a:custGeom>
              <a:avLst/>
              <a:gdLst>
                <a:gd name="connsiteX0" fmla="*/ 64195 w 64194"/>
                <a:gd name="connsiteY0" fmla="*/ 75847 h 86440"/>
                <a:gd name="connsiteX1" fmla="*/ 64195 w 64194"/>
                <a:gd name="connsiteY1" fmla="*/ 86440 h 86440"/>
                <a:gd name="connsiteX2" fmla="*/ 2825 w 64194"/>
                <a:gd name="connsiteY2" fmla="*/ 86440 h 86440"/>
                <a:gd name="connsiteX3" fmla="*/ 2825 w 64194"/>
                <a:gd name="connsiteY3" fmla="*/ 78107 h 86440"/>
                <a:gd name="connsiteX4" fmla="*/ 37641 w 64194"/>
                <a:gd name="connsiteY4" fmla="*/ 44562 h 86440"/>
                <a:gd name="connsiteX5" fmla="*/ 48375 w 64194"/>
                <a:gd name="connsiteY5" fmla="*/ 25000 h 86440"/>
                <a:gd name="connsiteX6" fmla="*/ 30155 w 64194"/>
                <a:gd name="connsiteY6" fmla="*/ 10876 h 86440"/>
                <a:gd name="connsiteX7" fmla="*/ 8333 w 64194"/>
                <a:gd name="connsiteY7" fmla="*/ 20127 h 86440"/>
                <a:gd name="connsiteX8" fmla="*/ 0 w 64194"/>
                <a:gd name="connsiteY8" fmla="*/ 12924 h 86440"/>
                <a:gd name="connsiteX9" fmla="*/ 31214 w 64194"/>
                <a:gd name="connsiteY9" fmla="*/ 0 h 86440"/>
                <a:gd name="connsiteX10" fmla="*/ 60522 w 64194"/>
                <a:gd name="connsiteY10" fmla="*/ 23799 h 86440"/>
                <a:gd name="connsiteX11" fmla="*/ 46469 w 64194"/>
                <a:gd name="connsiteY11" fmla="*/ 50635 h 86440"/>
                <a:gd name="connsiteX12" fmla="*/ 20339 w 64194"/>
                <a:gd name="connsiteY12" fmla="*/ 75776 h 86440"/>
                <a:gd name="connsiteX13" fmla="*/ 64124 w 64194"/>
                <a:gd name="connsiteY13" fmla="*/ 75776 h 86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4194" h="86440">
                  <a:moveTo>
                    <a:pt x="64195" y="75847"/>
                  </a:moveTo>
                  <a:lnTo>
                    <a:pt x="64195" y="86440"/>
                  </a:lnTo>
                  <a:lnTo>
                    <a:pt x="2825" y="86440"/>
                  </a:lnTo>
                  <a:lnTo>
                    <a:pt x="2825" y="78107"/>
                  </a:lnTo>
                  <a:lnTo>
                    <a:pt x="37641" y="44562"/>
                  </a:lnTo>
                  <a:cubicBezTo>
                    <a:pt x="46680" y="35734"/>
                    <a:pt x="48375" y="30367"/>
                    <a:pt x="48375" y="25000"/>
                  </a:cubicBezTo>
                  <a:cubicBezTo>
                    <a:pt x="48375" y="16243"/>
                    <a:pt x="42161" y="10876"/>
                    <a:pt x="30155" y="10876"/>
                  </a:cubicBezTo>
                  <a:cubicBezTo>
                    <a:pt x="20974" y="10876"/>
                    <a:pt x="13559" y="13771"/>
                    <a:pt x="8333" y="20127"/>
                  </a:cubicBezTo>
                  <a:lnTo>
                    <a:pt x="0" y="12924"/>
                  </a:lnTo>
                  <a:cubicBezTo>
                    <a:pt x="6568" y="4732"/>
                    <a:pt x="17938" y="0"/>
                    <a:pt x="31214" y="0"/>
                  </a:cubicBezTo>
                  <a:cubicBezTo>
                    <a:pt x="49011" y="0"/>
                    <a:pt x="60522" y="9181"/>
                    <a:pt x="60522" y="23799"/>
                  </a:cubicBezTo>
                  <a:cubicBezTo>
                    <a:pt x="60522" y="32133"/>
                    <a:pt x="58051" y="39548"/>
                    <a:pt x="46469" y="50635"/>
                  </a:cubicBezTo>
                  <a:lnTo>
                    <a:pt x="20339" y="75776"/>
                  </a:lnTo>
                  <a:lnTo>
                    <a:pt x="64124" y="75776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42D8B177-8630-9D1D-CD30-19F7239D4AAD}"/>
                </a:ext>
              </a:extLst>
            </p:cNvPr>
            <p:cNvSpPr/>
            <p:nvPr/>
          </p:nvSpPr>
          <p:spPr>
            <a:xfrm>
              <a:off x="7617869" y="6949957"/>
              <a:ext cx="64406" cy="85380"/>
            </a:xfrm>
            <a:custGeom>
              <a:avLst/>
              <a:gdLst>
                <a:gd name="connsiteX0" fmla="*/ 64406 w 64406"/>
                <a:gd name="connsiteY0" fmla="*/ 0 h 85380"/>
                <a:gd name="connsiteX1" fmla="*/ 64406 w 64406"/>
                <a:gd name="connsiteY1" fmla="*/ 8263 h 85380"/>
                <a:gd name="connsiteX2" fmla="*/ 29873 w 64406"/>
                <a:gd name="connsiteY2" fmla="*/ 85381 h 85380"/>
                <a:gd name="connsiteX3" fmla="*/ 16949 w 64406"/>
                <a:gd name="connsiteY3" fmla="*/ 85381 h 85380"/>
                <a:gd name="connsiteX4" fmla="*/ 50777 w 64406"/>
                <a:gd name="connsiteY4" fmla="*/ 10593 h 85380"/>
                <a:gd name="connsiteX5" fmla="*/ 11723 w 64406"/>
                <a:gd name="connsiteY5" fmla="*/ 10593 h 85380"/>
                <a:gd name="connsiteX6" fmla="*/ 11723 w 64406"/>
                <a:gd name="connsiteY6" fmla="*/ 25847 h 85380"/>
                <a:gd name="connsiteX7" fmla="*/ 0 w 64406"/>
                <a:gd name="connsiteY7" fmla="*/ 25847 h 85380"/>
                <a:gd name="connsiteX8" fmla="*/ 0 w 64406"/>
                <a:gd name="connsiteY8" fmla="*/ 0 h 85380"/>
                <a:gd name="connsiteX9" fmla="*/ 64406 w 64406"/>
                <a:gd name="connsiteY9" fmla="*/ 0 h 85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4406" h="85380">
                  <a:moveTo>
                    <a:pt x="64406" y="0"/>
                  </a:moveTo>
                  <a:lnTo>
                    <a:pt x="64406" y="8263"/>
                  </a:lnTo>
                  <a:lnTo>
                    <a:pt x="29873" y="85381"/>
                  </a:lnTo>
                  <a:lnTo>
                    <a:pt x="16949" y="85381"/>
                  </a:lnTo>
                  <a:lnTo>
                    <a:pt x="50777" y="10593"/>
                  </a:lnTo>
                  <a:lnTo>
                    <a:pt x="11723" y="10593"/>
                  </a:lnTo>
                  <a:lnTo>
                    <a:pt x="11723" y="25847"/>
                  </a:lnTo>
                  <a:lnTo>
                    <a:pt x="0" y="25847"/>
                  </a:lnTo>
                  <a:lnTo>
                    <a:pt x="0" y="0"/>
                  </a:lnTo>
                  <a:lnTo>
                    <a:pt x="64406" y="0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92EC84F6-B254-951F-35A1-CEC86844E616}"/>
                </a:ext>
              </a:extLst>
            </p:cNvPr>
            <p:cNvSpPr/>
            <p:nvPr/>
          </p:nvSpPr>
          <p:spPr>
            <a:xfrm>
              <a:off x="5686312" y="6949887"/>
              <a:ext cx="36864" cy="85451"/>
            </a:xfrm>
            <a:custGeom>
              <a:avLst/>
              <a:gdLst>
                <a:gd name="connsiteX0" fmla="*/ 36864 w 36864"/>
                <a:gd name="connsiteY0" fmla="*/ 0 h 85451"/>
                <a:gd name="connsiteX1" fmla="*/ 36864 w 36864"/>
                <a:gd name="connsiteY1" fmla="*/ 85451 h 85451"/>
                <a:gd name="connsiteX2" fmla="*/ 17090 w 36864"/>
                <a:gd name="connsiteY2" fmla="*/ 85451 h 85451"/>
                <a:gd name="connsiteX3" fmla="*/ 17090 w 36864"/>
                <a:gd name="connsiteY3" fmla="*/ 15890 h 85451"/>
                <a:gd name="connsiteX4" fmla="*/ 0 w 36864"/>
                <a:gd name="connsiteY4" fmla="*/ 15890 h 85451"/>
                <a:gd name="connsiteX5" fmla="*/ 0 w 36864"/>
                <a:gd name="connsiteY5" fmla="*/ 0 h 85451"/>
                <a:gd name="connsiteX6" fmla="*/ 36864 w 36864"/>
                <a:gd name="connsiteY6" fmla="*/ 0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864" h="85451">
                  <a:moveTo>
                    <a:pt x="36864" y="0"/>
                  </a:moveTo>
                  <a:lnTo>
                    <a:pt x="36864" y="85451"/>
                  </a:lnTo>
                  <a:lnTo>
                    <a:pt x="17090" y="85451"/>
                  </a:lnTo>
                  <a:lnTo>
                    <a:pt x="17090" y="15890"/>
                  </a:lnTo>
                  <a:lnTo>
                    <a:pt x="0" y="15890"/>
                  </a:lnTo>
                  <a:lnTo>
                    <a:pt x="0" y="0"/>
                  </a:lnTo>
                  <a:lnTo>
                    <a:pt x="36864" y="0"/>
                  </a:ln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672209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&amp; Content (with WIN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6801" y="1376363"/>
            <a:ext cx="10693364" cy="4780219"/>
          </a:xfrm>
        </p:spPr>
        <p:txBody>
          <a:bodyPr/>
          <a:lstStyle>
            <a:lvl1pPr>
              <a:spcBef>
                <a:spcPts val="500"/>
              </a:spcBef>
              <a:spcAft>
                <a:spcPts val="500"/>
              </a:spcAft>
              <a:defRPr sz="2000">
                <a:latin typeface="+mn-lt"/>
              </a:defRPr>
            </a:lvl1pPr>
            <a:lvl2pPr marL="539750" indent="-222250">
              <a:lnSpc>
                <a:spcPct val="95000"/>
              </a:lnSpc>
              <a:spcBef>
                <a:spcPts val="500"/>
              </a:spcBef>
              <a:spcAft>
                <a:spcPts val="500"/>
              </a:spcAft>
              <a:tabLst/>
              <a:defRPr b="0" i="0">
                <a:latin typeface="+mn-lt"/>
                <a:ea typeface="Gotham Book" charset="0"/>
                <a:cs typeface="Gotham Book" charset="0"/>
              </a:defRPr>
            </a:lvl2pPr>
            <a:lvl3pPr>
              <a:spcBef>
                <a:spcPts val="500"/>
              </a:spcBef>
              <a:spcAft>
                <a:spcPts val="500"/>
              </a:spcAft>
              <a:defRPr b="0" i="0">
                <a:latin typeface="+mn-lt"/>
                <a:ea typeface="Gotham Book" charset="0"/>
                <a:cs typeface="Gotham Book" charset="0"/>
              </a:defRPr>
            </a:lvl3pPr>
            <a:lvl4pPr>
              <a:spcBef>
                <a:spcPts val="500"/>
              </a:spcBef>
              <a:spcAft>
                <a:spcPts val="500"/>
              </a:spcAft>
              <a:defRPr b="0" i="0">
                <a:latin typeface="+mn-lt"/>
                <a:ea typeface="Gotham Book" charset="0"/>
                <a:cs typeface="Gotham Book" charset="0"/>
              </a:defRPr>
            </a:lvl4pPr>
            <a:lvl5pPr>
              <a:spcBef>
                <a:spcPts val="500"/>
              </a:spcBef>
              <a:spcAft>
                <a:spcPts val="500"/>
              </a:spcAft>
              <a:defRPr b="0" i="0">
                <a:latin typeface="+mn-lt"/>
                <a:ea typeface="Gotham Book" charset="0"/>
                <a:cs typeface="Gotham Book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65544" y="6356350"/>
            <a:ext cx="9686262" cy="365125"/>
          </a:xfrm>
        </p:spPr>
        <p:txBody>
          <a:bodyPr/>
          <a:lstStyle>
            <a:lvl1pPr>
              <a:defRPr lang="en-US" sz="1000" kern="1200" dirty="0">
                <a:solidFill>
                  <a:schemeClr val="tx1">
                    <a:tint val="75000"/>
                  </a:schemeClr>
                </a:solidFill>
                <a:latin typeface="+mn-lt"/>
                <a:ea typeface="Gotham Book" charset="0"/>
                <a:cs typeface="Gotham Book" charset="0"/>
              </a:defRPr>
            </a:lvl1pPr>
          </a:lstStyle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14967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&amp; Content (without WING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6800" y="1376363"/>
            <a:ext cx="10693363" cy="4780219"/>
          </a:xfrm>
        </p:spPr>
        <p:txBody>
          <a:bodyPr/>
          <a:lstStyle>
            <a:lvl1pPr>
              <a:spcBef>
                <a:spcPts val="500"/>
              </a:spcBef>
              <a:spcAft>
                <a:spcPts val="500"/>
              </a:spcAft>
              <a:defRPr>
                <a:latin typeface="+mn-lt"/>
              </a:defRPr>
            </a:lvl1pPr>
            <a:lvl2pPr marL="539750" indent="-222250">
              <a:lnSpc>
                <a:spcPct val="95000"/>
              </a:lnSpc>
              <a:spcBef>
                <a:spcPts val="500"/>
              </a:spcBef>
              <a:spcAft>
                <a:spcPts val="500"/>
              </a:spcAft>
              <a:tabLst/>
              <a:defRPr b="0" i="0">
                <a:latin typeface="+mn-lt"/>
                <a:ea typeface="Gotham Book" charset="0"/>
                <a:cs typeface="Gotham Book" charset="0"/>
              </a:defRPr>
            </a:lvl2pPr>
            <a:lvl3pPr>
              <a:spcBef>
                <a:spcPts val="500"/>
              </a:spcBef>
              <a:spcAft>
                <a:spcPts val="500"/>
              </a:spcAft>
              <a:defRPr b="0" i="0">
                <a:latin typeface="+mn-lt"/>
                <a:ea typeface="Gotham Book" charset="0"/>
                <a:cs typeface="Gotham Book" charset="0"/>
              </a:defRPr>
            </a:lvl3pPr>
            <a:lvl4pPr>
              <a:spcBef>
                <a:spcPts val="500"/>
              </a:spcBef>
              <a:spcAft>
                <a:spcPts val="500"/>
              </a:spcAft>
              <a:defRPr b="0" i="0">
                <a:latin typeface="+mn-lt"/>
                <a:ea typeface="Gotham Book" charset="0"/>
                <a:cs typeface="Gotham Book" charset="0"/>
              </a:defRPr>
            </a:lvl4pPr>
            <a:lvl5pPr>
              <a:spcBef>
                <a:spcPts val="500"/>
              </a:spcBef>
              <a:spcAft>
                <a:spcPts val="500"/>
              </a:spcAft>
              <a:defRPr b="0" i="0">
                <a:latin typeface="+mn-lt"/>
                <a:ea typeface="Gotham Book" charset="0"/>
                <a:cs typeface="Gotham Book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66800" y="6356350"/>
            <a:ext cx="9685006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30553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173204-329A-94D3-B4E7-7E41F0473C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CB9181-B62E-5EE6-0719-4538E3C34D1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82003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&amp; Content (with WIN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6801" y="1376363"/>
            <a:ext cx="10693364" cy="4780219"/>
          </a:xfrm>
        </p:spPr>
        <p:txBody>
          <a:bodyPr/>
          <a:lstStyle>
            <a:lvl1pPr>
              <a:spcBef>
                <a:spcPts val="500"/>
              </a:spcBef>
              <a:spcAft>
                <a:spcPts val="500"/>
              </a:spcAft>
              <a:defRPr sz="2000">
                <a:latin typeface="+mn-lt"/>
              </a:defRPr>
            </a:lvl1pPr>
            <a:lvl2pPr marL="539750" indent="-222250">
              <a:lnSpc>
                <a:spcPct val="95000"/>
              </a:lnSpc>
              <a:spcBef>
                <a:spcPts val="500"/>
              </a:spcBef>
              <a:spcAft>
                <a:spcPts val="500"/>
              </a:spcAft>
              <a:tabLst/>
              <a:defRPr b="0" i="0">
                <a:latin typeface="+mn-lt"/>
                <a:ea typeface="Gotham Book" charset="0"/>
                <a:cs typeface="Gotham Book" charset="0"/>
              </a:defRPr>
            </a:lvl2pPr>
            <a:lvl3pPr>
              <a:spcBef>
                <a:spcPts val="500"/>
              </a:spcBef>
              <a:spcAft>
                <a:spcPts val="500"/>
              </a:spcAft>
              <a:defRPr b="0" i="0">
                <a:latin typeface="+mn-lt"/>
                <a:ea typeface="Gotham Book" charset="0"/>
                <a:cs typeface="Gotham Book" charset="0"/>
              </a:defRPr>
            </a:lvl3pPr>
            <a:lvl4pPr>
              <a:spcBef>
                <a:spcPts val="500"/>
              </a:spcBef>
              <a:spcAft>
                <a:spcPts val="500"/>
              </a:spcAft>
              <a:defRPr b="0" i="0">
                <a:latin typeface="+mn-lt"/>
                <a:ea typeface="Gotham Book" charset="0"/>
                <a:cs typeface="Gotham Book" charset="0"/>
              </a:defRPr>
            </a:lvl4pPr>
            <a:lvl5pPr>
              <a:spcBef>
                <a:spcPts val="500"/>
              </a:spcBef>
              <a:spcAft>
                <a:spcPts val="500"/>
              </a:spcAft>
              <a:defRPr b="0" i="0">
                <a:latin typeface="+mn-lt"/>
                <a:ea typeface="Gotham Book" charset="0"/>
                <a:cs typeface="Gotham Book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65544" y="6356350"/>
            <a:ext cx="9686262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38837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 &amp; Two Content (without WING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65544" y="372140"/>
            <a:ext cx="10694620" cy="860400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5542" y="1376363"/>
            <a:ext cx="5287963" cy="4779637"/>
          </a:xfrm>
        </p:spPr>
        <p:txBody>
          <a:bodyPr lIns="90000"/>
          <a:lstStyle>
            <a:lvl1pPr>
              <a:spcBef>
                <a:spcPts val="500"/>
              </a:spcBef>
              <a:spcAft>
                <a:spcPts val="500"/>
              </a:spcAft>
              <a:defRPr>
                <a:solidFill>
                  <a:schemeClr val="tx2"/>
                </a:solidFill>
              </a:defRPr>
            </a:lvl1pPr>
            <a:lvl2pPr marL="539750" indent="-222250">
              <a:spcBef>
                <a:spcPts val="500"/>
              </a:spcBef>
              <a:spcAft>
                <a:spcPts val="500"/>
              </a:spcAft>
              <a:tabLst/>
              <a:defRPr>
                <a:solidFill>
                  <a:schemeClr val="tx2"/>
                </a:solidFill>
              </a:defRPr>
            </a:lvl2pPr>
            <a:lvl3pPr>
              <a:spcBef>
                <a:spcPts val="500"/>
              </a:spcBef>
              <a:spcAft>
                <a:spcPts val="500"/>
              </a:spcAft>
              <a:defRPr>
                <a:solidFill>
                  <a:schemeClr val="tx2"/>
                </a:solidFill>
              </a:defRPr>
            </a:lvl3pPr>
            <a:lvl4pPr>
              <a:spcBef>
                <a:spcPts val="500"/>
              </a:spcBef>
              <a:spcAft>
                <a:spcPts val="500"/>
              </a:spcAft>
              <a:defRPr>
                <a:solidFill>
                  <a:schemeClr val="tx2"/>
                </a:solidFill>
              </a:defRPr>
            </a:lvl4pPr>
            <a:lvl5pPr>
              <a:spcBef>
                <a:spcPts val="500"/>
              </a:spcBef>
              <a:spcAft>
                <a:spcPts val="500"/>
              </a:spcAft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199" y="1376363"/>
            <a:ext cx="5287963" cy="4779637"/>
          </a:xfrm>
        </p:spPr>
        <p:txBody>
          <a:bodyPr lIns="90000"/>
          <a:lstStyle>
            <a:lvl1pPr>
              <a:spcBef>
                <a:spcPts val="500"/>
              </a:spcBef>
              <a:spcAft>
                <a:spcPts val="500"/>
              </a:spcAft>
              <a:defRPr>
                <a:solidFill>
                  <a:schemeClr val="tx2"/>
                </a:solidFill>
              </a:defRPr>
            </a:lvl1pPr>
            <a:lvl2pPr marL="539750" indent="-222250">
              <a:spcBef>
                <a:spcPts val="500"/>
              </a:spcBef>
              <a:spcAft>
                <a:spcPts val="500"/>
              </a:spcAft>
              <a:tabLst/>
              <a:defRPr>
                <a:solidFill>
                  <a:schemeClr val="tx2"/>
                </a:solidFill>
              </a:defRPr>
            </a:lvl2pPr>
            <a:lvl3pPr>
              <a:spcBef>
                <a:spcPts val="500"/>
              </a:spcBef>
              <a:spcAft>
                <a:spcPts val="500"/>
              </a:spcAft>
              <a:defRPr>
                <a:solidFill>
                  <a:schemeClr val="tx2"/>
                </a:solidFill>
              </a:defRPr>
            </a:lvl3pPr>
            <a:lvl4pPr>
              <a:spcBef>
                <a:spcPts val="500"/>
              </a:spcBef>
              <a:spcAft>
                <a:spcPts val="500"/>
              </a:spcAft>
              <a:defRPr>
                <a:solidFill>
                  <a:schemeClr val="tx2"/>
                </a:solidFill>
              </a:defRPr>
            </a:lvl4pPr>
            <a:lvl5pPr>
              <a:spcBef>
                <a:spcPts val="500"/>
              </a:spcBef>
              <a:spcAft>
                <a:spcPts val="500"/>
              </a:spcAft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65542" y="6356350"/>
            <a:ext cx="9686264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14883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TItle &amp; Two Comparison (with WIN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66800" y="370800"/>
            <a:ext cx="10693362" cy="860400"/>
          </a:xfrm>
        </p:spPr>
        <p:txBody>
          <a:bodyPr lIns="90000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766800" y="1376363"/>
            <a:ext cx="5262049" cy="714223"/>
          </a:xfrm>
        </p:spPr>
        <p:txBody>
          <a:bodyPr lIns="90000" anchor="b">
            <a:normAutofit/>
          </a:bodyPr>
          <a:lstStyle>
            <a:lvl1pPr marL="0" indent="0">
              <a:buNone/>
              <a:defRPr sz="2000" b="1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6800" y="2090586"/>
            <a:ext cx="5262049" cy="4099077"/>
          </a:xfrm>
        </p:spPr>
        <p:txBody>
          <a:bodyPr/>
          <a:lstStyle>
            <a:lvl1pPr>
              <a:spcBef>
                <a:spcPts val="500"/>
              </a:spcBef>
              <a:spcAft>
                <a:spcPts val="500"/>
              </a:spcAft>
              <a:defRPr>
                <a:solidFill>
                  <a:schemeClr val="tx2"/>
                </a:solidFill>
              </a:defRPr>
            </a:lvl1pPr>
            <a:lvl2pPr marL="539750" indent="-222250">
              <a:spcBef>
                <a:spcPts val="500"/>
              </a:spcBef>
              <a:spcAft>
                <a:spcPts val="500"/>
              </a:spcAft>
              <a:tabLst/>
              <a:defRPr>
                <a:solidFill>
                  <a:schemeClr val="tx2"/>
                </a:solidFill>
              </a:defRPr>
            </a:lvl2pPr>
            <a:lvl3pPr>
              <a:spcBef>
                <a:spcPts val="500"/>
              </a:spcBef>
              <a:spcAft>
                <a:spcPts val="500"/>
              </a:spcAft>
              <a:defRPr>
                <a:solidFill>
                  <a:schemeClr val="tx2"/>
                </a:solidFill>
              </a:defRPr>
            </a:lvl3pPr>
            <a:lvl4pPr>
              <a:spcBef>
                <a:spcPts val="500"/>
              </a:spcBef>
              <a:spcAft>
                <a:spcPts val="500"/>
              </a:spcAft>
              <a:defRPr>
                <a:solidFill>
                  <a:schemeClr val="tx2"/>
                </a:solidFill>
              </a:defRPr>
            </a:lvl4pPr>
            <a:lvl5pPr>
              <a:spcBef>
                <a:spcPts val="500"/>
              </a:spcBef>
              <a:spcAft>
                <a:spcPts val="500"/>
              </a:spcAft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199" y="1376363"/>
            <a:ext cx="5287963" cy="714223"/>
          </a:xfrm>
        </p:spPr>
        <p:txBody>
          <a:bodyPr lIns="90000" anchor="b">
            <a:normAutofit/>
          </a:bodyPr>
          <a:lstStyle>
            <a:lvl1pPr marL="0" indent="0">
              <a:buNone/>
              <a:defRPr sz="2000" b="1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199" y="2090586"/>
            <a:ext cx="5287963" cy="4099077"/>
          </a:xfrm>
        </p:spPr>
        <p:txBody>
          <a:bodyPr/>
          <a:lstStyle>
            <a:lvl1pPr>
              <a:spcBef>
                <a:spcPts val="500"/>
              </a:spcBef>
              <a:spcAft>
                <a:spcPts val="500"/>
              </a:spcAft>
              <a:defRPr>
                <a:solidFill>
                  <a:schemeClr val="tx2"/>
                </a:solidFill>
              </a:defRPr>
            </a:lvl1pPr>
            <a:lvl2pPr marL="539750" indent="-222250">
              <a:spcBef>
                <a:spcPts val="500"/>
              </a:spcBef>
              <a:spcAft>
                <a:spcPts val="500"/>
              </a:spcAft>
              <a:tabLst/>
              <a:defRPr>
                <a:solidFill>
                  <a:schemeClr val="tx2"/>
                </a:solidFill>
              </a:defRPr>
            </a:lvl2pPr>
            <a:lvl3pPr>
              <a:spcBef>
                <a:spcPts val="500"/>
              </a:spcBef>
              <a:spcAft>
                <a:spcPts val="500"/>
              </a:spcAft>
              <a:defRPr>
                <a:solidFill>
                  <a:schemeClr val="tx2"/>
                </a:solidFill>
              </a:defRPr>
            </a:lvl3pPr>
            <a:lvl4pPr>
              <a:spcBef>
                <a:spcPts val="500"/>
              </a:spcBef>
              <a:spcAft>
                <a:spcPts val="500"/>
              </a:spcAft>
              <a:defRPr>
                <a:solidFill>
                  <a:schemeClr val="tx2"/>
                </a:solidFill>
              </a:defRPr>
            </a:lvl4pPr>
            <a:lvl5pPr>
              <a:spcBef>
                <a:spcPts val="500"/>
              </a:spcBef>
              <a:spcAft>
                <a:spcPts val="500"/>
              </a:spcAft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766763" y="6356350"/>
            <a:ext cx="9685043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63980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TItle &amp; Two Comparison (without WING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66799" y="370800"/>
            <a:ext cx="10693363" cy="860400"/>
          </a:xfrm>
        </p:spPr>
        <p:txBody>
          <a:bodyPr lIns="90000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766800" y="1376363"/>
            <a:ext cx="5262050" cy="714223"/>
          </a:xfrm>
        </p:spPr>
        <p:txBody>
          <a:bodyPr lIns="90000" anchor="b">
            <a:normAutofit/>
          </a:bodyPr>
          <a:lstStyle>
            <a:lvl1pPr marL="0" indent="0">
              <a:buNone/>
              <a:defRPr sz="2000" b="1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6800" y="2090586"/>
            <a:ext cx="5262050" cy="4099077"/>
          </a:xfrm>
        </p:spPr>
        <p:txBody>
          <a:bodyPr/>
          <a:lstStyle>
            <a:lvl1pPr>
              <a:spcBef>
                <a:spcPts val="500"/>
              </a:spcBef>
              <a:spcAft>
                <a:spcPts val="500"/>
              </a:spcAft>
              <a:defRPr>
                <a:solidFill>
                  <a:schemeClr val="tx2"/>
                </a:solidFill>
              </a:defRPr>
            </a:lvl1pPr>
            <a:lvl2pPr marL="539750" indent="-222250">
              <a:spcBef>
                <a:spcPts val="500"/>
              </a:spcBef>
              <a:spcAft>
                <a:spcPts val="500"/>
              </a:spcAft>
              <a:tabLst/>
              <a:defRPr>
                <a:solidFill>
                  <a:schemeClr val="tx2"/>
                </a:solidFill>
              </a:defRPr>
            </a:lvl2pPr>
            <a:lvl3pPr>
              <a:spcBef>
                <a:spcPts val="500"/>
              </a:spcBef>
              <a:spcAft>
                <a:spcPts val="500"/>
              </a:spcAft>
              <a:defRPr>
                <a:solidFill>
                  <a:schemeClr val="tx2"/>
                </a:solidFill>
              </a:defRPr>
            </a:lvl3pPr>
            <a:lvl4pPr>
              <a:spcBef>
                <a:spcPts val="500"/>
              </a:spcBef>
              <a:spcAft>
                <a:spcPts val="500"/>
              </a:spcAft>
              <a:defRPr>
                <a:solidFill>
                  <a:schemeClr val="tx2"/>
                </a:solidFill>
              </a:defRPr>
            </a:lvl4pPr>
            <a:lvl5pPr>
              <a:spcBef>
                <a:spcPts val="500"/>
              </a:spcBef>
              <a:spcAft>
                <a:spcPts val="500"/>
              </a:spcAft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376363"/>
            <a:ext cx="5287964" cy="714223"/>
          </a:xfrm>
        </p:spPr>
        <p:txBody>
          <a:bodyPr lIns="90000" anchor="b">
            <a:normAutofit/>
          </a:bodyPr>
          <a:lstStyle>
            <a:lvl1pPr marL="0" indent="0">
              <a:buNone/>
              <a:defRPr sz="2000" b="1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090586"/>
            <a:ext cx="5287964" cy="4099077"/>
          </a:xfrm>
        </p:spPr>
        <p:txBody>
          <a:bodyPr/>
          <a:lstStyle>
            <a:lvl1pPr>
              <a:spcBef>
                <a:spcPts val="500"/>
              </a:spcBef>
              <a:spcAft>
                <a:spcPts val="500"/>
              </a:spcAft>
              <a:defRPr>
                <a:solidFill>
                  <a:schemeClr val="tx2"/>
                </a:solidFill>
              </a:defRPr>
            </a:lvl1pPr>
            <a:lvl2pPr marL="539750" indent="-222250">
              <a:spcBef>
                <a:spcPts val="500"/>
              </a:spcBef>
              <a:spcAft>
                <a:spcPts val="500"/>
              </a:spcAft>
              <a:tabLst/>
              <a:defRPr>
                <a:solidFill>
                  <a:schemeClr val="tx2"/>
                </a:solidFill>
              </a:defRPr>
            </a:lvl2pPr>
            <a:lvl3pPr>
              <a:spcBef>
                <a:spcPts val="500"/>
              </a:spcBef>
              <a:spcAft>
                <a:spcPts val="500"/>
              </a:spcAft>
              <a:defRPr>
                <a:solidFill>
                  <a:schemeClr val="tx2"/>
                </a:solidFill>
              </a:defRPr>
            </a:lvl3pPr>
            <a:lvl4pPr>
              <a:spcBef>
                <a:spcPts val="500"/>
              </a:spcBef>
              <a:spcAft>
                <a:spcPts val="500"/>
              </a:spcAft>
              <a:defRPr>
                <a:solidFill>
                  <a:schemeClr val="tx2"/>
                </a:solidFill>
              </a:defRPr>
            </a:lvl4pPr>
            <a:lvl5pPr>
              <a:spcBef>
                <a:spcPts val="500"/>
              </a:spcBef>
              <a:spcAft>
                <a:spcPts val="500"/>
              </a:spcAft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766763" y="6356350"/>
            <a:ext cx="9685043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6488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(with WIN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65544" y="370800"/>
            <a:ext cx="10694620" cy="861236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65544" y="6356350"/>
            <a:ext cx="9686262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0683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itle / Option 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13720" y="2817624"/>
            <a:ext cx="4554279" cy="1095158"/>
          </a:xfrm>
        </p:spPr>
        <p:txBody>
          <a:bodyPr anchor="ctr">
            <a:noAutofit/>
          </a:bodyPr>
          <a:lstStyle>
            <a:lvl1pPr marL="0" indent="0" algn="l">
              <a:buNone/>
              <a:defRPr sz="3200" b="0">
                <a:solidFill>
                  <a:srgbClr val="FFFF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40" name="Straight Connector 39"/>
          <p:cNvCxnSpPr/>
          <p:nvPr/>
        </p:nvCxnSpPr>
        <p:spPr>
          <a:xfrm>
            <a:off x="5953776" y="2922836"/>
            <a:ext cx="0" cy="89017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Group 31">
            <a:extLst>
              <a:ext uri="{FF2B5EF4-FFF2-40B4-BE49-F238E27FC236}">
                <a16:creationId xmlns:a16="http://schemas.microsoft.com/office/drawing/2014/main" id="{2955366A-3A9C-24A2-7B5D-869679D10F0C}"/>
              </a:ext>
            </a:extLst>
          </p:cNvPr>
          <p:cNvGrpSpPr>
            <a:grpSpLocks noChangeAspect="1"/>
          </p:cNvGrpSpPr>
          <p:nvPr/>
        </p:nvGrpSpPr>
        <p:grpSpPr>
          <a:xfrm>
            <a:off x="9314855" y="5206895"/>
            <a:ext cx="2552680" cy="1290456"/>
            <a:chOff x="5669222" y="5557521"/>
            <a:chExt cx="2955434" cy="1494060"/>
          </a:xfrm>
        </p:grpSpPr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A182FA4B-BBC2-7CD9-6BBB-46ED3D494486}"/>
                </a:ext>
              </a:extLst>
            </p:cNvPr>
            <p:cNvSpPr/>
            <p:nvPr/>
          </p:nvSpPr>
          <p:spPr>
            <a:xfrm>
              <a:off x="5669222" y="6124397"/>
              <a:ext cx="1708959" cy="687425"/>
            </a:xfrm>
            <a:custGeom>
              <a:avLst/>
              <a:gdLst>
                <a:gd name="connsiteX0" fmla="*/ 1708959 w 1708959"/>
                <a:gd name="connsiteY0" fmla="*/ 0 h 687425"/>
                <a:gd name="connsiteX1" fmla="*/ 1593706 w 1708959"/>
                <a:gd name="connsiteY1" fmla="*/ 0 h 687425"/>
                <a:gd name="connsiteX2" fmla="*/ 1593706 w 1708959"/>
                <a:gd name="connsiteY2" fmla="*/ 521819 h 687425"/>
                <a:gd name="connsiteX3" fmla="*/ 1708959 w 1708959"/>
                <a:gd name="connsiteY3" fmla="*/ 521819 h 687425"/>
                <a:gd name="connsiteX4" fmla="*/ 1708959 w 1708959"/>
                <a:gd name="connsiteY4" fmla="*/ 0 h 687425"/>
                <a:gd name="connsiteX5" fmla="*/ 1536785 w 1708959"/>
                <a:gd name="connsiteY5" fmla="*/ 275422 h 687425"/>
                <a:gd name="connsiteX6" fmla="*/ 1501192 w 1708959"/>
                <a:gd name="connsiteY6" fmla="*/ 216736 h 687425"/>
                <a:gd name="connsiteX7" fmla="*/ 1446673 w 1708959"/>
                <a:gd name="connsiteY7" fmla="*/ 179801 h 687425"/>
                <a:gd name="connsiteX8" fmla="*/ 1376970 w 1708959"/>
                <a:gd name="connsiteY8" fmla="*/ 167019 h 687425"/>
                <a:gd name="connsiteX9" fmla="*/ 1303806 w 1708959"/>
                <a:gd name="connsiteY9" fmla="*/ 180154 h 687425"/>
                <a:gd name="connsiteX10" fmla="*/ 1245120 w 1708959"/>
                <a:gd name="connsiteY10" fmla="*/ 217089 h 687425"/>
                <a:gd name="connsiteX11" fmla="*/ 1205784 w 1708959"/>
                <a:gd name="connsiteY11" fmla="*/ 275069 h 687425"/>
                <a:gd name="connsiteX12" fmla="*/ 1191307 w 1708959"/>
                <a:gd name="connsiteY12" fmla="*/ 351340 h 687425"/>
                <a:gd name="connsiteX13" fmla="*/ 1206138 w 1708959"/>
                <a:gd name="connsiteY13" fmla="*/ 428599 h 687425"/>
                <a:gd name="connsiteX14" fmla="*/ 1246886 w 1708959"/>
                <a:gd name="connsiteY14" fmla="*/ 485520 h 687425"/>
                <a:gd name="connsiteX15" fmla="*/ 1307267 w 1708959"/>
                <a:gd name="connsiteY15" fmla="*/ 520689 h 687425"/>
                <a:gd name="connsiteX16" fmla="*/ 1380430 w 1708959"/>
                <a:gd name="connsiteY16" fmla="*/ 532766 h 687425"/>
                <a:gd name="connsiteX17" fmla="*/ 1472591 w 1708959"/>
                <a:gd name="connsiteY17" fmla="*/ 513768 h 687425"/>
                <a:gd name="connsiteX18" fmla="*/ 1536432 w 1708959"/>
                <a:gd name="connsiteY18" fmla="*/ 459602 h 687425"/>
                <a:gd name="connsiteX19" fmla="*/ 1457760 w 1708959"/>
                <a:gd name="connsiteY19" fmla="*/ 409885 h 687425"/>
                <a:gd name="connsiteX20" fmla="*/ 1427393 w 1708959"/>
                <a:gd name="connsiteY20" fmla="*/ 435803 h 687425"/>
                <a:gd name="connsiteX21" fmla="*/ 1381843 w 1708959"/>
                <a:gd name="connsiteY21" fmla="*/ 445760 h 687425"/>
                <a:gd name="connsiteX22" fmla="*/ 1352535 w 1708959"/>
                <a:gd name="connsiteY22" fmla="*/ 440958 h 687425"/>
                <a:gd name="connsiteX23" fmla="*/ 1326970 w 1708959"/>
                <a:gd name="connsiteY23" fmla="*/ 427470 h 687425"/>
                <a:gd name="connsiteX24" fmla="*/ 1308326 w 1708959"/>
                <a:gd name="connsiteY24" fmla="*/ 407131 h 687425"/>
                <a:gd name="connsiteX25" fmla="*/ 1299710 w 1708959"/>
                <a:gd name="connsiteY25" fmla="*/ 380930 h 687425"/>
                <a:gd name="connsiteX26" fmla="*/ 1548862 w 1708959"/>
                <a:gd name="connsiteY26" fmla="*/ 380930 h 687425"/>
                <a:gd name="connsiteX27" fmla="*/ 1549568 w 1708959"/>
                <a:gd name="connsiteY27" fmla="*/ 367795 h 687425"/>
                <a:gd name="connsiteX28" fmla="*/ 1549568 w 1708959"/>
                <a:gd name="connsiteY28" fmla="*/ 353953 h 687425"/>
                <a:gd name="connsiteX29" fmla="*/ 1536785 w 1708959"/>
                <a:gd name="connsiteY29" fmla="*/ 275281 h 687425"/>
                <a:gd name="connsiteX30" fmla="*/ 1299710 w 1708959"/>
                <a:gd name="connsiteY30" fmla="*/ 310592 h 687425"/>
                <a:gd name="connsiteX31" fmla="*/ 1306631 w 1708959"/>
                <a:gd name="connsiteY31" fmla="*/ 285380 h 687425"/>
                <a:gd name="connsiteX32" fmla="*/ 1323227 w 1708959"/>
                <a:gd name="connsiteY32" fmla="*/ 264335 h 687425"/>
                <a:gd name="connsiteX33" fmla="*/ 1347380 w 1708959"/>
                <a:gd name="connsiteY33" fmla="*/ 250211 h 687425"/>
                <a:gd name="connsiteX34" fmla="*/ 1377747 w 1708959"/>
                <a:gd name="connsiteY34" fmla="*/ 245055 h 687425"/>
                <a:gd name="connsiteX35" fmla="*/ 1428453 w 1708959"/>
                <a:gd name="connsiteY35" fmla="*/ 264405 h 687425"/>
                <a:gd name="connsiteX36" fmla="*/ 1445331 w 1708959"/>
                <a:gd name="connsiteY36" fmla="*/ 310662 h 687425"/>
                <a:gd name="connsiteX37" fmla="*/ 1299710 w 1708959"/>
                <a:gd name="connsiteY37" fmla="*/ 310662 h 687425"/>
                <a:gd name="connsiteX38" fmla="*/ 1032904 w 1708959"/>
                <a:gd name="connsiteY38" fmla="*/ 381707 h 687425"/>
                <a:gd name="connsiteX39" fmla="*/ 1016379 w 1708959"/>
                <a:gd name="connsiteY39" fmla="*/ 409320 h 687425"/>
                <a:gd name="connsiteX40" fmla="*/ 990108 w 1708959"/>
                <a:gd name="connsiteY40" fmla="*/ 428317 h 687425"/>
                <a:gd name="connsiteX41" fmla="*/ 955291 w 1708959"/>
                <a:gd name="connsiteY41" fmla="*/ 435591 h 687425"/>
                <a:gd name="connsiteX42" fmla="*/ 921111 w 1708959"/>
                <a:gd name="connsiteY42" fmla="*/ 428317 h 687425"/>
                <a:gd name="connsiteX43" fmla="*/ 895899 w 1708959"/>
                <a:gd name="connsiteY43" fmla="*/ 408967 h 687425"/>
                <a:gd name="connsiteX44" fmla="*/ 880009 w 1708959"/>
                <a:gd name="connsiteY44" fmla="*/ 381001 h 687425"/>
                <a:gd name="connsiteX45" fmla="*/ 874501 w 1708959"/>
                <a:gd name="connsiteY45" fmla="*/ 347880 h 687425"/>
                <a:gd name="connsiteX46" fmla="*/ 880009 w 1708959"/>
                <a:gd name="connsiteY46" fmla="*/ 314052 h 687425"/>
                <a:gd name="connsiteX47" fmla="*/ 895899 w 1708959"/>
                <a:gd name="connsiteY47" fmla="*/ 286439 h 687425"/>
                <a:gd name="connsiteX48" fmla="*/ 921111 w 1708959"/>
                <a:gd name="connsiteY48" fmla="*/ 267795 h 687425"/>
                <a:gd name="connsiteX49" fmla="*/ 955291 w 1708959"/>
                <a:gd name="connsiteY49" fmla="*/ 260874 h 687425"/>
                <a:gd name="connsiteX50" fmla="*/ 989825 w 1708959"/>
                <a:gd name="connsiteY50" fmla="*/ 267795 h 687425"/>
                <a:gd name="connsiteX51" fmla="*/ 1016025 w 1708959"/>
                <a:gd name="connsiteY51" fmla="*/ 286792 h 687425"/>
                <a:gd name="connsiteX52" fmla="*/ 1032904 w 1708959"/>
                <a:gd name="connsiteY52" fmla="*/ 314758 h 687425"/>
                <a:gd name="connsiteX53" fmla="*/ 1038765 w 1708959"/>
                <a:gd name="connsiteY53" fmla="*/ 347880 h 687425"/>
                <a:gd name="connsiteX54" fmla="*/ 1032904 w 1708959"/>
                <a:gd name="connsiteY54" fmla="*/ 381707 h 687425"/>
                <a:gd name="connsiteX55" fmla="*/ 1146463 w 1708959"/>
                <a:gd name="connsiteY55" fmla="*/ 178106 h 687425"/>
                <a:gd name="connsiteX56" fmla="*/ 1039472 w 1708959"/>
                <a:gd name="connsiteY56" fmla="*/ 178106 h 687425"/>
                <a:gd name="connsiteX57" fmla="*/ 1039472 w 1708959"/>
                <a:gd name="connsiteY57" fmla="*/ 222315 h 687425"/>
                <a:gd name="connsiteX58" fmla="*/ 1038059 w 1708959"/>
                <a:gd name="connsiteY58" fmla="*/ 222315 h 687425"/>
                <a:gd name="connsiteX59" fmla="*/ 990461 w 1708959"/>
                <a:gd name="connsiteY59" fmla="*/ 181567 h 687425"/>
                <a:gd name="connsiteX60" fmla="*/ 928385 w 1708959"/>
                <a:gd name="connsiteY60" fmla="*/ 168431 h 687425"/>
                <a:gd name="connsiteX61" fmla="*/ 859317 w 1708959"/>
                <a:gd name="connsiteY61" fmla="*/ 183262 h 687425"/>
                <a:gd name="connsiteX62" fmla="*/ 807905 w 1708959"/>
                <a:gd name="connsiteY62" fmla="*/ 222951 h 687425"/>
                <a:gd name="connsiteX63" fmla="*/ 775843 w 1708959"/>
                <a:gd name="connsiteY63" fmla="*/ 280225 h 687425"/>
                <a:gd name="connsiteX64" fmla="*/ 764826 w 1708959"/>
                <a:gd name="connsiteY64" fmla="*/ 348586 h 687425"/>
                <a:gd name="connsiteX65" fmla="*/ 775843 w 1708959"/>
                <a:gd name="connsiteY65" fmla="*/ 416523 h 687425"/>
                <a:gd name="connsiteX66" fmla="*/ 807905 w 1708959"/>
                <a:gd name="connsiteY66" fmla="*/ 472808 h 687425"/>
                <a:gd name="connsiteX67" fmla="*/ 859317 w 1708959"/>
                <a:gd name="connsiteY67" fmla="*/ 511155 h 687425"/>
                <a:gd name="connsiteX68" fmla="*/ 929020 w 1708959"/>
                <a:gd name="connsiteY68" fmla="*/ 525280 h 687425"/>
                <a:gd name="connsiteX69" fmla="*/ 990461 w 1708959"/>
                <a:gd name="connsiteY69" fmla="*/ 512850 h 687425"/>
                <a:gd name="connsiteX70" fmla="*/ 1033257 w 1708959"/>
                <a:gd name="connsiteY70" fmla="*/ 479729 h 687425"/>
                <a:gd name="connsiteX71" fmla="*/ 1035305 w 1708959"/>
                <a:gd name="connsiteY71" fmla="*/ 479729 h 687425"/>
                <a:gd name="connsiteX72" fmla="*/ 1035305 w 1708959"/>
                <a:gd name="connsiteY72" fmla="*/ 500421 h 687425"/>
                <a:gd name="connsiteX73" fmla="*/ 1011506 w 1708959"/>
                <a:gd name="connsiteY73" fmla="*/ 570124 h 687425"/>
                <a:gd name="connsiteX74" fmla="*/ 937989 w 1708959"/>
                <a:gd name="connsiteY74" fmla="*/ 596325 h 687425"/>
                <a:gd name="connsiteX75" fmla="*/ 878950 w 1708959"/>
                <a:gd name="connsiteY75" fmla="*/ 585590 h 687425"/>
                <a:gd name="connsiteX76" fmla="*/ 824077 w 1708959"/>
                <a:gd name="connsiteY76" fmla="*/ 552822 h 687425"/>
                <a:gd name="connsiteX77" fmla="*/ 767510 w 1708959"/>
                <a:gd name="connsiteY77" fmla="*/ 633613 h 687425"/>
                <a:gd name="connsiteX78" fmla="*/ 850702 w 1708959"/>
                <a:gd name="connsiteY78" fmla="*/ 673655 h 687425"/>
                <a:gd name="connsiteX79" fmla="*/ 944204 w 1708959"/>
                <a:gd name="connsiteY79" fmla="*/ 687426 h 687425"/>
                <a:gd name="connsiteX80" fmla="*/ 1027395 w 1708959"/>
                <a:gd name="connsiteY80" fmla="*/ 675349 h 687425"/>
                <a:gd name="connsiteX81" fmla="*/ 1091237 w 1708959"/>
                <a:gd name="connsiteY81" fmla="*/ 638768 h 687425"/>
                <a:gd name="connsiteX82" fmla="*/ 1131915 w 1708959"/>
                <a:gd name="connsiteY82" fmla="*/ 576974 h 687425"/>
                <a:gd name="connsiteX83" fmla="*/ 1146392 w 1708959"/>
                <a:gd name="connsiteY83" fmla="*/ 489334 h 687425"/>
                <a:gd name="connsiteX84" fmla="*/ 1146392 w 1708959"/>
                <a:gd name="connsiteY84" fmla="*/ 178036 h 687425"/>
                <a:gd name="connsiteX85" fmla="*/ 724078 w 1708959"/>
                <a:gd name="connsiteY85" fmla="*/ 521819 h 687425"/>
                <a:gd name="connsiteX86" fmla="*/ 724078 w 1708959"/>
                <a:gd name="connsiteY86" fmla="*/ 309250 h 687425"/>
                <a:gd name="connsiteX87" fmla="*/ 717510 w 1708959"/>
                <a:gd name="connsiteY87" fmla="*/ 258191 h 687425"/>
                <a:gd name="connsiteX88" fmla="*/ 696112 w 1708959"/>
                <a:gd name="connsiteY88" fmla="*/ 212993 h 687425"/>
                <a:gd name="connsiteX89" fmla="*/ 657129 w 1708959"/>
                <a:gd name="connsiteY89" fmla="*/ 180931 h 687425"/>
                <a:gd name="connsiteX90" fmla="*/ 598443 w 1708959"/>
                <a:gd name="connsiteY90" fmla="*/ 168502 h 687425"/>
                <a:gd name="connsiteX91" fmla="*/ 564616 w 1708959"/>
                <a:gd name="connsiteY91" fmla="*/ 173375 h 687425"/>
                <a:gd name="connsiteX92" fmla="*/ 535237 w 1708959"/>
                <a:gd name="connsiteY92" fmla="*/ 185804 h 687425"/>
                <a:gd name="connsiteX93" fmla="*/ 511791 w 1708959"/>
                <a:gd name="connsiteY93" fmla="*/ 204095 h 687425"/>
                <a:gd name="connsiteX94" fmla="*/ 495548 w 1708959"/>
                <a:gd name="connsiteY94" fmla="*/ 225846 h 687425"/>
                <a:gd name="connsiteX95" fmla="*/ 494136 w 1708959"/>
                <a:gd name="connsiteY95" fmla="*/ 225846 h 687425"/>
                <a:gd name="connsiteX96" fmla="*/ 494136 w 1708959"/>
                <a:gd name="connsiteY96" fmla="*/ 178248 h 687425"/>
                <a:gd name="connsiteX97" fmla="*/ 384391 w 1708959"/>
                <a:gd name="connsiteY97" fmla="*/ 178248 h 687425"/>
                <a:gd name="connsiteX98" fmla="*/ 384391 w 1708959"/>
                <a:gd name="connsiteY98" fmla="*/ 521960 h 687425"/>
                <a:gd name="connsiteX99" fmla="*/ 498302 w 1708959"/>
                <a:gd name="connsiteY99" fmla="*/ 521960 h 687425"/>
                <a:gd name="connsiteX100" fmla="*/ 498302 w 1708959"/>
                <a:gd name="connsiteY100" fmla="*/ 335591 h 687425"/>
                <a:gd name="connsiteX101" fmla="*/ 502116 w 1708959"/>
                <a:gd name="connsiteY101" fmla="*/ 307626 h 687425"/>
                <a:gd name="connsiteX102" fmla="*/ 513486 w 1708959"/>
                <a:gd name="connsiteY102" fmla="*/ 283826 h 687425"/>
                <a:gd name="connsiteX103" fmla="*/ 532483 w 1708959"/>
                <a:gd name="connsiteY103" fmla="*/ 267654 h 687425"/>
                <a:gd name="connsiteX104" fmla="*/ 559037 w 1708959"/>
                <a:gd name="connsiteY104" fmla="*/ 261792 h 687425"/>
                <a:gd name="connsiteX105" fmla="*/ 584248 w 1708959"/>
                <a:gd name="connsiteY105" fmla="*/ 267654 h 687425"/>
                <a:gd name="connsiteX106" fmla="*/ 599785 w 1708959"/>
                <a:gd name="connsiteY106" fmla="*/ 283544 h 687425"/>
                <a:gd name="connsiteX107" fmla="*/ 607694 w 1708959"/>
                <a:gd name="connsiteY107" fmla="*/ 306637 h 687425"/>
                <a:gd name="connsiteX108" fmla="*/ 610096 w 1708959"/>
                <a:gd name="connsiteY108" fmla="*/ 334250 h 687425"/>
                <a:gd name="connsiteX109" fmla="*/ 610096 w 1708959"/>
                <a:gd name="connsiteY109" fmla="*/ 521960 h 687425"/>
                <a:gd name="connsiteX110" fmla="*/ 723937 w 1708959"/>
                <a:gd name="connsiteY110" fmla="*/ 521960 h 687425"/>
                <a:gd name="connsiteX111" fmla="*/ 73870 w 1708959"/>
                <a:gd name="connsiteY111" fmla="*/ 286439 h 687425"/>
                <a:gd name="connsiteX112" fmla="*/ 112217 w 1708959"/>
                <a:gd name="connsiteY112" fmla="*/ 261581 h 687425"/>
                <a:gd name="connsiteX113" fmla="*/ 158827 w 1708959"/>
                <a:gd name="connsiteY113" fmla="*/ 251199 h 687425"/>
                <a:gd name="connsiteX114" fmla="*/ 202965 w 1708959"/>
                <a:gd name="connsiteY114" fmla="*/ 263275 h 687425"/>
                <a:gd name="connsiteX115" fmla="*/ 220903 w 1708959"/>
                <a:gd name="connsiteY115" fmla="*/ 300917 h 687425"/>
                <a:gd name="connsiteX116" fmla="*/ 220903 w 1708959"/>
                <a:gd name="connsiteY116" fmla="*/ 306425 h 687425"/>
                <a:gd name="connsiteX117" fmla="*/ 144279 w 1708959"/>
                <a:gd name="connsiteY117" fmla="*/ 310592 h 687425"/>
                <a:gd name="connsiteX118" fmla="*/ 72810 w 1708959"/>
                <a:gd name="connsiteY118" fmla="*/ 327188 h 687425"/>
                <a:gd name="connsiteX119" fmla="*/ 20339 w 1708959"/>
                <a:gd name="connsiteY119" fmla="*/ 362357 h 687425"/>
                <a:gd name="connsiteX120" fmla="*/ 0 w 1708959"/>
                <a:gd name="connsiteY120" fmla="*/ 422385 h 687425"/>
                <a:gd name="connsiteX121" fmla="*/ 11723 w 1708959"/>
                <a:gd name="connsiteY121" fmla="*/ 473444 h 687425"/>
                <a:gd name="connsiteX122" fmla="*/ 41737 w 1708959"/>
                <a:gd name="connsiteY122" fmla="*/ 506565 h 687425"/>
                <a:gd name="connsiteX123" fmla="*/ 82132 w 1708959"/>
                <a:gd name="connsiteY123" fmla="*/ 524503 h 687425"/>
                <a:gd name="connsiteX124" fmla="*/ 124929 w 1708959"/>
                <a:gd name="connsiteY124" fmla="*/ 530011 h 687425"/>
                <a:gd name="connsiteX125" fmla="*/ 182556 w 1708959"/>
                <a:gd name="connsiteY125" fmla="*/ 518288 h 687425"/>
                <a:gd name="connsiteX126" fmla="*/ 222245 w 1708959"/>
                <a:gd name="connsiteY126" fmla="*/ 485167 h 687425"/>
                <a:gd name="connsiteX127" fmla="*/ 224293 w 1708959"/>
                <a:gd name="connsiteY127" fmla="*/ 485167 h 687425"/>
                <a:gd name="connsiteX128" fmla="*/ 224293 w 1708959"/>
                <a:gd name="connsiteY128" fmla="*/ 521749 h 687425"/>
                <a:gd name="connsiteX129" fmla="*/ 327823 w 1708959"/>
                <a:gd name="connsiteY129" fmla="*/ 521749 h 687425"/>
                <a:gd name="connsiteX130" fmla="*/ 327823 w 1708959"/>
                <a:gd name="connsiteY130" fmla="*/ 348515 h 687425"/>
                <a:gd name="connsiteX131" fmla="*/ 319207 w 1708959"/>
                <a:gd name="connsiteY131" fmla="*/ 267442 h 687425"/>
                <a:gd name="connsiteX132" fmla="*/ 291948 w 1708959"/>
                <a:gd name="connsiteY132" fmla="*/ 210875 h 687425"/>
                <a:gd name="connsiteX133" fmla="*/ 243290 w 1708959"/>
                <a:gd name="connsiteY133" fmla="*/ 177753 h 687425"/>
                <a:gd name="connsiteX134" fmla="*/ 169773 w 1708959"/>
                <a:gd name="connsiteY134" fmla="*/ 167019 h 687425"/>
                <a:gd name="connsiteX135" fmla="*/ 87288 w 1708959"/>
                <a:gd name="connsiteY135" fmla="*/ 181496 h 687425"/>
                <a:gd name="connsiteX136" fmla="*/ 16525 w 1708959"/>
                <a:gd name="connsiteY136" fmla="*/ 224999 h 687425"/>
                <a:gd name="connsiteX137" fmla="*/ 73799 w 1708959"/>
                <a:gd name="connsiteY137" fmla="*/ 286439 h 687425"/>
                <a:gd name="connsiteX138" fmla="*/ 224363 w 1708959"/>
                <a:gd name="connsiteY138" fmla="*/ 383755 h 687425"/>
                <a:gd name="connsiteX139" fmla="*/ 206072 w 1708959"/>
                <a:gd name="connsiteY139" fmla="*/ 435167 h 687425"/>
                <a:gd name="connsiteX140" fmla="*/ 153248 w 1708959"/>
                <a:gd name="connsiteY140" fmla="*/ 454164 h 687425"/>
                <a:gd name="connsiteX141" fmla="*/ 136016 w 1708959"/>
                <a:gd name="connsiteY141" fmla="*/ 452469 h 687425"/>
                <a:gd name="connsiteX142" fmla="*/ 120126 w 1708959"/>
                <a:gd name="connsiteY142" fmla="*/ 446608 h 687425"/>
                <a:gd name="connsiteX143" fmla="*/ 108756 w 1708959"/>
                <a:gd name="connsiteY143" fmla="*/ 435591 h 687425"/>
                <a:gd name="connsiteX144" fmla="*/ 104307 w 1708959"/>
                <a:gd name="connsiteY144" fmla="*/ 418995 h 687425"/>
                <a:gd name="connsiteX145" fmla="*/ 113982 w 1708959"/>
                <a:gd name="connsiteY145" fmla="*/ 394489 h 687425"/>
                <a:gd name="connsiteX146" fmla="*/ 138488 w 1708959"/>
                <a:gd name="connsiteY146" fmla="*/ 380295 h 687425"/>
                <a:gd name="connsiteX147" fmla="*/ 172315 w 1708959"/>
                <a:gd name="connsiteY147" fmla="*/ 373727 h 687425"/>
                <a:gd name="connsiteX148" fmla="*/ 209956 w 1708959"/>
                <a:gd name="connsiteY148" fmla="*/ 372032 h 687425"/>
                <a:gd name="connsiteX149" fmla="*/ 224434 w 1708959"/>
                <a:gd name="connsiteY149" fmla="*/ 372032 h 687425"/>
                <a:gd name="connsiteX150" fmla="*/ 224434 w 1708959"/>
                <a:gd name="connsiteY150" fmla="*/ 383755 h 687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</a:cxnLst>
              <a:rect l="l" t="t" r="r" b="b"/>
              <a:pathLst>
                <a:path w="1708959" h="687425">
                  <a:moveTo>
                    <a:pt x="1708959" y="0"/>
                  </a:moveTo>
                  <a:lnTo>
                    <a:pt x="1593706" y="0"/>
                  </a:lnTo>
                  <a:lnTo>
                    <a:pt x="1593706" y="521819"/>
                  </a:lnTo>
                  <a:lnTo>
                    <a:pt x="1708959" y="521819"/>
                  </a:lnTo>
                  <a:lnTo>
                    <a:pt x="1708959" y="0"/>
                  </a:lnTo>
                  <a:close/>
                  <a:moveTo>
                    <a:pt x="1536785" y="275422"/>
                  </a:moveTo>
                  <a:cubicBezTo>
                    <a:pt x="1528240" y="252400"/>
                    <a:pt x="1516446" y="232838"/>
                    <a:pt x="1501192" y="216736"/>
                  </a:cubicBezTo>
                  <a:cubicBezTo>
                    <a:pt x="1486009" y="200635"/>
                    <a:pt x="1467859" y="188346"/>
                    <a:pt x="1446673" y="179801"/>
                  </a:cubicBezTo>
                  <a:cubicBezTo>
                    <a:pt x="1425487" y="171327"/>
                    <a:pt x="1402252" y="167019"/>
                    <a:pt x="1376970" y="167019"/>
                  </a:cubicBezTo>
                  <a:cubicBezTo>
                    <a:pt x="1351687" y="167019"/>
                    <a:pt x="1326335" y="171397"/>
                    <a:pt x="1303806" y="180154"/>
                  </a:cubicBezTo>
                  <a:cubicBezTo>
                    <a:pt x="1281278" y="188911"/>
                    <a:pt x="1261716" y="201200"/>
                    <a:pt x="1245120" y="217089"/>
                  </a:cubicBezTo>
                  <a:cubicBezTo>
                    <a:pt x="1228595" y="232979"/>
                    <a:pt x="1215459" y="252259"/>
                    <a:pt x="1205784" y="275069"/>
                  </a:cubicBezTo>
                  <a:cubicBezTo>
                    <a:pt x="1196109" y="297809"/>
                    <a:pt x="1191307" y="323233"/>
                    <a:pt x="1191307" y="351340"/>
                  </a:cubicBezTo>
                  <a:cubicBezTo>
                    <a:pt x="1191307" y="379447"/>
                    <a:pt x="1196251" y="406071"/>
                    <a:pt x="1206138" y="428599"/>
                  </a:cubicBezTo>
                  <a:cubicBezTo>
                    <a:pt x="1216024" y="451128"/>
                    <a:pt x="1229584" y="470125"/>
                    <a:pt x="1246886" y="485520"/>
                  </a:cubicBezTo>
                  <a:cubicBezTo>
                    <a:pt x="1264117" y="500986"/>
                    <a:pt x="1284244" y="512639"/>
                    <a:pt x="1307267" y="520689"/>
                  </a:cubicBezTo>
                  <a:cubicBezTo>
                    <a:pt x="1330289" y="528740"/>
                    <a:pt x="1354654" y="532766"/>
                    <a:pt x="1380430" y="532766"/>
                  </a:cubicBezTo>
                  <a:cubicBezTo>
                    <a:pt x="1415388" y="532766"/>
                    <a:pt x="1446108" y="526480"/>
                    <a:pt x="1472591" y="513768"/>
                  </a:cubicBezTo>
                  <a:cubicBezTo>
                    <a:pt x="1499074" y="501127"/>
                    <a:pt x="1520331" y="483048"/>
                    <a:pt x="1536432" y="459602"/>
                  </a:cubicBezTo>
                  <a:lnTo>
                    <a:pt x="1457760" y="409885"/>
                  </a:lnTo>
                  <a:cubicBezTo>
                    <a:pt x="1449921" y="420478"/>
                    <a:pt x="1439823" y="429094"/>
                    <a:pt x="1427393" y="435803"/>
                  </a:cubicBezTo>
                  <a:cubicBezTo>
                    <a:pt x="1414964" y="442512"/>
                    <a:pt x="1399781" y="445760"/>
                    <a:pt x="1381843" y="445760"/>
                  </a:cubicBezTo>
                  <a:cubicBezTo>
                    <a:pt x="1371744" y="445760"/>
                    <a:pt x="1361928" y="444136"/>
                    <a:pt x="1352535" y="440958"/>
                  </a:cubicBezTo>
                  <a:cubicBezTo>
                    <a:pt x="1343072" y="437710"/>
                    <a:pt x="1334597" y="433260"/>
                    <a:pt x="1326970" y="427470"/>
                  </a:cubicBezTo>
                  <a:cubicBezTo>
                    <a:pt x="1319414" y="421749"/>
                    <a:pt x="1313128" y="414970"/>
                    <a:pt x="1308326" y="407131"/>
                  </a:cubicBezTo>
                  <a:cubicBezTo>
                    <a:pt x="1303524" y="399292"/>
                    <a:pt x="1300628" y="390535"/>
                    <a:pt x="1299710" y="380930"/>
                  </a:cubicBezTo>
                  <a:lnTo>
                    <a:pt x="1548862" y="380930"/>
                  </a:lnTo>
                  <a:cubicBezTo>
                    <a:pt x="1549285" y="376764"/>
                    <a:pt x="1549568" y="372456"/>
                    <a:pt x="1549568" y="367795"/>
                  </a:cubicBezTo>
                  <a:lnTo>
                    <a:pt x="1549568" y="353953"/>
                  </a:lnTo>
                  <a:cubicBezTo>
                    <a:pt x="1549568" y="324504"/>
                    <a:pt x="1545331" y="298303"/>
                    <a:pt x="1536785" y="275281"/>
                  </a:cubicBezTo>
                  <a:moveTo>
                    <a:pt x="1299710" y="310592"/>
                  </a:moveTo>
                  <a:cubicBezTo>
                    <a:pt x="1300134" y="301835"/>
                    <a:pt x="1302465" y="293431"/>
                    <a:pt x="1306631" y="285380"/>
                  </a:cubicBezTo>
                  <a:cubicBezTo>
                    <a:pt x="1310798" y="277329"/>
                    <a:pt x="1316306" y="270338"/>
                    <a:pt x="1323227" y="264335"/>
                  </a:cubicBezTo>
                  <a:cubicBezTo>
                    <a:pt x="1330148" y="258332"/>
                    <a:pt x="1338199" y="253600"/>
                    <a:pt x="1347380" y="250211"/>
                  </a:cubicBezTo>
                  <a:cubicBezTo>
                    <a:pt x="1356560" y="246750"/>
                    <a:pt x="1366730" y="245055"/>
                    <a:pt x="1377747" y="245055"/>
                  </a:cubicBezTo>
                  <a:cubicBezTo>
                    <a:pt x="1400275" y="245055"/>
                    <a:pt x="1417224" y="251482"/>
                    <a:pt x="1428453" y="264405"/>
                  </a:cubicBezTo>
                  <a:cubicBezTo>
                    <a:pt x="1439752" y="277258"/>
                    <a:pt x="1445331" y="292724"/>
                    <a:pt x="1445331" y="310662"/>
                  </a:cubicBezTo>
                  <a:lnTo>
                    <a:pt x="1299710" y="310662"/>
                  </a:lnTo>
                  <a:close/>
                  <a:moveTo>
                    <a:pt x="1032904" y="381707"/>
                  </a:moveTo>
                  <a:cubicBezTo>
                    <a:pt x="1029020" y="392300"/>
                    <a:pt x="1023441" y="401481"/>
                    <a:pt x="1016379" y="409320"/>
                  </a:cubicBezTo>
                  <a:cubicBezTo>
                    <a:pt x="1009246" y="417159"/>
                    <a:pt x="1000489" y="423444"/>
                    <a:pt x="990108" y="428317"/>
                  </a:cubicBezTo>
                  <a:cubicBezTo>
                    <a:pt x="979797" y="433119"/>
                    <a:pt x="968144" y="435591"/>
                    <a:pt x="955291" y="435591"/>
                  </a:cubicBezTo>
                  <a:cubicBezTo>
                    <a:pt x="942438" y="435591"/>
                    <a:pt x="930998" y="433190"/>
                    <a:pt x="921111" y="428317"/>
                  </a:cubicBezTo>
                  <a:cubicBezTo>
                    <a:pt x="911224" y="423444"/>
                    <a:pt x="902820" y="417018"/>
                    <a:pt x="895899" y="408967"/>
                  </a:cubicBezTo>
                  <a:cubicBezTo>
                    <a:pt x="888978" y="400916"/>
                    <a:pt x="883682" y="391594"/>
                    <a:pt x="880009" y="381001"/>
                  </a:cubicBezTo>
                  <a:cubicBezTo>
                    <a:pt x="876337" y="370408"/>
                    <a:pt x="874501" y="359391"/>
                    <a:pt x="874501" y="347880"/>
                  </a:cubicBezTo>
                  <a:cubicBezTo>
                    <a:pt x="874501" y="336368"/>
                    <a:pt x="876337" y="324645"/>
                    <a:pt x="880009" y="314052"/>
                  </a:cubicBezTo>
                  <a:cubicBezTo>
                    <a:pt x="883682" y="303459"/>
                    <a:pt x="888978" y="294278"/>
                    <a:pt x="895899" y="286439"/>
                  </a:cubicBezTo>
                  <a:cubicBezTo>
                    <a:pt x="902820" y="278600"/>
                    <a:pt x="911224" y="272386"/>
                    <a:pt x="921111" y="267795"/>
                  </a:cubicBezTo>
                  <a:cubicBezTo>
                    <a:pt x="930998" y="263205"/>
                    <a:pt x="942368" y="260874"/>
                    <a:pt x="955291" y="260874"/>
                  </a:cubicBezTo>
                  <a:cubicBezTo>
                    <a:pt x="968215" y="260874"/>
                    <a:pt x="979656" y="263205"/>
                    <a:pt x="989825" y="267795"/>
                  </a:cubicBezTo>
                  <a:cubicBezTo>
                    <a:pt x="999924" y="272386"/>
                    <a:pt x="1008681" y="278742"/>
                    <a:pt x="1016025" y="286792"/>
                  </a:cubicBezTo>
                  <a:cubicBezTo>
                    <a:pt x="1023370" y="294843"/>
                    <a:pt x="1029020" y="304165"/>
                    <a:pt x="1032904" y="314758"/>
                  </a:cubicBezTo>
                  <a:cubicBezTo>
                    <a:pt x="1036788" y="325351"/>
                    <a:pt x="1038765" y="336368"/>
                    <a:pt x="1038765" y="347880"/>
                  </a:cubicBezTo>
                  <a:cubicBezTo>
                    <a:pt x="1038765" y="359391"/>
                    <a:pt x="1036788" y="371114"/>
                    <a:pt x="1032904" y="381707"/>
                  </a:cubicBezTo>
                  <a:moveTo>
                    <a:pt x="1146463" y="178106"/>
                  </a:moveTo>
                  <a:lnTo>
                    <a:pt x="1039472" y="178106"/>
                  </a:lnTo>
                  <a:lnTo>
                    <a:pt x="1039472" y="222315"/>
                  </a:lnTo>
                  <a:lnTo>
                    <a:pt x="1038059" y="222315"/>
                  </a:lnTo>
                  <a:cubicBezTo>
                    <a:pt x="1026124" y="203954"/>
                    <a:pt x="1010235" y="190324"/>
                    <a:pt x="990461" y="181567"/>
                  </a:cubicBezTo>
                  <a:cubicBezTo>
                    <a:pt x="970687" y="172810"/>
                    <a:pt x="949995" y="168431"/>
                    <a:pt x="928385" y="168431"/>
                  </a:cubicBezTo>
                  <a:cubicBezTo>
                    <a:pt x="902608" y="168431"/>
                    <a:pt x="879586" y="173375"/>
                    <a:pt x="859317" y="183262"/>
                  </a:cubicBezTo>
                  <a:cubicBezTo>
                    <a:pt x="839049" y="193149"/>
                    <a:pt x="821959" y="206425"/>
                    <a:pt x="807905" y="222951"/>
                  </a:cubicBezTo>
                  <a:cubicBezTo>
                    <a:pt x="793852" y="239547"/>
                    <a:pt x="783188" y="258614"/>
                    <a:pt x="775843" y="280225"/>
                  </a:cubicBezTo>
                  <a:cubicBezTo>
                    <a:pt x="768499" y="301835"/>
                    <a:pt x="764826" y="324645"/>
                    <a:pt x="764826" y="348586"/>
                  </a:cubicBezTo>
                  <a:cubicBezTo>
                    <a:pt x="764826" y="372526"/>
                    <a:pt x="768499" y="395196"/>
                    <a:pt x="775843" y="416523"/>
                  </a:cubicBezTo>
                  <a:cubicBezTo>
                    <a:pt x="783188" y="437921"/>
                    <a:pt x="793922" y="456636"/>
                    <a:pt x="807905" y="472808"/>
                  </a:cubicBezTo>
                  <a:cubicBezTo>
                    <a:pt x="821959" y="488910"/>
                    <a:pt x="839049" y="501692"/>
                    <a:pt x="859317" y="511155"/>
                  </a:cubicBezTo>
                  <a:cubicBezTo>
                    <a:pt x="879586" y="520619"/>
                    <a:pt x="902820" y="525280"/>
                    <a:pt x="929020" y="525280"/>
                  </a:cubicBezTo>
                  <a:cubicBezTo>
                    <a:pt x="952043" y="525280"/>
                    <a:pt x="972523" y="521184"/>
                    <a:pt x="990461" y="512850"/>
                  </a:cubicBezTo>
                  <a:cubicBezTo>
                    <a:pt x="1008398" y="504588"/>
                    <a:pt x="1022664" y="493500"/>
                    <a:pt x="1033257" y="479729"/>
                  </a:cubicBezTo>
                  <a:lnTo>
                    <a:pt x="1035305" y="479729"/>
                  </a:lnTo>
                  <a:lnTo>
                    <a:pt x="1035305" y="500421"/>
                  </a:lnTo>
                  <a:cubicBezTo>
                    <a:pt x="1035305" y="529376"/>
                    <a:pt x="1027395" y="552610"/>
                    <a:pt x="1011506" y="570124"/>
                  </a:cubicBezTo>
                  <a:cubicBezTo>
                    <a:pt x="995616" y="587568"/>
                    <a:pt x="971110" y="596325"/>
                    <a:pt x="937989" y="596325"/>
                  </a:cubicBezTo>
                  <a:cubicBezTo>
                    <a:pt x="918710" y="596325"/>
                    <a:pt x="899006" y="592723"/>
                    <a:pt x="878950" y="585590"/>
                  </a:cubicBezTo>
                  <a:cubicBezTo>
                    <a:pt x="858964" y="578457"/>
                    <a:pt x="840673" y="567511"/>
                    <a:pt x="824077" y="552822"/>
                  </a:cubicBezTo>
                  <a:lnTo>
                    <a:pt x="767510" y="633613"/>
                  </a:lnTo>
                  <a:cubicBezTo>
                    <a:pt x="790956" y="651056"/>
                    <a:pt x="818710" y="664403"/>
                    <a:pt x="850702" y="673655"/>
                  </a:cubicBezTo>
                  <a:cubicBezTo>
                    <a:pt x="882693" y="682835"/>
                    <a:pt x="913837" y="687426"/>
                    <a:pt x="944204" y="687426"/>
                  </a:cubicBezTo>
                  <a:cubicBezTo>
                    <a:pt x="974571" y="687426"/>
                    <a:pt x="1002254" y="683400"/>
                    <a:pt x="1027395" y="675349"/>
                  </a:cubicBezTo>
                  <a:cubicBezTo>
                    <a:pt x="1052466" y="667299"/>
                    <a:pt x="1073723" y="655081"/>
                    <a:pt x="1091237" y="638768"/>
                  </a:cubicBezTo>
                  <a:cubicBezTo>
                    <a:pt x="1108680" y="622454"/>
                    <a:pt x="1122240" y="601833"/>
                    <a:pt x="1131915" y="576974"/>
                  </a:cubicBezTo>
                  <a:cubicBezTo>
                    <a:pt x="1141590" y="552116"/>
                    <a:pt x="1146392" y="522879"/>
                    <a:pt x="1146392" y="489334"/>
                  </a:cubicBezTo>
                  <a:lnTo>
                    <a:pt x="1146392" y="178036"/>
                  </a:lnTo>
                  <a:close/>
                  <a:moveTo>
                    <a:pt x="724078" y="521819"/>
                  </a:moveTo>
                  <a:lnTo>
                    <a:pt x="724078" y="309250"/>
                  </a:lnTo>
                  <a:cubicBezTo>
                    <a:pt x="724078" y="292230"/>
                    <a:pt x="721889" y="275210"/>
                    <a:pt x="717510" y="258191"/>
                  </a:cubicBezTo>
                  <a:cubicBezTo>
                    <a:pt x="713132" y="241171"/>
                    <a:pt x="705999" y="226129"/>
                    <a:pt x="696112" y="212993"/>
                  </a:cubicBezTo>
                  <a:cubicBezTo>
                    <a:pt x="686225" y="199858"/>
                    <a:pt x="673231" y="189194"/>
                    <a:pt x="657129" y="180931"/>
                  </a:cubicBezTo>
                  <a:cubicBezTo>
                    <a:pt x="641028" y="172669"/>
                    <a:pt x="621466" y="168502"/>
                    <a:pt x="598443" y="168502"/>
                  </a:cubicBezTo>
                  <a:cubicBezTo>
                    <a:pt x="586437" y="168502"/>
                    <a:pt x="575209" y="170126"/>
                    <a:pt x="564616" y="173375"/>
                  </a:cubicBezTo>
                  <a:cubicBezTo>
                    <a:pt x="554022" y="176553"/>
                    <a:pt x="544277" y="180719"/>
                    <a:pt x="535237" y="185804"/>
                  </a:cubicBezTo>
                  <a:cubicBezTo>
                    <a:pt x="526268" y="190889"/>
                    <a:pt x="518429" y="196962"/>
                    <a:pt x="511791" y="204095"/>
                  </a:cubicBezTo>
                  <a:cubicBezTo>
                    <a:pt x="505082" y="211228"/>
                    <a:pt x="499715" y="218502"/>
                    <a:pt x="495548" y="225846"/>
                  </a:cubicBezTo>
                  <a:lnTo>
                    <a:pt x="494136" y="225846"/>
                  </a:lnTo>
                  <a:lnTo>
                    <a:pt x="494136" y="178248"/>
                  </a:lnTo>
                  <a:lnTo>
                    <a:pt x="384391" y="178248"/>
                  </a:lnTo>
                  <a:lnTo>
                    <a:pt x="384391" y="521960"/>
                  </a:lnTo>
                  <a:lnTo>
                    <a:pt x="498302" y="521960"/>
                  </a:lnTo>
                  <a:lnTo>
                    <a:pt x="498302" y="335591"/>
                  </a:lnTo>
                  <a:cubicBezTo>
                    <a:pt x="498302" y="325916"/>
                    <a:pt x="499574" y="316594"/>
                    <a:pt x="502116" y="307626"/>
                  </a:cubicBezTo>
                  <a:cubicBezTo>
                    <a:pt x="504658" y="298657"/>
                    <a:pt x="508472" y="290747"/>
                    <a:pt x="513486" y="283826"/>
                  </a:cubicBezTo>
                  <a:cubicBezTo>
                    <a:pt x="518500" y="276905"/>
                    <a:pt x="524856" y="271538"/>
                    <a:pt x="532483" y="267654"/>
                  </a:cubicBezTo>
                  <a:cubicBezTo>
                    <a:pt x="540110" y="263770"/>
                    <a:pt x="548938" y="261792"/>
                    <a:pt x="559037" y="261792"/>
                  </a:cubicBezTo>
                  <a:cubicBezTo>
                    <a:pt x="569135" y="261792"/>
                    <a:pt x="577539" y="263770"/>
                    <a:pt x="584248" y="267654"/>
                  </a:cubicBezTo>
                  <a:cubicBezTo>
                    <a:pt x="590887" y="271538"/>
                    <a:pt x="596113" y="276835"/>
                    <a:pt x="599785" y="283544"/>
                  </a:cubicBezTo>
                  <a:cubicBezTo>
                    <a:pt x="603457" y="290182"/>
                    <a:pt x="606070" y="297950"/>
                    <a:pt x="607694" y="306637"/>
                  </a:cubicBezTo>
                  <a:cubicBezTo>
                    <a:pt x="609319" y="315394"/>
                    <a:pt x="610096" y="324575"/>
                    <a:pt x="610096" y="334250"/>
                  </a:cubicBezTo>
                  <a:lnTo>
                    <a:pt x="610096" y="521960"/>
                  </a:lnTo>
                  <a:lnTo>
                    <a:pt x="723937" y="521960"/>
                  </a:lnTo>
                  <a:close/>
                  <a:moveTo>
                    <a:pt x="73870" y="286439"/>
                  </a:moveTo>
                  <a:cubicBezTo>
                    <a:pt x="84463" y="276764"/>
                    <a:pt x="97245" y="268501"/>
                    <a:pt x="112217" y="261581"/>
                  </a:cubicBezTo>
                  <a:cubicBezTo>
                    <a:pt x="127189" y="254660"/>
                    <a:pt x="142725" y="251199"/>
                    <a:pt x="158827" y="251199"/>
                  </a:cubicBezTo>
                  <a:cubicBezTo>
                    <a:pt x="176270" y="251199"/>
                    <a:pt x="191030" y="255225"/>
                    <a:pt x="202965" y="263275"/>
                  </a:cubicBezTo>
                  <a:cubicBezTo>
                    <a:pt x="214900" y="271326"/>
                    <a:pt x="220903" y="283897"/>
                    <a:pt x="220903" y="300917"/>
                  </a:cubicBezTo>
                  <a:lnTo>
                    <a:pt x="220903" y="306425"/>
                  </a:lnTo>
                  <a:cubicBezTo>
                    <a:pt x="196044" y="306425"/>
                    <a:pt x="170550" y="307837"/>
                    <a:pt x="144279" y="310592"/>
                  </a:cubicBezTo>
                  <a:cubicBezTo>
                    <a:pt x="118078" y="313346"/>
                    <a:pt x="94209" y="318854"/>
                    <a:pt x="72810" y="327188"/>
                  </a:cubicBezTo>
                  <a:cubicBezTo>
                    <a:pt x="51412" y="335450"/>
                    <a:pt x="33898" y="347244"/>
                    <a:pt x="20339" y="362357"/>
                  </a:cubicBezTo>
                  <a:cubicBezTo>
                    <a:pt x="6780" y="377540"/>
                    <a:pt x="0" y="397597"/>
                    <a:pt x="0" y="422385"/>
                  </a:cubicBezTo>
                  <a:cubicBezTo>
                    <a:pt x="0" y="442653"/>
                    <a:pt x="3884" y="459673"/>
                    <a:pt x="11723" y="473444"/>
                  </a:cubicBezTo>
                  <a:cubicBezTo>
                    <a:pt x="19562" y="487286"/>
                    <a:pt x="29520" y="498302"/>
                    <a:pt x="41737" y="506565"/>
                  </a:cubicBezTo>
                  <a:cubicBezTo>
                    <a:pt x="53884" y="514828"/>
                    <a:pt x="67373" y="520831"/>
                    <a:pt x="82132" y="524503"/>
                  </a:cubicBezTo>
                  <a:cubicBezTo>
                    <a:pt x="96822" y="528175"/>
                    <a:pt x="111158" y="530011"/>
                    <a:pt x="124929" y="530011"/>
                  </a:cubicBezTo>
                  <a:cubicBezTo>
                    <a:pt x="145621" y="530011"/>
                    <a:pt x="164830" y="526057"/>
                    <a:pt x="182556" y="518288"/>
                  </a:cubicBezTo>
                  <a:cubicBezTo>
                    <a:pt x="200281" y="510449"/>
                    <a:pt x="213488" y="499432"/>
                    <a:pt x="222245" y="485167"/>
                  </a:cubicBezTo>
                  <a:lnTo>
                    <a:pt x="224293" y="485167"/>
                  </a:lnTo>
                  <a:lnTo>
                    <a:pt x="224293" y="521749"/>
                  </a:lnTo>
                  <a:lnTo>
                    <a:pt x="327823" y="521749"/>
                  </a:lnTo>
                  <a:lnTo>
                    <a:pt x="327823" y="348515"/>
                  </a:lnTo>
                  <a:cubicBezTo>
                    <a:pt x="327823" y="317230"/>
                    <a:pt x="324928" y="290182"/>
                    <a:pt x="319207" y="267442"/>
                  </a:cubicBezTo>
                  <a:cubicBezTo>
                    <a:pt x="313416" y="244632"/>
                    <a:pt x="304377" y="225776"/>
                    <a:pt x="291948" y="210875"/>
                  </a:cubicBezTo>
                  <a:cubicBezTo>
                    <a:pt x="279518" y="195903"/>
                    <a:pt x="263275" y="184886"/>
                    <a:pt x="243290" y="177753"/>
                  </a:cubicBezTo>
                  <a:cubicBezTo>
                    <a:pt x="223233" y="170621"/>
                    <a:pt x="198798" y="167019"/>
                    <a:pt x="169773" y="167019"/>
                  </a:cubicBezTo>
                  <a:cubicBezTo>
                    <a:pt x="140748" y="167019"/>
                    <a:pt x="114194" y="171821"/>
                    <a:pt x="87288" y="181496"/>
                  </a:cubicBezTo>
                  <a:cubicBezTo>
                    <a:pt x="60381" y="191171"/>
                    <a:pt x="36794" y="205649"/>
                    <a:pt x="16525" y="224999"/>
                  </a:cubicBezTo>
                  <a:lnTo>
                    <a:pt x="73799" y="286439"/>
                  </a:lnTo>
                  <a:close/>
                  <a:moveTo>
                    <a:pt x="224363" y="383755"/>
                  </a:moveTo>
                  <a:cubicBezTo>
                    <a:pt x="224363" y="405365"/>
                    <a:pt x="218290" y="422526"/>
                    <a:pt x="206072" y="435167"/>
                  </a:cubicBezTo>
                  <a:cubicBezTo>
                    <a:pt x="193855" y="447808"/>
                    <a:pt x="176270" y="454164"/>
                    <a:pt x="153248" y="454164"/>
                  </a:cubicBezTo>
                  <a:cubicBezTo>
                    <a:pt x="147739" y="454164"/>
                    <a:pt x="141948" y="453599"/>
                    <a:pt x="136016" y="452469"/>
                  </a:cubicBezTo>
                  <a:cubicBezTo>
                    <a:pt x="130013" y="451339"/>
                    <a:pt x="124717" y="449362"/>
                    <a:pt x="120126" y="446608"/>
                  </a:cubicBezTo>
                  <a:cubicBezTo>
                    <a:pt x="115536" y="443854"/>
                    <a:pt x="111723" y="440181"/>
                    <a:pt x="108756" y="435591"/>
                  </a:cubicBezTo>
                  <a:cubicBezTo>
                    <a:pt x="105790" y="431001"/>
                    <a:pt x="104307" y="425492"/>
                    <a:pt x="104307" y="418995"/>
                  </a:cubicBezTo>
                  <a:cubicBezTo>
                    <a:pt x="104307" y="408896"/>
                    <a:pt x="107556" y="400704"/>
                    <a:pt x="113982" y="394489"/>
                  </a:cubicBezTo>
                  <a:cubicBezTo>
                    <a:pt x="120409" y="388275"/>
                    <a:pt x="128601" y="383543"/>
                    <a:pt x="138488" y="380295"/>
                  </a:cubicBezTo>
                  <a:cubicBezTo>
                    <a:pt x="148375" y="377046"/>
                    <a:pt x="159674" y="374857"/>
                    <a:pt x="172315" y="373727"/>
                  </a:cubicBezTo>
                  <a:cubicBezTo>
                    <a:pt x="184957" y="372597"/>
                    <a:pt x="197527" y="372032"/>
                    <a:pt x="209956" y="372032"/>
                  </a:cubicBezTo>
                  <a:lnTo>
                    <a:pt x="224434" y="372032"/>
                  </a:lnTo>
                  <a:lnTo>
                    <a:pt x="224434" y="383755"/>
                  </a:lnTo>
                  <a:close/>
                </a:path>
              </a:pathLst>
            </a:custGeom>
            <a:solidFill>
              <a:srgbClr val="75C044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7F205A49-CAA1-1EB0-685F-0FDD7AAF3430}"/>
                </a:ext>
              </a:extLst>
            </p:cNvPr>
            <p:cNvSpPr/>
            <p:nvPr/>
          </p:nvSpPr>
          <p:spPr>
            <a:xfrm>
              <a:off x="7402969" y="6291486"/>
              <a:ext cx="301057" cy="365887"/>
            </a:xfrm>
            <a:custGeom>
              <a:avLst/>
              <a:gdLst>
                <a:gd name="connsiteX0" fmla="*/ 71 w 301057"/>
                <a:gd name="connsiteY0" fmla="*/ 48305 h 365887"/>
                <a:gd name="connsiteX1" fmla="*/ 62570 w 301057"/>
                <a:gd name="connsiteY1" fmla="*/ 12076 h 365887"/>
                <a:gd name="connsiteX2" fmla="*/ 138135 w 301057"/>
                <a:gd name="connsiteY2" fmla="*/ 0 h 365887"/>
                <a:gd name="connsiteX3" fmla="*/ 188205 w 301057"/>
                <a:gd name="connsiteY3" fmla="*/ 6568 h 365887"/>
                <a:gd name="connsiteX4" fmla="*/ 234109 w 301057"/>
                <a:gd name="connsiteY4" fmla="*/ 26907 h 365887"/>
                <a:gd name="connsiteX5" fmla="*/ 267936 w 301057"/>
                <a:gd name="connsiteY5" fmla="*/ 62429 h 365887"/>
                <a:gd name="connsiteX6" fmla="*/ 281072 w 301057"/>
                <a:gd name="connsiteY6" fmla="*/ 115183 h 365887"/>
                <a:gd name="connsiteX7" fmla="*/ 272103 w 301057"/>
                <a:gd name="connsiteY7" fmla="*/ 156638 h 365887"/>
                <a:gd name="connsiteX8" fmla="*/ 248939 w 301057"/>
                <a:gd name="connsiteY8" fmla="*/ 185663 h 365887"/>
                <a:gd name="connsiteX9" fmla="*/ 216807 w 301057"/>
                <a:gd name="connsiteY9" fmla="*/ 204307 h 365887"/>
                <a:gd name="connsiteX10" fmla="*/ 180931 w 301057"/>
                <a:gd name="connsiteY10" fmla="*/ 215324 h 365887"/>
                <a:gd name="connsiteX11" fmla="*/ 129166 w 301057"/>
                <a:gd name="connsiteY11" fmla="*/ 231213 h 365887"/>
                <a:gd name="connsiteX12" fmla="*/ 112570 w 301057"/>
                <a:gd name="connsiteY12" fmla="*/ 254660 h 365887"/>
                <a:gd name="connsiteX13" fmla="*/ 126059 w 301057"/>
                <a:gd name="connsiteY13" fmla="*/ 277823 h 365887"/>
                <a:gd name="connsiteX14" fmla="*/ 153318 w 301057"/>
                <a:gd name="connsiteY14" fmla="*/ 284391 h 365887"/>
                <a:gd name="connsiteX15" fmla="*/ 200282 w 301057"/>
                <a:gd name="connsiteY15" fmla="*/ 273374 h 365887"/>
                <a:gd name="connsiteX16" fmla="*/ 237569 w 301057"/>
                <a:gd name="connsiteY16" fmla="*/ 245761 h 365887"/>
                <a:gd name="connsiteX17" fmla="*/ 301058 w 301057"/>
                <a:gd name="connsiteY17" fmla="*/ 312710 h 365887"/>
                <a:gd name="connsiteX18" fmla="*/ 233756 w 301057"/>
                <a:gd name="connsiteY18" fmla="*/ 352399 h 365887"/>
                <a:gd name="connsiteX19" fmla="*/ 151270 w 301057"/>
                <a:gd name="connsiteY19" fmla="*/ 365888 h 365887"/>
                <a:gd name="connsiteX20" fmla="*/ 98799 w 301057"/>
                <a:gd name="connsiteY20" fmla="*/ 359673 h 365887"/>
                <a:gd name="connsiteX21" fmla="*/ 51483 w 301057"/>
                <a:gd name="connsiteY21" fmla="*/ 339687 h 365887"/>
                <a:gd name="connsiteX22" fmla="*/ 17302 w 301057"/>
                <a:gd name="connsiteY22" fmla="*/ 303459 h 365887"/>
                <a:gd name="connsiteX23" fmla="*/ 4167 w 301057"/>
                <a:gd name="connsiteY23" fmla="*/ 248586 h 365887"/>
                <a:gd name="connsiteX24" fmla="*/ 13842 w 301057"/>
                <a:gd name="connsiteY24" fmla="*/ 205790 h 365887"/>
                <a:gd name="connsiteX25" fmla="*/ 39406 w 301057"/>
                <a:gd name="connsiteY25" fmla="*/ 175423 h 365887"/>
                <a:gd name="connsiteX26" fmla="*/ 74929 w 301057"/>
                <a:gd name="connsiteY26" fmla="*/ 155437 h 365887"/>
                <a:gd name="connsiteX27" fmla="*/ 113912 w 301057"/>
                <a:gd name="connsiteY27" fmla="*/ 143714 h 365887"/>
                <a:gd name="connsiteX28" fmla="*/ 161864 w 301057"/>
                <a:gd name="connsiteY28" fmla="*/ 129943 h 365887"/>
                <a:gd name="connsiteX29" fmla="*/ 176694 w 301057"/>
                <a:gd name="connsiteY29" fmla="*/ 109251 h 365887"/>
                <a:gd name="connsiteX30" fmla="*/ 163205 w 301057"/>
                <a:gd name="connsiteY30" fmla="*/ 87853 h 365887"/>
                <a:gd name="connsiteX31" fmla="*/ 133898 w 301057"/>
                <a:gd name="connsiteY31" fmla="*/ 81638 h 365887"/>
                <a:gd name="connsiteX32" fmla="*/ 94562 w 301057"/>
                <a:gd name="connsiteY32" fmla="*/ 90607 h 365887"/>
                <a:gd name="connsiteX33" fmla="*/ 62146 w 301057"/>
                <a:gd name="connsiteY33" fmla="*/ 112711 h 365887"/>
                <a:gd name="connsiteX34" fmla="*/ 0 w 301057"/>
                <a:gd name="connsiteY34" fmla="*/ 48517 h 365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301057" h="365887">
                  <a:moveTo>
                    <a:pt x="71" y="48305"/>
                  </a:moveTo>
                  <a:cubicBezTo>
                    <a:pt x="17090" y="32203"/>
                    <a:pt x="37923" y="20127"/>
                    <a:pt x="62570" y="12076"/>
                  </a:cubicBezTo>
                  <a:cubicBezTo>
                    <a:pt x="87217" y="4025"/>
                    <a:pt x="112358" y="0"/>
                    <a:pt x="138135" y="0"/>
                  </a:cubicBezTo>
                  <a:cubicBezTo>
                    <a:pt x="154660" y="0"/>
                    <a:pt x="171397" y="2189"/>
                    <a:pt x="188205" y="6568"/>
                  </a:cubicBezTo>
                  <a:cubicBezTo>
                    <a:pt x="205013" y="10946"/>
                    <a:pt x="220267" y="17726"/>
                    <a:pt x="234109" y="26907"/>
                  </a:cubicBezTo>
                  <a:cubicBezTo>
                    <a:pt x="247880" y="36087"/>
                    <a:pt x="259179" y="47952"/>
                    <a:pt x="267936" y="62429"/>
                  </a:cubicBezTo>
                  <a:cubicBezTo>
                    <a:pt x="276693" y="76906"/>
                    <a:pt x="281072" y="94491"/>
                    <a:pt x="281072" y="115183"/>
                  </a:cubicBezTo>
                  <a:cubicBezTo>
                    <a:pt x="281072" y="131285"/>
                    <a:pt x="278106" y="145126"/>
                    <a:pt x="272103" y="156638"/>
                  </a:cubicBezTo>
                  <a:cubicBezTo>
                    <a:pt x="266100" y="168149"/>
                    <a:pt x="258403" y="177824"/>
                    <a:pt x="248939" y="185663"/>
                  </a:cubicBezTo>
                  <a:cubicBezTo>
                    <a:pt x="239476" y="193502"/>
                    <a:pt x="228812" y="199716"/>
                    <a:pt x="216807" y="204307"/>
                  </a:cubicBezTo>
                  <a:cubicBezTo>
                    <a:pt x="204872" y="208897"/>
                    <a:pt x="192937" y="212569"/>
                    <a:pt x="180931" y="215324"/>
                  </a:cubicBezTo>
                  <a:cubicBezTo>
                    <a:pt x="157485" y="220832"/>
                    <a:pt x="140183" y="226129"/>
                    <a:pt x="129166" y="231213"/>
                  </a:cubicBezTo>
                  <a:cubicBezTo>
                    <a:pt x="118149" y="236298"/>
                    <a:pt x="112570" y="244067"/>
                    <a:pt x="112570" y="254660"/>
                  </a:cubicBezTo>
                  <a:cubicBezTo>
                    <a:pt x="112570" y="265253"/>
                    <a:pt x="117090" y="273445"/>
                    <a:pt x="126059" y="277823"/>
                  </a:cubicBezTo>
                  <a:cubicBezTo>
                    <a:pt x="135027" y="282202"/>
                    <a:pt x="144138" y="284391"/>
                    <a:pt x="153318" y="284391"/>
                  </a:cubicBezTo>
                  <a:cubicBezTo>
                    <a:pt x="169914" y="284391"/>
                    <a:pt x="185522" y="280719"/>
                    <a:pt x="200282" y="273374"/>
                  </a:cubicBezTo>
                  <a:cubicBezTo>
                    <a:pt x="215041" y="266030"/>
                    <a:pt x="227470" y="256778"/>
                    <a:pt x="237569" y="245761"/>
                  </a:cubicBezTo>
                  <a:lnTo>
                    <a:pt x="301058" y="312710"/>
                  </a:lnTo>
                  <a:cubicBezTo>
                    <a:pt x="283120" y="330224"/>
                    <a:pt x="260662" y="343430"/>
                    <a:pt x="233756" y="352399"/>
                  </a:cubicBezTo>
                  <a:cubicBezTo>
                    <a:pt x="206849" y="361368"/>
                    <a:pt x="179378" y="365888"/>
                    <a:pt x="151270" y="365888"/>
                  </a:cubicBezTo>
                  <a:cubicBezTo>
                    <a:pt x="133756" y="365888"/>
                    <a:pt x="116313" y="363840"/>
                    <a:pt x="98799" y="359673"/>
                  </a:cubicBezTo>
                  <a:cubicBezTo>
                    <a:pt x="81285" y="355577"/>
                    <a:pt x="65536" y="348868"/>
                    <a:pt x="51483" y="339687"/>
                  </a:cubicBezTo>
                  <a:cubicBezTo>
                    <a:pt x="37429" y="330507"/>
                    <a:pt x="26059" y="318431"/>
                    <a:pt x="17302" y="303459"/>
                  </a:cubicBezTo>
                  <a:cubicBezTo>
                    <a:pt x="8545" y="288487"/>
                    <a:pt x="4167" y="270196"/>
                    <a:pt x="4167" y="248586"/>
                  </a:cubicBezTo>
                  <a:cubicBezTo>
                    <a:pt x="4167" y="231990"/>
                    <a:pt x="7345" y="217725"/>
                    <a:pt x="13842" y="205790"/>
                  </a:cubicBezTo>
                  <a:cubicBezTo>
                    <a:pt x="20268" y="193784"/>
                    <a:pt x="28813" y="183685"/>
                    <a:pt x="39406" y="175423"/>
                  </a:cubicBezTo>
                  <a:cubicBezTo>
                    <a:pt x="50000" y="167160"/>
                    <a:pt x="61864" y="160522"/>
                    <a:pt x="74929" y="155437"/>
                  </a:cubicBezTo>
                  <a:cubicBezTo>
                    <a:pt x="88064" y="150423"/>
                    <a:pt x="101059" y="146468"/>
                    <a:pt x="113912" y="143714"/>
                  </a:cubicBezTo>
                  <a:cubicBezTo>
                    <a:pt x="136016" y="138700"/>
                    <a:pt x="151976" y="134039"/>
                    <a:pt x="161864" y="129943"/>
                  </a:cubicBezTo>
                  <a:cubicBezTo>
                    <a:pt x="171751" y="125776"/>
                    <a:pt x="176694" y="118926"/>
                    <a:pt x="176694" y="109251"/>
                  </a:cubicBezTo>
                  <a:cubicBezTo>
                    <a:pt x="176694" y="99576"/>
                    <a:pt x="172245" y="92019"/>
                    <a:pt x="163205" y="87853"/>
                  </a:cubicBezTo>
                  <a:cubicBezTo>
                    <a:pt x="154236" y="83686"/>
                    <a:pt x="144491" y="81638"/>
                    <a:pt x="133898" y="81638"/>
                  </a:cubicBezTo>
                  <a:cubicBezTo>
                    <a:pt x="120056" y="81638"/>
                    <a:pt x="106991" y="84604"/>
                    <a:pt x="94562" y="90607"/>
                  </a:cubicBezTo>
                  <a:cubicBezTo>
                    <a:pt x="82132" y="96610"/>
                    <a:pt x="71327" y="103954"/>
                    <a:pt x="62146" y="112711"/>
                  </a:cubicBezTo>
                  <a:lnTo>
                    <a:pt x="0" y="48517"/>
                  </a:lnTo>
                  <a:close/>
                </a:path>
              </a:pathLst>
            </a:custGeom>
            <a:solidFill>
              <a:srgbClr val="ED1C29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E8E487DA-2656-E034-0B6B-A0FC7D49B23A}"/>
                </a:ext>
              </a:extLst>
            </p:cNvPr>
            <p:cNvSpPr/>
            <p:nvPr/>
          </p:nvSpPr>
          <p:spPr>
            <a:xfrm>
              <a:off x="7563350" y="5557521"/>
              <a:ext cx="1061306" cy="1256001"/>
            </a:xfrm>
            <a:custGeom>
              <a:avLst/>
              <a:gdLst>
                <a:gd name="connsiteX0" fmla="*/ 818640 w 1061306"/>
                <a:gd name="connsiteY0" fmla="*/ 1105220 h 1256001"/>
                <a:gd name="connsiteX1" fmla="*/ 680363 w 1061306"/>
                <a:gd name="connsiteY1" fmla="*/ 1242578 h 1256001"/>
                <a:gd name="connsiteX2" fmla="*/ 491311 w 1061306"/>
                <a:gd name="connsiteY2" fmla="*/ 1195121 h 1256001"/>
                <a:gd name="connsiteX3" fmla="*/ 379942 w 1061306"/>
                <a:gd name="connsiteY3" fmla="*/ 1001972 h 1256001"/>
                <a:gd name="connsiteX4" fmla="*/ 393360 w 1061306"/>
                <a:gd name="connsiteY4" fmla="*/ 635802 h 1256001"/>
                <a:gd name="connsiteX5" fmla="*/ 718640 w 1061306"/>
                <a:gd name="connsiteY5" fmla="*/ 319914 h 1256001"/>
                <a:gd name="connsiteX6" fmla="*/ 974218 w 1061306"/>
                <a:gd name="connsiteY6" fmla="*/ 0 h 1256001"/>
                <a:gd name="connsiteX7" fmla="*/ 1004373 w 1061306"/>
                <a:gd name="connsiteY7" fmla="*/ 48305 h 1256001"/>
                <a:gd name="connsiteX8" fmla="*/ 997240 w 1061306"/>
                <a:gd name="connsiteY8" fmla="*/ 326834 h 1256001"/>
                <a:gd name="connsiteX9" fmla="*/ 738132 w 1061306"/>
                <a:gd name="connsiteY9" fmla="*/ 429235 h 1256001"/>
                <a:gd name="connsiteX10" fmla="*/ 743499 w 1061306"/>
                <a:gd name="connsiteY10" fmla="*/ 432272 h 1256001"/>
                <a:gd name="connsiteX11" fmla="*/ 956421 w 1061306"/>
                <a:gd name="connsiteY11" fmla="*/ 430224 h 1256001"/>
                <a:gd name="connsiteX12" fmla="*/ 1053314 w 1061306"/>
                <a:gd name="connsiteY12" fmla="*/ 309179 h 1256001"/>
                <a:gd name="connsiteX13" fmla="*/ 1056703 w 1061306"/>
                <a:gd name="connsiteY13" fmla="*/ 325281 h 1256001"/>
                <a:gd name="connsiteX14" fmla="*/ 936577 w 1061306"/>
                <a:gd name="connsiteY14" fmla="*/ 567299 h 1256001"/>
                <a:gd name="connsiteX15" fmla="*/ 659319 w 1061306"/>
                <a:gd name="connsiteY15" fmla="*/ 507413 h 1256001"/>
                <a:gd name="connsiteX16" fmla="*/ 816239 w 1061306"/>
                <a:gd name="connsiteY16" fmla="*/ 656988 h 1256001"/>
                <a:gd name="connsiteX17" fmla="*/ 1030503 w 1061306"/>
                <a:gd name="connsiteY17" fmla="*/ 580505 h 1256001"/>
                <a:gd name="connsiteX18" fmla="*/ 1030503 w 1061306"/>
                <a:gd name="connsiteY18" fmla="*/ 603669 h 1256001"/>
                <a:gd name="connsiteX19" fmla="*/ 913837 w 1061306"/>
                <a:gd name="connsiteY19" fmla="*/ 803880 h 1256001"/>
                <a:gd name="connsiteX20" fmla="*/ 695547 w 1061306"/>
                <a:gd name="connsiteY20" fmla="*/ 780434 h 1256001"/>
                <a:gd name="connsiteX21" fmla="*/ 577822 w 1061306"/>
                <a:gd name="connsiteY21" fmla="*/ 606706 h 1256001"/>
                <a:gd name="connsiteX22" fmla="*/ 576833 w 1061306"/>
                <a:gd name="connsiteY22" fmla="*/ 627822 h 1256001"/>
                <a:gd name="connsiteX23" fmla="*/ 701550 w 1061306"/>
                <a:gd name="connsiteY23" fmla="*/ 857834 h 1256001"/>
                <a:gd name="connsiteX24" fmla="*/ 969133 w 1061306"/>
                <a:gd name="connsiteY24" fmla="*/ 899077 h 1256001"/>
                <a:gd name="connsiteX25" fmla="*/ 959105 w 1061306"/>
                <a:gd name="connsiteY25" fmla="*/ 915179 h 1256001"/>
                <a:gd name="connsiteX26" fmla="*/ 669347 w 1061306"/>
                <a:gd name="connsiteY26" fmla="*/ 1015743 h 1256001"/>
                <a:gd name="connsiteX27" fmla="*/ 484884 w 1061306"/>
                <a:gd name="connsiteY27" fmla="*/ 758188 h 1256001"/>
                <a:gd name="connsiteX28" fmla="*/ 538203 w 1061306"/>
                <a:gd name="connsiteY28" fmla="*/ 1005997 h 1256001"/>
                <a:gd name="connsiteX29" fmla="*/ 818569 w 1061306"/>
                <a:gd name="connsiteY29" fmla="*/ 1105291 h 1256001"/>
                <a:gd name="connsiteX30" fmla="*/ 490252 w 1061306"/>
                <a:gd name="connsiteY30" fmla="*/ 1254372 h 1256001"/>
                <a:gd name="connsiteX31" fmla="*/ 333261 w 1061306"/>
                <a:gd name="connsiteY31" fmla="*/ 806634 h 1256001"/>
                <a:gd name="connsiteX32" fmla="*/ 0 w 1061306"/>
                <a:gd name="connsiteY32" fmla="*/ 1254372 h 1256001"/>
                <a:gd name="connsiteX33" fmla="*/ 309885 w 1061306"/>
                <a:gd name="connsiteY33" fmla="*/ 1093497 h 1256001"/>
                <a:gd name="connsiteX34" fmla="*/ 490252 w 1061306"/>
                <a:gd name="connsiteY34" fmla="*/ 1254372 h 1256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061306" h="1256001">
                  <a:moveTo>
                    <a:pt x="818640" y="1105220"/>
                  </a:moveTo>
                  <a:cubicBezTo>
                    <a:pt x="799854" y="1171886"/>
                    <a:pt x="747171" y="1224217"/>
                    <a:pt x="680363" y="1242578"/>
                  </a:cubicBezTo>
                  <a:cubicBezTo>
                    <a:pt x="613556" y="1260940"/>
                    <a:pt x="541523" y="1242861"/>
                    <a:pt x="491311" y="1195121"/>
                  </a:cubicBezTo>
                  <a:cubicBezTo>
                    <a:pt x="436368" y="1142932"/>
                    <a:pt x="397597" y="1075701"/>
                    <a:pt x="379942" y="1001972"/>
                  </a:cubicBezTo>
                  <a:cubicBezTo>
                    <a:pt x="350987" y="881139"/>
                    <a:pt x="355648" y="754163"/>
                    <a:pt x="393360" y="635802"/>
                  </a:cubicBezTo>
                  <a:cubicBezTo>
                    <a:pt x="441947" y="483119"/>
                    <a:pt x="564616" y="364052"/>
                    <a:pt x="718640" y="319914"/>
                  </a:cubicBezTo>
                  <a:cubicBezTo>
                    <a:pt x="862919" y="278600"/>
                    <a:pt x="965743" y="149787"/>
                    <a:pt x="974218" y="0"/>
                  </a:cubicBezTo>
                  <a:lnTo>
                    <a:pt x="1004373" y="48305"/>
                  </a:lnTo>
                  <a:cubicBezTo>
                    <a:pt x="1057904" y="133968"/>
                    <a:pt x="1055079" y="243996"/>
                    <a:pt x="997240" y="326834"/>
                  </a:cubicBezTo>
                  <a:cubicBezTo>
                    <a:pt x="939331" y="409673"/>
                    <a:pt x="837001" y="450068"/>
                    <a:pt x="738132" y="429235"/>
                  </a:cubicBezTo>
                  <a:lnTo>
                    <a:pt x="743499" y="432272"/>
                  </a:lnTo>
                  <a:cubicBezTo>
                    <a:pt x="809600" y="469418"/>
                    <a:pt x="891026" y="468712"/>
                    <a:pt x="956421" y="430224"/>
                  </a:cubicBezTo>
                  <a:cubicBezTo>
                    <a:pt x="1002396" y="403246"/>
                    <a:pt x="1037071" y="359956"/>
                    <a:pt x="1053314" y="309179"/>
                  </a:cubicBezTo>
                  <a:lnTo>
                    <a:pt x="1056703" y="325281"/>
                  </a:lnTo>
                  <a:cubicBezTo>
                    <a:pt x="1077254" y="423797"/>
                    <a:pt x="1027537" y="524079"/>
                    <a:pt x="936577" y="567299"/>
                  </a:cubicBezTo>
                  <a:cubicBezTo>
                    <a:pt x="845687" y="610519"/>
                    <a:pt x="705929" y="576833"/>
                    <a:pt x="659319" y="507413"/>
                  </a:cubicBezTo>
                  <a:cubicBezTo>
                    <a:pt x="659319" y="507413"/>
                    <a:pt x="693570" y="629446"/>
                    <a:pt x="816239" y="656988"/>
                  </a:cubicBezTo>
                  <a:cubicBezTo>
                    <a:pt x="889331" y="673372"/>
                    <a:pt x="991308" y="650985"/>
                    <a:pt x="1030503" y="580505"/>
                  </a:cubicBezTo>
                  <a:lnTo>
                    <a:pt x="1030503" y="603669"/>
                  </a:lnTo>
                  <a:cubicBezTo>
                    <a:pt x="1027466" y="699219"/>
                    <a:pt x="978314" y="777326"/>
                    <a:pt x="913837" y="803880"/>
                  </a:cubicBezTo>
                  <a:cubicBezTo>
                    <a:pt x="849360" y="830433"/>
                    <a:pt x="753739" y="818710"/>
                    <a:pt x="695547" y="780434"/>
                  </a:cubicBezTo>
                  <a:cubicBezTo>
                    <a:pt x="621113" y="731493"/>
                    <a:pt x="585590" y="669770"/>
                    <a:pt x="577822" y="606706"/>
                  </a:cubicBezTo>
                  <a:lnTo>
                    <a:pt x="576833" y="627822"/>
                  </a:lnTo>
                  <a:cubicBezTo>
                    <a:pt x="572454" y="719346"/>
                    <a:pt x="625138" y="803527"/>
                    <a:pt x="701550" y="857834"/>
                  </a:cubicBezTo>
                  <a:cubicBezTo>
                    <a:pt x="776267" y="910942"/>
                    <a:pt x="881351" y="925419"/>
                    <a:pt x="969133" y="899077"/>
                  </a:cubicBezTo>
                  <a:lnTo>
                    <a:pt x="959105" y="915179"/>
                  </a:lnTo>
                  <a:cubicBezTo>
                    <a:pt x="900772" y="1008540"/>
                    <a:pt x="774148" y="1049429"/>
                    <a:pt x="669347" y="1015743"/>
                  </a:cubicBezTo>
                  <a:cubicBezTo>
                    <a:pt x="564545" y="982128"/>
                    <a:pt x="474150" y="884317"/>
                    <a:pt x="484884" y="758188"/>
                  </a:cubicBezTo>
                  <a:cubicBezTo>
                    <a:pt x="478317" y="834953"/>
                    <a:pt x="488910" y="929868"/>
                    <a:pt x="538203" y="1005997"/>
                  </a:cubicBezTo>
                  <a:cubicBezTo>
                    <a:pt x="599291" y="1100347"/>
                    <a:pt x="713555" y="1145262"/>
                    <a:pt x="818569" y="1105291"/>
                  </a:cubicBezTo>
                  <a:moveTo>
                    <a:pt x="490252" y="1254372"/>
                  </a:moveTo>
                  <a:cubicBezTo>
                    <a:pt x="364546" y="1142437"/>
                    <a:pt x="304942" y="972523"/>
                    <a:pt x="333261" y="806634"/>
                  </a:cubicBezTo>
                  <a:cubicBezTo>
                    <a:pt x="300210" y="1000348"/>
                    <a:pt x="230295" y="1184033"/>
                    <a:pt x="0" y="1254372"/>
                  </a:cubicBezTo>
                  <a:cubicBezTo>
                    <a:pt x="177400" y="1263482"/>
                    <a:pt x="281708" y="1237635"/>
                    <a:pt x="309885" y="1093497"/>
                  </a:cubicBezTo>
                  <a:cubicBezTo>
                    <a:pt x="307837" y="1196745"/>
                    <a:pt x="372244" y="1265177"/>
                    <a:pt x="490252" y="1254372"/>
                  </a:cubicBezTo>
                </a:path>
              </a:pathLst>
            </a:custGeom>
            <a:solidFill>
              <a:srgbClr val="E2E3E4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09D7C40D-5D11-30A0-B50B-713509C7BB1C}"/>
                </a:ext>
              </a:extLst>
            </p:cNvPr>
            <p:cNvSpPr/>
            <p:nvPr/>
          </p:nvSpPr>
          <p:spPr>
            <a:xfrm>
              <a:off x="5734193" y="6948404"/>
              <a:ext cx="73163" cy="88417"/>
            </a:xfrm>
            <a:custGeom>
              <a:avLst/>
              <a:gdLst>
                <a:gd name="connsiteX0" fmla="*/ 0 w 73163"/>
                <a:gd name="connsiteY0" fmla="*/ 44209 h 88417"/>
                <a:gd name="connsiteX1" fmla="*/ 36582 w 73163"/>
                <a:gd name="connsiteY1" fmla="*/ 0 h 88417"/>
                <a:gd name="connsiteX2" fmla="*/ 73163 w 73163"/>
                <a:gd name="connsiteY2" fmla="*/ 44209 h 88417"/>
                <a:gd name="connsiteX3" fmla="*/ 36582 w 73163"/>
                <a:gd name="connsiteY3" fmla="*/ 88418 h 88417"/>
                <a:gd name="connsiteX4" fmla="*/ 0 w 73163"/>
                <a:gd name="connsiteY4" fmla="*/ 44209 h 88417"/>
                <a:gd name="connsiteX5" fmla="*/ 53319 w 73163"/>
                <a:gd name="connsiteY5" fmla="*/ 44209 h 88417"/>
                <a:gd name="connsiteX6" fmla="*/ 36582 w 73163"/>
                <a:gd name="connsiteY6" fmla="*/ 16737 h 88417"/>
                <a:gd name="connsiteX7" fmla="*/ 19986 w 73163"/>
                <a:gd name="connsiteY7" fmla="*/ 44209 h 88417"/>
                <a:gd name="connsiteX8" fmla="*/ 36582 w 73163"/>
                <a:gd name="connsiteY8" fmla="*/ 71680 h 88417"/>
                <a:gd name="connsiteX9" fmla="*/ 53319 w 73163"/>
                <a:gd name="connsiteY9" fmla="*/ 44209 h 88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3163" h="88417">
                  <a:moveTo>
                    <a:pt x="0" y="44209"/>
                  </a:moveTo>
                  <a:cubicBezTo>
                    <a:pt x="0" y="16031"/>
                    <a:pt x="15607" y="0"/>
                    <a:pt x="36582" y="0"/>
                  </a:cubicBezTo>
                  <a:cubicBezTo>
                    <a:pt x="57556" y="0"/>
                    <a:pt x="73163" y="15960"/>
                    <a:pt x="73163" y="44209"/>
                  </a:cubicBezTo>
                  <a:cubicBezTo>
                    <a:pt x="73163" y="72457"/>
                    <a:pt x="57697" y="88418"/>
                    <a:pt x="36582" y="88418"/>
                  </a:cubicBezTo>
                  <a:cubicBezTo>
                    <a:pt x="15466" y="88418"/>
                    <a:pt x="0" y="72457"/>
                    <a:pt x="0" y="44209"/>
                  </a:cubicBezTo>
                  <a:close/>
                  <a:moveTo>
                    <a:pt x="53319" y="44209"/>
                  </a:moveTo>
                  <a:cubicBezTo>
                    <a:pt x="53319" y="24788"/>
                    <a:pt x="46469" y="16737"/>
                    <a:pt x="36582" y="16737"/>
                  </a:cubicBezTo>
                  <a:cubicBezTo>
                    <a:pt x="26695" y="16737"/>
                    <a:pt x="19986" y="24788"/>
                    <a:pt x="19986" y="44209"/>
                  </a:cubicBezTo>
                  <a:cubicBezTo>
                    <a:pt x="19986" y="63630"/>
                    <a:pt x="26836" y="71680"/>
                    <a:pt x="36582" y="71680"/>
                  </a:cubicBezTo>
                  <a:cubicBezTo>
                    <a:pt x="46327" y="71680"/>
                    <a:pt x="53319" y="63630"/>
                    <a:pt x="53319" y="44209"/>
                  </a:cubicBez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38309A63-FF3F-753C-69D1-CEF1889AA668}"/>
                </a:ext>
              </a:extLst>
            </p:cNvPr>
            <p:cNvSpPr/>
            <p:nvPr/>
          </p:nvSpPr>
          <p:spPr>
            <a:xfrm>
              <a:off x="5817102" y="6948404"/>
              <a:ext cx="73163" cy="88417"/>
            </a:xfrm>
            <a:custGeom>
              <a:avLst/>
              <a:gdLst>
                <a:gd name="connsiteX0" fmla="*/ 0 w 73163"/>
                <a:gd name="connsiteY0" fmla="*/ 44209 h 88417"/>
                <a:gd name="connsiteX1" fmla="*/ 36582 w 73163"/>
                <a:gd name="connsiteY1" fmla="*/ 0 h 88417"/>
                <a:gd name="connsiteX2" fmla="*/ 73163 w 73163"/>
                <a:gd name="connsiteY2" fmla="*/ 44209 h 88417"/>
                <a:gd name="connsiteX3" fmla="*/ 36582 w 73163"/>
                <a:gd name="connsiteY3" fmla="*/ 88418 h 88417"/>
                <a:gd name="connsiteX4" fmla="*/ 0 w 73163"/>
                <a:gd name="connsiteY4" fmla="*/ 44209 h 88417"/>
                <a:gd name="connsiteX5" fmla="*/ 53319 w 73163"/>
                <a:gd name="connsiteY5" fmla="*/ 44209 h 88417"/>
                <a:gd name="connsiteX6" fmla="*/ 36582 w 73163"/>
                <a:gd name="connsiteY6" fmla="*/ 16737 h 88417"/>
                <a:gd name="connsiteX7" fmla="*/ 19986 w 73163"/>
                <a:gd name="connsiteY7" fmla="*/ 44209 h 88417"/>
                <a:gd name="connsiteX8" fmla="*/ 36582 w 73163"/>
                <a:gd name="connsiteY8" fmla="*/ 71680 h 88417"/>
                <a:gd name="connsiteX9" fmla="*/ 53319 w 73163"/>
                <a:gd name="connsiteY9" fmla="*/ 44209 h 88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3163" h="88417">
                  <a:moveTo>
                    <a:pt x="0" y="44209"/>
                  </a:moveTo>
                  <a:cubicBezTo>
                    <a:pt x="0" y="16031"/>
                    <a:pt x="15607" y="0"/>
                    <a:pt x="36582" y="0"/>
                  </a:cubicBezTo>
                  <a:cubicBezTo>
                    <a:pt x="57556" y="0"/>
                    <a:pt x="73163" y="15960"/>
                    <a:pt x="73163" y="44209"/>
                  </a:cubicBezTo>
                  <a:cubicBezTo>
                    <a:pt x="73163" y="72457"/>
                    <a:pt x="57697" y="88418"/>
                    <a:pt x="36582" y="88418"/>
                  </a:cubicBezTo>
                  <a:cubicBezTo>
                    <a:pt x="15466" y="88418"/>
                    <a:pt x="0" y="72457"/>
                    <a:pt x="0" y="44209"/>
                  </a:cubicBezTo>
                  <a:close/>
                  <a:moveTo>
                    <a:pt x="53319" y="44209"/>
                  </a:moveTo>
                  <a:cubicBezTo>
                    <a:pt x="53319" y="24788"/>
                    <a:pt x="46469" y="16737"/>
                    <a:pt x="36582" y="16737"/>
                  </a:cubicBezTo>
                  <a:cubicBezTo>
                    <a:pt x="26695" y="16737"/>
                    <a:pt x="19986" y="24788"/>
                    <a:pt x="19986" y="44209"/>
                  </a:cubicBezTo>
                  <a:cubicBezTo>
                    <a:pt x="19986" y="63630"/>
                    <a:pt x="26836" y="71680"/>
                    <a:pt x="36582" y="71680"/>
                  </a:cubicBezTo>
                  <a:cubicBezTo>
                    <a:pt x="46327" y="71680"/>
                    <a:pt x="53319" y="63630"/>
                    <a:pt x="53319" y="44209"/>
                  </a:cubicBez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3A7D590E-C8AB-76FF-257E-DE08F71F58AE}"/>
                </a:ext>
              </a:extLst>
            </p:cNvPr>
            <p:cNvSpPr/>
            <p:nvPr/>
          </p:nvSpPr>
          <p:spPr>
            <a:xfrm>
              <a:off x="5936734" y="6949887"/>
              <a:ext cx="75635" cy="85451"/>
            </a:xfrm>
            <a:custGeom>
              <a:avLst/>
              <a:gdLst>
                <a:gd name="connsiteX0" fmla="*/ 54449 w 75635"/>
                <a:gd name="connsiteY0" fmla="*/ 85451 h 85451"/>
                <a:gd name="connsiteX1" fmla="*/ 37994 w 75635"/>
                <a:gd name="connsiteY1" fmla="*/ 61652 h 85451"/>
                <a:gd name="connsiteX2" fmla="*/ 19774 w 75635"/>
                <a:gd name="connsiteY2" fmla="*/ 61652 h 85451"/>
                <a:gd name="connsiteX3" fmla="*/ 19774 w 75635"/>
                <a:gd name="connsiteY3" fmla="*/ 85451 h 85451"/>
                <a:gd name="connsiteX4" fmla="*/ 0 w 75635"/>
                <a:gd name="connsiteY4" fmla="*/ 85451 h 85451"/>
                <a:gd name="connsiteX5" fmla="*/ 0 w 75635"/>
                <a:gd name="connsiteY5" fmla="*/ 0 h 85451"/>
                <a:gd name="connsiteX6" fmla="*/ 37005 w 75635"/>
                <a:gd name="connsiteY6" fmla="*/ 0 h 85451"/>
                <a:gd name="connsiteX7" fmla="*/ 74082 w 75635"/>
                <a:gd name="connsiteY7" fmla="*/ 31003 h 85451"/>
                <a:gd name="connsiteX8" fmla="*/ 56497 w 75635"/>
                <a:gd name="connsiteY8" fmla="*/ 57980 h 85451"/>
                <a:gd name="connsiteX9" fmla="*/ 75635 w 75635"/>
                <a:gd name="connsiteY9" fmla="*/ 85451 h 85451"/>
                <a:gd name="connsiteX10" fmla="*/ 54378 w 75635"/>
                <a:gd name="connsiteY10" fmla="*/ 85451 h 85451"/>
                <a:gd name="connsiteX11" fmla="*/ 35875 w 75635"/>
                <a:gd name="connsiteY11" fmla="*/ 16172 h 85451"/>
                <a:gd name="connsiteX12" fmla="*/ 19774 w 75635"/>
                <a:gd name="connsiteY12" fmla="*/ 16172 h 85451"/>
                <a:gd name="connsiteX13" fmla="*/ 19774 w 75635"/>
                <a:gd name="connsiteY13" fmla="*/ 45974 h 85451"/>
                <a:gd name="connsiteX14" fmla="*/ 35875 w 75635"/>
                <a:gd name="connsiteY14" fmla="*/ 45974 h 85451"/>
                <a:gd name="connsiteX15" fmla="*/ 54025 w 75635"/>
                <a:gd name="connsiteY15" fmla="*/ 31073 h 85451"/>
                <a:gd name="connsiteX16" fmla="*/ 35875 w 75635"/>
                <a:gd name="connsiteY16" fmla="*/ 16172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5635" h="85451">
                  <a:moveTo>
                    <a:pt x="54449" y="85451"/>
                  </a:moveTo>
                  <a:lnTo>
                    <a:pt x="37994" y="61652"/>
                  </a:lnTo>
                  <a:lnTo>
                    <a:pt x="19774" y="61652"/>
                  </a:lnTo>
                  <a:lnTo>
                    <a:pt x="19774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37005" y="0"/>
                  </a:lnTo>
                  <a:cubicBezTo>
                    <a:pt x="59816" y="0"/>
                    <a:pt x="74082" y="11864"/>
                    <a:pt x="74082" y="31003"/>
                  </a:cubicBezTo>
                  <a:cubicBezTo>
                    <a:pt x="74082" y="43785"/>
                    <a:pt x="67584" y="53178"/>
                    <a:pt x="56497" y="57980"/>
                  </a:cubicBezTo>
                  <a:lnTo>
                    <a:pt x="75635" y="85451"/>
                  </a:lnTo>
                  <a:lnTo>
                    <a:pt x="54378" y="85451"/>
                  </a:lnTo>
                  <a:close/>
                  <a:moveTo>
                    <a:pt x="35875" y="16172"/>
                  </a:moveTo>
                  <a:lnTo>
                    <a:pt x="19774" y="16172"/>
                  </a:lnTo>
                  <a:lnTo>
                    <a:pt x="19774" y="45974"/>
                  </a:lnTo>
                  <a:lnTo>
                    <a:pt x="35875" y="45974"/>
                  </a:lnTo>
                  <a:cubicBezTo>
                    <a:pt x="47952" y="45974"/>
                    <a:pt x="54025" y="40395"/>
                    <a:pt x="54025" y="31073"/>
                  </a:cubicBezTo>
                  <a:cubicBezTo>
                    <a:pt x="54025" y="21751"/>
                    <a:pt x="47952" y="16172"/>
                    <a:pt x="35875" y="16172"/>
                  </a:cubicBez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52702F41-9E0D-06BE-9A6D-7B2826215644}"/>
                </a:ext>
              </a:extLst>
            </p:cNvPr>
            <p:cNvSpPr/>
            <p:nvPr/>
          </p:nvSpPr>
          <p:spPr>
            <a:xfrm>
              <a:off x="6026423" y="6949887"/>
              <a:ext cx="66171" cy="85451"/>
            </a:xfrm>
            <a:custGeom>
              <a:avLst/>
              <a:gdLst>
                <a:gd name="connsiteX0" fmla="*/ 66172 w 66171"/>
                <a:gd name="connsiteY0" fmla="*/ 69562 h 85451"/>
                <a:gd name="connsiteX1" fmla="*/ 66172 w 66171"/>
                <a:gd name="connsiteY1" fmla="*/ 85451 h 85451"/>
                <a:gd name="connsiteX2" fmla="*/ 0 w 66171"/>
                <a:gd name="connsiteY2" fmla="*/ 85451 h 85451"/>
                <a:gd name="connsiteX3" fmla="*/ 0 w 66171"/>
                <a:gd name="connsiteY3" fmla="*/ 0 h 85451"/>
                <a:gd name="connsiteX4" fmla="*/ 64548 w 66171"/>
                <a:gd name="connsiteY4" fmla="*/ 0 h 85451"/>
                <a:gd name="connsiteX5" fmla="*/ 64548 w 66171"/>
                <a:gd name="connsiteY5" fmla="*/ 15890 h 85451"/>
                <a:gd name="connsiteX6" fmla="*/ 19633 w 66171"/>
                <a:gd name="connsiteY6" fmla="*/ 15890 h 85451"/>
                <a:gd name="connsiteX7" fmla="*/ 19633 w 66171"/>
                <a:gd name="connsiteY7" fmla="*/ 34463 h 85451"/>
                <a:gd name="connsiteX8" fmla="*/ 59322 w 66171"/>
                <a:gd name="connsiteY8" fmla="*/ 34463 h 85451"/>
                <a:gd name="connsiteX9" fmla="*/ 59322 w 66171"/>
                <a:gd name="connsiteY9" fmla="*/ 49858 h 85451"/>
                <a:gd name="connsiteX10" fmla="*/ 19633 w 66171"/>
                <a:gd name="connsiteY10" fmla="*/ 49858 h 85451"/>
                <a:gd name="connsiteX11" fmla="*/ 19633 w 66171"/>
                <a:gd name="connsiteY11" fmla="*/ 69632 h 85451"/>
                <a:gd name="connsiteX12" fmla="*/ 66101 w 66171"/>
                <a:gd name="connsiteY12" fmla="*/ 69632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71" h="85451">
                  <a:moveTo>
                    <a:pt x="66172" y="69562"/>
                  </a:moveTo>
                  <a:lnTo>
                    <a:pt x="66172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64548" y="0"/>
                  </a:lnTo>
                  <a:lnTo>
                    <a:pt x="64548" y="15890"/>
                  </a:lnTo>
                  <a:lnTo>
                    <a:pt x="19633" y="15890"/>
                  </a:lnTo>
                  <a:lnTo>
                    <a:pt x="19633" y="34463"/>
                  </a:lnTo>
                  <a:lnTo>
                    <a:pt x="59322" y="34463"/>
                  </a:lnTo>
                  <a:lnTo>
                    <a:pt x="59322" y="49858"/>
                  </a:lnTo>
                  <a:lnTo>
                    <a:pt x="19633" y="49858"/>
                  </a:lnTo>
                  <a:lnTo>
                    <a:pt x="19633" y="69632"/>
                  </a:lnTo>
                  <a:lnTo>
                    <a:pt x="66101" y="69632"/>
                  </a:ln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245ED0FC-39AB-19CA-A270-9DC94325C7E1}"/>
                </a:ext>
              </a:extLst>
            </p:cNvPr>
            <p:cNvSpPr/>
            <p:nvPr/>
          </p:nvSpPr>
          <p:spPr>
            <a:xfrm>
              <a:off x="6102835" y="6948404"/>
              <a:ext cx="82697" cy="88417"/>
            </a:xfrm>
            <a:custGeom>
              <a:avLst/>
              <a:gdLst>
                <a:gd name="connsiteX0" fmla="*/ 63065 w 82697"/>
                <a:gd name="connsiteY0" fmla="*/ 42867 h 88417"/>
                <a:gd name="connsiteX1" fmla="*/ 81144 w 82697"/>
                <a:gd name="connsiteY1" fmla="*/ 42867 h 88417"/>
                <a:gd name="connsiteX2" fmla="*/ 81144 w 82697"/>
                <a:gd name="connsiteY2" fmla="*/ 77542 h 88417"/>
                <a:gd name="connsiteX3" fmla="*/ 46610 w 82697"/>
                <a:gd name="connsiteY3" fmla="*/ 88418 h 88417"/>
                <a:gd name="connsiteX4" fmla="*/ 0 w 82697"/>
                <a:gd name="connsiteY4" fmla="*/ 44209 h 88417"/>
                <a:gd name="connsiteX5" fmla="*/ 46963 w 82697"/>
                <a:gd name="connsiteY5" fmla="*/ 0 h 88417"/>
                <a:gd name="connsiteX6" fmla="*/ 82697 w 82697"/>
                <a:gd name="connsiteY6" fmla="*/ 14760 h 88417"/>
                <a:gd name="connsiteX7" fmla="*/ 69985 w 82697"/>
                <a:gd name="connsiteY7" fmla="*/ 26483 h 88417"/>
                <a:gd name="connsiteX8" fmla="*/ 47881 w 82697"/>
                <a:gd name="connsiteY8" fmla="*/ 16878 h 88417"/>
                <a:gd name="connsiteX9" fmla="*/ 19915 w 82697"/>
                <a:gd name="connsiteY9" fmla="*/ 44209 h 88417"/>
                <a:gd name="connsiteX10" fmla="*/ 47599 w 82697"/>
                <a:gd name="connsiteY10" fmla="*/ 71539 h 88417"/>
                <a:gd name="connsiteX11" fmla="*/ 62994 w 82697"/>
                <a:gd name="connsiteY11" fmla="*/ 67867 h 88417"/>
                <a:gd name="connsiteX12" fmla="*/ 62994 w 82697"/>
                <a:gd name="connsiteY12" fmla="*/ 42867 h 88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2697" h="88417">
                  <a:moveTo>
                    <a:pt x="63065" y="42867"/>
                  </a:moveTo>
                  <a:lnTo>
                    <a:pt x="81144" y="42867"/>
                  </a:lnTo>
                  <a:lnTo>
                    <a:pt x="81144" y="77542"/>
                  </a:lnTo>
                  <a:cubicBezTo>
                    <a:pt x="71751" y="84604"/>
                    <a:pt x="58827" y="88418"/>
                    <a:pt x="46610" y="88418"/>
                  </a:cubicBezTo>
                  <a:cubicBezTo>
                    <a:pt x="19774" y="88418"/>
                    <a:pt x="0" y="69986"/>
                    <a:pt x="0" y="44209"/>
                  </a:cubicBezTo>
                  <a:cubicBezTo>
                    <a:pt x="0" y="18432"/>
                    <a:pt x="19774" y="0"/>
                    <a:pt x="46963" y="0"/>
                  </a:cubicBezTo>
                  <a:cubicBezTo>
                    <a:pt x="61935" y="0"/>
                    <a:pt x="74435" y="5155"/>
                    <a:pt x="82697" y="14760"/>
                  </a:cubicBezTo>
                  <a:lnTo>
                    <a:pt x="69985" y="26483"/>
                  </a:lnTo>
                  <a:cubicBezTo>
                    <a:pt x="63771" y="19915"/>
                    <a:pt x="56568" y="16878"/>
                    <a:pt x="47881" y="16878"/>
                  </a:cubicBezTo>
                  <a:cubicBezTo>
                    <a:pt x="31285" y="16878"/>
                    <a:pt x="19915" y="27966"/>
                    <a:pt x="19915" y="44209"/>
                  </a:cubicBezTo>
                  <a:cubicBezTo>
                    <a:pt x="19915" y="60452"/>
                    <a:pt x="31285" y="71539"/>
                    <a:pt x="47599" y="71539"/>
                  </a:cubicBezTo>
                  <a:cubicBezTo>
                    <a:pt x="52966" y="71539"/>
                    <a:pt x="57980" y="70551"/>
                    <a:pt x="62994" y="67867"/>
                  </a:cubicBezTo>
                  <a:lnTo>
                    <a:pt x="62994" y="42867"/>
                  </a:ln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4193976B-57AA-7621-3E28-C92CF9243DED}"/>
                </a:ext>
              </a:extLst>
            </p:cNvPr>
            <p:cNvSpPr/>
            <p:nvPr/>
          </p:nvSpPr>
          <p:spPr>
            <a:xfrm>
              <a:off x="6202270" y="6949957"/>
              <a:ext cx="19773" cy="85451"/>
            </a:xfrm>
            <a:custGeom>
              <a:avLst/>
              <a:gdLst>
                <a:gd name="connsiteX0" fmla="*/ 0 w 19773"/>
                <a:gd name="connsiteY0" fmla="*/ 0 h 85451"/>
                <a:gd name="connsiteX1" fmla="*/ 19774 w 19773"/>
                <a:gd name="connsiteY1" fmla="*/ 0 h 85451"/>
                <a:gd name="connsiteX2" fmla="*/ 19774 w 19773"/>
                <a:gd name="connsiteY2" fmla="*/ 85452 h 85451"/>
                <a:gd name="connsiteX3" fmla="*/ 0 w 19773"/>
                <a:gd name="connsiteY3" fmla="*/ 85452 h 85451"/>
                <a:gd name="connsiteX4" fmla="*/ 0 w 19773"/>
                <a:gd name="connsiteY4" fmla="*/ 0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773" h="85451">
                  <a:moveTo>
                    <a:pt x="0" y="0"/>
                  </a:moveTo>
                  <a:lnTo>
                    <a:pt x="19774" y="0"/>
                  </a:lnTo>
                  <a:lnTo>
                    <a:pt x="19774" y="85452"/>
                  </a:lnTo>
                  <a:lnTo>
                    <a:pt x="0" y="854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87638A94-1ACF-312E-C31B-6B9B770E691A}"/>
                </a:ext>
              </a:extLst>
            </p:cNvPr>
            <p:cNvSpPr/>
            <p:nvPr/>
          </p:nvSpPr>
          <p:spPr>
            <a:xfrm>
              <a:off x="6236945" y="6948404"/>
              <a:ext cx="93502" cy="88417"/>
            </a:xfrm>
            <a:custGeom>
              <a:avLst/>
              <a:gdLst>
                <a:gd name="connsiteX0" fmla="*/ 0 w 93502"/>
                <a:gd name="connsiteY0" fmla="*/ 44209 h 88417"/>
                <a:gd name="connsiteX1" fmla="*/ 46751 w 93502"/>
                <a:gd name="connsiteY1" fmla="*/ 0 h 88417"/>
                <a:gd name="connsiteX2" fmla="*/ 93502 w 93502"/>
                <a:gd name="connsiteY2" fmla="*/ 44209 h 88417"/>
                <a:gd name="connsiteX3" fmla="*/ 46751 w 93502"/>
                <a:gd name="connsiteY3" fmla="*/ 88418 h 88417"/>
                <a:gd name="connsiteX4" fmla="*/ 0 w 93502"/>
                <a:gd name="connsiteY4" fmla="*/ 44209 h 88417"/>
                <a:gd name="connsiteX5" fmla="*/ 73446 w 93502"/>
                <a:gd name="connsiteY5" fmla="*/ 44209 h 88417"/>
                <a:gd name="connsiteX6" fmla="*/ 46751 w 93502"/>
                <a:gd name="connsiteY6" fmla="*/ 16878 h 88417"/>
                <a:gd name="connsiteX7" fmla="*/ 20056 w 93502"/>
                <a:gd name="connsiteY7" fmla="*/ 44209 h 88417"/>
                <a:gd name="connsiteX8" fmla="*/ 46751 w 93502"/>
                <a:gd name="connsiteY8" fmla="*/ 71539 h 88417"/>
                <a:gd name="connsiteX9" fmla="*/ 73446 w 93502"/>
                <a:gd name="connsiteY9" fmla="*/ 44209 h 88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3502" h="88417">
                  <a:moveTo>
                    <a:pt x="0" y="44209"/>
                  </a:moveTo>
                  <a:cubicBezTo>
                    <a:pt x="0" y="18856"/>
                    <a:pt x="19774" y="0"/>
                    <a:pt x="46751" y="0"/>
                  </a:cubicBezTo>
                  <a:cubicBezTo>
                    <a:pt x="73728" y="0"/>
                    <a:pt x="93502" y="18644"/>
                    <a:pt x="93502" y="44209"/>
                  </a:cubicBezTo>
                  <a:cubicBezTo>
                    <a:pt x="93502" y="69774"/>
                    <a:pt x="73587" y="88418"/>
                    <a:pt x="46751" y="88418"/>
                  </a:cubicBezTo>
                  <a:cubicBezTo>
                    <a:pt x="19915" y="88418"/>
                    <a:pt x="0" y="69632"/>
                    <a:pt x="0" y="44209"/>
                  </a:cubicBezTo>
                  <a:close/>
                  <a:moveTo>
                    <a:pt x="73446" y="44209"/>
                  </a:moveTo>
                  <a:cubicBezTo>
                    <a:pt x="73446" y="27966"/>
                    <a:pt x="62005" y="16878"/>
                    <a:pt x="46751" y="16878"/>
                  </a:cubicBezTo>
                  <a:cubicBezTo>
                    <a:pt x="31497" y="16878"/>
                    <a:pt x="20056" y="27966"/>
                    <a:pt x="20056" y="44209"/>
                  </a:cubicBezTo>
                  <a:cubicBezTo>
                    <a:pt x="20056" y="60452"/>
                    <a:pt x="31497" y="71539"/>
                    <a:pt x="46751" y="71539"/>
                  </a:cubicBezTo>
                  <a:cubicBezTo>
                    <a:pt x="62005" y="71539"/>
                    <a:pt x="73446" y="60452"/>
                    <a:pt x="73446" y="44209"/>
                  </a:cubicBez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321FDF83-0A6A-B979-C675-7B0E9BFF4B06}"/>
                </a:ext>
              </a:extLst>
            </p:cNvPr>
            <p:cNvSpPr/>
            <p:nvPr/>
          </p:nvSpPr>
          <p:spPr>
            <a:xfrm>
              <a:off x="6345348" y="6949957"/>
              <a:ext cx="78389" cy="85451"/>
            </a:xfrm>
            <a:custGeom>
              <a:avLst/>
              <a:gdLst>
                <a:gd name="connsiteX0" fmla="*/ 78319 w 78389"/>
                <a:gd name="connsiteY0" fmla="*/ 0 h 85451"/>
                <a:gd name="connsiteX1" fmla="*/ 78319 w 78389"/>
                <a:gd name="connsiteY1" fmla="*/ 85452 h 85451"/>
                <a:gd name="connsiteX2" fmla="*/ 62076 w 78389"/>
                <a:gd name="connsiteY2" fmla="*/ 85452 h 85451"/>
                <a:gd name="connsiteX3" fmla="*/ 19491 w 78389"/>
                <a:gd name="connsiteY3" fmla="*/ 33616 h 85451"/>
                <a:gd name="connsiteX4" fmla="*/ 19491 w 78389"/>
                <a:gd name="connsiteY4" fmla="*/ 85452 h 85451"/>
                <a:gd name="connsiteX5" fmla="*/ 0 w 78389"/>
                <a:gd name="connsiteY5" fmla="*/ 85452 h 85451"/>
                <a:gd name="connsiteX6" fmla="*/ 0 w 78389"/>
                <a:gd name="connsiteY6" fmla="*/ 0 h 85451"/>
                <a:gd name="connsiteX7" fmla="*/ 16384 w 78389"/>
                <a:gd name="connsiteY7" fmla="*/ 0 h 85451"/>
                <a:gd name="connsiteX8" fmla="*/ 58827 w 78389"/>
                <a:gd name="connsiteY8" fmla="*/ 51836 h 85451"/>
                <a:gd name="connsiteX9" fmla="*/ 58827 w 78389"/>
                <a:gd name="connsiteY9" fmla="*/ 0 h 85451"/>
                <a:gd name="connsiteX10" fmla="*/ 78389 w 78389"/>
                <a:gd name="connsiteY10" fmla="*/ 0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8389" h="85451">
                  <a:moveTo>
                    <a:pt x="78319" y="0"/>
                  </a:moveTo>
                  <a:lnTo>
                    <a:pt x="78319" y="85452"/>
                  </a:lnTo>
                  <a:lnTo>
                    <a:pt x="62076" y="85452"/>
                  </a:lnTo>
                  <a:lnTo>
                    <a:pt x="19491" y="33616"/>
                  </a:lnTo>
                  <a:lnTo>
                    <a:pt x="19491" y="85452"/>
                  </a:lnTo>
                  <a:lnTo>
                    <a:pt x="0" y="85452"/>
                  </a:lnTo>
                  <a:lnTo>
                    <a:pt x="0" y="0"/>
                  </a:lnTo>
                  <a:lnTo>
                    <a:pt x="16384" y="0"/>
                  </a:lnTo>
                  <a:lnTo>
                    <a:pt x="58827" y="51836"/>
                  </a:lnTo>
                  <a:lnTo>
                    <a:pt x="58827" y="0"/>
                  </a:lnTo>
                  <a:lnTo>
                    <a:pt x="78389" y="0"/>
                  </a:ln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9A2F2D01-447B-2EBC-4AA6-5FE7742D8339}"/>
                </a:ext>
              </a:extLst>
            </p:cNvPr>
            <p:cNvSpPr/>
            <p:nvPr/>
          </p:nvSpPr>
          <p:spPr>
            <a:xfrm>
              <a:off x="6437226" y="6948404"/>
              <a:ext cx="71044" cy="88347"/>
            </a:xfrm>
            <a:custGeom>
              <a:avLst/>
              <a:gdLst>
                <a:gd name="connsiteX0" fmla="*/ 0 w 71044"/>
                <a:gd name="connsiteY0" fmla="*/ 78531 h 88347"/>
                <a:gd name="connsiteX1" fmla="*/ 6709 w 71044"/>
                <a:gd name="connsiteY1" fmla="*/ 63630 h 88347"/>
                <a:gd name="connsiteX2" fmla="*/ 34887 w 71044"/>
                <a:gd name="connsiteY2" fmla="*/ 72528 h 88347"/>
                <a:gd name="connsiteX3" fmla="*/ 51342 w 71044"/>
                <a:gd name="connsiteY3" fmla="*/ 63347 h 88347"/>
                <a:gd name="connsiteX4" fmla="*/ 1695 w 71044"/>
                <a:gd name="connsiteY4" fmla="*/ 26624 h 88347"/>
                <a:gd name="connsiteX5" fmla="*/ 37712 w 71044"/>
                <a:gd name="connsiteY5" fmla="*/ 0 h 88347"/>
                <a:gd name="connsiteX6" fmla="*/ 67373 w 71044"/>
                <a:gd name="connsiteY6" fmla="*/ 7557 h 88347"/>
                <a:gd name="connsiteX7" fmla="*/ 61299 w 71044"/>
                <a:gd name="connsiteY7" fmla="*/ 22599 h 88347"/>
                <a:gd name="connsiteX8" fmla="*/ 37641 w 71044"/>
                <a:gd name="connsiteY8" fmla="*/ 15890 h 88347"/>
                <a:gd name="connsiteX9" fmla="*/ 21398 w 71044"/>
                <a:gd name="connsiteY9" fmla="*/ 25635 h 88347"/>
                <a:gd name="connsiteX10" fmla="*/ 71045 w 71044"/>
                <a:gd name="connsiteY10" fmla="*/ 61864 h 88347"/>
                <a:gd name="connsiteX11" fmla="*/ 34816 w 71044"/>
                <a:gd name="connsiteY11" fmla="*/ 88347 h 88347"/>
                <a:gd name="connsiteX12" fmla="*/ 0 w 71044"/>
                <a:gd name="connsiteY12" fmla="*/ 78460 h 88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1044" h="88347">
                  <a:moveTo>
                    <a:pt x="0" y="78531"/>
                  </a:moveTo>
                  <a:lnTo>
                    <a:pt x="6709" y="63630"/>
                  </a:lnTo>
                  <a:cubicBezTo>
                    <a:pt x="13912" y="68856"/>
                    <a:pt x="24647" y="72528"/>
                    <a:pt x="34887" y="72528"/>
                  </a:cubicBezTo>
                  <a:cubicBezTo>
                    <a:pt x="46610" y="72528"/>
                    <a:pt x="51342" y="68644"/>
                    <a:pt x="51342" y="63347"/>
                  </a:cubicBezTo>
                  <a:cubicBezTo>
                    <a:pt x="51342" y="47387"/>
                    <a:pt x="1695" y="58333"/>
                    <a:pt x="1695" y="26624"/>
                  </a:cubicBezTo>
                  <a:cubicBezTo>
                    <a:pt x="1695" y="12076"/>
                    <a:pt x="13418" y="0"/>
                    <a:pt x="37712" y="0"/>
                  </a:cubicBezTo>
                  <a:cubicBezTo>
                    <a:pt x="48446" y="0"/>
                    <a:pt x="59463" y="2542"/>
                    <a:pt x="67373" y="7557"/>
                  </a:cubicBezTo>
                  <a:lnTo>
                    <a:pt x="61299" y="22599"/>
                  </a:lnTo>
                  <a:cubicBezTo>
                    <a:pt x="53390" y="18079"/>
                    <a:pt x="45197" y="15890"/>
                    <a:pt x="37641" y="15890"/>
                  </a:cubicBezTo>
                  <a:cubicBezTo>
                    <a:pt x="25918" y="15890"/>
                    <a:pt x="21398" y="20268"/>
                    <a:pt x="21398" y="25635"/>
                  </a:cubicBezTo>
                  <a:cubicBezTo>
                    <a:pt x="21398" y="41384"/>
                    <a:pt x="71045" y="30508"/>
                    <a:pt x="71045" y="61864"/>
                  </a:cubicBezTo>
                  <a:cubicBezTo>
                    <a:pt x="71045" y="76130"/>
                    <a:pt x="59181" y="88347"/>
                    <a:pt x="34816" y="88347"/>
                  </a:cubicBezTo>
                  <a:cubicBezTo>
                    <a:pt x="21257" y="88347"/>
                    <a:pt x="7627" y="84322"/>
                    <a:pt x="0" y="78460"/>
                  </a:cubicBez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10DCDFF2-45D9-BF5B-E430-FD93E1F16ADF}"/>
                </a:ext>
              </a:extLst>
            </p:cNvPr>
            <p:cNvSpPr/>
            <p:nvPr/>
          </p:nvSpPr>
          <p:spPr>
            <a:xfrm>
              <a:off x="6572395" y="6937387"/>
              <a:ext cx="8050" cy="114194"/>
            </a:xfrm>
            <a:custGeom>
              <a:avLst/>
              <a:gdLst>
                <a:gd name="connsiteX0" fmla="*/ 0 w 8050"/>
                <a:gd name="connsiteY0" fmla="*/ 0 h 114194"/>
                <a:gd name="connsiteX1" fmla="*/ 8051 w 8050"/>
                <a:gd name="connsiteY1" fmla="*/ 0 h 114194"/>
                <a:gd name="connsiteX2" fmla="*/ 8051 w 8050"/>
                <a:gd name="connsiteY2" fmla="*/ 114194 h 114194"/>
                <a:gd name="connsiteX3" fmla="*/ 0 w 8050"/>
                <a:gd name="connsiteY3" fmla="*/ 114194 h 114194"/>
                <a:gd name="connsiteX4" fmla="*/ 0 w 8050"/>
                <a:gd name="connsiteY4" fmla="*/ 0 h 114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50" h="114194">
                  <a:moveTo>
                    <a:pt x="0" y="0"/>
                  </a:moveTo>
                  <a:lnTo>
                    <a:pt x="8051" y="0"/>
                  </a:lnTo>
                  <a:lnTo>
                    <a:pt x="8051" y="114194"/>
                  </a:lnTo>
                  <a:lnTo>
                    <a:pt x="0" y="1141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20D6B780-3590-DD80-0A8E-D4D406030E59}"/>
                </a:ext>
              </a:extLst>
            </p:cNvPr>
            <p:cNvSpPr/>
            <p:nvPr/>
          </p:nvSpPr>
          <p:spPr>
            <a:xfrm>
              <a:off x="6640403" y="6949957"/>
              <a:ext cx="82132" cy="85451"/>
            </a:xfrm>
            <a:custGeom>
              <a:avLst/>
              <a:gdLst>
                <a:gd name="connsiteX0" fmla="*/ 0 w 82132"/>
                <a:gd name="connsiteY0" fmla="*/ 0 h 85451"/>
                <a:gd name="connsiteX1" fmla="*/ 36017 w 82132"/>
                <a:gd name="connsiteY1" fmla="*/ 0 h 85451"/>
                <a:gd name="connsiteX2" fmla="*/ 82132 w 82132"/>
                <a:gd name="connsiteY2" fmla="*/ 42726 h 85451"/>
                <a:gd name="connsiteX3" fmla="*/ 36017 w 82132"/>
                <a:gd name="connsiteY3" fmla="*/ 85452 h 85451"/>
                <a:gd name="connsiteX4" fmla="*/ 0 w 82132"/>
                <a:gd name="connsiteY4" fmla="*/ 85452 h 85451"/>
                <a:gd name="connsiteX5" fmla="*/ 0 w 82132"/>
                <a:gd name="connsiteY5" fmla="*/ 0 h 85451"/>
                <a:gd name="connsiteX6" fmla="*/ 35240 w 82132"/>
                <a:gd name="connsiteY6" fmla="*/ 74788 h 85451"/>
                <a:gd name="connsiteX7" fmla="*/ 69915 w 82132"/>
                <a:gd name="connsiteY7" fmla="*/ 42655 h 85451"/>
                <a:gd name="connsiteX8" fmla="*/ 35240 w 82132"/>
                <a:gd name="connsiteY8" fmla="*/ 10593 h 85451"/>
                <a:gd name="connsiteX9" fmla="*/ 12147 w 82132"/>
                <a:gd name="connsiteY9" fmla="*/ 10593 h 85451"/>
                <a:gd name="connsiteX10" fmla="*/ 12147 w 82132"/>
                <a:gd name="connsiteY10" fmla="*/ 74788 h 85451"/>
                <a:gd name="connsiteX11" fmla="*/ 35240 w 82132"/>
                <a:gd name="connsiteY11" fmla="*/ 74788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2132" h="85451">
                  <a:moveTo>
                    <a:pt x="0" y="0"/>
                  </a:moveTo>
                  <a:lnTo>
                    <a:pt x="36017" y="0"/>
                  </a:lnTo>
                  <a:cubicBezTo>
                    <a:pt x="63488" y="0"/>
                    <a:pt x="82132" y="17302"/>
                    <a:pt x="82132" y="42726"/>
                  </a:cubicBezTo>
                  <a:cubicBezTo>
                    <a:pt x="82132" y="68149"/>
                    <a:pt x="63488" y="85452"/>
                    <a:pt x="36017" y="85452"/>
                  </a:cubicBezTo>
                  <a:lnTo>
                    <a:pt x="0" y="85452"/>
                  </a:lnTo>
                  <a:lnTo>
                    <a:pt x="0" y="0"/>
                  </a:lnTo>
                  <a:close/>
                  <a:moveTo>
                    <a:pt x="35240" y="74788"/>
                  </a:moveTo>
                  <a:cubicBezTo>
                    <a:pt x="56356" y="74788"/>
                    <a:pt x="69915" y="61864"/>
                    <a:pt x="69915" y="42655"/>
                  </a:cubicBezTo>
                  <a:cubicBezTo>
                    <a:pt x="69915" y="23446"/>
                    <a:pt x="56356" y="10593"/>
                    <a:pt x="35240" y="10593"/>
                  </a:cubicBezTo>
                  <a:lnTo>
                    <a:pt x="12147" y="10593"/>
                  </a:lnTo>
                  <a:lnTo>
                    <a:pt x="12147" y="74788"/>
                  </a:lnTo>
                  <a:lnTo>
                    <a:pt x="35240" y="74788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CE8C9823-CD2A-E1CF-D909-5561C95E8CBD}"/>
                </a:ext>
              </a:extLst>
            </p:cNvPr>
            <p:cNvSpPr/>
            <p:nvPr/>
          </p:nvSpPr>
          <p:spPr>
            <a:xfrm>
              <a:off x="6741320" y="6949887"/>
              <a:ext cx="62005" cy="85451"/>
            </a:xfrm>
            <a:custGeom>
              <a:avLst/>
              <a:gdLst>
                <a:gd name="connsiteX0" fmla="*/ 62005 w 62005"/>
                <a:gd name="connsiteY0" fmla="*/ 74858 h 85451"/>
                <a:gd name="connsiteX1" fmla="*/ 62005 w 62005"/>
                <a:gd name="connsiteY1" fmla="*/ 85451 h 85451"/>
                <a:gd name="connsiteX2" fmla="*/ 0 w 62005"/>
                <a:gd name="connsiteY2" fmla="*/ 85451 h 85451"/>
                <a:gd name="connsiteX3" fmla="*/ 0 w 62005"/>
                <a:gd name="connsiteY3" fmla="*/ 0 h 85451"/>
                <a:gd name="connsiteX4" fmla="*/ 60310 w 62005"/>
                <a:gd name="connsiteY4" fmla="*/ 0 h 85451"/>
                <a:gd name="connsiteX5" fmla="*/ 60310 w 62005"/>
                <a:gd name="connsiteY5" fmla="*/ 10593 h 85451"/>
                <a:gd name="connsiteX6" fmla="*/ 12218 w 62005"/>
                <a:gd name="connsiteY6" fmla="*/ 10593 h 85451"/>
                <a:gd name="connsiteX7" fmla="*/ 12218 w 62005"/>
                <a:gd name="connsiteY7" fmla="*/ 36864 h 85451"/>
                <a:gd name="connsiteX8" fmla="*/ 55014 w 62005"/>
                <a:gd name="connsiteY8" fmla="*/ 36864 h 85451"/>
                <a:gd name="connsiteX9" fmla="*/ 55014 w 62005"/>
                <a:gd name="connsiteY9" fmla="*/ 47246 h 85451"/>
                <a:gd name="connsiteX10" fmla="*/ 12218 w 62005"/>
                <a:gd name="connsiteY10" fmla="*/ 47246 h 85451"/>
                <a:gd name="connsiteX11" fmla="*/ 12218 w 62005"/>
                <a:gd name="connsiteY11" fmla="*/ 74858 h 85451"/>
                <a:gd name="connsiteX12" fmla="*/ 62005 w 62005"/>
                <a:gd name="connsiteY12" fmla="*/ 74858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2005" h="85451">
                  <a:moveTo>
                    <a:pt x="62005" y="74858"/>
                  </a:moveTo>
                  <a:lnTo>
                    <a:pt x="62005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60310" y="0"/>
                  </a:lnTo>
                  <a:lnTo>
                    <a:pt x="60310" y="10593"/>
                  </a:lnTo>
                  <a:lnTo>
                    <a:pt x="12218" y="10593"/>
                  </a:lnTo>
                  <a:lnTo>
                    <a:pt x="12218" y="36864"/>
                  </a:lnTo>
                  <a:lnTo>
                    <a:pt x="55014" y="36864"/>
                  </a:lnTo>
                  <a:lnTo>
                    <a:pt x="55014" y="47246"/>
                  </a:lnTo>
                  <a:lnTo>
                    <a:pt x="12218" y="47246"/>
                  </a:lnTo>
                  <a:lnTo>
                    <a:pt x="12218" y="74858"/>
                  </a:lnTo>
                  <a:lnTo>
                    <a:pt x="62005" y="74858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02DDE4E0-6E24-16DF-656B-C85E979A54CA}"/>
                </a:ext>
              </a:extLst>
            </p:cNvPr>
            <p:cNvSpPr/>
            <p:nvPr/>
          </p:nvSpPr>
          <p:spPr>
            <a:xfrm>
              <a:off x="6815967" y="6948898"/>
              <a:ext cx="77753" cy="87428"/>
            </a:xfrm>
            <a:custGeom>
              <a:avLst/>
              <a:gdLst>
                <a:gd name="connsiteX0" fmla="*/ 0 w 77753"/>
                <a:gd name="connsiteY0" fmla="*/ 43714 h 87428"/>
                <a:gd name="connsiteX1" fmla="*/ 45268 w 77753"/>
                <a:gd name="connsiteY1" fmla="*/ 0 h 87428"/>
                <a:gd name="connsiteX2" fmla="*/ 77754 w 77753"/>
                <a:gd name="connsiteY2" fmla="*/ 13277 h 87428"/>
                <a:gd name="connsiteX3" fmla="*/ 69844 w 77753"/>
                <a:gd name="connsiteY3" fmla="*/ 20974 h 87428"/>
                <a:gd name="connsiteX4" fmla="*/ 45833 w 77753"/>
                <a:gd name="connsiteY4" fmla="*/ 10876 h 87428"/>
                <a:gd name="connsiteX5" fmla="*/ 12288 w 77753"/>
                <a:gd name="connsiteY5" fmla="*/ 43714 h 87428"/>
                <a:gd name="connsiteX6" fmla="*/ 45833 w 77753"/>
                <a:gd name="connsiteY6" fmla="*/ 76553 h 87428"/>
                <a:gd name="connsiteX7" fmla="*/ 69844 w 77753"/>
                <a:gd name="connsiteY7" fmla="*/ 66313 h 87428"/>
                <a:gd name="connsiteX8" fmla="*/ 77754 w 77753"/>
                <a:gd name="connsiteY8" fmla="*/ 74011 h 87428"/>
                <a:gd name="connsiteX9" fmla="*/ 45197 w 77753"/>
                <a:gd name="connsiteY9" fmla="*/ 87429 h 87428"/>
                <a:gd name="connsiteX10" fmla="*/ 71 w 77753"/>
                <a:gd name="connsiteY10" fmla="*/ 43714 h 87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7753" h="87428">
                  <a:moveTo>
                    <a:pt x="0" y="43714"/>
                  </a:moveTo>
                  <a:cubicBezTo>
                    <a:pt x="0" y="18432"/>
                    <a:pt x="19280" y="0"/>
                    <a:pt x="45268" y="0"/>
                  </a:cubicBezTo>
                  <a:cubicBezTo>
                    <a:pt x="58474" y="0"/>
                    <a:pt x="69915" y="4520"/>
                    <a:pt x="77754" y="13277"/>
                  </a:cubicBezTo>
                  <a:lnTo>
                    <a:pt x="69844" y="20974"/>
                  </a:lnTo>
                  <a:cubicBezTo>
                    <a:pt x="63276" y="13983"/>
                    <a:pt x="55226" y="10876"/>
                    <a:pt x="45833" y="10876"/>
                  </a:cubicBezTo>
                  <a:cubicBezTo>
                    <a:pt x="26553" y="10876"/>
                    <a:pt x="12288" y="24788"/>
                    <a:pt x="12288" y="43714"/>
                  </a:cubicBezTo>
                  <a:cubicBezTo>
                    <a:pt x="12288" y="62641"/>
                    <a:pt x="26553" y="76553"/>
                    <a:pt x="45833" y="76553"/>
                  </a:cubicBezTo>
                  <a:cubicBezTo>
                    <a:pt x="55226" y="76553"/>
                    <a:pt x="63276" y="73234"/>
                    <a:pt x="69844" y="66313"/>
                  </a:cubicBezTo>
                  <a:lnTo>
                    <a:pt x="77754" y="74011"/>
                  </a:lnTo>
                  <a:cubicBezTo>
                    <a:pt x="69915" y="82768"/>
                    <a:pt x="58474" y="87429"/>
                    <a:pt x="45197" y="87429"/>
                  </a:cubicBezTo>
                  <a:cubicBezTo>
                    <a:pt x="19350" y="87429"/>
                    <a:pt x="71" y="68997"/>
                    <a:pt x="71" y="43714"/>
                  </a:cubicBez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4A43160D-93F5-CC2C-A26C-F4A4200219D6}"/>
                </a:ext>
              </a:extLst>
            </p:cNvPr>
            <p:cNvSpPr/>
            <p:nvPr/>
          </p:nvSpPr>
          <p:spPr>
            <a:xfrm>
              <a:off x="6911305" y="6949887"/>
              <a:ext cx="62005" cy="85451"/>
            </a:xfrm>
            <a:custGeom>
              <a:avLst/>
              <a:gdLst>
                <a:gd name="connsiteX0" fmla="*/ 62005 w 62005"/>
                <a:gd name="connsiteY0" fmla="*/ 74858 h 85451"/>
                <a:gd name="connsiteX1" fmla="*/ 62005 w 62005"/>
                <a:gd name="connsiteY1" fmla="*/ 85451 h 85451"/>
                <a:gd name="connsiteX2" fmla="*/ 0 w 62005"/>
                <a:gd name="connsiteY2" fmla="*/ 85451 h 85451"/>
                <a:gd name="connsiteX3" fmla="*/ 0 w 62005"/>
                <a:gd name="connsiteY3" fmla="*/ 0 h 85451"/>
                <a:gd name="connsiteX4" fmla="*/ 60310 w 62005"/>
                <a:gd name="connsiteY4" fmla="*/ 0 h 85451"/>
                <a:gd name="connsiteX5" fmla="*/ 60310 w 62005"/>
                <a:gd name="connsiteY5" fmla="*/ 10593 h 85451"/>
                <a:gd name="connsiteX6" fmla="*/ 12217 w 62005"/>
                <a:gd name="connsiteY6" fmla="*/ 10593 h 85451"/>
                <a:gd name="connsiteX7" fmla="*/ 12217 w 62005"/>
                <a:gd name="connsiteY7" fmla="*/ 36864 h 85451"/>
                <a:gd name="connsiteX8" fmla="*/ 55014 w 62005"/>
                <a:gd name="connsiteY8" fmla="*/ 36864 h 85451"/>
                <a:gd name="connsiteX9" fmla="*/ 55014 w 62005"/>
                <a:gd name="connsiteY9" fmla="*/ 47246 h 85451"/>
                <a:gd name="connsiteX10" fmla="*/ 12217 w 62005"/>
                <a:gd name="connsiteY10" fmla="*/ 47246 h 85451"/>
                <a:gd name="connsiteX11" fmla="*/ 12217 w 62005"/>
                <a:gd name="connsiteY11" fmla="*/ 74858 h 85451"/>
                <a:gd name="connsiteX12" fmla="*/ 62005 w 62005"/>
                <a:gd name="connsiteY12" fmla="*/ 74858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2005" h="85451">
                  <a:moveTo>
                    <a:pt x="62005" y="74858"/>
                  </a:moveTo>
                  <a:lnTo>
                    <a:pt x="62005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60310" y="0"/>
                  </a:lnTo>
                  <a:lnTo>
                    <a:pt x="60310" y="10593"/>
                  </a:lnTo>
                  <a:lnTo>
                    <a:pt x="12217" y="10593"/>
                  </a:lnTo>
                  <a:lnTo>
                    <a:pt x="12217" y="36864"/>
                  </a:lnTo>
                  <a:lnTo>
                    <a:pt x="55014" y="36864"/>
                  </a:lnTo>
                  <a:lnTo>
                    <a:pt x="55014" y="47246"/>
                  </a:lnTo>
                  <a:lnTo>
                    <a:pt x="12217" y="47246"/>
                  </a:lnTo>
                  <a:lnTo>
                    <a:pt x="12217" y="74858"/>
                  </a:lnTo>
                  <a:lnTo>
                    <a:pt x="62005" y="74858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8296ABBC-28AB-D050-C64F-879A3D6DA1D5}"/>
                </a:ext>
              </a:extLst>
            </p:cNvPr>
            <p:cNvSpPr/>
            <p:nvPr/>
          </p:nvSpPr>
          <p:spPr>
            <a:xfrm>
              <a:off x="6993226" y="6949887"/>
              <a:ext cx="91030" cy="85451"/>
            </a:xfrm>
            <a:custGeom>
              <a:avLst/>
              <a:gdLst>
                <a:gd name="connsiteX0" fmla="*/ 79166 w 91030"/>
                <a:gd name="connsiteY0" fmla="*/ 85451 h 85451"/>
                <a:gd name="connsiteX1" fmla="*/ 79025 w 91030"/>
                <a:gd name="connsiteY1" fmla="*/ 23234 h 85451"/>
                <a:gd name="connsiteX2" fmla="*/ 48164 w 91030"/>
                <a:gd name="connsiteY2" fmla="*/ 75070 h 85451"/>
                <a:gd name="connsiteX3" fmla="*/ 42585 w 91030"/>
                <a:gd name="connsiteY3" fmla="*/ 75070 h 85451"/>
                <a:gd name="connsiteX4" fmla="*/ 11723 w 91030"/>
                <a:gd name="connsiteY4" fmla="*/ 23587 h 85451"/>
                <a:gd name="connsiteX5" fmla="*/ 11723 w 91030"/>
                <a:gd name="connsiteY5" fmla="*/ 85451 h 85451"/>
                <a:gd name="connsiteX6" fmla="*/ 0 w 91030"/>
                <a:gd name="connsiteY6" fmla="*/ 85451 h 85451"/>
                <a:gd name="connsiteX7" fmla="*/ 0 w 91030"/>
                <a:gd name="connsiteY7" fmla="*/ 0 h 85451"/>
                <a:gd name="connsiteX8" fmla="*/ 10028 w 91030"/>
                <a:gd name="connsiteY8" fmla="*/ 0 h 85451"/>
                <a:gd name="connsiteX9" fmla="*/ 45692 w 91030"/>
                <a:gd name="connsiteY9" fmla="*/ 60028 h 85451"/>
                <a:gd name="connsiteX10" fmla="*/ 80861 w 91030"/>
                <a:gd name="connsiteY10" fmla="*/ 0 h 85451"/>
                <a:gd name="connsiteX11" fmla="*/ 90889 w 91030"/>
                <a:gd name="connsiteY11" fmla="*/ 0 h 85451"/>
                <a:gd name="connsiteX12" fmla="*/ 91031 w 91030"/>
                <a:gd name="connsiteY12" fmla="*/ 85451 h 85451"/>
                <a:gd name="connsiteX13" fmla="*/ 79308 w 91030"/>
                <a:gd name="connsiteY13" fmla="*/ 85451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1030" h="85451">
                  <a:moveTo>
                    <a:pt x="79166" y="85451"/>
                  </a:moveTo>
                  <a:lnTo>
                    <a:pt x="79025" y="23234"/>
                  </a:lnTo>
                  <a:lnTo>
                    <a:pt x="48164" y="75070"/>
                  </a:lnTo>
                  <a:lnTo>
                    <a:pt x="42585" y="75070"/>
                  </a:lnTo>
                  <a:lnTo>
                    <a:pt x="11723" y="23587"/>
                  </a:lnTo>
                  <a:lnTo>
                    <a:pt x="11723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10028" y="0"/>
                  </a:lnTo>
                  <a:lnTo>
                    <a:pt x="45692" y="60028"/>
                  </a:lnTo>
                  <a:lnTo>
                    <a:pt x="80861" y="0"/>
                  </a:lnTo>
                  <a:lnTo>
                    <a:pt x="90889" y="0"/>
                  </a:lnTo>
                  <a:lnTo>
                    <a:pt x="91031" y="85451"/>
                  </a:lnTo>
                  <a:lnTo>
                    <a:pt x="79308" y="85451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714ADB02-05FA-CF62-9892-F1BB8B412775}"/>
                </a:ext>
              </a:extLst>
            </p:cNvPr>
            <p:cNvSpPr/>
            <p:nvPr/>
          </p:nvSpPr>
          <p:spPr>
            <a:xfrm>
              <a:off x="7109892" y="6949957"/>
              <a:ext cx="73516" cy="85451"/>
            </a:xfrm>
            <a:custGeom>
              <a:avLst/>
              <a:gdLst>
                <a:gd name="connsiteX0" fmla="*/ 73446 w 73516"/>
                <a:gd name="connsiteY0" fmla="*/ 62358 h 85451"/>
                <a:gd name="connsiteX1" fmla="*/ 40748 w 73516"/>
                <a:gd name="connsiteY1" fmla="*/ 85452 h 85451"/>
                <a:gd name="connsiteX2" fmla="*/ 0 w 73516"/>
                <a:gd name="connsiteY2" fmla="*/ 85452 h 85451"/>
                <a:gd name="connsiteX3" fmla="*/ 0 w 73516"/>
                <a:gd name="connsiteY3" fmla="*/ 0 h 85451"/>
                <a:gd name="connsiteX4" fmla="*/ 38347 w 73516"/>
                <a:gd name="connsiteY4" fmla="*/ 0 h 85451"/>
                <a:gd name="connsiteX5" fmla="*/ 68997 w 73516"/>
                <a:gd name="connsiteY5" fmla="*/ 22104 h 85451"/>
                <a:gd name="connsiteX6" fmla="*/ 57556 w 73516"/>
                <a:gd name="connsiteY6" fmla="*/ 41172 h 85451"/>
                <a:gd name="connsiteX7" fmla="*/ 73517 w 73516"/>
                <a:gd name="connsiteY7" fmla="*/ 62429 h 85451"/>
                <a:gd name="connsiteX8" fmla="*/ 12217 w 73516"/>
                <a:gd name="connsiteY8" fmla="*/ 9887 h 85451"/>
                <a:gd name="connsiteX9" fmla="*/ 12217 w 73516"/>
                <a:gd name="connsiteY9" fmla="*/ 37217 h 85451"/>
                <a:gd name="connsiteX10" fmla="*/ 37217 w 73516"/>
                <a:gd name="connsiteY10" fmla="*/ 37217 h 85451"/>
                <a:gd name="connsiteX11" fmla="*/ 56779 w 73516"/>
                <a:gd name="connsiteY11" fmla="*/ 23517 h 85451"/>
                <a:gd name="connsiteX12" fmla="*/ 37217 w 73516"/>
                <a:gd name="connsiteY12" fmla="*/ 9887 h 85451"/>
                <a:gd name="connsiteX13" fmla="*/ 12217 w 73516"/>
                <a:gd name="connsiteY13" fmla="*/ 9887 h 85451"/>
                <a:gd name="connsiteX14" fmla="*/ 61158 w 73516"/>
                <a:gd name="connsiteY14" fmla="*/ 61370 h 85451"/>
                <a:gd name="connsiteX15" fmla="*/ 40254 w 73516"/>
                <a:gd name="connsiteY15" fmla="*/ 47104 h 85451"/>
                <a:gd name="connsiteX16" fmla="*/ 12217 w 73516"/>
                <a:gd name="connsiteY16" fmla="*/ 47104 h 85451"/>
                <a:gd name="connsiteX17" fmla="*/ 12217 w 73516"/>
                <a:gd name="connsiteY17" fmla="*/ 75565 h 85451"/>
                <a:gd name="connsiteX18" fmla="*/ 40254 w 73516"/>
                <a:gd name="connsiteY18" fmla="*/ 75565 h 85451"/>
                <a:gd name="connsiteX19" fmla="*/ 61158 w 73516"/>
                <a:gd name="connsiteY19" fmla="*/ 61440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3516" h="85451">
                  <a:moveTo>
                    <a:pt x="73446" y="62358"/>
                  </a:moveTo>
                  <a:cubicBezTo>
                    <a:pt x="73446" y="76977"/>
                    <a:pt x="62358" y="85452"/>
                    <a:pt x="40748" y="85452"/>
                  </a:cubicBezTo>
                  <a:lnTo>
                    <a:pt x="0" y="85452"/>
                  </a:lnTo>
                  <a:lnTo>
                    <a:pt x="0" y="0"/>
                  </a:lnTo>
                  <a:lnTo>
                    <a:pt x="38347" y="0"/>
                  </a:lnTo>
                  <a:cubicBezTo>
                    <a:pt x="57980" y="0"/>
                    <a:pt x="68997" y="8263"/>
                    <a:pt x="68997" y="22104"/>
                  </a:cubicBezTo>
                  <a:cubicBezTo>
                    <a:pt x="68997" y="31356"/>
                    <a:pt x="64265" y="37853"/>
                    <a:pt x="57556" y="41172"/>
                  </a:cubicBezTo>
                  <a:cubicBezTo>
                    <a:pt x="67161" y="43856"/>
                    <a:pt x="73517" y="51059"/>
                    <a:pt x="73517" y="62429"/>
                  </a:cubicBezTo>
                  <a:close/>
                  <a:moveTo>
                    <a:pt x="12217" y="9887"/>
                  </a:moveTo>
                  <a:lnTo>
                    <a:pt x="12217" y="37217"/>
                  </a:lnTo>
                  <a:lnTo>
                    <a:pt x="37217" y="37217"/>
                  </a:lnTo>
                  <a:cubicBezTo>
                    <a:pt x="49647" y="37217"/>
                    <a:pt x="56779" y="32556"/>
                    <a:pt x="56779" y="23517"/>
                  </a:cubicBezTo>
                  <a:cubicBezTo>
                    <a:pt x="56779" y="14477"/>
                    <a:pt x="49717" y="9887"/>
                    <a:pt x="37217" y="9887"/>
                  </a:cubicBezTo>
                  <a:lnTo>
                    <a:pt x="12217" y="9887"/>
                  </a:lnTo>
                  <a:close/>
                  <a:moveTo>
                    <a:pt x="61158" y="61370"/>
                  </a:moveTo>
                  <a:cubicBezTo>
                    <a:pt x="61158" y="51483"/>
                    <a:pt x="53813" y="47104"/>
                    <a:pt x="40254" y="47104"/>
                  </a:cubicBezTo>
                  <a:lnTo>
                    <a:pt x="12217" y="47104"/>
                  </a:lnTo>
                  <a:lnTo>
                    <a:pt x="12217" y="75565"/>
                  </a:lnTo>
                  <a:lnTo>
                    <a:pt x="40254" y="75565"/>
                  </a:lnTo>
                  <a:cubicBezTo>
                    <a:pt x="53813" y="75565"/>
                    <a:pt x="61158" y="71327"/>
                    <a:pt x="61158" y="61440"/>
                  </a:cubicBez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6A76CF70-330E-934A-B5EA-D7DBB847F120}"/>
                </a:ext>
              </a:extLst>
            </p:cNvPr>
            <p:cNvSpPr/>
            <p:nvPr/>
          </p:nvSpPr>
          <p:spPr>
            <a:xfrm>
              <a:off x="7202405" y="6949887"/>
              <a:ext cx="62005" cy="85451"/>
            </a:xfrm>
            <a:custGeom>
              <a:avLst/>
              <a:gdLst>
                <a:gd name="connsiteX0" fmla="*/ 62005 w 62005"/>
                <a:gd name="connsiteY0" fmla="*/ 74858 h 85451"/>
                <a:gd name="connsiteX1" fmla="*/ 62005 w 62005"/>
                <a:gd name="connsiteY1" fmla="*/ 85451 h 85451"/>
                <a:gd name="connsiteX2" fmla="*/ 0 w 62005"/>
                <a:gd name="connsiteY2" fmla="*/ 85451 h 85451"/>
                <a:gd name="connsiteX3" fmla="*/ 0 w 62005"/>
                <a:gd name="connsiteY3" fmla="*/ 0 h 85451"/>
                <a:gd name="connsiteX4" fmla="*/ 60310 w 62005"/>
                <a:gd name="connsiteY4" fmla="*/ 0 h 85451"/>
                <a:gd name="connsiteX5" fmla="*/ 60310 w 62005"/>
                <a:gd name="connsiteY5" fmla="*/ 10593 h 85451"/>
                <a:gd name="connsiteX6" fmla="*/ 12217 w 62005"/>
                <a:gd name="connsiteY6" fmla="*/ 10593 h 85451"/>
                <a:gd name="connsiteX7" fmla="*/ 12217 w 62005"/>
                <a:gd name="connsiteY7" fmla="*/ 36864 h 85451"/>
                <a:gd name="connsiteX8" fmla="*/ 55014 w 62005"/>
                <a:gd name="connsiteY8" fmla="*/ 36864 h 85451"/>
                <a:gd name="connsiteX9" fmla="*/ 55014 w 62005"/>
                <a:gd name="connsiteY9" fmla="*/ 47246 h 85451"/>
                <a:gd name="connsiteX10" fmla="*/ 12217 w 62005"/>
                <a:gd name="connsiteY10" fmla="*/ 47246 h 85451"/>
                <a:gd name="connsiteX11" fmla="*/ 12217 w 62005"/>
                <a:gd name="connsiteY11" fmla="*/ 74858 h 85451"/>
                <a:gd name="connsiteX12" fmla="*/ 62005 w 62005"/>
                <a:gd name="connsiteY12" fmla="*/ 74858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2005" h="85451">
                  <a:moveTo>
                    <a:pt x="62005" y="74858"/>
                  </a:moveTo>
                  <a:lnTo>
                    <a:pt x="62005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60310" y="0"/>
                  </a:lnTo>
                  <a:lnTo>
                    <a:pt x="60310" y="10593"/>
                  </a:lnTo>
                  <a:lnTo>
                    <a:pt x="12217" y="10593"/>
                  </a:lnTo>
                  <a:lnTo>
                    <a:pt x="12217" y="36864"/>
                  </a:lnTo>
                  <a:lnTo>
                    <a:pt x="55014" y="36864"/>
                  </a:lnTo>
                  <a:lnTo>
                    <a:pt x="55014" y="47246"/>
                  </a:lnTo>
                  <a:lnTo>
                    <a:pt x="12217" y="47246"/>
                  </a:lnTo>
                  <a:lnTo>
                    <a:pt x="12217" y="74858"/>
                  </a:lnTo>
                  <a:lnTo>
                    <a:pt x="62005" y="74858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A42AC8CA-B1D3-CF6A-6ABD-2A8242448A72}"/>
                </a:ext>
              </a:extLst>
            </p:cNvPr>
            <p:cNvSpPr/>
            <p:nvPr/>
          </p:nvSpPr>
          <p:spPr>
            <a:xfrm>
              <a:off x="7284326" y="6949887"/>
              <a:ext cx="70479" cy="85451"/>
            </a:xfrm>
            <a:custGeom>
              <a:avLst/>
              <a:gdLst>
                <a:gd name="connsiteX0" fmla="*/ 57133 w 70479"/>
                <a:gd name="connsiteY0" fmla="*/ 85451 h 85451"/>
                <a:gd name="connsiteX1" fmla="*/ 38700 w 70479"/>
                <a:gd name="connsiteY1" fmla="*/ 59251 h 85451"/>
                <a:gd name="connsiteX2" fmla="*/ 33333 w 70479"/>
                <a:gd name="connsiteY2" fmla="*/ 59463 h 85451"/>
                <a:gd name="connsiteX3" fmla="*/ 12217 w 70479"/>
                <a:gd name="connsiteY3" fmla="*/ 59463 h 85451"/>
                <a:gd name="connsiteX4" fmla="*/ 12217 w 70479"/>
                <a:gd name="connsiteY4" fmla="*/ 85451 h 85451"/>
                <a:gd name="connsiteX5" fmla="*/ 0 w 70479"/>
                <a:gd name="connsiteY5" fmla="*/ 85451 h 85451"/>
                <a:gd name="connsiteX6" fmla="*/ 0 w 70479"/>
                <a:gd name="connsiteY6" fmla="*/ 0 h 85451"/>
                <a:gd name="connsiteX7" fmla="*/ 33333 w 70479"/>
                <a:gd name="connsiteY7" fmla="*/ 0 h 85451"/>
                <a:gd name="connsiteX8" fmla="*/ 68997 w 70479"/>
                <a:gd name="connsiteY8" fmla="*/ 29802 h 85451"/>
                <a:gd name="connsiteX9" fmla="*/ 50212 w 70479"/>
                <a:gd name="connsiteY9" fmla="*/ 56779 h 85451"/>
                <a:gd name="connsiteX10" fmla="*/ 70480 w 70479"/>
                <a:gd name="connsiteY10" fmla="*/ 85451 h 85451"/>
                <a:gd name="connsiteX11" fmla="*/ 57203 w 70479"/>
                <a:gd name="connsiteY11" fmla="*/ 85451 h 85451"/>
                <a:gd name="connsiteX12" fmla="*/ 56779 w 70479"/>
                <a:gd name="connsiteY12" fmla="*/ 29802 h 85451"/>
                <a:gd name="connsiteX13" fmla="*/ 32980 w 70479"/>
                <a:gd name="connsiteY13" fmla="*/ 10664 h 85451"/>
                <a:gd name="connsiteX14" fmla="*/ 12217 w 70479"/>
                <a:gd name="connsiteY14" fmla="*/ 10664 h 85451"/>
                <a:gd name="connsiteX15" fmla="*/ 12217 w 70479"/>
                <a:gd name="connsiteY15" fmla="*/ 49082 h 85451"/>
                <a:gd name="connsiteX16" fmla="*/ 32980 w 70479"/>
                <a:gd name="connsiteY16" fmla="*/ 49082 h 85451"/>
                <a:gd name="connsiteX17" fmla="*/ 56779 w 70479"/>
                <a:gd name="connsiteY17" fmla="*/ 29802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0479" h="85451">
                  <a:moveTo>
                    <a:pt x="57133" y="85451"/>
                  </a:moveTo>
                  <a:lnTo>
                    <a:pt x="38700" y="59251"/>
                  </a:lnTo>
                  <a:cubicBezTo>
                    <a:pt x="37005" y="59392"/>
                    <a:pt x="35169" y="59463"/>
                    <a:pt x="33333" y="59463"/>
                  </a:cubicBezTo>
                  <a:lnTo>
                    <a:pt x="12217" y="59463"/>
                  </a:lnTo>
                  <a:lnTo>
                    <a:pt x="12217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33333" y="0"/>
                  </a:lnTo>
                  <a:cubicBezTo>
                    <a:pt x="55508" y="0"/>
                    <a:pt x="68997" y="11229"/>
                    <a:pt x="68997" y="29802"/>
                  </a:cubicBezTo>
                  <a:cubicBezTo>
                    <a:pt x="68997" y="43008"/>
                    <a:pt x="62147" y="52471"/>
                    <a:pt x="50212" y="56779"/>
                  </a:cubicBezTo>
                  <a:lnTo>
                    <a:pt x="70480" y="85451"/>
                  </a:lnTo>
                  <a:lnTo>
                    <a:pt x="57203" y="85451"/>
                  </a:lnTo>
                  <a:close/>
                  <a:moveTo>
                    <a:pt x="56779" y="29802"/>
                  </a:moveTo>
                  <a:cubicBezTo>
                    <a:pt x="56779" y="17585"/>
                    <a:pt x="48587" y="10664"/>
                    <a:pt x="32980" y="10664"/>
                  </a:cubicBezTo>
                  <a:lnTo>
                    <a:pt x="12217" y="10664"/>
                  </a:lnTo>
                  <a:lnTo>
                    <a:pt x="12217" y="49082"/>
                  </a:lnTo>
                  <a:lnTo>
                    <a:pt x="32980" y="49082"/>
                  </a:lnTo>
                  <a:cubicBezTo>
                    <a:pt x="48587" y="49082"/>
                    <a:pt x="56779" y="42020"/>
                    <a:pt x="56779" y="29802"/>
                  </a:cubicBez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C61E07F7-F7F1-5A2B-DE97-7E1F9221D633}"/>
                </a:ext>
              </a:extLst>
            </p:cNvPr>
            <p:cNvSpPr/>
            <p:nvPr/>
          </p:nvSpPr>
          <p:spPr>
            <a:xfrm>
              <a:off x="7395060" y="6948898"/>
              <a:ext cx="64194" cy="86440"/>
            </a:xfrm>
            <a:custGeom>
              <a:avLst/>
              <a:gdLst>
                <a:gd name="connsiteX0" fmla="*/ 64195 w 64194"/>
                <a:gd name="connsiteY0" fmla="*/ 75847 h 86440"/>
                <a:gd name="connsiteX1" fmla="*/ 64195 w 64194"/>
                <a:gd name="connsiteY1" fmla="*/ 86440 h 86440"/>
                <a:gd name="connsiteX2" fmla="*/ 2825 w 64194"/>
                <a:gd name="connsiteY2" fmla="*/ 86440 h 86440"/>
                <a:gd name="connsiteX3" fmla="*/ 2825 w 64194"/>
                <a:gd name="connsiteY3" fmla="*/ 78107 h 86440"/>
                <a:gd name="connsiteX4" fmla="*/ 37641 w 64194"/>
                <a:gd name="connsiteY4" fmla="*/ 44562 h 86440"/>
                <a:gd name="connsiteX5" fmla="*/ 48375 w 64194"/>
                <a:gd name="connsiteY5" fmla="*/ 25000 h 86440"/>
                <a:gd name="connsiteX6" fmla="*/ 30155 w 64194"/>
                <a:gd name="connsiteY6" fmla="*/ 10876 h 86440"/>
                <a:gd name="connsiteX7" fmla="*/ 8333 w 64194"/>
                <a:gd name="connsiteY7" fmla="*/ 20127 h 86440"/>
                <a:gd name="connsiteX8" fmla="*/ 0 w 64194"/>
                <a:gd name="connsiteY8" fmla="*/ 12924 h 86440"/>
                <a:gd name="connsiteX9" fmla="*/ 31214 w 64194"/>
                <a:gd name="connsiteY9" fmla="*/ 0 h 86440"/>
                <a:gd name="connsiteX10" fmla="*/ 60522 w 64194"/>
                <a:gd name="connsiteY10" fmla="*/ 23799 h 86440"/>
                <a:gd name="connsiteX11" fmla="*/ 46469 w 64194"/>
                <a:gd name="connsiteY11" fmla="*/ 50635 h 86440"/>
                <a:gd name="connsiteX12" fmla="*/ 20339 w 64194"/>
                <a:gd name="connsiteY12" fmla="*/ 75776 h 86440"/>
                <a:gd name="connsiteX13" fmla="*/ 64124 w 64194"/>
                <a:gd name="connsiteY13" fmla="*/ 75776 h 86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4194" h="86440">
                  <a:moveTo>
                    <a:pt x="64195" y="75847"/>
                  </a:moveTo>
                  <a:lnTo>
                    <a:pt x="64195" y="86440"/>
                  </a:lnTo>
                  <a:lnTo>
                    <a:pt x="2825" y="86440"/>
                  </a:lnTo>
                  <a:lnTo>
                    <a:pt x="2825" y="78107"/>
                  </a:lnTo>
                  <a:lnTo>
                    <a:pt x="37641" y="44562"/>
                  </a:lnTo>
                  <a:cubicBezTo>
                    <a:pt x="46680" y="35734"/>
                    <a:pt x="48375" y="30367"/>
                    <a:pt x="48375" y="25000"/>
                  </a:cubicBezTo>
                  <a:cubicBezTo>
                    <a:pt x="48375" y="16243"/>
                    <a:pt x="42161" y="10876"/>
                    <a:pt x="30155" y="10876"/>
                  </a:cubicBezTo>
                  <a:cubicBezTo>
                    <a:pt x="20974" y="10876"/>
                    <a:pt x="13559" y="13771"/>
                    <a:pt x="8333" y="20127"/>
                  </a:cubicBezTo>
                  <a:lnTo>
                    <a:pt x="0" y="12924"/>
                  </a:lnTo>
                  <a:cubicBezTo>
                    <a:pt x="6568" y="4732"/>
                    <a:pt x="17938" y="0"/>
                    <a:pt x="31214" y="0"/>
                  </a:cubicBezTo>
                  <a:cubicBezTo>
                    <a:pt x="49011" y="0"/>
                    <a:pt x="60522" y="9181"/>
                    <a:pt x="60522" y="23799"/>
                  </a:cubicBezTo>
                  <a:cubicBezTo>
                    <a:pt x="60522" y="32133"/>
                    <a:pt x="58051" y="39548"/>
                    <a:pt x="46469" y="50635"/>
                  </a:cubicBezTo>
                  <a:lnTo>
                    <a:pt x="20339" y="75776"/>
                  </a:lnTo>
                  <a:lnTo>
                    <a:pt x="64124" y="75776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52513F10-A00F-4286-1A86-0BCFB0C6D5CE}"/>
                </a:ext>
              </a:extLst>
            </p:cNvPr>
            <p:cNvSpPr/>
            <p:nvPr/>
          </p:nvSpPr>
          <p:spPr>
            <a:xfrm>
              <a:off x="7469071" y="6948898"/>
              <a:ext cx="69702" cy="87428"/>
            </a:xfrm>
            <a:custGeom>
              <a:avLst/>
              <a:gdLst>
                <a:gd name="connsiteX0" fmla="*/ 0 w 69702"/>
                <a:gd name="connsiteY0" fmla="*/ 43714 h 87428"/>
                <a:gd name="connsiteX1" fmla="*/ 34887 w 69702"/>
                <a:gd name="connsiteY1" fmla="*/ 0 h 87428"/>
                <a:gd name="connsiteX2" fmla="*/ 69703 w 69702"/>
                <a:gd name="connsiteY2" fmla="*/ 43714 h 87428"/>
                <a:gd name="connsiteX3" fmla="*/ 34887 w 69702"/>
                <a:gd name="connsiteY3" fmla="*/ 87429 h 87428"/>
                <a:gd name="connsiteX4" fmla="*/ 0 w 69702"/>
                <a:gd name="connsiteY4" fmla="*/ 43714 h 87428"/>
                <a:gd name="connsiteX5" fmla="*/ 57415 w 69702"/>
                <a:gd name="connsiteY5" fmla="*/ 43714 h 87428"/>
                <a:gd name="connsiteX6" fmla="*/ 34816 w 69702"/>
                <a:gd name="connsiteY6" fmla="*/ 10876 h 87428"/>
                <a:gd name="connsiteX7" fmla="*/ 12147 w 69702"/>
                <a:gd name="connsiteY7" fmla="*/ 43714 h 87428"/>
                <a:gd name="connsiteX8" fmla="*/ 34816 w 69702"/>
                <a:gd name="connsiteY8" fmla="*/ 76553 h 87428"/>
                <a:gd name="connsiteX9" fmla="*/ 57415 w 69702"/>
                <a:gd name="connsiteY9" fmla="*/ 43714 h 87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9702" h="87428">
                  <a:moveTo>
                    <a:pt x="0" y="43714"/>
                  </a:moveTo>
                  <a:cubicBezTo>
                    <a:pt x="0" y="15890"/>
                    <a:pt x="14901" y="0"/>
                    <a:pt x="34887" y="0"/>
                  </a:cubicBezTo>
                  <a:cubicBezTo>
                    <a:pt x="54873" y="0"/>
                    <a:pt x="69703" y="15890"/>
                    <a:pt x="69703" y="43714"/>
                  </a:cubicBezTo>
                  <a:cubicBezTo>
                    <a:pt x="69703" y="71539"/>
                    <a:pt x="54802" y="87429"/>
                    <a:pt x="34887" y="87429"/>
                  </a:cubicBezTo>
                  <a:cubicBezTo>
                    <a:pt x="14972" y="87429"/>
                    <a:pt x="0" y="71539"/>
                    <a:pt x="0" y="43714"/>
                  </a:cubicBezTo>
                  <a:close/>
                  <a:moveTo>
                    <a:pt x="57415" y="43714"/>
                  </a:moveTo>
                  <a:cubicBezTo>
                    <a:pt x="57415" y="21892"/>
                    <a:pt x="48163" y="10876"/>
                    <a:pt x="34816" y="10876"/>
                  </a:cubicBezTo>
                  <a:cubicBezTo>
                    <a:pt x="21469" y="10876"/>
                    <a:pt x="12147" y="21892"/>
                    <a:pt x="12147" y="43714"/>
                  </a:cubicBezTo>
                  <a:cubicBezTo>
                    <a:pt x="12147" y="65536"/>
                    <a:pt x="21398" y="76553"/>
                    <a:pt x="34816" y="76553"/>
                  </a:cubicBezTo>
                  <a:cubicBezTo>
                    <a:pt x="48234" y="76553"/>
                    <a:pt x="57415" y="65536"/>
                    <a:pt x="57415" y="43714"/>
                  </a:cubicBez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B27B139E-E8BA-4E03-74D2-6FA71C34697F}"/>
                </a:ext>
              </a:extLst>
            </p:cNvPr>
            <p:cNvSpPr/>
            <p:nvPr/>
          </p:nvSpPr>
          <p:spPr>
            <a:xfrm>
              <a:off x="7546048" y="6948898"/>
              <a:ext cx="64194" cy="86440"/>
            </a:xfrm>
            <a:custGeom>
              <a:avLst/>
              <a:gdLst>
                <a:gd name="connsiteX0" fmla="*/ 64195 w 64194"/>
                <a:gd name="connsiteY0" fmla="*/ 75847 h 86440"/>
                <a:gd name="connsiteX1" fmla="*/ 64195 w 64194"/>
                <a:gd name="connsiteY1" fmla="*/ 86440 h 86440"/>
                <a:gd name="connsiteX2" fmla="*/ 2825 w 64194"/>
                <a:gd name="connsiteY2" fmla="*/ 86440 h 86440"/>
                <a:gd name="connsiteX3" fmla="*/ 2825 w 64194"/>
                <a:gd name="connsiteY3" fmla="*/ 78107 h 86440"/>
                <a:gd name="connsiteX4" fmla="*/ 37641 w 64194"/>
                <a:gd name="connsiteY4" fmla="*/ 44562 h 86440"/>
                <a:gd name="connsiteX5" fmla="*/ 48375 w 64194"/>
                <a:gd name="connsiteY5" fmla="*/ 25000 h 86440"/>
                <a:gd name="connsiteX6" fmla="*/ 30155 w 64194"/>
                <a:gd name="connsiteY6" fmla="*/ 10876 h 86440"/>
                <a:gd name="connsiteX7" fmla="*/ 8333 w 64194"/>
                <a:gd name="connsiteY7" fmla="*/ 20127 h 86440"/>
                <a:gd name="connsiteX8" fmla="*/ 0 w 64194"/>
                <a:gd name="connsiteY8" fmla="*/ 12924 h 86440"/>
                <a:gd name="connsiteX9" fmla="*/ 31214 w 64194"/>
                <a:gd name="connsiteY9" fmla="*/ 0 h 86440"/>
                <a:gd name="connsiteX10" fmla="*/ 60522 w 64194"/>
                <a:gd name="connsiteY10" fmla="*/ 23799 h 86440"/>
                <a:gd name="connsiteX11" fmla="*/ 46469 w 64194"/>
                <a:gd name="connsiteY11" fmla="*/ 50635 h 86440"/>
                <a:gd name="connsiteX12" fmla="*/ 20339 w 64194"/>
                <a:gd name="connsiteY12" fmla="*/ 75776 h 86440"/>
                <a:gd name="connsiteX13" fmla="*/ 64124 w 64194"/>
                <a:gd name="connsiteY13" fmla="*/ 75776 h 86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4194" h="86440">
                  <a:moveTo>
                    <a:pt x="64195" y="75847"/>
                  </a:moveTo>
                  <a:lnTo>
                    <a:pt x="64195" y="86440"/>
                  </a:lnTo>
                  <a:lnTo>
                    <a:pt x="2825" y="86440"/>
                  </a:lnTo>
                  <a:lnTo>
                    <a:pt x="2825" y="78107"/>
                  </a:lnTo>
                  <a:lnTo>
                    <a:pt x="37641" y="44562"/>
                  </a:lnTo>
                  <a:cubicBezTo>
                    <a:pt x="46680" y="35734"/>
                    <a:pt x="48375" y="30367"/>
                    <a:pt x="48375" y="25000"/>
                  </a:cubicBezTo>
                  <a:cubicBezTo>
                    <a:pt x="48375" y="16243"/>
                    <a:pt x="42161" y="10876"/>
                    <a:pt x="30155" y="10876"/>
                  </a:cubicBezTo>
                  <a:cubicBezTo>
                    <a:pt x="20974" y="10876"/>
                    <a:pt x="13559" y="13771"/>
                    <a:pt x="8333" y="20127"/>
                  </a:cubicBezTo>
                  <a:lnTo>
                    <a:pt x="0" y="12924"/>
                  </a:lnTo>
                  <a:cubicBezTo>
                    <a:pt x="6568" y="4732"/>
                    <a:pt x="17938" y="0"/>
                    <a:pt x="31214" y="0"/>
                  </a:cubicBezTo>
                  <a:cubicBezTo>
                    <a:pt x="49011" y="0"/>
                    <a:pt x="60522" y="9181"/>
                    <a:pt x="60522" y="23799"/>
                  </a:cubicBezTo>
                  <a:cubicBezTo>
                    <a:pt x="60522" y="32133"/>
                    <a:pt x="58051" y="39548"/>
                    <a:pt x="46469" y="50635"/>
                  </a:cubicBezTo>
                  <a:lnTo>
                    <a:pt x="20339" y="75776"/>
                  </a:lnTo>
                  <a:lnTo>
                    <a:pt x="64124" y="75776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9CC32A77-726E-68DD-0D36-3486F9A16135}"/>
                </a:ext>
              </a:extLst>
            </p:cNvPr>
            <p:cNvSpPr/>
            <p:nvPr/>
          </p:nvSpPr>
          <p:spPr>
            <a:xfrm>
              <a:off x="7617869" y="6949957"/>
              <a:ext cx="64406" cy="85380"/>
            </a:xfrm>
            <a:custGeom>
              <a:avLst/>
              <a:gdLst>
                <a:gd name="connsiteX0" fmla="*/ 64406 w 64406"/>
                <a:gd name="connsiteY0" fmla="*/ 0 h 85380"/>
                <a:gd name="connsiteX1" fmla="*/ 64406 w 64406"/>
                <a:gd name="connsiteY1" fmla="*/ 8263 h 85380"/>
                <a:gd name="connsiteX2" fmla="*/ 29873 w 64406"/>
                <a:gd name="connsiteY2" fmla="*/ 85381 h 85380"/>
                <a:gd name="connsiteX3" fmla="*/ 16949 w 64406"/>
                <a:gd name="connsiteY3" fmla="*/ 85381 h 85380"/>
                <a:gd name="connsiteX4" fmla="*/ 50777 w 64406"/>
                <a:gd name="connsiteY4" fmla="*/ 10593 h 85380"/>
                <a:gd name="connsiteX5" fmla="*/ 11723 w 64406"/>
                <a:gd name="connsiteY5" fmla="*/ 10593 h 85380"/>
                <a:gd name="connsiteX6" fmla="*/ 11723 w 64406"/>
                <a:gd name="connsiteY6" fmla="*/ 25847 h 85380"/>
                <a:gd name="connsiteX7" fmla="*/ 0 w 64406"/>
                <a:gd name="connsiteY7" fmla="*/ 25847 h 85380"/>
                <a:gd name="connsiteX8" fmla="*/ 0 w 64406"/>
                <a:gd name="connsiteY8" fmla="*/ 0 h 85380"/>
                <a:gd name="connsiteX9" fmla="*/ 64406 w 64406"/>
                <a:gd name="connsiteY9" fmla="*/ 0 h 85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4406" h="85380">
                  <a:moveTo>
                    <a:pt x="64406" y="0"/>
                  </a:moveTo>
                  <a:lnTo>
                    <a:pt x="64406" y="8263"/>
                  </a:lnTo>
                  <a:lnTo>
                    <a:pt x="29873" y="85381"/>
                  </a:lnTo>
                  <a:lnTo>
                    <a:pt x="16949" y="85381"/>
                  </a:lnTo>
                  <a:lnTo>
                    <a:pt x="50777" y="10593"/>
                  </a:lnTo>
                  <a:lnTo>
                    <a:pt x="11723" y="10593"/>
                  </a:lnTo>
                  <a:lnTo>
                    <a:pt x="11723" y="25847"/>
                  </a:lnTo>
                  <a:lnTo>
                    <a:pt x="0" y="25847"/>
                  </a:lnTo>
                  <a:lnTo>
                    <a:pt x="0" y="0"/>
                  </a:lnTo>
                  <a:lnTo>
                    <a:pt x="64406" y="0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9CFEAD09-363D-BBBD-5522-4BDBCEE3A080}"/>
                </a:ext>
              </a:extLst>
            </p:cNvPr>
            <p:cNvSpPr/>
            <p:nvPr/>
          </p:nvSpPr>
          <p:spPr>
            <a:xfrm>
              <a:off x="5686312" y="6949887"/>
              <a:ext cx="36864" cy="85451"/>
            </a:xfrm>
            <a:custGeom>
              <a:avLst/>
              <a:gdLst>
                <a:gd name="connsiteX0" fmla="*/ 36864 w 36864"/>
                <a:gd name="connsiteY0" fmla="*/ 0 h 85451"/>
                <a:gd name="connsiteX1" fmla="*/ 36864 w 36864"/>
                <a:gd name="connsiteY1" fmla="*/ 85451 h 85451"/>
                <a:gd name="connsiteX2" fmla="*/ 17090 w 36864"/>
                <a:gd name="connsiteY2" fmla="*/ 85451 h 85451"/>
                <a:gd name="connsiteX3" fmla="*/ 17090 w 36864"/>
                <a:gd name="connsiteY3" fmla="*/ 15890 h 85451"/>
                <a:gd name="connsiteX4" fmla="*/ 0 w 36864"/>
                <a:gd name="connsiteY4" fmla="*/ 15890 h 85451"/>
                <a:gd name="connsiteX5" fmla="*/ 0 w 36864"/>
                <a:gd name="connsiteY5" fmla="*/ 0 h 85451"/>
                <a:gd name="connsiteX6" fmla="*/ 36864 w 36864"/>
                <a:gd name="connsiteY6" fmla="*/ 0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864" h="85451">
                  <a:moveTo>
                    <a:pt x="36864" y="0"/>
                  </a:moveTo>
                  <a:lnTo>
                    <a:pt x="36864" y="85451"/>
                  </a:lnTo>
                  <a:lnTo>
                    <a:pt x="17090" y="85451"/>
                  </a:lnTo>
                  <a:lnTo>
                    <a:pt x="17090" y="15890"/>
                  </a:lnTo>
                  <a:lnTo>
                    <a:pt x="0" y="15890"/>
                  </a:lnTo>
                  <a:lnTo>
                    <a:pt x="0" y="0"/>
                  </a:lnTo>
                  <a:lnTo>
                    <a:pt x="36864" y="0"/>
                  </a:ln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9090080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(without WING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65544" y="370800"/>
            <a:ext cx="10694620" cy="861236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65544" y="6356350"/>
            <a:ext cx="9686262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54383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with Line (with WING)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766763" y="6356350"/>
            <a:ext cx="9685043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392163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with Line (without WING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766763" y="6356350"/>
            <a:ext cx="9685043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22271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(with WING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18">
            <a:extLst>
              <a:ext uri="{FF2B5EF4-FFF2-40B4-BE49-F238E27FC236}">
                <a16:creationId xmlns:a16="http://schemas.microsoft.com/office/drawing/2014/main" id="{9466EC33-1655-A8F3-6A8C-DC9517D0BD5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-2961"/>
            <a:ext cx="5893645" cy="6919150"/>
          </a:xfrm>
          <a:custGeom>
            <a:avLst/>
            <a:gdLst>
              <a:gd name="T0" fmla="*/ 978415 w 4307"/>
              <a:gd name="T1" fmla="*/ 1787009 h 5056"/>
              <a:gd name="T2" fmla="*/ 706173 w 4307"/>
              <a:gd name="T3" fmla="*/ 1718943 h 5056"/>
              <a:gd name="T4" fmla="*/ 545564 w 4307"/>
              <a:gd name="T5" fmla="*/ 1441636 h 5056"/>
              <a:gd name="T6" fmla="*/ 565010 w 4307"/>
              <a:gd name="T7" fmla="*/ 914393 h 5056"/>
              <a:gd name="T8" fmla="*/ 1033511 w 4307"/>
              <a:gd name="T9" fmla="*/ 460257 h 5056"/>
              <a:gd name="T10" fmla="*/ 1401182 w 4307"/>
              <a:gd name="T11" fmla="*/ 0 h 5056"/>
              <a:gd name="T12" fmla="*/ 1445115 w 4307"/>
              <a:gd name="T13" fmla="*/ 69147 h 5056"/>
              <a:gd name="T14" fmla="*/ 1435032 w 4307"/>
              <a:gd name="T15" fmla="*/ 469261 h 5056"/>
              <a:gd name="T16" fmla="*/ 1061960 w 4307"/>
              <a:gd name="T17" fmla="*/ 616558 h 5056"/>
              <a:gd name="T18" fmla="*/ 1069882 w 4307"/>
              <a:gd name="T19" fmla="*/ 620879 h 5056"/>
              <a:gd name="T20" fmla="*/ 1377055 w 4307"/>
              <a:gd name="T21" fmla="*/ 617638 h 5056"/>
              <a:gd name="T22" fmla="*/ 1516056 w 4307"/>
              <a:gd name="T23" fmla="*/ 444051 h 5056"/>
              <a:gd name="T24" fmla="*/ 1521098 w 4307"/>
              <a:gd name="T25" fmla="*/ 467460 h 5056"/>
              <a:gd name="T26" fmla="*/ 1348606 w 4307"/>
              <a:gd name="T27" fmla="*/ 816075 h 5056"/>
              <a:gd name="T28" fmla="*/ 949246 w 4307"/>
              <a:gd name="T29" fmla="*/ 729641 h 5056"/>
              <a:gd name="T30" fmla="*/ 1174674 w 4307"/>
              <a:gd name="T31" fmla="*/ 945004 h 5056"/>
              <a:gd name="T32" fmla="*/ 1482566 w 4307"/>
              <a:gd name="T33" fmla="*/ 835162 h 5056"/>
              <a:gd name="T34" fmla="*/ 1482566 w 4307"/>
              <a:gd name="T35" fmla="*/ 868655 h 5056"/>
              <a:gd name="T36" fmla="*/ 1315116 w 4307"/>
              <a:gd name="T37" fmla="*/ 1156046 h 5056"/>
              <a:gd name="T38" fmla="*/ 1001101 w 4307"/>
              <a:gd name="T39" fmla="*/ 1122913 h 5056"/>
              <a:gd name="T40" fmla="*/ 831130 w 4307"/>
              <a:gd name="T41" fmla="*/ 872977 h 5056"/>
              <a:gd name="T42" fmla="*/ 830050 w 4307"/>
              <a:gd name="T43" fmla="*/ 903228 h 5056"/>
              <a:gd name="T44" fmla="*/ 1010104 w 4307"/>
              <a:gd name="T45" fmla="*/ 1234196 h 5056"/>
              <a:gd name="T46" fmla="*/ 1395060 w 4307"/>
              <a:gd name="T47" fmla="*/ 1293259 h 5056"/>
              <a:gd name="T48" fmla="*/ 1381016 w 4307"/>
              <a:gd name="T49" fmla="*/ 1316668 h 5056"/>
              <a:gd name="T50" fmla="*/ 964370 w 4307"/>
              <a:gd name="T51" fmla="*/ 1460723 h 5056"/>
              <a:gd name="T52" fmla="*/ 698970 w 4307"/>
              <a:gd name="T53" fmla="*/ 1090140 h 5056"/>
              <a:gd name="T54" fmla="*/ 775313 w 4307"/>
              <a:gd name="T55" fmla="*/ 1446678 h 5056"/>
              <a:gd name="T56" fmla="*/ 1177915 w 4307"/>
              <a:gd name="T57" fmla="*/ 1590013 h 5056"/>
              <a:gd name="T58" fmla="*/ 978415 w 4307"/>
              <a:gd name="T59" fmla="*/ 1787009 h 5056"/>
              <a:gd name="T60" fmla="*/ 479664 w 4307"/>
              <a:gd name="T61" fmla="*/ 1160007 h 5056"/>
              <a:gd name="T62" fmla="*/ 0 w 4307"/>
              <a:gd name="T63" fmla="*/ 1804296 h 5056"/>
              <a:gd name="T64" fmla="*/ 446174 w 4307"/>
              <a:gd name="T65" fmla="*/ 1572726 h 5056"/>
              <a:gd name="T66" fmla="*/ 705092 w 4307"/>
              <a:gd name="T67" fmla="*/ 1804296 h 5056"/>
              <a:gd name="T68" fmla="*/ 479664 w 4307"/>
              <a:gd name="T69" fmla="*/ 1160007 h 505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4307" h="5056">
                <a:moveTo>
                  <a:pt x="2717" y="4962"/>
                </a:moveTo>
                <a:cubicBezTo>
                  <a:pt x="2449" y="5036"/>
                  <a:pt x="2162" y="4962"/>
                  <a:pt x="1961" y="4773"/>
                </a:cubicBezTo>
                <a:cubicBezTo>
                  <a:pt x="1741" y="4564"/>
                  <a:pt x="1586" y="4296"/>
                  <a:pt x="1515" y="4003"/>
                </a:cubicBezTo>
                <a:cubicBezTo>
                  <a:pt x="1400" y="3520"/>
                  <a:pt x="1419" y="3013"/>
                  <a:pt x="1569" y="2539"/>
                </a:cubicBezTo>
                <a:cubicBezTo>
                  <a:pt x="1764" y="1930"/>
                  <a:pt x="2252" y="1453"/>
                  <a:pt x="2870" y="1278"/>
                </a:cubicBezTo>
                <a:cubicBezTo>
                  <a:pt x="3446" y="1114"/>
                  <a:pt x="3858" y="598"/>
                  <a:pt x="3891" y="0"/>
                </a:cubicBezTo>
                <a:lnTo>
                  <a:pt x="4013" y="192"/>
                </a:lnTo>
                <a:cubicBezTo>
                  <a:pt x="4227" y="533"/>
                  <a:pt x="4217" y="973"/>
                  <a:pt x="3985" y="1303"/>
                </a:cubicBezTo>
                <a:cubicBezTo>
                  <a:pt x="3754" y="1633"/>
                  <a:pt x="3344" y="1797"/>
                  <a:pt x="2949" y="1712"/>
                </a:cubicBezTo>
                <a:lnTo>
                  <a:pt x="2971" y="1724"/>
                </a:lnTo>
                <a:cubicBezTo>
                  <a:pt x="3237" y="1873"/>
                  <a:pt x="3561" y="1871"/>
                  <a:pt x="3824" y="1715"/>
                </a:cubicBezTo>
                <a:cubicBezTo>
                  <a:pt x="4007" y="1608"/>
                  <a:pt x="4145" y="1436"/>
                  <a:pt x="4210" y="1233"/>
                </a:cubicBezTo>
                <a:lnTo>
                  <a:pt x="4224" y="1298"/>
                </a:lnTo>
                <a:cubicBezTo>
                  <a:pt x="4306" y="1693"/>
                  <a:pt x="4109" y="2091"/>
                  <a:pt x="3745" y="2266"/>
                </a:cubicBezTo>
                <a:cubicBezTo>
                  <a:pt x="3381" y="2438"/>
                  <a:pt x="2822" y="2302"/>
                  <a:pt x="2636" y="2026"/>
                </a:cubicBezTo>
                <a:cubicBezTo>
                  <a:pt x="2636" y="2026"/>
                  <a:pt x="2771" y="2514"/>
                  <a:pt x="3262" y="2624"/>
                </a:cubicBezTo>
                <a:cubicBezTo>
                  <a:pt x="3553" y="2689"/>
                  <a:pt x="3962" y="2599"/>
                  <a:pt x="4117" y="2319"/>
                </a:cubicBezTo>
                <a:lnTo>
                  <a:pt x="4117" y="2412"/>
                </a:lnTo>
                <a:cubicBezTo>
                  <a:pt x="4106" y="2793"/>
                  <a:pt x="3908" y="3106"/>
                  <a:pt x="3652" y="3210"/>
                </a:cubicBezTo>
                <a:cubicBezTo>
                  <a:pt x="3395" y="3317"/>
                  <a:pt x="3011" y="3269"/>
                  <a:pt x="2780" y="3118"/>
                </a:cubicBezTo>
                <a:cubicBezTo>
                  <a:pt x="2483" y="2923"/>
                  <a:pt x="2339" y="2675"/>
                  <a:pt x="2308" y="2424"/>
                </a:cubicBezTo>
                <a:lnTo>
                  <a:pt x="2305" y="2508"/>
                </a:lnTo>
                <a:cubicBezTo>
                  <a:pt x="2288" y="2875"/>
                  <a:pt x="2497" y="3210"/>
                  <a:pt x="2805" y="3427"/>
                </a:cubicBezTo>
                <a:cubicBezTo>
                  <a:pt x="3104" y="3639"/>
                  <a:pt x="3525" y="3698"/>
                  <a:pt x="3874" y="3591"/>
                </a:cubicBezTo>
                <a:lnTo>
                  <a:pt x="3835" y="3656"/>
                </a:lnTo>
                <a:cubicBezTo>
                  <a:pt x="3601" y="4028"/>
                  <a:pt x="3096" y="4192"/>
                  <a:pt x="2678" y="4056"/>
                </a:cubicBezTo>
                <a:cubicBezTo>
                  <a:pt x="2260" y="3921"/>
                  <a:pt x="1899" y="3532"/>
                  <a:pt x="1941" y="3027"/>
                </a:cubicBezTo>
                <a:cubicBezTo>
                  <a:pt x="1916" y="3334"/>
                  <a:pt x="1958" y="3712"/>
                  <a:pt x="2153" y="4017"/>
                </a:cubicBezTo>
                <a:cubicBezTo>
                  <a:pt x="2393" y="4395"/>
                  <a:pt x="2850" y="4576"/>
                  <a:pt x="3271" y="4415"/>
                </a:cubicBezTo>
                <a:cubicBezTo>
                  <a:pt x="3194" y="4680"/>
                  <a:pt x="2986" y="4892"/>
                  <a:pt x="2717" y="4962"/>
                </a:cubicBezTo>
                <a:close/>
                <a:moveTo>
                  <a:pt x="1332" y="3221"/>
                </a:moveTo>
                <a:cubicBezTo>
                  <a:pt x="1199" y="3994"/>
                  <a:pt x="920" y="4728"/>
                  <a:pt x="0" y="5010"/>
                </a:cubicBezTo>
                <a:cubicBezTo>
                  <a:pt x="708" y="5047"/>
                  <a:pt x="1126" y="4942"/>
                  <a:pt x="1239" y="4367"/>
                </a:cubicBezTo>
                <a:cubicBezTo>
                  <a:pt x="1227" y="4782"/>
                  <a:pt x="1487" y="5055"/>
                  <a:pt x="1958" y="5010"/>
                </a:cubicBezTo>
                <a:cubicBezTo>
                  <a:pt x="1456" y="4564"/>
                  <a:pt x="1219" y="3884"/>
                  <a:pt x="1332" y="3221"/>
                </a:cubicBezTo>
                <a:close/>
              </a:path>
            </a:pathLst>
          </a:custGeom>
          <a:solidFill>
            <a:srgbClr val="F5F6F6"/>
          </a:solidFill>
          <a:ln>
            <a:noFill/>
          </a:ln>
          <a:effectLst/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C57BE02-DC6E-E2A8-D73B-6295DB908777}"/>
              </a:ext>
            </a:extLst>
          </p:cNvPr>
          <p:cNvSpPr/>
          <p:nvPr userDrawn="1"/>
        </p:nvSpPr>
        <p:spPr>
          <a:xfrm>
            <a:off x="0" y="0"/>
            <a:ext cx="12199434" cy="113742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Gotham Book" charset="0"/>
              <a:ea typeface="Gotham Book" charset="0"/>
              <a:cs typeface="Gotham Book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65544" y="138094"/>
            <a:ext cx="10694620" cy="861236"/>
          </a:xfrm>
        </p:spPr>
        <p:txBody>
          <a:bodyPr lIns="0" tIns="0" rIns="0" bIns="0" anchor="ctr" anchorCtr="0">
            <a:noAutofit/>
          </a:bodyPr>
          <a:lstStyle>
            <a:lvl1pPr>
              <a:defRPr sz="3200"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3064577D-693A-84F5-4706-C8FE73001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66763" y="6356350"/>
            <a:ext cx="9685043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8262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(without WING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C57BE02-DC6E-E2A8-D73B-6295DB908777}"/>
              </a:ext>
            </a:extLst>
          </p:cNvPr>
          <p:cNvSpPr/>
          <p:nvPr userDrawn="1"/>
        </p:nvSpPr>
        <p:spPr>
          <a:xfrm>
            <a:off x="0" y="0"/>
            <a:ext cx="12199434" cy="113742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Gotham Book" charset="0"/>
              <a:ea typeface="Gotham Book" charset="0"/>
              <a:cs typeface="Gotham Book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65544" y="138094"/>
            <a:ext cx="10694620" cy="861236"/>
          </a:xfrm>
        </p:spPr>
        <p:txBody>
          <a:bodyPr lIns="0" tIns="0" rIns="0" bIns="0" anchor="ctr" anchorCtr="0">
            <a:noAutofit/>
          </a:bodyPr>
          <a:lstStyle>
            <a:lvl1pPr>
              <a:defRPr sz="3200"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65543" y="6459151"/>
            <a:ext cx="9686263" cy="138499"/>
          </a:xfrm>
        </p:spPr>
        <p:txBody>
          <a:bodyPr lIns="0" tIns="0" rIns="0" bIns="0" anchor="b" anchorCtr="0">
            <a:spAutoFit/>
          </a:bodyPr>
          <a:lstStyle>
            <a:lvl1pPr>
              <a:defRPr sz="900" b="0" i="0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75414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Title / Option 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4EA2B0A-0AE2-42F3-B544-5A4EDD4A42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0" name="Rectangle 49">
            <a:extLst>
              <a:ext uri="{FF2B5EF4-FFF2-40B4-BE49-F238E27FC236}">
                <a16:creationId xmlns:a16="http://schemas.microsoft.com/office/drawing/2014/main" id="{63308886-F76C-0543-BA09-248B5F370DC3}"/>
              </a:ext>
            </a:extLst>
          </p:cNvPr>
          <p:cNvSpPr/>
          <p:nvPr/>
        </p:nvSpPr>
        <p:spPr>
          <a:xfrm>
            <a:off x="5879976" y="2817624"/>
            <a:ext cx="198305" cy="1259448"/>
          </a:xfrm>
          <a:prstGeom prst="rect">
            <a:avLst/>
          </a:prstGeom>
          <a:solidFill>
            <a:srgbClr val="005A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" sz="1400" dirty="0">
              <a:latin typeface="Gotham Book" charset="0"/>
              <a:ea typeface="Gotham Book" charset="0"/>
              <a:cs typeface="Gotham Book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13720" y="2817624"/>
            <a:ext cx="4554279" cy="1095158"/>
          </a:xfrm>
        </p:spPr>
        <p:txBody>
          <a:bodyPr anchor="ctr">
            <a:noAutofit/>
          </a:bodyPr>
          <a:lstStyle>
            <a:lvl1pPr marL="0" indent="0" algn="l">
              <a:buNone/>
              <a:defRPr sz="3200" b="0">
                <a:solidFill>
                  <a:srgbClr val="FFFF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210A6C65-99B5-A14B-B0C9-4522E350C3E0}"/>
              </a:ext>
            </a:extLst>
          </p:cNvPr>
          <p:cNvCxnSpPr/>
          <p:nvPr/>
        </p:nvCxnSpPr>
        <p:spPr>
          <a:xfrm>
            <a:off x="5953776" y="2922836"/>
            <a:ext cx="0" cy="89017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">
            <a:extLst>
              <a:ext uri="{FF2B5EF4-FFF2-40B4-BE49-F238E27FC236}">
                <a16:creationId xmlns:a16="http://schemas.microsoft.com/office/drawing/2014/main" id="{50B2AFA0-ADEB-34A1-D661-1B141623C26D}"/>
              </a:ext>
            </a:extLst>
          </p:cNvPr>
          <p:cNvGrpSpPr>
            <a:grpSpLocks noChangeAspect="1"/>
          </p:cNvGrpSpPr>
          <p:nvPr/>
        </p:nvGrpSpPr>
        <p:grpSpPr>
          <a:xfrm>
            <a:off x="9314855" y="5206895"/>
            <a:ext cx="2552680" cy="1290456"/>
            <a:chOff x="5669222" y="5557521"/>
            <a:chExt cx="2955434" cy="1494060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A1B90EED-9120-5D89-2DF1-C44EB7F28A4D}"/>
                </a:ext>
              </a:extLst>
            </p:cNvPr>
            <p:cNvSpPr/>
            <p:nvPr/>
          </p:nvSpPr>
          <p:spPr>
            <a:xfrm>
              <a:off x="5669222" y="6124397"/>
              <a:ext cx="1708959" cy="687425"/>
            </a:xfrm>
            <a:custGeom>
              <a:avLst/>
              <a:gdLst>
                <a:gd name="connsiteX0" fmla="*/ 1708959 w 1708959"/>
                <a:gd name="connsiteY0" fmla="*/ 0 h 687425"/>
                <a:gd name="connsiteX1" fmla="*/ 1593706 w 1708959"/>
                <a:gd name="connsiteY1" fmla="*/ 0 h 687425"/>
                <a:gd name="connsiteX2" fmla="*/ 1593706 w 1708959"/>
                <a:gd name="connsiteY2" fmla="*/ 521819 h 687425"/>
                <a:gd name="connsiteX3" fmla="*/ 1708959 w 1708959"/>
                <a:gd name="connsiteY3" fmla="*/ 521819 h 687425"/>
                <a:gd name="connsiteX4" fmla="*/ 1708959 w 1708959"/>
                <a:gd name="connsiteY4" fmla="*/ 0 h 687425"/>
                <a:gd name="connsiteX5" fmla="*/ 1536785 w 1708959"/>
                <a:gd name="connsiteY5" fmla="*/ 275422 h 687425"/>
                <a:gd name="connsiteX6" fmla="*/ 1501192 w 1708959"/>
                <a:gd name="connsiteY6" fmla="*/ 216736 h 687425"/>
                <a:gd name="connsiteX7" fmla="*/ 1446673 w 1708959"/>
                <a:gd name="connsiteY7" fmla="*/ 179801 h 687425"/>
                <a:gd name="connsiteX8" fmla="*/ 1376970 w 1708959"/>
                <a:gd name="connsiteY8" fmla="*/ 167019 h 687425"/>
                <a:gd name="connsiteX9" fmla="*/ 1303806 w 1708959"/>
                <a:gd name="connsiteY9" fmla="*/ 180154 h 687425"/>
                <a:gd name="connsiteX10" fmla="*/ 1245120 w 1708959"/>
                <a:gd name="connsiteY10" fmla="*/ 217089 h 687425"/>
                <a:gd name="connsiteX11" fmla="*/ 1205784 w 1708959"/>
                <a:gd name="connsiteY11" fmla="*/ 275069 h 687425"/>
                <a:gd name="connsiteX12" fmla="*/ 1191307 w 1708959"/>
                <a:gd name="connsiteY12" fmla="*/ 351340 h 687425"/>
                <a:gd name="connsiteX13" fmla="*/ 1206138 w 1708959"/>
                <a:gd name="connsiteY13" fmla="*/ 428599 h 687425"/>
                <a:gd name="connsiteX14" fmla="*/ 1246886 w 1708959"/>
                <a:gd name="connsiteY14" fmla="*/ 485520 h 687425"/>
                <a:gd name="connsiteX15" fmla="*/ 1307267 w 1708959"/>
                <a:gd name="connsiteY15" fmla="*/ 520689 h 687425"/>
                <a:gd name="connsiteX16" fmla="*/ 1380430 w 1708959"/>
                <a:gd name="connsiteY16" fmla="*/ 532766 h 687425"/>
                <a:gd name="connsiteX17" fmla="*/ 1472591 w 1708959"/>
                <a:gd name="connsiteY17" fmla="*/ 513768 h 687425"/>
                <a:gd name="connsiteX18" fmla="*/ 1536432 w 1708959"/>
                <a:gd name="connsiteY18" fmla="*/ 459602 h 687425"/>
                <a:gd name="connsiteX19" fmla="*/ 1457760 w 1708959"/>
                <a:gd name="connsiteY19" fmla="*/ 409885 h 687425"/>
                <a:gd name="connsiteX20" fmla="*/ 1427393 w 1708959"/>
                <a:gd name="connsiteY20" fmla="*/ 435803 h 687425"/>
                <a:gd name="connsiteX21" fmla="*/ 1381843 w 1708959"/>
                <a:gd name="connsiteY21" fmla="*/ 445760 h 687425"/>
                <a:gd name="connsiteX22" fmla="*/ 1352535 w 1708959"/>
                <a:gd name="connsiteY22" fmla="*/ 440958 h 687425"/>
                <a:gd name="connsiteX23" fmla="*/ 1326970 w 1708959"/>
                <a:gd name="connsiteY23" fmla="*/ 427470 h 687425"/>
                <a:gd name="connsiteX24" fmla="*/ 1308326 w 1708959"/>
                <a:gd name="connsiteY24" fmla="*/ 407131 h 687425"/>
                <a:gd name="connsiteX25" fmla="*/ 1299710 w 1708959"/>
                <a:gd name="connsiteY25" fmla="*/ 380930 h 687425"/>
                <a:gd name="connsiteX26" fmla="*/ 1548862 w 1708959"/>
                <a:gd name="connsiteY26" fmla="*/ 380930 h 687425"/>
                <a:gd name="connsiteX27" fmla="*/ 1549568 w 1708959"/>
                <a:gd name="connsiteY27" fmla="*/ 367795 h 687425"/>
                <a:gd name="connsiteX28" fmla="*/ 1549568 w 1708959"/>
                <a:gd name="connsiteY28" fmla="*/ 353953 h 687425"/>
                <a:gd name="connsiteX29" fmla="*/ 1536785 w 1708959"/>
                <a:gd name="connsiteY29" fmla="*/ 275281 h 687425"/>
                <a:gd name="connsiteX30" fmla="*/ 1299710 w 1708959"/>
                <a:gd name="connsiteY30" fmla="*/ 310592 h 687425"/>
                <a:gd name="connsiteX31" fmla="*/ 1306631 w 1708959"/>
                <a:gd name="connsiteY31" fmla="*/ 285380 h 687425"/>
                <a:gd name="connsiteX32" fmla="*/ 1323227 w 1708959"/>
                <a:gd name="connsiteY32" fmla="*/ 264335 h 687425"/>
                <a:gd name="connsiteX33" fmla="*/ 1347380 w 1708959"/>
                <a:gd name="connsiteY33" fmla="*/ 250211 h 687425"/>
                <a:gd name="connsiteX34" fmla="*/ 1377747 w 1708959"/>
                <a:gd name="connsiteY34" fmla="*/ 245055 h 687425"/>
                <a:gd name="connsiteX35" fmla="*/ 1428453 w 1708959"/>
                <a:gd name="connsiteY35" fmla="*/ 264405 h 687425"/>
                <a:gd name="connsiteX36" fmla="*/ 1445331 w 1708959"/>
                <a:gd name="connsiteY36" fmla="*/ 310662 h 687425"/>
                <a:gd name="connsiteX37" fmla="*/ 1299710 w 1708959"/>
                <a:gd name="connsiteY37" fmla="*/ 310662 h 687425"/>
                <a:gd name="connsiteX38" fmla="*/ 1032904 w 1708959"/>
                <a:gd name="connsiteY38" fmla="*/ 381707 h 687425"/>
                <a:gd name="connsiteX39" fmla="*/ 1016379 w 1708959"/>
                <a:gd name="connsiteY39" fmla="*/ 409320 h 687425"/>
                <a:gd name="connsiteX40" fmla="*/ 990108 w 1708959"/>
                <a:gd name="connsiteY40" fmla="*/ 428317 h 687425"/>
                <a:gd name="connsiteX41" fmla="*/ 955291 w 1708959"/>
                <a:gd name="connsiteY41" fmla="*/ 435591 h 687425"/>
                <a:gd name="connsiteX42" fmla="*/ 921111 w 1708959"/>
                <a:gd name="connsiteY42" fmla="*/ 428317 h 687425"/>
                <a:gd name="connsiteX43" fmla="*/ 895899 w 1708959"/>
                <a:gd name="connsiteY43" fmla="*/ 408967 h 687425"/>
                <a:gd name="connsiteX44" fmla="*/ 880009 w 1708959"/>
                <a:gd name="connsiteY44" fmla="*/ 381001 h 687425"/>
                <a:gd name="connsiteX45" fmla="*/ 874501 w 1708959"/>
                <a:gd name="connsiteY45" fmla="*/ 347880 h 687425"/>
                <a:gd name="connsiteX46" fmla="*/ 880009 w 1708959"/>
                <a:gd name="connsiteY46" fmla="*/ 314052 h 687425"/>
                <a:gd name="connsiteX47" fmla="*/ 895899 w 1708959"/>
                <a:gd name="connsiteY47" fmla="*/ 286439 h 687425"/>
                <a:gd name="connsiteX48" fmla="*/ 921111 w 1708959"/>
                <a:gd name="connsiteY48" fmla="*/ 267795 h 687425"/>
                <a:gd name="connsiteX49" fmla="*/ 955291 w 1708959"/>
                <a:gd name="connsiteY49" fmla="*/ 260874 h 687425"/>
                <a:gd name="connsiteX50" fmla="*/ 989825 w 1708959"/>
                <a:gd name="connsiteY50" fmla="*/ 267795 h 687425"/>
                <a:gd name="connsiteX51" fmla="*/ 1016025 w 1708959"/>
                <a:gd name="connsiteY51" fmla="*/ 286792 h 687425"/>
                <a:gd name="connsiteX52" fmla="*/ 1032904 w 1708959"/>
                <a:gd name="connsiteY52" fmla="*/ 314758 h 687425"/>
                <a:gd name="connsiteX53" fmla="*/ 1038765 w 1708959"/>
                <a:gd name="connsiteY53" fmla="*/ 347880 h 687425"/>
                <a:gd name="connsiteX54" fmla="*/ 1032904 w 1708959"/>
                <a:gd name="connsiteY54" fmla="*/ 381707 h 687425"/>
                <a:gd name="connsiteX55" fmla="*/ 1146463 w 1708959"/>
                <a:gd name="connsiteY55" fmla="*/ 178106 h 687425"/>
                <a:gd name="connsiteX56" fmla="*/ 1039472 w 1708959"/>
                <a:gd name="connsiteY56" fmla="*/ 178106 h 687425"/>
                <a:gd name="connsiteX57" fmla="*/ 1039472 w 1708959"/>
                <a:gd name="connsiteY57" fmla="*/ 222315 h 687425"/>
                <a:gd name="connsiteX58" fmla="*/ 1038059 w 1708959"/>
                <a:gd name="connsiteY58" fmla="*/ 222315 h 687425"/>
                <a:gd name="connsiteX59" fmla="*/ 990461 w 1708959"/>
                <a:gd name="connsiteY59" fmla="*/ 181567 h 687425"/>
                <a:gd name="connsiteX60" fmla="*/ 928385 w 1708959"/>
                <a:gd name="connsiteY60" fmla="*/ 168431 h 687425"/>
                <a:gd name="connsiteX61" fmla="*/ 859317 w 1708959"/>
                <a:gd name="connsiteY61" fmla="*/ 183262 h 687425"/>
                <a:gd name="connsiteX62" fmla="*/ 807905 w 1708959"/>
                <a:gd name="connsiteY62" fmla="*/ 222951 h 687425"/>
                <a:gd name="connsiteX63" fmla="*/ 775843 w 1708959"/>
                <a:gd name="connsiteY63" fmla="*/ 280225 h 687425"/>
                <a:gd name="connsiteX64" fmla="*/ 764826 w 1708959"/>
                <a:gd name="connsiteY64" fmla="*/ 348586 h 687425"/>
                <a:gd name="connsiteX65" fmla="*/ 775843 w 1708959"/>
                <a:gd name="connsiteY65" fmla="*/ 416523 h 687425"/>
                <a:gd name="connsiteX66" fmla="*/ 807905 w 1708959"/>
                <a:gd name="connsiteY66" fmla="*/ 472808 h 687425"/>
                <a:gd name="connsiteX67" fmla="*/ 859317 w 1708959"/>
                <a:gd name="connsiteY67" fmla="*/ 511155 h 687425"/>
                <a:gd name="connsiteX68" fmla="*/ 929020 w 1708959"/>
                <a:gd name="connsiteY68" fmla="*/ 525280 h 687425"/>
                <a:gd name="connsiteX69" fmla="*/ 990461 w 1708959"/>
                <a:gd name="connsiteY69" fmla="*/ 512850 h 687425"/>
                <a:gd name="connsiteX70" fmla="*/ 1033257 w 1708959"/>
                <a:gd name="connsiteY70" fmla="*/ 479729 h 687425"/>
                <a:gd name="connsiteX71" fmla="*/ 1035305 w 1708959"/>
                <a:gd name="connsiteY71" fmla="*/ 479729 h 687425"/>
                <a:gd name="connsiteX72" fmla="*/ 1035305 w 1708959"/>
                <a:gd name="connsiteY72" fmla="*/ 500421 h 687425"/>
                <a:gd name="connsiteX73" fmla="*/ 1011506 w 1708959"/>
                <a:gd name="connsiteY73" fmla="*/ 570124 h 687425"/>
                <a:gd name="connsiteX74" fmla="*/ 937989 w 1708959"/>
                <a:gd name="connsiteY74" fmla="*/ 596325 h 687425"/>
                <a:gd name="connsiteX75" fmla="*/ 878950 w 1708959"/>
                <a:gd name="connsiteY75" fmla="*/ 585590 h 687425"/>
                <a:gd name="connsiteX76" fmla="*/ 824077 w 1708959"/>
                <a:gd name="connsiteY76" fmla="*/ 552822 h 687425"/>
                <a:gd name="connsiteX77" fmla="*/ 767510 w 1708959"/>
                <a:gd name="connsiteY77" fmla="*/ 633613 h 687425"/>
                <a:gd name="connsiteX78" fmla="*/ 850702 w 1708959"/>
                <a:gd name="connsiteY78" fmla="*/ 673655 h 687425"/>
                <a:gd name="connsiteX79" fmla="*/ 944204 w 1708959"/>
                <a:gd name="connsiteY79" fmla="*/ 687426 h 687425"/>
                <a:gd name="connsiteX80" fmla="*/ 1027395 w 1708959"/>
                <a:gd name="connsiteY80" fmla="*/ 675349 h 687425"/>
                <a:gd name="connsiteX81" fmla="*/ 1091237 w 1708959"/>
                <a:gd name="connsiteY81" fmla="*/ 638768 h 687425"/>
                <a:gd name="connsiteX82" fmla="*/ 1131915 w 1708959"/>
                <a:gd name="connsiteY82" fmla="*/ 576974 h 687425"/>
                <a:gd name="connsiteX83" fmla="*/ 1146392 w 1708959"/>
                <a:gd name="connsiteY83" fmla="*/ 489334 h 687425"/>
                <a:gd name="connsiteX84" fmla="*/ 1146392 w 1708959"/>
                <a:gd name="connsiteY84" fmla="*/ 178036 h 687425"/>
                <a:gd name="connsiteX85" fmla="*/ 724078 w 1708959"/>
                <a:gd name="connsiteY85" fmla="*/ 521819 h 687425"/>
                <a:gd name="connsiteX86" fmla="*/ 724078 w 1708959"/>
                <a:gd name="connsiteY86" fmla="*/ 309250 h 687425"/>
                <a:gd name="connsiteX87" fmla="*/ 717510 w 1708959"/>
                <a:gd name="connsiteY87" fmla="*/ 258191 h 687425"/>
                <a:gd name="connsiteX88" fmla="*/ 696112 w 1708959"/>
                <a:gd name="connsiteY88" fmla="*/ 212993 h 687425"/>
                <a:gd name="connsiteX89" fmla="*/ 657129 w 1708959"/>
                <a:gd name="connsiteY89" fmla="*/ 180931 h 687425"/>
                <a:gd name="connsiteX90" fmla="*/ 598443 w 1708959"/>
                <a:gd name="connsiteY90" fmla="*/ 168502 h 687425"/>
                <a:gd name="connsiteX91" fmla="*/ 564616 w 1708959"/>
                <a:gd name="connsiteY91" fmla="*/ 173375 h 687425"/>
                <a:gd name="connsiteX92" fmla="*/ 535237 w 1708959"/>
                <a:gd name="connsiteY92" fmla="*/ 185804 h 687425"/>
                <a:gd name="connsiteX93" fmla="*/ 511791 w 1708959"/>
                <a:gd name="connsiteY93" fmla="*/ 204095 h 687425"/>
                <a:gd name="connsiteX94" fmla="*/ 495548 w 1708959"/>
                <a:gd name="connsiteY94" fmla="*/ 225846 h 687425"/>
                <a:gd name="connsiteX95" fmla="*/ 494136 w 1708959"/>
                <a:gd name="connsiteY95" fmla="*/ 225846 h 687425"/>
                <a:gd name="connsiteX96" fmla="*/ 494136 w 1708959"/>
                <a:gd name="connsiteY96" fmla="*/ 178248 h 687425"/>
                <a:gd name="connsiteX97" fmla="*/ 384391 w 1708959"/>
                <a:gd name="connsiteY97" fmla="*/ 178248 h 687425"/>
                <a:gd name="connsiteX98" fmla="*/ 384391 w 1708959"/>
                <a:gd name="connsiteY98" fmla="*/ 521960 h 687425"/>
                <a:gd name="connsiteX99" fmla="*/ 498302 w 1708959"/>
                <a:gd name="connsiteY99" fmla="*/ 521960 h 687425"/>
                <a:gd name="connsiteX100" fmla="*/ 498302 w 1708959"/>
                <a:gd name="connsiteY100" fmla="*/ 335591 h 687425"/>
                <a:gd name="connsiteX101" fmla="*/ 502116 w 1708959"/>
                <a:gd name="connsiteY101" fmla="*/ 307626 h 687425"/>
                <a:gd name="connsiteX102" fmla="*/ 513486 w 1708959"/>
                <a:gd name="connsiteY102" fmla="*/ 283826 h 687425"/>
                <a:gd name="connsiteX103" fmla="*/ 532483 w 1708959"/>
                <a:gd name="connsiteY103" fmla="*/ 267654 h 687425"/>
                <a:gd name="connsiteX104" fmla="*/ 559037 w 1708959"/>
                <a:gd name="connsiteY104" fmla="*/ 261792 h 687425"/>
                <a:gd name="connsiteX105" fmla="*/ 584248 w 1708959"/>
                <a:gd name="connsiteY105" fmla="*/ 267654 h 687425"/>
                <a:gd name="connsiteX106" fmla="*/ 599785 w 1708959"/>
                <a:gd name="connsiteY106" fmla="*/ 283544 h 687425"/>
                <a:gd name="connsiteX107" fmla="*/ 607694 w 1708959"/>
                <a:gd name="connsiteY107" fmla="*/ 306637 h 687425"/>
                <a:gd name="connsiteX108" fmla="*/ 610096 w 1708959"/>
                <a:gd name="connsiteY108" fmla="*/ 334250 h 687425"/>
                <a:gd name="connsiteX109" fmla="*/ 610096 w 1708959"/>
                <a:gd name="connsiteY109" fmla="*/ 521960 h 687425"/>
                <a:gd name="connsiteX110" fmla="*/ 723937 w 1708959"/>
                <a:gd name="connsiteY110" fmla="*/ 521960 h 687425"/>
                <a:gd name="connsiteX111" fmla="*/ 73870 w 1708959"/>
                <a:gd name="connsiteY111" fmla="*/ 286439 h 687425"/>
                <a:gd name="connsiteX112" fmla="*/ 112217 w 1708959"/>
                <a:gd name="connsiteY112" fmla="*/ 261581 h 687425"/>
                <a:gd name="connsiteX113" fmla="*/ 158827 w 1708959"/>
                <a:gd name="connsiteY113" fmla="*/ 251199 h 687425"/>
                <a:gd name="connsiteX114" fmla="*/ 202965 w 1708959"/>
                <a:gd name="connsiteY114" fmla="*/ 263275 h 687425"/>
                <a:gd name="connsiteX115" fmla="*/ 220903 w 1708959"/>
                <a:gd name="connsiteY115" fmla="*/ 300917 h 687425"/>
                <a:gd name="connsiteX116" fmla="*/ 220903 w 1708959"/>
                <a:gd name="connsiteY116" fmla="*/ 306425 h 687425"/>
                <a:gd name="connsiteX117" fmla="*/ 144279 w 1708959"/>
                <a:gd name="connsiteY117" fmla="*/ 310592 h 687425"/>
                <a:gd name="connsiteX118" fmla="*/ 72810 w 1708959"/>
                <a:gd name="connsiteY118" fmla="*/ 327188 h 687425"/>
                <a:gd name="connsiteX119" fmla="*/ 20339 w 1708959"/>
                <a:gd name="connsiteY119" fmla="*/ 362357 h 687425"/>
                <a:gd name="connsiteX120" fmla="*/ 0 w 1708959"/>
                <a:gd name="connsiteY120" fmla="*/ 422385 h 687425"/>
                <a:gd name="connsiteX121" fmla="*/ 11723 w 1708959"/>
                <a:gd name="connsiteY121" fmla="*/ 473444 h 687425"/>
                <a:gd name="connsiteX122" fmla="*/ 41737 w 1708959"/>
                <a:gd name="connsiteY122" fmla="*/ 506565 h 687425"/>
                <a:gd name="connsiteX123" fmla="*/ 82132 w 1708959"/>
                <a:gd name="connsiteY123" fmla="*/ 524503 h 687425"/>
                <a:gd name="connsiteX124" fmla="*/ 124929 w 1708959"/>
                <a:gd name="connsiteY124" fmla="*/ 530011 h 687425"/>
                <a:gd name="connsiteX125" fmla="*/ 182556 w 1708959"/>
                <a:gd name="connsiteY125" fmla="*/ 518288 h 687425"/>
                <a:gd name="connsiteX126" fmla="*/ 222245 w 1708959"/>
                <a:gd name="connsiteY126" fmla="*/ 485167 h 687425"/>
                <a:gd name="connsiteX127" fmla="*/ 224293 w 1708959"/>
                <a:gd name="connsiteY127" fmla="*/ 485167 h 687425"/>
                <a:gd name="connsiteX128" fmla="*/ 224293 w 1708959"/>
                <a:gd name="connsiteY128" fmla="*/ 521749 h 687425"/>
                <a:gd name="connsiteX129" fmla="*/ 327823 w 1708959"/>
                <a:gd name="connsiteY129" fmla="*/ 521749 h 687425"/>
                <a:gd name="connsiteX130" fmla="*/ 327823 w 1708959"/>
                <a:gd name="connsiteY130" fmla="*/ 348515 h 687425"/>
                <a:gd name="connsiteX131" fmla="*/ 319207 w 1708959"/>
                <a:gd name="connsiteY131" fmla="*/ 267442 h 687425"/>
                <a:gd name="connsiteX132" fmla="*/ 291948 w 1708959"/>
                <a:gd name="connsiteY132" fmla="*/ 210875 h 687425"/>
                <a:gd name="connsiteX133" fmla="*/ 243290 w 1708959"/>
                <a:gd name="connsiteY133" fmla="*/ 177753 h 687425"/>
                <a:gd name="connsiteX134" fmla="*/ 169773 w 1708959"/>
                <a:gd name="connsiteY134" fmla="*/ 167019 h 687425"/>
                <a:gd name="connsiteX135" fmla="*/ 87288 w 1708959"/>
                <a:gd name="connsiteY135" fmla="*/ 181496 h 687425"/>
                <a:gd name="connsiteX136" fmla="*/ 16525 w 1708959"/>
                <a:gd name="connsiteY136" fmla="*/ 224999 h 687425"/>
                <a:gd name="connsiteX137" fmla="*/ 73799 w 1708959"/>
                <a:gd name="connsiteY137" fmla="*/ 286439 h 687425"/>
                <a:gd name="connsiteX138" fmla="*/ 224363 w 1708959"/>
                <a:gd name="connsiteY138" fmla="*/ 383755 h 687425"/>
                <a:gd name="connsiteX139" fmla="*/ 206072 w 1708959"/>
                <a:gd name="connsiteY139" fmla="*/ 435167 h 687425"/>
                <a:gd name="connsiteX140" fmla="*/ 153248 w 1708959"/>
                <a:gd name="connsiteY140" fmla="*/ 454164 h 687425"/>
                <a:gd name="connsiteX141" fmla="*/ 136016 w 1708959"/>
                <a:gd name="connsiteY141" fmla="*/ 452469 h 687425"/>
                <a:gd name="connsiteX142" fmla="*/ 120126 w 1708959"/>
                <a:gd name="connsiteY142" fmla="*/ 446608 h 687425"/>
                <a:gd name="connsiteX143" fmla="*/ 108756 w 1708959"/>
                <a:gd name="connsiteY143" fmla="*/ 435591 h 687425"/>
                <a:gd name="connsiteX144" fmla="*/ 104307 w 1708959"/>
                <a:gd name="connsiteY144" fmla="*/ 418995 h 687425"/>
                <a:gd name="connsiteX145" fmla="*/ 113982 w 1708959"/>
                <a:gd name="connsiteY145" fmla="*/ 394489 h 687425"/>
                <a:gd name="connsiteX146" fmla="*/ 138488 w 1708959"/>
                <a:gd name="connsiteY146" fmla="*/ 380295 h 687425"/>
                <a:gd name="connsiteX147" fmla="*/ 172315 w 1708959"/>
                <a:gd name="connsiteY147" fmla="*/ 373727 h 687425"/>
                <a:gd name="connsiteX148" fmla="*/ 209956 w 1708959"/>
                <a:gd name="connsiteY148" fmla="*/ 372032 h 687425"/>
                <a:gd name="connsiteX149" fmla="*/ 224434 w 1708959"/>
                <a:gd name="connsiteY149" fmla="*/ 372032 h 687425"/>
                <a:gd name="connsiteX150" fmla="*/ 224434 w 1708959"/>
                <a:gd name="connsiteY150" fmla="*/ 383755 h 687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</a:cxnLst>
              <a:rect l="l" t="t" r="r" b="b"/>
              <a:pathLst>
                <a:path w="1708959" h="687425">
                  <a:moveTo>
                    <a:pt x="1708959" y="0"/>
                  </a:moveTo>
                  <a:lnTo>
                    <a:pt x="1593706" y="0"/>
                  </a:lnTo>
                  <a:lnTo>
                    <a:pt x="1593706" y="521819"/>
                  </a:lnTo>
                  <a:lnTo>
                    <a:pt x="1708959" y="521819"/>
                  </a:lnTo>
                  <a:lnTo>
                    <a:pt x="1708959" y="0"/>
                  </a:lnTo>
                  <a:close/>
                  <a:moveTo>
                    <a:pt x="1536785" y="275422"/>
                  </a:moveTo>
                  <a:cubicBezTo>
                    <a:pt x="1528240" y="252400"/>
                    <a:pt x="1516446" y="232838"/>
                    <a:pt x="1501192" y="216736"/>
                  </a:cubicBezTo>
                  <a:cubicBezTo>
                    <a:pt x="1486009" y="200635"/>
                    <a:pt x="1467859" y="188346"/>
                    <a:pt x="1446673" y="179801"/>
                  </a:cubicBezTo>
                  <a:cubicBezTo>
                    <a:pt x="1425487" y="171327"/>
                    <a:pt x="1402252" y="167019"/>
                    <a:pt x="1376970" y="167019"/>
                  </a:cubicBezTo>
                  <a:cubicBezTo>
                    <a:pt x="1351687" y="167019"/>
                    <a:pt x="1326335" y="171397"/>
                    <a:pt x="1303806" y="180154"/>
                  </a:cubicBezTo>
                  <a:cubicBezTo>
                    <a:pt x="1281278" y="188911"/>
                    <a:pt x="1261716" y="201200"/>
                    <a:pt x="1245120" y="217089"/>
                  </a:cubicBezTo>
                  <a:cubicBezTo>
                    <a:pt x="1228595" y="232979"/>
                    <a:pt x="1215459" y="252259"/>
                    <a:pt x="1205784" y="275069"/>
                  </a:cubicBezTo>
                  <a:cubicBezTo>
                    <a:pt x="1196109" y="297809"/>
                    <a:pt x="1191307" y="323233"/>
                    <a:pt x="1191307" y="351340"/>
                  </a:cubicBezTo>
                  <a:cubicBezTo>
                    <a:pt x="1191307" y="379447"/>
                    <a:pt x="1196251" y="406071"/>
                    <a:pt x="1206138" y="428599"/>
                  </a:cubicBezTo>
                  <a:cubicBezTo>
                    <a:pt x="1216024" y="451128"/>
                    <a:pt x="1229584" y="470125"/>
                    <a:pt x="1246886" y="485520"/>
                  </a:cubicBezTo>
                  <a:cubicBezTo>
                    <a:pt x="1264117" y="500986"/>
                    <a:pt x="1284244" y="512639"/>
                    <a:pt x="1307267" y="520689"/>
                  </a:cubicBezTo>
                  <a:cubicBezTo>
                    <a:pt x="1330289" y="528740"/>
                    <a:pt x="1354654" y="532766"/>
                    <a:pt x="1380430" y="532766"/>
                  </a:cubicBezTo>
                  <a:cubicBezTo>
                    <a:pt x="1415388" y="532766"/>
                    <a:pt x="1446108" y="526480"/>
                    <a:pt x="1472591" y="513768"/>
                  </a:cubicBezTo>
                  <a:cubicBezTo>
                    <a:pt x="1499074" y="501127"/>
                    <a:pt x="1520331" y="483048"/>
                    <a:pt x="1536432" y="459602"/>
                  </a:cubicBezTo>
                  <a:lnTo>
                    <a:pt x="1457760" y="409885"/>
                  </a:lnTo>
                  <a:cubicBezTo>
                    <a:pt x="1449921" y="420478"/>
                    <a:pt x="1439823" y="429094"/>
                    <a:pt x="1427393" y="435803"/>
                  </a:cubicBezTo>
                  <a:cubicBezTo>
                    <a:pt x="1414964" y="442512"/>
                    <a:pt x="1399781" y="445760"/>
                    <a:pt x="1381843" y="445760"/>
                  </a:cubicBezTo>
                  <a:cubicBezTo>
                    <a:pt x="1371744" y="445760"/>
                    <a:pt x="1361928" y="444136"/>
                    <a:pt x="1352535" y="440958"/>
                  </a:cubicBezTo>
                  <a:cubicBezTo>
                    <a:pt x="1343072" y="437710"/>
                    <a:pt x="1334597" y="433260"/>
                    <a:pt x="1326970" y="427470"/>
                  </a:cubicBezTo>
                  <a:cubicBezTo>
                    <a:pt x="1319414" y="421749"/>
                    <a:pt x="1313128" y="414970"/>
                    <a:pt x="1308326" y="407131"/>
                  </a:cubicBezTo>
                  <a:cubicBezTo>
                    <a:pt x="1303524" y="399292"/>
                    <a:pt x="1300628" y="390535"/>
                    <a:pt x="1299710" y="380930"/>
                  </a:cubicBezTo>
                  <a:lnTo>
                    <a:pt x="1548862" y="380930"/>
                  </a:lnTo>
                  <a:cubicBezTo>
                    <a:pt x="1549285" y="376764"/>
                    <a:pt x="1549568" y="372456"/>
                    <a:pt x="1549568" y="367795"/>
                  </a:cubicBezTo>
                  <a:lnTo>
                    <a:pt x="1549568" y="353953"/>
                  </a:lnTo>
                  <a:cubicBezTo>
                    <a:pt x="1549568" y="324504"/>
                    <a:pt x="1545331" y="298303"/>
                    <a:pt x="1536785" y="275281"/>
                  </a:cubicBezTo>
                  <a:moveTo>
                    <a:pt x="1299710" y="310592"/>
                  </a:moveTo>
                  <a:cubicBezTo>
                    <a:pt x="1300134" y="301835"/>
                    <a:pt x="1302465" y="293431"/>
                    <a:pt x="1306631" y="285380"/>
                  </a:cubicBezTo>
                  <a:cubicBezTo>
                    <a:pt x="1310798" y="277329"/>
                    <a:pt x="1316306" y="270338"/>
                    <a:pt x="1323227" y="264335"/>
                  </a:cubicBezTo>
                  <a:cubicBezTo>
                    <a:pt x="1330148" y="258332"/>
                    <a:pt x="1338199" y="253600"/>
                    <a:pt x="1347380" y="250211"/>
                  </a:cubicBezTo>
                  <a:cubicBezTo>
                    <a:pt x="1356560" y="246750"/>
                    <a:pt x="1366730" y="245055"/>
                    <a:pt x="1377747" y="245055"/>
                  </a:cubicBezTo>
                  <a:cubicBezTo>
                    <a:pt x="1400275" y="245055"/>
                    <a:pt x="1417224" y="251482"/>
                    <a:pt x="1428453" y="264405"/>
                  </a:cubicBezTo>
                  <a:cubicBezTo>
                    <a:pt x="1439752" y="277258"/>
                    <a:pt x="1445331" y="292724"/>
                    <a:pt x="1445331" y="310662"/>
                  </a:cubicBezTo>
                  <a:lnTo>
                    <a:pt x="1299710" y="310662"/>
                  </a:lnTo>
                  <a:close/>
                  <a:moveTo>
                    <a:pt x="1032904" y="381707"/>
                  </a:moveTo>
                  <a:cubicBezTo>
                    <a:pt x="1029020" y="392300"/>
                    <a:pt x="1023441" y="401481"/>
                    <a:pt x="1016379" y="409320"/>
                  </a:cubicBezTo>
                  <a:cubicBezTo>
                    <a:pt x="1009246" y="417159"/>
                    <a:pt x="1000489" y="423444"/>
                    <a:pt x="990108" y="428317"/>
                  </a:cubicBezTo>
                  <a:cubicBezTo>
                    <a:pt x="979797" y="433119"/>
                    <a:pt x="968144" y="435591"/>
                    <a:pt x="955291" y="435591"/>
                  </a:cubicBezTo>
                  <a:cubicBezTo>
                    <a:pt x="942438" y="435591"/>
                    <a:pt x="930998" y="433190"/>
                    <a:pt x="921111" y="428317"/>
                  </a:cubicBezTo>
                  <a:cubicBezTo>
                    <a:pt x="911224" y="423444"/>
                    <a:pt x="902820" y="417018"/>
                    <a:pt x="895899" y="408967"/>
                  </a:cubicBezTo>
                  <a:cubicBezTo>
                    <a:pt x="888978" y="400916"/>
                    <a:pt x="883682" y="391594"/>
                    <a:pt x="880009" y="381001"/>
                  </a:cubicBezTo>
                  <a:cubicBezTo>
                    <a:pt x="876337" y="370408"/>
                    <a:pt x="874501" y="359391"/>
                    <a:pt x="874501" y="347880"/>
                  </a:cubicBezTo>
                  <a:cubicBezTo>
                    <a:pt x="874501" y="336368"/>
                    <a:pt x="876337" y="324645"/>
                    <a:pt x="880009" y="314052"/>
                  </a:cubicBezTo>
                  <a:cubicBezTo>
                    <a:pt x="883682" y="303459"/>
                    <a:pt x="888978" y="294278"/>
                    <a:pt x="895899" y="286439"/>
                  </a:cubicBezTo>
                  <a:cubicBezTo>
                    <a:pt x="902820" y="278600"/>
                    <a:pt x="911224" y="272386"/>
                    <a:pt x="921111" y="267795"/>
                  </a:cubicBezTo>
                  <a:cubicBezTo>
                    <a:pt x="930998" y="263205"/>
                    <a:pt x="942368" y="260874"/>
                    <a:pt x="955291" y="260874"/>
                  </a:cubicBezTo>
                  <a:cubicBezTo>
                    <a:pt x="968215" y="260874"/>
                    <a:pt x="979656" y="263205"/>
                    <a:pt x="989825" y="267795"/>
                  </a:cubicBezTo>
                  <a:cubicBezTo>
                    <a:pt x="999924" y="272386"/>
                    <a:pt x="1008681" y="278742"/>
                    <a:pt x="1016025" y="286792"/>
                  </a:cubicBezTo>
                  <a:cubicBezTo>
                    <a:pt x="1023370" y="294843"/>
                    <a:pt x="1029020" y="304165"/>
                    <a:pt x="1032904" y="314758"/>
                  </a:cubicBezTo>
                  <a:cubicBezTo>
                    <a:pt x="1036788" y="325351"/>
                    <a:pt x="1038765" y="336368"/>
                    <a:pt x="1038765" y="347880"/>
                  </a:cubicBezTo>
                  <a:cubicBezTo>
                    <a:pt x="1038765" y="359391"/>
                    <a:pt x="1036788" y="371114"/>
                    <a:pt x="1032904" y="381707"/>
                  </a:cubicBezTo>
                  <a:moveTo>
                    <a:pt x="1146463" y="178106"/>
                  </a:moveTo>
                  <a:lnTo>
                    <a:pt x="1039472" y="178106"/>
                  </a:lnTo>
                  <a:lnTo>
                    <a:pt x="1039472" y="222315"/>
                  </a:lnTo>
                  <a:lnTo>
                    <a:pt x="1038059" y="222315"/>
                  </a:lnTo>
                  <a:cubicBezTo>
                    <a:pt x="1026124" y="203954"/>
                    <a:pt x="1010235" y="190324"/>
                    <a:pt x="990461" y="181567"/>
                  </a:cubicBezTo>
                  <a:cubicBezTo>
                    <a:pt x="970687" y="172810"/>
                    <a:pt x="949995" y="168431"/>
                    <a:pt x="928385" y="168431"/>
                  </a:cubicBezTo>
                  <a:cubicBezTo>
                    <a:pt x="902608" y="168431"/>
                    <a:pt x="879586" y="173375"/>
                    <a:pt x="859317" y="183262"/>
                  </a:cubicBezTo>
                  <a:cubicBezTo>
                    <a:pt x="839049" y="193149"/>
                    <a:pt x="821959" y="206425"/>
                    <a:pt x="807905" y="222951"/>
                  </a:cubicBezTo>
                  <a:cubicBezTo>
                    <a:pt x="793852" y="239547"/>
                    <a:pt x="783188" y="258614"/>
                    <a:pt x="775843" y="280225"/>
                  </a:cubicBezTo>
                  <a:cubicBezTo>
                    <a:pt x="768499" y="301835"/>
                    <a:pt x="764826" y="324645"/>
                    <a:pt x="764826" y="348586"/>
                  </a:cubicBezTo>
                  <a:cubicBezTo>
                    <a:pt x="764826" y="372526"/>
                    <a:pt x="768499" y="395196"/>
                    <a:pt x="775843" y="416523"/>
                  </a:cubicBezTo>
                  <a:cubicBezTo>
                    <a:pt x="783188" y="437921"/>
                    <a:pt x="793922" y="456636"/>
                    <a:pt x="807905" y="472808"/>
                  </a:cubicBezTo>
                  <a:cubicBezTo>
                    <a:pt x="821959" y="488910"/>
                    <a:pt x="839049" y="501692"/>
                    <a:pt x="859317" y="511155"/>
                  </a:cubicBezTo>
                  <a:cubicBezTo>
                    <a:pt x="879586" y="520619"/>
                    <a:pt x="902820" y="525280"/>
                    <a:pt x="929020" y="525280"/>
                  </a:cubicBezTo>
                  <a:cubicBezTo>
                    <a:pt x="952043" y="525280"/>
                    <a:pt x="972523" y="521184"/>
                    <a:pt x="990461" y="512850"/>
                  </a:cubicBezTo>
                  <a:cubicBezTo>
                    <a:pt x="1008398" y="504588"/>
                    <a:pt x="1022664" y="493500"/>
                    <a:pt x="1033257" y="479729"/>
                  </a:cubicBezTo>
                  <a:lnTo>
                    <a:pt x="1035305" y="479729"/>
                  </a:lnTo>
                  <a:lnTo>
                    <a:pt x="1035305" y="500421"/>
                  </a:lnTo>
                  <a:cubicBezTo>
                    <a:pt x="1035305" y="529376"/>
                    <a:pt x="1027395" y="552610"/>
                    <a:pt x="1011506" y="570124"/>
                  </a:cubicBezTo>
                  <a:cubicBezTo>
                    <a:pt x="995616" y="587568"/>
                    <a:pt x="971110" y="596325"/>
                    <a:pt x="937989" y="596325"/>
                  </a:cubicBezTo>
                  <a:cubicBezTo>
                    <a:pt x="918710" y="596325"/>
                    <a:pt x="899006" y="592723"/>
                    <a:pt x="878950" y="585590"/>
                  </a:cubicBezTo>
                  <a:cubicBezTo>
                    <a:pt x="858964" y="578457"/>
                    <a:pt x="840673" y="567511"/>
                    <a:pt x="824077" y="552822"/>
                  </a:cubicBezTo>
                  <a:lnTo>
                    <a:pt x="767510" y="633613"/>
                  </a:lnTo>
                  <a:cubicBezTo>
                    <a:pt x="790956" y="651056"/>
                    <a:pt x="818710" y="664403"/>
                    <a:pt x="850702" y="673655"/>
                  </a:cubicBezTo>
                  <a:cubicBezTo>
                    <a:pt x="882693" y="682835"/>
                    <a:pt x="913837" y="687426"/>
                    <a:pt x="944204" y="687426"/>
                  </a:cubicBezTo>
                  <a:cubicBezTo>
                    <a:pt x="974571" y="687426"/>
                    <a:pt x="1002254" y="683400"/>
                    <a:pt x="1027395" y="675349"/>
                  </a:cubicBezTo>
                  <a:cubicBezTo>
                    <a:pt x="1052466" y="667299"/>
                    <a:pt x="1073723" y="655081"/>
                    <a:pt x="1091237" y="638768"/>
                  </a:cubicBezTo>
                  <a:cubicBezTo>
                    <a:pt x="1108680" y="622454"/>
                    <a:pt x="1122240" y="601833"/>
                    <a:pt x="1131915" y="576974"/>
                  </a:cubicBezTo>
                  <a:cubicBezTo>
                    <a:pt x="1141590" y="552116"/>
                    <a:pt x="1146392" y="522879"/>
                    <a:pt x="1146392" y="489334"/>
                  </a:cubicBezTo>
                  <a:lnTo>
                    <a:pt x="1146392" y="178036"/>
                  </a:lnTo>
                  <a:close/>
                  <a:moveTo>
                    <a:pt x="724078" y="521819"/>
                  </a:moveTo>
                  <a:lnTo>
                    <a:pt x="724078" y="309250"/>
                  </a:lnTo>
                  <a:cubicBezTo>
                    <a:pt x="724078" y="292230"/>
                    <a:pt x="721889" y="275210"/>
                    <a:pt x="717510" y="258191"/>
                  </a:cubicBezTo>
                  <a:cubicBezTo>
                    <a:pt x="713132" y="241171"/>
                    <a:pt x="705999" y="226129"/>
                    <a:pt x="696112" y="212993"/>
                  </a:cubicBezTo>
                  <a:cubicBezTo>
                    <a:pt x="686225" y="199858"/>
                    <a:pt x="673231" y="189194"/>
                    <a:pt x="657129" y="180931"/>
                  </a:cubicBezTo>
                  <a:cubicBezTo>
                    <a:pt x="641028" y="172669"/>
                    <a:pt x="621466" y="168502"/>
                    <a:pt x="598443" y="168502"/>
                  </a:cubicBezTo>
                  <a:cubicBezTo>
                    <a:pt x="586437" y="168502"/>
                    <a:pt x="575209" y="170126"/>
                    <a:pt x="564616" y="173375"/>
                  </a:cubicBezTo>
                  <a:cubicBezTo>
                    <a:pt x="554022" y="176553"/>
                    <a:pt x="544277" y="180719"/>
                    <a:pt x="535237" y="185804"/>
                  </a:cubicBezTo>
                  <a:cubicBezTo>
                    <a:pt x="526268" y="190889"/>
                    <a:pt x="518429" y="196962"/>
                    <a:pt x="511791" y="204095"/>
                  </a:cubicBezTo>
                  <a:cubicBezTo>
                    <a:pt x="505082" y="211228"/>
                    <a:pt x="499715" y="218502"/>
                    <a:pt x="495548" y="225846"/>
                  </a:cubicBezTo>
                  <a:lnTo>
                    <a:pt x="494136" y="225846"/>
                  </a:lnTo>
                  <a:lnTo>
                    <a:pt x="494136" y="178248"/>
                  </a:lnTo>
                  <a:lnTo>
                    <a:pt x="384391" y="178248"/>
                  </a:lnTo>
                  <a:lnTo>
                    <a:pt x="384391" y="521960"/>
                  </a:lnTo>
                  <a:lnTo>
                    <a:pt x="498302" y="521960"/>
                  </a:lnTo>
                  <a:lnTo>
                    <a:pt x="498302" y="335591"/>
                  </a:lnTo>
                  <a:cubicBezTo>
                    <a:pt x="498302" y="325916"/>
                    <a:pt x="499574" y="316594"/>
                    <a:pt x="502116" y="307626"/>
                  </a:cubicBezTo>
                  <a:cubicBezTo>
                    <a:pt x="504658" y="298657"/>
                    <a:pt x="508472" y="290747"/>
                    <a:pt x="513486" y="283826"/>
                  </a:cubicBezTo>
                  <a:cubicBezTo>
                    <a:pt x="518500" y="276905"/>
                    <a:pt x="524856" y="271538"/>
                    <a:pt x="532483" y="267654"/>
                  </a:cubicBezTo>
                  <a:cubicBezTo>
                    <a:pt x="540110" y="263770"/>
                    <a:pt x="548938" y="261792"/>
                    <a:pt x="559037" y="261792"/>
                  </a:cubicBezTo>
                  <a:cubicBezTo>
                    <a:pt x="569135" y="261792"/>
                    <a:pt x="577539" y="263770"/>
                    <a:pt x="584248" y="267654"/>
                  </a:cubicBezTo>
                  <a:cubicBezTo>
                    <a:pt x="590887" y="271538"/>
                    <a:pt x="596113" y="276835"/>
                    <a:pt x="599785" y="283544"/>
                  </a:cubicBezTo>
                  <a:cubicBezTo>
                    <a:pt x="603457" y="290182"/>
                    <a:pt x="606070" y="297950"/>
                    <a:pt x="607694" y="306637"/>
                  </a:cubicBezTo>
                  <a:cubicBezTo>
                    <a:pt x="609319" y="315394"/>
                    <a:pt x="610096" y="324575"/>
                    <a:pt x="610096" y="334250"/>
                  </a:cubicBezTo>
                  <a:lnTo>
                    <a:pt x="610096" y="521960"/>
                  </a:lnTo>
                  <a:lnTo>
                    <a:pt x="723937" y="521960"/>
                  </a:lnTo>
                  <a:close/>
                  <a:moveTo>
                    <a:pt x="73870" y="286439"/>
                  </a:moveTo>
                  <a:cubicBezTo>
                    <a:pt x="84463" y="276764"/>
                    <a:pt x="97245" y="268501"/>
                    <a:pt x="112217" y="261581"/>
                  </a:cubicBezTo>
                  <a:cubicBezTo>
                    <a:pt x="127189" y="254660"/>
                    <a:pt x="142725" y="251199"/>
                    <a:pt x="158827" y="251199"/>
                  </a:cubicBezTo>
                  <a:cubicBezTo>
                    <a:pt x="176270" y="251199"/>
                    <a:pt x="191030" y="255225"/>
                    <a:pt x="202965" y="263275"/>
                  </a:cubicBezTo>
                  <a:cubicBezTo>
                    <a:pt x="214900" y="271326"/>
                    <a:pt x="220903" y="283897"/>
                    <a:pt x="220903" y="300917"/>
                  </a:cubicBezTo>
                  <a:lnTo>
                    <a:pt x="220903" y="306425"/>
                  </a:lnTo>
                  <a:cubicBezTo>
                    <a:pt x="196044" y="306425"/>
                    <a:pt x="170550" y="307837"/>
                    <a:pt x="144279" y="310592"/>
                  </a:cubicBezTo>
                  <a:cubicBezTo>
                    <a:pt x="118078" y="313346"/>
                    <a:pt x="94209" y="318854"/>
                    <a:pt x="72810" y="327188"/>
                  </a:cubicBezTo>
                  <a:cubicBezTo>
                    <a:pt x="51412" y="335450"/>
                    <a:pt x="33898" y="347244"/>
                    <a:pt x="20339" y="362357"/>
                  </a:cubicBezTo>
                  <a:cubicBezTo>
                    <a:pt x="6780" y="377540"/>
                    <a:pt x="0" y="397597"/>
                    <a:pt x="0" y="422385"/>
                  </a:cubicBezTo>
                  <a:cubicBezTo>
                    <a:pt x="0" y="442653"/>
                    <a:pt x="3884" y="459673"/>
                    <a:pt x="11723" y="473444"/>
                  </a:cubicBezTo>
                  <a:cubicBezTo>
                    <a:pt x="19562" y="487286"/>
                    <a:pt x="29520" y="498302"/>
                    <a:pt x="41737" y="506565"/>
                  </a:cubicBezTo>
                  <a:cubicBezTo>
                    <a:pt x="53884" y="514828"/>
                    <a:pt x="67373" y="520831"/>
                    <a:pt x="82132" y="524503"/>
                  </a:cubicBezTo>
                  <a:cubicBezTo>
                    <a:pt x="96822" y="528175"/>
                    <a:pt x="111158" y="530011"/>
                    <a:pt x="124929" y="530011"/>
                  </a:cubicBezTo>
                  <a:cubicBezTo>
                    <a:pt x="145621" y="530011"/>
                    <a:pt x="164830" y="526057"/>
                    <a:pt x="182556" y="518288"/>
                  </a:cubicBezTo>
                  <a:cubicBezTo>
                    <a:pt x="200281" y="510449"/>
                    <a:pt x="213488" y="499432"/>
                    <a:pt x="222245" y="485167"/>
                  </a:cubicBezTo>
                  <a:lnTo>
                    <a:pt x="224293" y="485167"/>
                  </a:lnTo>
                  <a:lnTo>
                    <a:pt x="224293" y="521749"/>
                  </a:lnTo>
                  <a:lnTo>
                    <a:pt x="327823" y="521749"/>
                  </a:lnTo>
                  <a:lnTo>
                    <a:pt x="327823" y="348515"/>
                  </a:lnTo>
                  <a:cubicBezTo>
                    <a:pt x="327823" y="317230"/>
                    <a:pt x="324928" y="290182"/>
                    <a:pt x="319207" y="267442"/>
                  </a:cubicBezTo>
                  <a:cubicBezTo>
                    <a:pt x="313416" y="244632"/>
                    <a:pt x="304377" y="225776"/>
                    <a:pt x="291948" y="210875"/>
                  </a:cubicBezTo>
                  <a:cubicBezTo>
                    <a:pt x="279518" y="195903"/>
                    <a:pt x="263275" y="184886"/>
                    <a:pt x="243290" y="177753"/>
                  </a:cubicBezTo>
                  <a:cubicBezTo>
                    <a:pt x="223233" y="170621"/>
                    <a:pt x="198798" y="167019"/>
                    <a:pt x="169773" y="167019"/>
                  </a:cubicBezTo>
                  <a:cubicBezTo>
                    <a:pt x="140748" y="167019"/>
                    <a:pt x="114194" y="171821"/>
                    <a:pt x="87288" y="181496"/>
                  </a:cubicBezTo>
                  <a:cubicBezTo>
                    <a:pt x="60381" y="191171"/>
                    <a:pt x="36794" y="205649"/>
                    <a:pt x="16525" y="224999"/>
                  </a:cubicBezTo>
                  <a:lnTo>
                    <a:pt x="73799" y="286439"/>
                  </a:lnTo>
                  <a:close/>
                  <a:moveTo>
                    <a:pt x="224363" y="383755"/>
                  </a:moveTo>
                  <a:cubicBezTo>
                    <a:pt x="224363" y="405365"/>
                    <a:pt x="218290" y="422526"/>
                    <a:pt x="206072" y="435167"/>
                  </a:cubicBezTo>
                  <a:cubicBezTo>
                    <a:pt x="193855" y="447808"/>
                    <a:pt x="176270" y="454164"/>
                    <a:pt x="153248" y="454164"/>
                  </a:cubicBezTo>
                  <a:cubicBezTo>
                    <a:pt x="147739" y="454164"/>
                    <a:pt x="141948" y="453599"/>
                    <a:pt x="136016" y="452469"/>
                  </a:cubicBezTo>
                  <a:cubicBezTo>
                    <a:pt x="130013" y="451339"/>
                    <a:pt x="124717" y="449362"/>
                    <a:pt x="120126" y="446608"/>
                  </a:cubicBezTo>
                  <a:cubicBezTo>
                    <a:pt x="115536" y="443854"/>
                    <a:pt x="111723" y="440181"/>
                    <a:pt x="108756" y="435591"/>
                  </a:cubicBezTo>
                  <a:cubicBezTo>
                    <a:pt x="105790" y="431001"/>
                    <a:pt x="104307" y="425492"/>
                    <a:pt x="104307" y="418995"/>
                  </a:cubicBezTo>
                  <a:cubicBezTo>
                    <a:pt x="104307" y="408896"/>
                    <a:pt x="107556" y="400704"/>
                    <a:pt x="113982" y="394489"/>
                  </a:cubicBezTo>
                  <a:cubicBezTo>
                    <a:pt x="120409" y="388275"/>
                    <a:pt x="128601" y="383543"/>
                    <a:pt x="138488" y="380295"/>
                  </a:cubicBezTo>
                  <a:cubicBezTo>
                    <a:pt x="148375" y="377046"/>
                    <a:pt x="159674" y="374857"/>
                    <a:pt x="172315" y="373727"/>
                  </a:cubicBezTo>
                  <a:cubicBezTo>
                    <a:pt x="184957" y="372597"/>
                    <a:pt x="197527" y="372032"/>
                    <a:pt x="209956" y="372032"/>
                  </a:cubicBezTo>
                  <a:lnTo>
                    <a:pt x="224434" y="372032"/>
                  </a:lnTo>
                  <a:lnTo>
                    <a:pt x="224434" y="383755"/>
                  </a:lnTo>
                  <a:close/>
                </a:path>
              </a:pathLst>
            </a:custGeom>
            <a:solidFill>
              <a:srgbClr val="75C044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CADD1284-7B86-9A2F-4F57-C59829DEC09C}"/>
                </a:ext>
              </a:extLst>
            </p:cNvPr>
            <p:cNvSpPr/>
            <p:nvPr/>
          </p:nvSpPr>
          <p:spPr>
            <a:xfrm>
              <a:off x="7402969" y="6291486"/>
              <a:ext cx="301057" cy="365887"/>
            </a:xfrm>
            <a:custGeom>
              <a:avLst/>
              <a:gdLst>
                <a:gd name="connsiteX0" fmla="*/ 71 w 301057"/>
                <a:gd name="connsiteY0" fmla="*/ 48305 h 365887"/>
                <a:gd name="connsiteX1" fmla="*/ 62570 w 301057"/>
                <a:gd name="connsiteY1" fmla="*/ 12076 h 365887"/>
                <a:gd name="connsiteX2" fmla="*/ 138135 w 301057"/>
                <a:gd name="connsiteY2" fmla="*/ 0 h 365887"/>
                <a:gd name="connsiteX3" fmla="*/ 188205 w 301057"/>
                <a:gd name="connsiteY3" fmla="*/ 6568 h 365887"/>
                <a:gd name="connsiteX4" fmla="*/ 234109 w 301057"/>
                <a:gd name="connsiteY4" fmla="*/ 26907 h 365887"/>
                <a:gd name="connsiteX5" fmla="*/ 267936 w 301057"/>
                <a:gd name="connsiteY5" fmla="*/ 62429 h 365887"/>
                <a:gd name="connsiteX6" fmla="*/ 281072 w 301057"/>
                <a:gd name="connsiteY6" fmla="*/ 115183 h 365887"/>
                <a:gd name="connsiteX7" fmla="*/ 272103 w 301057"/>
                <a:gd name="connsiteY7" fmla="*/ 156638 h 365887"/>
                <a:gd name="connsiteX8" fmla="*/ 248939 w 301057"/>
                <a:gd name="connsiteY8" fmla="*/ 185663 h 365887"/>
                <a:gd name="connsiteX9" fmla="*/ 216807 w 301057"/>
                <a:gd name="connsiteY9" fmla="*/ 204307 h 365887"/>
                <a:gd name="connsiteX10" fmla="*/ 180931 w 301057"/>
                <a:gd name="connsiteY10" fmla="*/ 215324 h 365887"/>
                <a:gd name="connsiteX11" fmla="*/ 129166 w 301057"/>
                <a:gd name="connsiteY11" fmla="*/ 231213 h 365887"/>
                <a:gd name="connsiteX12" fmla="*/ 112570 w 301057"/>
                <a:gd name="connsiteY12" fmla="*/ 254660 h 365887"/>
                <a:gd name="connsiteX13" fmla="*/ 126059 w 301057"/>
                <a:gd name="connsiteY13" fmla="*/ 277823 h 365887"/>
                <a:gd name="connsiteX14" fmla="*/ 153318 w 301057"/>
                <a:gd name="connsiteY14" fmla="*/ 284391 h 365887"/>
                <a:gd name="connsiteX15" fmla="*/ 200282 w 301057"/>
                <a:gd name="connsiteY15" fmla="*/ 273374 h 365887"/>
                <a:gd name="connsiteX16" fmla="*/ 237569 w 301057"/>
                <a:gd name="connsiteY16" fmla="*/ 245761 h 365887"/>
                <a:gd name="connsiteX17" fmla="*/ 301058 w 301057"/>
                <a:gd name="connsiteY17" fmla="*/ 312710 h 365887"/>
                <a:gd name="connsiteX18" fmla="*/ 233756 w 301057"/>
                <a:gd name="connsiteY18" fmla="*/ 352399 h 365887"/>
                <a:gd name="connsiteX19" fmla="*/ 151270 w 301057"/>
                <a:gd name="connsiteY19" fmla="*/ 365888 h 365887"/>
                <a:gd name="connsiteX20" fmla="*/ 98799 w 301057"/>
                <a:gd name="connsiteY20" fmla="*/ 359673 h 365887"/>
                <a:gd name="connsiteX21" fmla="*/ 51483 w 301057"/>
                <a:gd name="connsiteY21" fmla="*/ 339687 h 365887"/>
                <a:gd name="connsiteX22" fmla="*/ 17302 w 301057"/>
                <a:gd name="connsiteY22" fmla="*/ 303459 h 365887"/>
                <a:gd name="connsiteX23" fmla="*/ 4167 w 301057"/>
                <a:gd name="connsiteY23" fmla="*/ 248586 h 365887"/>
                <a:gd name="connsiteX24" fmla="*/ 13842 w 301057"/>
                <a:gd name="connsiteY24" fmla="*/ 205790 h 365887"/>
                <a:gd name="connsiteX25" fmla="*/ 39406 w 301057"/>
                <a:gd name="connsiteY25" fmla="*/ 175423 h 365887"/>
                <a:gd name="connsiteX26" fmla="*/ 74929 w 301057"/>
                <a:gd name="connsiteY26" fmla="*/ 155437 h 365887"/>
                <a:gd name="connsiteX27" fmla="*/ 113912 w 301057"/>
                <a:gd name="connsiteY27" fmla="*/ 143714 h 365887"/>
                <a:gd name="connsiteX28" fmla="*/ 161864 w 301057"/>
                <a:gd name="connsiteY28" fmla="*/ 129943 h 365887"/>
                <a:gd name="connsiteX29" fmla="*/ 176694 w 301057"/>
                <a:gd name="connsiteY29" fmla="*/ 109251 h 365887"/>
                <a:gd name="connsiteX30" fmla="*/ 163205 w 301057"/>
                <a:gd name="connsiteY30" fmla="*/ 87853 h 365887"/>
                <a:gd name="connsiteX31" fmla="*/ 133898 w 301057"/>
                <a:gd name="connsiteY31" fmla="*/ 81638 h 365887"/>
                <a:gd name="connsiteX32" fmla="*/ 94562 w 301057"/>
                <a:gd name="connsiteY32" fmla="*/ 90607 h 365887"/>
                <a:gd name="connsiteX33" fmla="*/ 62146 w 301057"/>
                <a:gd name="connsiteY33" fmla="*/ 112711 h 365887"/>
                <a:gd name="connsiteX34" fmla="*/ 0 w 301057"/>
                <a:gd name="connsiteY34" fmla="*/ 48517 h 365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301057" h="365887">
                  <a:moveTo>
                    <a:pt x="71" y="48305"/>
                  </a:moveTo>
                  <a:cubicBezTo>
                    <a:pt x="17090" y="32203"/>
                    <a:pt x="37923" y="20127"/>
                    <a:pt x="62570" y="12076"/>
                  </a:cubicBezTo>
                  <a:cubicBezTo>
                    <a:pt x="87217" y="4025"/>
                    <a:pt x="112358" y="0"/>
                    <a:pt x="138135" y="0"/>
                  </a:cubicBezTo>
                  <a:cubicBezTo>
                    <a:pt x="154660" y="0"/>
                    <a:pt x="171397" y="2189"/>
                    <a:pt x="188205" y="6568"/>
                  </a:cubicBezTo>
                  <a:cubicBezTo>
                    <a:pt x="205013" y="10946"/>
                    <a:pt x="220267" y="17726"/>
                    <a:pt x="234109" y="26907"/>
                  </a:cubicBezTo>
                  <a:cubicBezTo>
                    <a:pt x="247880" y="36087"/>
                    <a:pt x="259179" y="47952"/>
                    <a:pt x="267936" y="62429"/>
                  </a:cubicBezTo>
                  <a:cubicBezTo>
                    <a:pt x="276693" y="76906"/>
                    <a:pt x="281072" y="94491"/>
                    <a:pt x="281072" y="115183"/>
                  </a:cubicBezTo>
                  <a:cubicBezTo>
                    <a:pt x="281072" y="131285"/>
                    <a:pt x="278106" y="145126"/>
                    <a:pt x="272103" y="156638"/>
                  </a:cubicBezTo>
                  <a:cubicBezTo>
                    <a:pt x="266100" y="168149"/>
                    <a:pt x="258403" y="177824"/>
                    <a:pt x="248939" y="185663"/>
                  </a:cubicBezTo>
                  <a:cubicBezTo>
                    <a:pt x="239476" y="193502"/>
                    <a:pt x="228812" y="199716"/>
                    <a:pt x="216807" y="204307"/>
                  </a:cubicBezTo>
                  <a:cubicBezTo>
                    <a:pt x="204872" y="208897"/>
                    <a:pt x="192937" y="212569"/>
                    <a:pt x="180931" y="215324"/>
                  </a:cubicBezTo>
                  <a:cubicBezTo>
                    <a:pt x="157485" y="220832"/>
                    <a:pt x="140183" y="226129"/>
                    <a:pt x="129166" y="231213"/>
                  </a:cubicBezTo>
                  <a:cubicBezTo>
                    <a:pt x="118149" y="236298"/>
                    <a:pt x="112570" y="244067"/>
                    <a:pt x="112570" y="254660"/>
                  </a:cubicBezTo>
                  <a:cubicBezTo>
                    <a:pt x="112570" y="265253"/>
                    <a:pt x="117090" y="273445"/>
                    <a:pt x="126059" y="277823"/>
                  </a:cubicBezTo>
                  <a:cubicBezTo>
                    <a:pt x="135027" y="282202"/>
                    <a:pt x="144138" y="284391"/>
                    <a:pt x="153318" y="284391"/>
                  </a:cubicBezTo>
                  <a:cubicBezTo>
                    <a:pt x="169914" y="284391"/>
                    <a:pt x="185522" y="280719"/>
                    <a:pt x="200282" y="273374"/>
                  </a:cubicBezTo>
                  <a:cubicBezTo>
                    <a:pt x="215041" y="266030"/>
                    <a:pt x="227470" y="256778"/>
                    <a:pt x="237569" y="245761"/>
                  </a:cubicBezTo>
                  <a:lnTo>
                    <a:pt x="301058" y="312710"/>
                  </a:lnTo>
                  <a:cubicBezTo>
                    <a:pt x="283120" y="330224"/>
                    <a:pt x="260662" y="343430"/>
                    <a:pt x="233756" y="352399"/>
                  </a:cubicBezTo>
                  <a:cubicBezTo>
                    <a:pt x="206849" y="361368"/>
                    <a:pt x="179378" y="365888"/>
                    <a:pt x="151270" y="365888"/>
                  </a:cubicBezTo>
                  <a:cubicBezTo>
                    <a:pt x="133756" y="365888"/>
                    <a:pt x="116313" y="363840"/>
                    <a:pt x="98799" y="359673"/>
                  </a:cubicBezTo>
                  <a:cubicBezTo>
                    <a:pt x="81285" y="355577"/>
                    <a:pt x="65536" y="348868"/>
                    <a:pt x="51483" y="339687"/>
                  </a:cubicBezTo>
                  <a:cubicBezTo>
                    <a:pt x="37429" y="330507"/>
                    <a:pt x="26059" y="318431"/>
                    <a:pt x="17302" y="303459"/>
                  </a:cubicBezTo>
                  <a:cubicBezTo>
                    <a:pt x="8545" y="288487"/>
                    <a:pt x="4167" y="270196"/>
                    <a:pt x="4167" y="248586"/>
                  </a:cubicBezTo>
                  <a:cubicBezTo>
                    <a:pt x="4167" y="231990"/>
                    <a:pt x="7345" y="217725"/>
                    <a:pt x="13842" y="205790"/>
                  </a:cubicBezTo>
                  <a:cubicBezTo>
                    <a:pt x="20268" y="193784"/>
                    <a:pt x="28813" y="183685"/>
                    <a:pt x="39406" y="175423"/>
                  </a:cubicBezTo>
                  <a:cubicBezTo>
                    <a:pt x="50000" y="167160"/>
                    <a:pt x="61864" y="160522"/>
                    <a:pt x="74929" y="155437"/>
                  </a:cubicBezTo>
                  <a:cubicBezTo>
                    <a:pt x="88064" y="150423"/>
                    <a:pt x="101059" y="146468"/>
                    <a:pt x="113912" y="143714"/>
                  </a:cubicBezTo>
                  <a:cubicBezTo>
                    <a:pt x="136016" y="138700"/>
                    <a:pt x="151976" y="134039"/>
                    <a:pt x="161864" y="129943"/>
                  </a:cubicBezTo>
                  <a:cubicBezTo>
                    <a:pt x="171751" y="125776"/>
                    <a:pt x="176694" y="118926"/>
                    <a:pt x="176694" y="109251"/>
                  </a:cubicBezTo>
                  <a:cubicBezTo>
                    <a:pt x="176694" y="99576"/>
                    <a:pt x="172245" y="92019"/>
                    <a:pt x="163205" y="87853"/>
                  </a:cubicBezTo>
                  <a:cubicBezTo>
                    <a:pt x="154236" y="83686"/>
                    <a:pt x="144491" y="81638"/>
                    <a:pt x="133898" y="81638"/>
                  </a:cubicBezTo>
                  <a:cubicBezTo>
                    <a:pt x="120056" y="81638"/>
                    <a:pt x="106991" y="84604"/>
                    <a:pt x="94562" y="90607"/>
                  </a:cubicBezTo>
                  <a:cubicBezTo>
                    <a:pt x="82132" y="96610"/>
                    <a:pt x="71327" y="103954"/>
                    <a:pt x="62146" y="112711"/>
                  </a:cubicBezTo>
                  <a:lnTo>
                    <a:pt x="0" y="48517"/>
                  </a:lnTo>
                  <a:close/>
                </a:path>
              </a:pathLst>
            </a:custGeom>
            <a:solidFill>
              <a:srgbClr val="ED1C29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4A8A3AEA-DB20-6E74-D164-BE6CC78DFFCE}"/>
                </a:ext>
              </a:extLst>
            </p:cNvPr>
            <p:cNvSpPr/>
            <p:nvPr/>
          </p:nvSpPr>
          <p:spPr>
            <a:xfrm>
              <a:off x="7563350" y="5557521"/>
              <a:ext cx="1061306" cy="1256001"/>
            </a:xfrm>
            <a:custGeom>
              <a:avLst/>
              <a:gdLst>
                <a:gd name="connsiteX0" fmla="*/ 818640 w 1061306"/>
                <a:gd name="connsiteY0" fmla="*/ 1105220 h 1256001"/>
                <a:gd name="connsiteX1" fmla="*/ 680363 w 1061306"/>
                <a:gd name="connsiteY1" fmla="*/ 1242578 h 1256001"/>
                <a:gd name="connsiteX2" fmla="*/ 491311 w 1061306"/>
                <a:gd name="connsiteY2" fmla="*/ 1195121 h 1256001"/>
                <a:gd name="connsiteX3" fmla="*/ 379942 w 1061306"/>
                <a:gd name="connsiteY3" fmla="*/ 1001972 h 1256001"/>
                <a:gd name="connsiteX4" fmla="*/ 393360 w 1061306"/>
                <a:gd name="connsiteY4" fmla="*/ 635802 h 1256001"/>
                <a:gd name="connsiteX5" fmla="*/ 718640 w 1061306"/>
                <a:gd name="connsiteY5" fmla="*/ 319914 h 1256001"/>
                <a:gd name="connsiteX6" fmla="*/ 974218 w 1061306"/>
                <a:gd name="connsiteY6" fmla="*/ 0 h 1256001"/>
                <a:gd name="connsiteX7" fmla="*/ 1004373 w 1061306"/>
                <a:gd name="connsiteY7" fmla="*/ 48305 h 1256001"/>
                <a:gd name="connsiteX8" fmla="*/ 997240 w 1061306"/>
                <a:gd name="connsiteY8" fmla="*/ 326834 h 1256001"/>
                <a:gd name="connsiteX9" fmla="*/ 738132 w 1061306"/>
                <a:gd name="connsiteY9" fmla="*/ 429235 h 1256001"/>
                <a:gd name="connsiteX10" fmla="*/ 743499 w 1061306"/>
                <a:gd name="connsiteY10" fmla="*/ 432272 h 1256001"/>
                <a:gd name="connsiteX11" fmla="*/ 956421 w 1061306"/>
                <a:gd name="connsiteY11" fmla="*/ 430224 h 1256001"/>
                <a:gd name="connsiteX12" fmla="*/ 1053314 w 1061306"/>
                <a:gd name="connsiteY12" fmla="*/ 309179 h 1256001"/>
                <a:gd name="connsiteX13" fmla="*/ 1056703 w 1061306"/>
                <a:gd name="connsiteY13" fmla="*/ 325281 h 1256001"/>
                <a:gd name="connsiteX14" fmla="*/ 936577 w 1061306"/>
                <a:gd name="connsiteY14" fmla="*/ 567299 h 1256001"/>
                <a:gd name="connsiteX15" fmla="*/ 659319 w 1061306"/>
                <a:gd name="connsiteY15" fmla="*/ 507413 h 1256001"/>
                <a:gd name="connsiteX16" fmla="*/ 816239 w 1061306"/>
                <a:gd name="connsiteY16" fmla="*/ 656988 h 1256001"/>
                <a:gd name="connsiteX17" fmla="*/ 1030503 w 1061306"/>
                <a:gd name="connsiteY17" fmla="*/ 580505 h 1256001"/>
                <a:gd name="connsiteX18" fmla="*/ 1030503 w 1061306"/>
                <a:gd name="connsiteY18" fmla="*/ 603669 h 1256001"/>
                <a:gd name="connsiteX19" fmla="*/ 913837 w 1061306"/>
                <a:gd name="connsiteY19" fmla="*/ 803880 h 1256001"/>
                <a:gd name="connsiteX20" fmla="*/ 695547 w 1061306"/>
                <a:gd name="connsiteY20" fmla="*/ 780434 h 1256001"/>
                <a:gd name="connsiteX21" fmla="*/ 577822 w 1061306"/>
                <a:gd name="connsiteY21" fmla="*/ 606706 h 1256001"/>
                <a:gd name="connsiteX22" fmla="*/ 576833 w 1061306"/>
                <a:gd name="connsiteY22" fmla="*/ 627822 h 1256001"/>
                <a:gd name="connsiteX23" fmla="*/ 701550 w 1061306"/>
                <a:gd name="connsiteY23" fmla="*/ 857834 h 1256001"/>
                <a:gd name="connsiteX24" fmla="*/ 969133 w 1061306"/>
                <a:gd name="connsiteY24" fmla="*/ 899077 h 1256001"/>
                <a:gd name="connsiteX25" fmla="*/ 959105 w 1061306"/>
                <a:gd name="connsiteY25" fmla="*/ 915179 h 1256001"/>
                <a:gd name="connsiteX26" fmla="*/ 669347 w 1061306"/>
                <a:gd name="connsiteY26" fmla="*/ 1015743 h 1256001"/>
                <a:gd name="connsiteX27" fmla="*/ 484884 w 1061306"/>
                <a:gd name="connsiteY27" fmla="*/ 758188 h 1256001"/>
                <a:gd name="connsiteX28" fmla="*/ 538203 w 1061306"/>
                <a:gd name="connsiteY28" fmla="*/ 1005997 h 1256001"/>
                <a:gd name="connsiteX29" fmla="*/ 818569 w 1061306"/>
                <a:gd name="connsiteY29" fmla="*/ 1105291 h 1256001"/>
                <a:gd name="connsiteX30" fmla="*/ 490252 w 1061306"/>
                <a:gd name="connsiteY30" fmla="*/ 1254372 h 1256001"/>
                <a:gd name="connsiteX31" fmla="*/ 333261 w 1061306"/>
                <a:gd name="connsiteY31" fmla="*/ 806634 h 1256001"/>
                <a:gd name="connsiteX32" fmla="*/ 0 w 1061306"/>
                <a:gd name="connsiteY32" fmla="*/ 1254372 h 1256001"/>
                <a:gd name="connsiteX33" fmla="*/ 309885 w 1061306"/>
                <a:gd name="connsiteY33" fmla="*/ 1093497 h 1256001"/>
                <a:gd name="connsiteX34" fmla="*/ 490252 w 1061306"/>
                <a:gd name="connsiteY34" fmla="*/ 1254372 h 1256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061306" h="1256001">
                  <a:moveTo>
                    <a:pt x="818640" y="1105220"/>
                  </a:moveTo>
                  <a:cubicBezTo>
                    <a:pt x="799854" y="1171886"/>
                    <a:pt x="747171" y="1224217"/>
                    <a:pt x="680363" y="1242578"/>
                  </a:cubicBezTo>
                  <a:cubicBezTo>
                    <a:pt x="613556" y="1260940"/>
                    <a:pt x="541523" y="1242861"/>
                    <a:pt x="491311" y="1195121"/>
                  </a:cubicBezTo>
                  <a:cubicBezTo>
                    <a:pt x="436368" y="1142932"/>
                    <a:pt x="397597" y="1075701"/>
                    <a:pt x="379942" y="1001972"/>
                  </a:cubicBezTo>
                  <a:cubicBezTo>
                    <a:pt x="350987" y="881139"/>
                    <a:pt x="355648" y="754163"/>
                    <a:pt x="393360" y="635802"/>
                  </a:cubicBezTo>
                  <a:cubicBezTo>
                    <a:pt x="441947" y="483119"/>
                    <a:pt x="564616" y="364052"/>
                    <a:pt x="718640" y="319914"/>
                  </a:cubicBezTo>
                  <a:cubicBezTo>
                    <a:pt x="862919" y="278600"/>
                    <a:pt x="965743" y="149787"/>
                    <a:pt x="974218" y="0"/>
                  </a:cubicBezTo>
                  <a:lnTo>
                    <a:pt x="1004373" y="48305"/>
                  </a:lnTo>
                  <a:cubicBezTo>
                    <a:pt x="1057904" y="133968"/>
                    <a:pt x="1055079" y="243996"/>
                    <a:pt x="997240" y="326834"/>
                  </a:cubicBezTo>
                  <a:cubicBezTo>
                    <a:pt x="939331" y="409673"/>
                    <a:pt x="837001" y="450068"/>
                    <a:pt x="738132" y="429235"/>
                  </a:cubicBezTo>
                  <a:lnTo>
                    <a:pt x="743499" y="432272"/>
                  </a:lnTo>
                  <a:cubicBezTo>
                    <a:pt x="809600" y="469418"/>
                    <a:pt x="891026" y="468712"/>
                    <a:pt x="956421" y="430224"/>
                  </a:cubicBezTo>
                  <a:cubicBezTo>
                    <a:pt x="1002396" y="403246"/>
                    <a:pt x="1037071" y="359956"/>
                    <a:pt x="1053314" y="309179"/>
                  </a:cubicBezTo>
                  <a:lnTo>
                    <a:pt x="1056703" y="325281"/>
                  </a:lnTo>
                  <a:cubicBezTo>
                    <a:pt x="1077254" y="423797"/>
                    <a:pt x="1027537" y="524079"/>
                    <a:pt x="936577" y="567299"/>
                  </a:cubicBezTo>
                  <a:cubicBezTo>
                    <a:pt x="845687" y="610519"/>
                    <a:pt x="705929" y="576833"/>
                    <a:pt x="659319" y="507413"/>
                  </a:cubicBezTo>
                  <a:cubicBezTo>
                    <a:pt x="659319" y="507413"/>
                    <a:pt x="693570" y="629446"/>
                    <a:pt x="816239" y="656988"/>
                  </a:cubicBezTo>
                  <a:cubicBezTo>
                    <a:pt x="889331" y="673372"/>
                    <a:pt x="991308" y="650985"/>
                    <a:pt x="1030503" y="580505"/>
                  </a:cubicBezTo>
                  <a:lnTo>
                    <a:pt x="1030503" y="603669"/>
                  </a:lnTo>
                  <a:cubicBezTo>
                    <a:pt x="1027466" y="699219"/>
                    <a:pt x="978314" y="777326"/>
                    <a:pt x="913837" y="803880"/>
                  </a:cubicBezTo>
                  <a:cubicBezTo>
                    <a:pt x="849360" y="830433"/>
                    <a:pt x="753739" y="818710"/>
                    <a:pt x="695547" y="780434"/>
                  </a:cubicBezTo>
                  <a:cubicBezTo>
                    <a:pt x="621113" y="731493"/>
                    <a:pt x="585590" y="669770"/>
                    <a:pt x="577822" y="606706"/>
                  </a:cubicBezTo>
                  <a:lnTo>
                    <a:pt x="576833" y="627822"/>
                  </a:lnTo>
                  <a:cubicBezTo>
                    <a:pt x="572454" y="719346"/>
                    <a:pt x="625138" y="803527"/>
                    <a:pt x="701550" y="857834"/>
                  </a:cubicBezTo>
                  <a:cubicBezTo>
                    <a:pt x="776267" y="910942"/>
                    <a:pt x="881351" y="925419"/>
                    <a:pt x="969133" y="899077"/>
                  </a:cubicBezTo>
                  <a:lnTo>
                    <a:pt x="959105" y="915179"/>
                  </a:lnTo>
                  <a:cubicBezTo>
                    <a:pt x="900772" y="1008540"/>
                    <a:pt x="774148" y="1049429"/>
                    <a:pt x="669347" y="1015743"/>
                  </a:cubicBezTo>
                  <a:cubicBezTo>
                    <a:pt x="564545" y="982128"/>
                    <a:pt x="474150" y="884317"/>
                    <a:pt x="484884" y="758188"/>
                  </a:cubicBezTo>
                  <a:cubicBezTo>
                    <a:pt x="478317" y="834953"/>
                    <a:pt x="488910" y="929868"/>
                    <a:pt x="538203" y="1005997"/>
                  </a:cubicBezTo>
                  <a:cubicBezTo>
                    <a:pt x="599291" y="1100347"/>
                    <a:pt x="713555" y="1145262"/>
                    <a:pt x="818569" y="1105291"/>
                  </a:cubicBezTo>
                  <a:moveTo>
                    <a:pt x="490252" y="1254372"/>
                  </a:moveTo>
                  <a:cubicBezTo>
                    <a:pt x="364546" y="1142437"/>
                    <a:pt x="304942" y="972523"/>
                    <a:pt x="333261" y="806634"/>
                  </a:cubicBezTo>
                  <a:cubicBezTo>
                    <a:pt x="300210" y="1000348"/>
                    <a:pt x="230295" y="1184033"/>
                    <a:pt x="0" y="1254372"/>
                  </a:cubicBezTo>
                  <a:cubicBezTo>
                    <a:pt x="177400" y="1263482"/>
                    <a:pt x="281708" y="1237635"/>
                    <a:pt x="309885" y="1093497"/>
                  </a:cubicBezTo>
                  <a:cubicBezTo>
                    <a:pt x="307837" y="1196745"/>
                    <a:pt x="372244" y="1265177"/>
                    <a:pt x="490252" y="1254372"/>
                  </a:cubicBezTo>
                </a:path>
              </a:pathLst>
            </a:custGeom>
            <a:solidFill>
              <a:srgbClr val="E2E3E4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E3704069-6764-66A3-61E3-A8BB91EC3D9C}"/>
                </a:ext>
              </a:extLst>
            </p:cNvPr>
            <p:cNvSpPr/>
            <p:nvPr/>
          </p:nvSpPr>
          <p:spPr>
            <a:xfrm>
              <a:off x="5734193" y="6948404"/>
              <a:ext cx="73163" cy="88417"/>
            </a:xfrm>
            <a:custGeom>
              <a:avLst/>
              <a:gdLst>
                <a:gd name="connsiteX0" fmla="*/ 0 w 73163"/>
                <a:gd name="connsiteY0" fmla="*/ 44209 h 88417"/>
                <a:gd name="connsiteX1" fmla="*/ 36582 w 73163"/>
                <a:gd name="connsiteY1" fmla="*/ 0 h 88417"/>
                <a:gd name="connsiteX2" fmla="*/ 73163 w 73163"/>
                <a:gd name="connsiteY2" fmla="*/ 44209 h 88417"/>
                <a:gd name="connsiteX3" fmla="*/ 36582 w 73163"/>
                <a:gd name="connsiteY3" fmla="*/ 88418 h 88417"/>
                <a:gd name="connsiteX4" fmla="*/ 0 w 73163"/>
                <a:gd name="connsiteY4" fmla="*/ 44209 h 88417"/>
                <a:gd name="connsiteX5" fmla="*/ 53319 w 73163"/>
                <a:gd name="connsiteY5" fmla="*/ 44209 h 88417"/>
                <a:gd name="connsiteX6" fmla="*/ 36582 w 73163"/>
                <a:gd name="connsiteY6" fmla="*/ 16737 h 88417"/>
                <a:gd name="connsiteX7" fmla="*/ 19986 w 73163"/>
                <a:gd name="connsiteY7" fmla="*/ 44209 h 88417"/>
                <a:gd name="connsiteX8" fmla="*/ 36582 w 73163"/>
                <a:gd name="connsiteY8" fmla="*/ 71680 h 88417"/>
                <a:gd name="connsiteX9" fmla="*/ 53319 w 73163"/>
                <a:gd name="connsiteY9" fmla="*/ 44209 h 88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3163" h="88417">
                  <a:moveTo>
                    <a:pt x="0" y="44209"/>
                  </a:moveTo>
                  <a:cubicBezTo>
                    <a:pt x="0" y="16031"/>
                    <a:pt x="15607" y="0"/>
                    <a:pt x="36582" y="0"/>
                  </a:cubicBezTo>
                  <a:cubicBezTo>
                    <a:pt x="57556" y="0"/>
                    <a:pt x="73163" y="15960"/>
                    <a:pt x="73163" y="44209"/>
                  </a:cubicBezTo>
                  <a:cubicBezTo>
                    <a:pt x="73163" y="72457"/>
                    <a:pt x="57697" y="88418"/>
                    <a:pt x="36582" y="88418"/>
                  </a:cubicBezTo>
                  <a:cubicBezTo>
                    <a:pt x="15466" y="88418"/>
                    <a:pt x="0" y="72457"/>
                    <a:pt x="0" y="44209"/>
                  </a:cubicBezTo>
                  <a:close/>
                  <a:moveTo>
                    <a:pt x="53319" y="44209"/>
                  </a:moveTo>
                  <a:cubicBezTo>
                    <a:pt x="53319" y="24788"/>
                    <a:pt x="46469" y="16737"/>
                    <a:pt x="36582" y="16737"/>
                  </a:cubicBezTo>
                  <a:cubicBezTo>
                    <a:pt x="26695" y="16737"/>
                    <a:pt x="19986" y="24788"/>
                    <a:pt x="19986" y="44209"/>
                  </a:cubicBezTo>
                  <a:cubicBezTo>
                    <a:pt x="19986" y="63630"/>
                    <a:pt x="26836" y="71680"/>
                    <a:pt x="36582" y="71680"/>
                  </a:cubicBezTo>
                  <a:cubicBezTo>
                    <a:pt x="46327" y="71680"/>
                    <a:pt x="53319" y="63630"/>
                    <a:pt x="53319" y="44209"/>
                  </a:cubicBez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EB09DA6-E30D-E334-146D-FCDB934BF2AB}"/>
                </a:ext>
              </a:extLst>
            </p:cNvPr>
            <p:cNvSpPr/>
            <p:nvPr/>
          </p:nvSpPr>
          <p:spPr>
            <a:xfrm>
              <a:off x="5817102" y="6948404"/>
              <a:ext cx="73163" cy="88417"/>
            </a:xfrm>
            <a:custGeom>
              <a:avLst/>
              <a:gdLst>
                <a:gd name="connsiteX0" fmla="*/ 0 w 73163"/>
                <a:gd name="connsiteY0" fmla="*/ 44209 h 88417"/>
                <a:gd name="connsiteX1" fmla="*/ 36582 w 73163"/>
                <a:gd name="connsiteY1" fmla="*/ 0 h 88417"/>
                <a:gd name="connsiteX2" fmla="*/ 73163 w 73163"/>
                <a:gd name="connsiteY2" fmla="*/ 44209 h 88417"/>
                <a:gd name="connsiteX3" fmla="*/ 36582 w 73163"/>
                <a:gd name="connsiteY3" fmla="*/ 88418 h 88417"/>
                <a:gd name="connsiteX4" fmla="*/ 0 w 73163"/>
                <a:gd name="connsiteY4" fmla="*/ 44209 h 88417"/>
                <a:gd name="connsiteX5" fmla="*/ 53319 w 73163"/>
                <a:gd name="connsiteY5" fmla="*/ 44209 h 88417"/>
                <a:gd name="connsiteX6" fmla="*/ 36582 w 73163"/>
                <a:gd name="connsiteY6" fmla="*/ 16737 h 88417"/>
                <a:gd name="connsiteX7" fmla="*/ 19986 w 73163"/>
                <a:gd name="connsiteY7" fmla="*/ 44209 h 88417"/>
                <a:gd name="connsiteX8" fmla="*/ 36582 w 73163"/>
                <a:gd name="connsiteY8" fmla="*/ 71680 h 88417"/>
                <a:gd name="connsiteX9" fmla="*/ 53319 w 73163"/>
                <a:gd name="connsiteY9" fmla="*/ 44209 h 88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3163" h="88417">
                  <a:moveTo>
                    <a:pt x="0" y="44209"/>
                  </a:moveTo>
                  <a:cubicBezTo>
                    <a:pt x="0" y="16031"/>
                    <a:pt x="15607" y="0"/>
                    <a:pt x="36582" y="0"/>
                  </a:cubicBezTo>
                  <a:cubicBezTo>
                    <a:pt x="57556" y="0"/>
                    <a:pt x="73163" y="15960"/>
                    <a:pt x="73163" y="44209"/>
                  </a:cubicBezTo>
                  <a:cubicBezTo>
                    <a:pt x="73163" y="72457"/>
                    <a:pt x="57697" y="88418"/>
                    <a:pt x="36582" y="88418"/>
                  </a:cubicBezTo>
                  <a:cubicBezTo>
                    <a:pt x="15466" y="88418"/>
                    <a:pt x="0" y="72457"/>
                    <a:pt x="0" y="44209"/>
                  </a:cubicBezTo>
                  <a:close/>
                  <a:moveTo>
                    <a:pt x="53319" y="44209"/>
                  </a:moveTo>
                  <a:cubicBezTo>
                    <a:pt x="53319" y="24788"/>
                    <a:pt x="46469" y="16737"/>
                    <a:pt x="36582" y="16737"/>
                  </a:cubicBezTo>
                  <a:cubicBezTo>
                    <a:pt x="26695" y="16737"/>
                    <a:pt x="19986" y="24788"/>
                    <a:pt x="19986" y="44209"/>
                  </a:cubicBezTo>
                  <a:cubicBezTo>
                    <a:pt x="19986" y="63630"/>
                    <a:pt x="26836" y="71680"/>
                    <a:pt x="36582" y="71680"/>
                  </a:cubicBezTo>
                  <a:cubicBezTo>
                    <a:pt x="46327" y="71680"/>
                    <a:pt x="53319" y="63630"/>
                    <a:pt x="53319" y="44209"/>
                  </a:cubicBez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71BC6B6F-B3C4-BBBF-AE20-9A34A5433EAD}"/>
                </a:ext>
              </a:extLst>
            </p:cNvPr>
            <p:cNvSpPr/>
            <p:nvPr/>
          </p:nvSpPr>
          <p:spPr>
            <a:xfrm>
              <a:off x="5936734" y="6949887"/>
              <a:ext cx="75635" cy="85451"/>
            </a:xfrm>
            <a:custGeom>
              <a:avLst/>
              <a:gdLst>
                <a:gd name="connsiteX0" fmla="*/ 54449 w 75635"/>
                <a:gd name="connsiteY0" fmla="*/ 85451 h 85451"/>
                <a:gd name="connsiteX1" fmla="*/ 37994 w 75635"/>
                <a:gd name="connsiteY1" fmla="*/ 61652 h 85451"/>
                <a:gd name="connsiteX2" fmla="*/ 19774 w 75635"/>
                <a:gd name="connsiteY2" fmla="*/ 61652 h 85451"/>
                <a:gd name="connsiteX3" fmla="*/ 19774 w 75635"/>
                <a:gd name="connsiteY3" fmla="*/ 85451 h 85451"/>
                <a:gd name="connsiteX4" fmla="*/ 0 w 75635"/>
                <a:gd name="connsiteY4" fmla="*/ 85451 h 85451"/>
                <a:gd name="connsiteX5" fmla="*/ 0 w 75635"/>
                <a:gd name="connsiteY5" fmla="*/ 0 h 85451"/>
                <a:gd name="connsiteX6" fmla="*/ 37005 w 75635"/>
                <a:gd name="connsiteY6" fmla="*/ 0 h 85451"/>
                <a:gd name="connsiteX7" fmla="*/ 74082 w 75635"/>
                <a:gd name="connsiteY7" fmla="*/ 31003 h 85451"/>
                <a:gd name="connsiteX8" fmla="*/ 56497 w 75635"/>
                <a:gd name="connsiteY8" fmla="*/ 57980 h 85451"/>
                <a:gd name="connsiteX9" fmla="*/ 75635 w 75635"/>
                <a:gd name="connsiteY9" fmla="*/ 85451 h 85451"/>
                <a:gd name="connsiteX10" fmla="*/ 54378 w 75635"/>
                <a:gd name="connsiteY10" fmla="*/ 85451 h 85451"/>
                <a:gd name="connsiteX11" fmla="*/ 35875 w 75635"/>
                <a:gd name="connsiteY11" fmla="*/ 16172 h 85451"/>
                <a:gd name="connsiteX12" fmla="*/ 19774 w 75635"/>
                <a:gd name="connsiteY12" fmla="*/ 16172 h 85451"/>
                <a:gd name="connsiteX13" fmla="*/ 19774 w 75635"/>
                <a:gd name="connsiteY13" fmla="*/ 45974 h 85451"/>
                <a:gd name="connsiteX14" fmla="*/ 35875 w 75635"/>
                <a:gd name="connsiteY14" fmla="*/ 45974 h 85451"/>
                <a:gd name="connsiteX15" fmla="*/ 54025 w 75635"/>
                <a:gd name="connsiteY15" fmla="*/ 31073 h 85451"/>
                <a:gd name="connsiteX16" fmla="*/ 35875 w 75635"/>
                <a:gd name="connsiteY16" fmla="*/ 16172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5635" h="85451">
                  <a:moveTo>
                    <a:pt x="54449" y="85451"/>
                  </a:moveTo>
                  <a:lnTo>
                    <a:pt x="37994" y="61652"/>
                  </a:lnTo>
                  <a:lnTo>
                    <a:pt x="19774" y="61652"/>
                  </a:lnTo>
                  <a:lnTo>
                    <a:pt x="19774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37005" y="0"/>
                  </a:lnTo>
                  <a:cubicBezTo>
                    <a:pt x="59816" y="0"/>
                    <a:pt x="74082" y="11864"/>
                    <a:pt x="74082" y="31003"/>
                  </a:cubicBezTo>
                  <a:cubicBezTo>
                    <a:pt x="74082" y="43785"/>
                    <a:pt x="67584" y="53178"/>
                    <a:pt x="56497" y="57980"/>
                  </a:cubicBezTo>
                  <a:lnTo>
                    <a:pt x="75635" y="85451"/>
                  </a:lnTo>
                  <a:lnTo>
                    <a:pt x="54378" y="85451"/>
                  </a:lnTo>
                  <a:close/>
                  <a:moveTo>
                    <a:pt x="35875" y="16172"/>
                  </a:moveTo>
                  <a:lnTo>
                    <a:pt x="19774" y="16172"/>
                  </a:lnTo>
                  <a:lnTo>
                    <a:pt x="19774" y="45974"/>
                  </a:lnTo>
                  <a:lnTo>
                    <a:pt x="35875" y="45974"/>
                  </a:lnTo>
                  <a:cubicBezTo>
                    <a:pt x="47952" y="45974"/>
                    <a:pt x="54025" y="40395"/>
                    <a:pt x="54025" y="31073"/>
                  </a:cubicBezTo>
                  <a:cubicBezTo>
                    <a:pt x="54025" y="21751"/>
                    <a:pt x="47952" y="16172"/>
                    <a:pt x="35875" y="16172"/>
                  </a:cubicBez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5B4E303-DABF-153C-E943-3165367D58B4}"/>
                </a:ext>
              </a:extLst>
            </p:cNvPr>
            <p:cNvSpPr/>
            <p:nvPr/>
          </p:nvSpPr>
          <p:spPr>
            <a:xfrm>
              <a:off x="6026423" y="6949887"/>
              <a:ext cx="66171" cy="85451"/>
            </a:xfrm>
            <a:custGeom>
              <a:avLst/>
              <a:gdLst>
                <a:gd name="connsiteX0" fmla="*/ 66172 w 66171"/>
                <a:gd name="connsiteY0" fmla="*/ 69562 h 85451"/>
                <a:gd name="connsiteX1" fmla="*/ 66172 w 66171"/>
                <a:gd name="connsiteY1" fmla="*/ 85451 h 85451"/>
                <a:gd name="connsiteX2" fmla="*/ 0 w 66171"/>
                <a:gd name="connsiteY2" fmla="*/ 85451 h 85451"/>
                <a:gd name="connsiteX3" fmla="*/ 0 w 66171"/>
                <a:gd name="connsiteY3" fmla="*/ 0 h 85451"/>
                <a:gd name="connsiteX4" fmla="*/ 64548 w 66171"/>
                <a:gd name="connsiteY4" fmla="*/ 0 h 85451"/>
                <a:gd name="connsiteX5" fmla="*/ 64548 w 66171"/>
                <a:gd name="connsiteY5" fmla="*/ 15890 h 85451"/>
                <a:gd name="connsiteX6" fmla="*/ 19633 w 66171"/>
                <a:gd name="connsiteY6" fmla="*/ 15890 h 85451"/>
                <a:gd name="connsiteX7" fmla="*/ 19633 w 66171"/>
                <a:gd name="connsiteY7" fmla="*/ 34463 h 85451"/>
                <a:gd name="connsiteX8" fmla="*/ 59322 w 66171"/>
                <a:gd name="connsiteY8" fmla="*/ 34463 h 85451"/>
                <a:gd name="connsiteX9" fmla="*/ 59322 w 66171"/>
                <a:gd name="connsiteY9" fmla="*/ 49858 h 85451"/>
                <a:gd name="connsiteX10" fmla="*/ 19633 w 66171"/>
                <a:gd name="connsiteY10" fmla="*/ 49858 h 85451"/>
                <a:gd name="connsiteX11" fmla="*/ 19633 w 66171"/>
                <a:gd name="connsiteY11" fmla="*/ 69632 h 85451"/>
                <a:gd name="connsiteX12" fmla="*/ 66101 w 66171"/>
                <a:gd name="connsiteY12" fmla="*/ 69632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71" h="85451">
                  <a:moveTo>
                    <a:pt x="66172" y="69562"/>
                  </a:moveTo>
                  <a:lnTo>
                    <a:pt x="66172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64548" y="0"/>
                  </a:lnTo>
                  <a:lnTo>
                    <a:pt x="64548" y="15890"/>
                  </a:lnTo>
                  <a:lnTo>
                    <a:pt x="19633" y="15890"/>
                  </a:lnTo>
                  <a:lnTo>
                    <a:pt x="19633" y="34463"/>
                  </a:lnTo>
                  <a:lnTo>
                    <a:pt x="59322" y="34463"/>
                  </a:lnTo>
                  <a:lnTo>
                    <a:pt x="59322" y="49858"/>
                  </a:lnTo>
                  <a:lnTo>
                    <a:pt x="19633" y="49858"/>
                  </a:lnTo>
                  <a:lnTo>
                    <a:pt x="19633" y="69632"/>
                  </a:lnTo>
                  <a:lnTo>
                    <a:pt x="66101" y="69632"/>
                  </a:ln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2014307-3E6B-E9EB-E958-7F81DEF89C4B}"/>
                </a:ext>
              </a:extLst>
            </p:cNvPr>
            <p:cNvSpPr/>
            <p:nvPr/>
          </p:nvSpPr>
          <p:spPr>
            <a:xfrm>
              <a:off x="6102835" y="6948404"/>
              <a:ext cx="82697" cy="88417"/>
            </a:xfrm>
            <a:custGeom>
              <a:avLst/>
              <a:gdLst>
                <a:gd name="connsiteX0" fmla="*/ 63065 w 82697"/>
                <a:gd name="connsiteY0" fmla="*/ 42867 h 88417"/>
                <a:gd name="connsiteX1" fmla="*/ 81144 w 82697"/>
                <a:gd name="connsiteY1" fmla="*/ 42867 h 88417"/>
                <a:gd name="connsiteX2" fmla="*/ 81144 w 82697"/>
                <a:gd name="connsiteY2" fmla="*/ 77542 h 88417"/>
                <a:gd name="connsiteX3" fmla="*/ 46610 w 82697"/>
                <a:gd name="connsiteY3" fmla="*/ 88418 h 88417"/>
                <a:gd name="connsiteX4" fmla="*/ 0 w 82697"/>
                <a:gd name="connsiteY4" fmla="*/ 44209 h 88417"/>
                <a:gd name="connsiteX5" fmla="*/ 46963 w 82697"/>
                <a:gd name="connsiteY5" fmla="*/ 0 h 88417"/>
                <a:gd name="connsiteX6" fmla="*/ 82697 w 82697"/>
                <a:gd name="connsiteY6" fmla="*/ 14760 h 88417"/>
                <a:gd name="connsiteX7" fmla="*/ 69985 w 82697"/>
                <a:gd name="connsiteY7" fmla="*/ 26483 h 88417"/>
                <a:gd name="connsiteX8" fmla="*/ 47881 w 82697"/>
                <a:gd name="connsiteY8" fmla="*/ 16878 h 88417"/>
                <a:gd name="connsiteX9" fmla="*/ 19915 w 82697"/>
                <a:gd name="connsiteY9" fmla="*/ 44209 h 88417"/>
                <a:gd name="connsiteX10" fmla="*/ 47599 w 82697"/>
                <a:gd name="connsiteY10" fmla="*/ 71539 h 88417"/>
                <a:gd name="connsiteX11" fmla="*/ 62994 w 82697"/>
                <a:gd name="connsiteY11" fmla="*/ 67867 h 88417"/>
                <a:gd name="connsiteX12" fmla="*/ 62994 w 82697"/>
                <a:gd name="connsiteY12" fmla="*/ 42867 h 88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2697" h="88417">
                  <a:moveTo>
                    <a:pt x="63065" y="42867"/>
                  </a:moveTo>
                  <a:lnTo>
                    <a:pt x="81144" y="42867"/>
                  </a:lnTo>
                  <a:lnTo>
                    <a:pt x="81144" y="77542"/>
                  </a:lnTo>
                  <a:cubicBezTo>
                    <a:pt x="71751" y="84604"/>
                    <a:pt x="58827" y="88418"/>
                    <a:pt x="46610" y="88418"/>
                  </a:cubicBezTo>
                  <a:cubicBezTo>
                    <a:pt x="19774" y="88418"/>
                    <a:pt x="0" y="69986"/>
                    <a:pt x="0" y="44209"/>
                  </a:cubicBezTo>
                  <a:cubicBezTo>
                    <a:pt x="0" y="18432"/>
                    <a:pt x="19774" y="0"/>
                    <a:pt x="46963" y="0"/>
                  </a:cubicBezTo>
                  <a:cubicBezTo>
                    <a:pt x="61935" y="0"/>
                    <a:pt x="74435" y="5155"/>
                    <a:pt x="82697" y="14760"/>
                  </a:cubicBezTo>
                  <a:lnTo>
                    <a:pt x="69985" y="26483"/>
                  </a:lnTo>
                  <a:cubicBezTo>
                    <a:pt x="63771" y="19915"/>
                    <a:pt x="56568" y="16878"/>
                    <a:pt x="47881" y="16878"/>
                  </a:cubicBezTo>
                  <a:cubicBezTo>
                    <a:pt x="31285" y="16878"/>
                    <a:pt x="19915" y="27966"/>
                    <a:pt x="19915" y="44209"/>
                  </a:cubicBezTo>
                  <a:cubicBezTo>
                    <a:pt x="19915" y="60452"/>
                    <a:pt x="31285" y="71539"/>
                    <a:pt x="47599" y="71539"/>
                  </a:cubicBezTo>
                  <a:cubicBezTo>
                    <a:pt x="52966" y="71539"/>
                    <a:pt x="57980" y="70551"/>
                    <a:pt x="62994" y="67867"/>
                  </a:cubicBezTo>
                  <a:lnTo>
                    <a:pt x="62994" y="42867"/>
                  </a:ln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F8D465EC-404E-EFE7-E6FC-7BAD0586E016}"/>
                </a:ext>
              </a:extLst>
            </p:cNvPr>
            <p:cNvSpPr/>
            <p:nvPr/>
          </p:nvSpPr>
          <p:spPr>
            <a:xfrm>
              <a:off x="6202270" y="6949957"/>
              <a:ext cx="19773" cy="85451"/>
            </a:xfrm>
            <a:custGeom>
              <a:avLst/>
              <a:gdLst>
                <a:gd name="connsiteX0" fmla="*/ 0 w 19773"/>
                <a:gd name="connsiteY0" fmla="*/ 0 h 85451"/>
                <a:gd name="connsiteX1" fmla="*/ 19774 w 19773"/>
                <a:gd name="connsiteY1" fmla="*/ 0 h 85451"/>
                <a:gd name="connsiteX2" fmla="*/ 19774 w 19773"/>
                <a:gd name="connsiteY2" fmla="*/ 85452 h 85451"/>
                <a:gd name="connsiteX3" fmla="*/ 0 w 19773"/>
                <a:gd name="connsiteY3" fmla="*/ 85452 h 85451"/>
                <a:gd name="connsiteX4" fmla="*/ 0 w 19773"/>
                <a:gd name="connsiteY4" fmla="*/ 0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773" h="85451">
                  <a:moveTo>
                    <a:pt x="0" y="0"/>
                  </a:moveTo>
                  <a:lnTo>
                    <a:pt x="19774" y="0"/>
                  </a:lnTo>
                  <a:lnTo>
                    <a:pt x="19774" y="85452"/>
                  </a:lnTo>
                  <a:lnTo>
                    <a:pt x="0" y="854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6743AFD5-85AB-85C3-2401-9A34327176AC}"/>
                </a:ext>
              </a:extLst>
            </p:cNvPr>
            <p:cNvSpPr/>
            <p:nvPr/>
          </p:nvSpPr>
          <p:spPr>
            <a:xfrm>
              <a:off x="6236945" y="6948404"/>
              <a:ext cx="93502" cy="88417"/>
            </a:xfrm>
            <a:custGeom>
              <a:avLst/>
              <a:gdLst>
                <a:gd name="connsiteX0" fmla="*/ 0 w 93502"/>
                <a:gd name="connsiteY0" fmla="*/ 44209 h 88417"/>
                <a:gd name="connsiteX1" fmla="*/ 46751 w 93502"/>
                <a:gd name="connsiteY1" fmla="*/ 0 h 88417"/>
                <a:gd name="connsiteX2" fmla="*/ 93502 w 93502"/>
                <a:gd name="connsiteY2" fmla="*/ 44209 h 88417"/>
                <a:gd name="connsiteX3" fmla="*/ 46751 w 93502"/>
                <a:gd name="connsiteY3" fmla="*/ 88418 h 88417"/>
                <a:gd name="connsiteX4" fmla="*/ 0 w 93502"/>
                <a:gd name="connsiteY4" fmla="*/ 44209 h 88417"/>
                <a:gd name="connsiteX5" fmla="*/ 73446 w 93502"/>
                <a:gd name="connsiteY5" fmla="*/ 44209 h 88417"/>
                <a:gd name="connsiteX6" fmla="*/ 46751 w 93502"/>
                <a:gd name="connsiteY6" fmla="*/ 16878 h 88417"/>
                <a:gd name="connsiteX7" fmla="*/ 20056 w 93502"/>
                <a:gd name="connsiteY7" fmla="*/ 44209 h 88417"/>
                <a:gd name="connsiteX8" fmla="*/ 46751 w 93502"/>
                <a:gd name="connsiteY8" fmla="*/ 71539 h 88417"/>
                <a:gd name="connsiteX9" fmla="*/ 73446 w 93502"/>
                <a:gd name="connsiteY9" fmla="*/ 44209 h 88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3502" h="88417">
                  <a:moveTo>
                    <a:pt x="0" y="44209"/>
                  </a:moveTo>
                  <a:cubicBezTo>
                    <a:pt x="0" y="18856"/>
                    <a:pt x="19774" y="0"/>
                    <a:pt x="46751" y="0"/>
                  </a:cubicBezTo>
                  <a:cubicBezTo>
                    <a:pt x="73728" y="0"/>
                    <a:pt x="93502" y="18644"/>
                    <a:pt x="93502" y="44209"/>
                  </a:cubicBezTo>
                  <a:cubicBezTo>
                    <a:pt x="93502" y="69774"/>
                    <a:pt x="73587" y="88418"/>
                    <a:pt x="46751" y="88418"/>
                  </a:cubicBezTo>
                  <a:cubicBezTo>
                    <a:pt x="19915" y="88418"/>
                    <a:pt x="0" y="69632"/>
                    <a:pt x="0" y="44209"/>
                  </a:cubicBezTo>
                  <a:close/>
                  <a:moveTo>
                    <a:pt x="73446" y="44209"/>
                  </a:moveTo>
                  <a:cubicBezTo>
                    <a:pt x="73446" y="27966"/>
                    <a:pt x="62005" y="16878"/>
                    <a:pt x="46751" y="16878"/>
                  </a:cubicBezTo>
                  <a:cubicBezTo>
                    <a:pt x="31497" y="16878"/>
                    <a:pt x="20056" y="27966"/>
                    <a:pt x="20056" y="44209"/>
                  </a:cubicBezTo>
                  <a:cubicBezTo>
                    <a:pt x="20056" y="60452"/>
                    <a:pt x="31497" y="71539"/>
                    <a:pt x="46751" y="71539"/>
                  </a:cubicBezTo>
                  <a:cubicBezTo>
                    <a:pt x="62005" y="71539"/>
                    <a:pt x="73446" y="60452"/>
                    <a:pt x="73446" y="44209"/>
                  </a:cubicBez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1BBC973-EE14-EEB8-9EF8-A33663EA0FF4}"/>
                </a:ext>
              </a:extLst>
            </p:cNvPr>
            <p:cNvSpPr/>
            <p:nvPr/>
          </p:nvSpPr>
          <p:spPr>
            <a:xfrm>
              <a:off x="6345348" y="6949957"/>
              <a:ext cx="78389" cy="85451"/>
            </a:xfrm>
            <a:custGeom>
              <a:avLst/>
              <a:gdLst>
                <a:gd name="connsiteX0" fmla="*/ 78319 w 78389"/>
                <a:gd name="connsiteY0" fmla="*/ 0 h 85451"/>
                <a:gd name="connsiteX1" fmla="*/ 78319 w 78389"/>
                <a:gd name="connsiteY1" fmla="*/ 85452 h 85451"/>
                <a:gd name="connsiteX2" fmla="*/ 62076 w 78389"/>
                <a:gd name="connsiteY2" fmla="*/ 85452 h 85451"/>
                <a:gd name="connsiteX3" fmla="*/ 19491 w 78389"/>
                <a:gd name="connsiteY3" fmla="*/ 33616 h 85451"/>
                <a:gd name="connsiteX4" fmla="*/ 19491 w 78389"/>
                <a:gd name="connsiteY4" fmla="*/ 85452 h 85451"/>
                <a:gd name="connsiteX5" fmla="*/ 0 w 78389"/>
                <a:gd name="connsiteY5" fmla="*/ 85452 h 85451"/>
                <a:gd name="connsiteX6" fmla="*/ 0 w 78389"/>
                <a:gd name="connsiteY6" fmla="*/ 0 h 85451"/>
                <a:gd name="connsiteX7" fmla="*/ 16384 w 78389"/>
                <a:gd name="connsiteY7" fmla="*/ 0 h 85451"/>
                <a:gd name="connsiteX8" fmla="*/ 58827 w 78389"/>
                <a:gd name="connsiteY8" fmla="*/ 51836 h 85451"/>
                <a:gd name="connsiteX9" fmla="*/ 58827 w 78389"/>
                <a:gd name="connsiteY9" fmla="*/ 0 h 85451"/>
                <a:gd name="connsiteX10" fmla="*/ 78389 w 78389"/>
                <a:gd name="connsiteY10" fmla="*/ 0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8389" h="85451">
                  <a:moveTo>
                    <a:pt x="78319" y="0"/>
                  </a:moveTo>
                  <a:lnTo>
                    <a:pt x="78319" y="85452"/>
                  </a:lnTo>
                  <a:lnTo>
                    <a:pt x="62076" y="85452"/>
                  </a:lnTo>
                  <a:lnTo>
                    <a:pt x="19491" y="33616"/>
                  </a:lnTo>
                  <a:lnTo>
                    <a:pt x="19491" y="85452"/>
                  </a:lnTo>
                  <a:lnTo>
                    <a:pt x="0" y="85452"/>
                  </a:lnTo>
                  <a:lnTo>
                    <a:pt x="0" y="0"/>
                  </a:lnTo>
                  <a:lnTo>
                    <a:pt x="16384" y="0"/>
                  </a:lnTo>
                  <a:lnTo>
                    <a:pt x="58827" y="51836"/>
                  </a:lnTo>
                  <a:lnTo>
                    <a:pt x="58827" y="0"/>
                  </a:lnTo>
                  <a:lnTo>
                    <a:pt x="78389" y="0"/>
                  </a:ln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2EA685D-0ACD-77C5-1A21-B93C539262E6}"/>
                </a:ext>
              </a:extLst>
            </p:cNvPr>
            <p:cNvSpPr/>
            <p:nvPr/>
          </p:nvSpPr>
          <p:spPr>
            <a:xfrm>
              <a:off x="6437226" y="6948404"/>
              <a:ext cx="71044" cy="88347"/>
            </a:xfrm>
            <a:custGeom>
              <a:avLst/>
              <a:gdLst>
                <a:gd name="connsiteX0" fmla="*/ 0 w 71044"/>
                <a:gd name="connsiteY0" fmla="*/ 78531 h 88347"/>
                <a:gd name="connsiteX1" fmla="*/ 6709 w 71044"/>
                <a:gd name="connsiteY1" fmla="*/ 63630 h 88347"/>
                <a:gd name="connsiteX2" fmla="*/ 34887 w 71044"/>
                <a:gd name="connsiteY2" fmla="*/ 72528 h 88347"/>
                <a:gd name="connsiteX3" fmla="*/ 51342 w 71044"/>
                <a:gd name="connsiteY3" fmla="*/ 63347 h 88347"/>
                <a:gd name="connsiteX4" fmla="*/ 1695 w 71044"/>
                <a:gd name="connsiteY4" fmla="*/ 26624 h 88347"/>
                <a:gd name="connsiteX5" fmla="*/ 37712 w 71044"/>
                <a:gd name="connsiteY5" fmla="*/ 0 h 88347"/>
                <a:gd name="connsiteX6" fmla="*/ 67373 w 71044"/>
                <a:gd name="connsiteY6" fmla="*/ 7557 h 88347"/>
                <a:gd name="connsiteX7" fmla="*/ 61299 w 71044"/>
                <a:gd name="connsiteY7" fmla="*/ 22599 h 88347"/>
                <a:gd name="connsiteX8" fmla="*/ 37641 w 71044"/>
                <a:gd name="connsiteY8" fmla="*/ 15890 h 88347"/>
                <a:gd name="connsiteX9" fmla="*/ 21398 w 71044"/>
                <a:gd name="connsiteY9" fmla="*/ 25635 h 88347"/>
                <a:gd name="connsiteX10" fmla="*/ 71045 w 71044"/>
                <a:gd name="connsiteY10" fmla="*/ 61864 h 88347"/>
                <a:gd name="connsiteX11" fmla="*/ 34816 w 71044"/>
                <a:gd name="connsiteY11" fmla="*/ 88347 h 88347"/>
                <a:gd name="connsiteX12" fmla="*/ 0 w 71044"/>
                <a:gd name="connsiteY12" fmla="*/ 78460 h 88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1044" h="88347">
                  <a:moveTo>
                    <a:pt x="0" y="78531"/>
                  </a:moveTo>
                  <a:lnTo>
                    <a:pt x="6709" y="63630"/>
                  </a:lnTo>
                  <a:cubicBezTo>
                    <a:pt x="13912" y="68856"/>
                    <a:pt x="24647" y="72528"/>
                    <a:pt x="34887" y="72528"/>
                  </a:cubicBezTo>
                  <a:cubicBezTo>
                    <a:pt x="46610" y="72528"/>
                    <a:pt x="51342" y="68644"/>
                    <a:pt x="51342" y="63347"/>
                  </a:cubicBezTo>
                  <a:cubicBezTo>
                    <a:pt x="51342" y="47387"/>
                    <a:pt x="1695" y="58333"/>
                    <a:pt x="1695" y="26624"/>
                  </a:cubicBezTo>
                  <a:cubicBezTo>
                    <a:pt x="1695" y="12076"/>
                    <a:pt x="13418" y="0"/>
                    <a:pt x="37712" y="0"/>
                  </a:cubicBezTo>
                  <a:cubicBezTo>
                    <a:pt x="48446" y="0"/>
                    <a:pt x="59463" y="2542"/>
                    <a:pt x="67373" y="7557"/>
                  </a:cubicBezTo>
                  <a:lnTo>
                    <a:pt x="61299" y="22599"/>
                  </a:lnTo>
                  <a:cubicBezTo>
                    <a:pt x="53390" y="18079"/>
                    <a:pt x="45197" y="15890"/>
                    <a:pt x="37641" y="15890"/>
                  </a:cubicBezTo>
                  <a:cubicBezTo>
                    <a:pt x="25918" y="15890"/>
                    <a:pt x="21398" y="20268"/>
                    <a:pt x="21398" y="25635"/>
                  </a:cubicBezTo>
                  <a:cubicBezTo>
                    <a:pt x="21398" y="41384"/>
                    <a:pt x="71045" y="30508"/>
                    <a:pt x="71045" y="61864"/>
                  </a:cubicBezTo>
                  <a:cubicBezTo>
                    <a:pt x="71045" y="76130"/>
                    <a:pt x="59181" y="88347"/>
                    <a:pt x="34816" y="88347"/>
                  </a:cubicBezTo>
                  <a:cubicBezTo>
                    <a:pt x="21257" y="88347"/>
                    <a:pt x="7627" y="84322"/>
                    <a:pt x="0" y="78460"/>
                  </a:cubicBez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D2578A24-F2D0-DA24-DCF1-7AAD1F252CCC}"/>
                </a:ext>
              </a:extLst>
            </p:cNvPr>
            <p:cNvSpPr/>
            <p:nvPr/>
          </p:nvSpPr>
          <p:spPr>
            <a:xfrm>
              <a:off x="6572395" y="6937387"/>
              <a:ext cx="8050" cy="114194"/>
            </a:xfrm>
            <a:custGeom>
              <a:avLst/>
              <a:gdLst>
                <a:gd name="connsiteX0" fmla="*/ 0 w 8050"/>
                <a:gd name="connsiteY0" fmla="*/ 0 h 114194"/>
                <a:gd name="connsiteX1" fmla="*/ 8051 w 8050"/>
                <a:gd name="connsiteY1" fmla="*/ 0 h 114194"/>
                <a:gd name="connsiteX2" fmla="*/ 8051 w 8050"/>
                <a:gd name="connsiteY2" fmla="*/ 114194 h 114194"/>
                <a:gd name="connsiteX3" fmla="*/ 0 w 8050"/>
                <a:gd name="connsiteY3" fmla="*/ 114194 h 114194"/>
                <a:gd name="connsiteX4" fmla="*/ 0 w 8050"/>
                <a:gd name="connsiteY4" fmla="*/ 0 h 114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50" h="114194">
                  <a:moveTo>
                    <a:pt x="0" y="0"/>
                  </a:moveTo>
                  <a:lnTo>
                    <a:pt x="8051" y="0"/>
                  </a:lnTo>
                  <a:lnTo>
                    <a:pt x="8051" y="114194"/>
                  </a:lnTo>
                  <a:lnTo>
                    <a:pt x="0" y="1141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6F969C4-DF86-F6CF-25A7-DE7EBAC92EDC}"/>
                </a:ext>
              </a:extLst>
            </p:cNvPr>
            <p:cNvSpPr/>
            <p:nvPr/>
          </p:nvSpPr>
          <p:spPr>
            <a:xfrm>
              <a:off x="6640403" y="6949957"/>
              <a:ext cx="82132" cy="85451"/>
            </a:xfrm>
            <a:custGeom>
              <a:avLst/>
              <a:gdLst>
                <a:gd name="connsiteX0" fmla="*/ 0 w 82132"/>
                <a:gd name="connsiteY0" fmla="*/ 0 h 85451"/>
                <a:gd name="connsiteX1" fmla="*/ 36017 w 82132"/>
                <a:gd name="connsiteY1" fmla="*/ 0 h 85451"/>
                <a:gd name="connsiteX2" fmla="*/ 82132 w 82132"/>
                <a:gd name="connsiteY2" fmla="*/ 42726 h 85451"/>
                <a:gd name="connsiteX3" fmla="*/ 36017 w 82132"/>
                <a:gd name="connsiteY3" fmla="*/ 85452 h 85451"/>
                <a:gd name="connsiteX4" fmla="*/ 0 w 82132"/>
                <a:gd name="connsiteY4" fmla="*/ 85452 h 85451"/>
                <a:gd name="connsiteX5" fmla="*/ 0 w 82132"/>
                <a:gd name="connsiteY5" fmla="*/ 0 h 85451"/>
                <a:gd name="connsiteX6" fmla="*/ 35240 w 82132"/>
                <a:gd name="connsiteY6" fmla="*/ 74788 h 85451"/>
                <a:gd name="connsiteX7" fmla="*/ 69915 w 82132"/>
                <a:gd name="connsiteY7" fmla="*/ 42655 h 85451"/>
                <a:gd name="connsiteX8" fmla="*/ 35240 w 82132"/>
                <a:gd name="connsiteY8" fmla="*/ 10593 h 85451"/>
                <a:gd name="connsiteX9" fmla="*/ 12147 w 82132"/>
                <a:gd name="connsiteY9" fmla="*/ 10593 h 85451"/>
                <a:gd name="connsiteX10" fmla="*/ 12147 w 82132"/>
                <a:gd name="connsiteY10" fmla="*/ 74788 h 85451"/>
                <a:gd name="connsiteX11" fmla="*/ 35240 w 82132"/>
                <a:gd name="connsiteY11" fmla="*/ 74788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2132" h="85451">
                  <a:moveTo>
                    <a:pt x="0" y="0"/>
                  </a:moveTo>
                  <a:lnTo>
                    <a:pt x="36017" y="0"/>
                  </a:lnTo>
                  <a:cubicBezTo>
                    <a:pt x="63488" y="0"/>
                    <a:pt x="82132" y="17302"/>
                    <a:pt x="82132" y="42726"/>
                  </a:cubicBezTo>
                  <a:cubicBezTo>
                    <a:pt x="82132" y="68149"/>
                    <a:pt x="63488" y="85452"/>
                    <a:pt x="36017" y="85452"/>
                  </a:cubicBezTo>
                  <a:lnTo>
                    <a:pt x="0" y="85452"/>
                  </a:lnTo>
                  <a:lnTo>
                    <a:pt x="0" y="0"/>
                  </a:lnTo>
                  <a:close/>
                  <a:moveTo>
                    <a:pt x="35240" y="74788"/>
                  </a:moveTo>
                  <a:cubicBezTo>
                    <a:pt x="56356" y="74788"/>
                    <a:pt x="69915" y="61864"/>
                    <a:pt x="69915" y="42655"/>
                  </a:cubicBezTo>
                  <a:cubicBezTo>
                    <a:pt x="69915" y="23446"/>
                    <a:pt x="56356" y="10593"/>
                    <a:pt x="35240" y="10593"/>
                  </a:cubicBezTo>
                  <a:lnTo>
                    <a:pt x="12147" y="10593"/>
                  </a:lnTo>
                  <a:lnTo>
                    <a:pt x="12147" y="74788"/>
                  </a:lnTo>
                  <a:lnTo>
                    <a:pt x="35240" y="74788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282E31D-CC22-CCFC-34A6-F9BD7EEDCB4D}"/>
                </a:ext>
              </a:extLst>
            </p:cNvPr>
            <p:cNvSpPr/>
            <p:nvPr/>
          </p:nvSpPr>
          <p:spPr>
            <a:xfrm>
              <a:off x="6741320" y="6949887"/>
              <a:ext cx="62005" cy="85451"/>
            </a:xfrm>
            <a:custGeom>
              <a:avLst/>
              <a:gdLst>
                <a:gd name="connsiteX0" fmla="*/ 62005 w 62005"/>
                <a:gd name="connsiteY0" fmla="*/ 74858 h 85451"/>
                <a:gd name="connsiteX1" fmla="*/ 62005 w 62005"/>
                <a:gd name="connsiteY1" fmla="*/ 85451 h 85451"/>
                <a:gd name="connsiteX2" fmla="*/ 0 w 62005"/>
                <a:gd name="connsiteY2" fmla="*/ 85451 h 85451"/>
                <a:gd name="connsiteX3" fmla="*/ 0 w 62005"/>
                <a:gd name="connsiteY3" fmla="*/ 0 h 85451"/>
                <a:gd name="connsiteX4" fmla="*/ 60310 w 62005"/>
                <a:gd name="connsiteY4" fmla="*/ 0 h 85451"/>
                <a:gd name="connsiteX5" fmla="*/ 60310 w 62005"/>
                <a:gd name="connsiteY5" fmla="*/ 10593 h 85451"/>
                <a:gd name="connsiteX6" fmla="*/ 12218 w 62005"/>
                <a:gd name="connsiteY6" fmla="*/ 10593 h 85451"/>
                <a:gd name="connsiteX7" fmla="*/ 12218 w 62005"/>
                <a:gd name="connsiteY7" fmla="*/ 36864 h 85451"/>
                <a:gd name="connsiteX8" fmla="*/ 55014 w 62005"/>
                <a:gd name="connsiteY8" fmla="*/ 36864 h 85451"/>
                <a:gd name="connsiteX9" fmla="*/ 55014 w 62005"/>
                <a:gd name="connsiteY9" fmla="*/ 47246 h 85451"/>
                <a:gd name="connsiteX10" fmla="*/ 12218 w 62005"/>
                <a:gd name="connsiteY10" fmla="*/ 47246 h 85451"/>
                <a:gd name="connsiteX11" fmla="*/ 12218 w 62005"/>
                <a:gd name="connsiteY11" fmla="*/ 74858 h 85451"/>
                <a:gd name="connsiteX12" fmla="*/ 62005 w 62005"/>
                <a:gd name="connsiteY12" fmla="*/ 74858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2005" h="85451">
                  <a:moveTo>
                    <a:pt x="62005" y="74858"/>
                  </a:moveTo>
                  <a:lnTo>
                    <a:pt x="62005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60310" y="0"/>
                  </a:lnTo>
                  <a:lnTo>
                    <a:pt x="60310" y="10593"/>
                  </a:lnTo>
                  <a:lnTo>
                    <a:pt x="12218" y="10593"/>
                  </a:lnTo>
                  <a:lnTo>
                    <a:pt x="12218" y="36864"/>
                  </a:lnTo>
                  <a:lnTo>
                    <a:pt x="55014" y="36864"/>
                  </a:lnTo>
                  <a:lnTo>
                    <a:pt x="55014" y="47246"/>
                  </a:lnTo>
                  <a:lnTo>
                    <a:pt x="12218" y="47246"/>
                  </a:lnTo>
                  <a:lnTo>
                    <a:pt x="12218" y="74858"/>
                  </a:lnTo>
                  <a:lnTo>
                    <a:pt x="62005" y="74858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FCD025DF-2BCD-A642-D11C-3EA083941E47}"/>
                </a:ext>
              </a:extLst>
            </p:cNvPr>
            <p:cNvSpPr/>
            <p:nvPr/>
          </p:nvSpPr>
          <p:spPr>
            <a:xfrm>
              <a:off x="6815967" y="6948898"/>
              <a:ext cx="77753" cy="87428"/>
            </a:xfrm>
            <a:custGeom>
              <a:avLst/>
              <a:gdLst>
                <a:gd name="connsiteX0" fmla="*/ 0 w 77753"/>
                <a:gd name="connsiteY0" fmla="*/ 43714 h 87428"/>
                <a:gd name="connsiteX1" fmla="*/ 45268 w 77753"/>
                <a:gd name="connsiteY1" fmla="*/ 0 h 87428"/>
                <a:gd name="connsiteX2" fmla="*/ 77754 w 77753"/>
                <a:gd name="connsiteY2" fmla="*/ 13277 h 87428"/>
                <a:gd name="connsiteX3" fmla="*/ 69844 w 77753"/>
                <a:gd name="connsiteY3" fmla="*/ 20974 h 87428"/>
                <a:gd name="connsiteX4" fmla="*/ 45833 w 77753"/>
                <a:gd name="connsiteY4" fmla="*/ 10876 h 87428"/>
                <a:gd name="connsiteX5" fmla="*/ 12288 w 77753"/>
                <a:gd name="connsiteY5" fmla="*/ 43714 h 87428"/>
                <a:gd name="connsiteX6" fmla="*/ 45833 w 77753"/>
                <a:gd name="connsiteY6" fmla="*/ 76553 h 87428"/>
                <a:gd name="connsiteX7" fmla="*/ 69844 w 77753"/>
                <a:gd name="connsiteY7" fmla="*/ 66313 h 87428"/>
                <a:gd name="connsiteX8" fmla="*/ 77754 w 77753"/>
                <a:gd name="connsiteY8" fmla="*/ 74011 h 87428"/>
                <a:gd name="connsiteX9" fmla="*/ 45197 w 77753"/>
                <a:gd name="connsiteY9" fmla="*/ 87429 h 87428"/>
                <a:gd name="connsiteX10" fmla="*/ 71 w 77753"/>
                <a:gd name="connsiteY10" fmla="*/ 43714 h 87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7753" h="87428">
                  <a:moveTo>
                    <a:pt x="0" y="43714"/>
                  </a:moveTo>
                  <a:cubicBezTo>
                    <a:pt x="0" y="18432"/>
                    <a:pt x="19280" y="0"/>
                    <a:pt x="45268" y="0"/>
                  </a:cubicBezTo>
                  <a:cubicBezTo>
                    <a:pt x="58474" y="0"/>
                    <a:pt x="69915" y="4520"/>
                    <a:pt x="77754" y="13277"/>
                  </a:cubicBezTo>
                  <a:lnTo>
                    <a:pt x="69844" y="20974"/>
                  </a:lnTo>
                  <a:cubicBezTo>
                    <a:pt x="63276" y="13983"/>
                    <a:pt x="55226" y="10876"/>
                    <a:pt x="45833" y="10876"/>
                  </a:cubicBezTo>
                  <a:cubicBezTo>
                    <a:pt x="26553" y="10876"/>
                    <a:pt x="12288" y="24788"/>
                    <a:pt x="12288" y="43714"/>
                  </a:cubicBezTo>
                  <a:cubicBezTo>
                    <a:pt x="12288" y="62641"/>
                    <a:pt x="26553" y="76553"/>
                    <a:pt x="45833" y="76553"/>
                  </a:cubicBezTo>
                  <a:cubicBezTo>
                    <a:pt x="55226" y="76553"/>
                    <a:pt x="63276" y="73234"/>
                    <a:pt x="69844" y="66313"/>
                  </a:cubicBezTo>
                  <a:lnTo>
                    <a:pt x="77754" y="74011"/>
                  </a:lnTo>
                  <a:cubicBezTo>
                    <a:pt x="69915" y="82768"/>
                    <a:pt x="58474" y="87429"/>
                    <a:pt x="45197" y="87429"/>
                  </a:cubicBezTo>
                  <a:cubicBezTo>
                    <a:pt x="19350" y="87429"/>
                    <a:pt x="71" y="68997"/>
                    <a:pt x="71" y="43714"/>
                  </a:cubicBez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2CA841DF-1A2B-0E62-C384-F3B181BF7B41}"/>
                </a:ext>
              </a:extLst>
            </p:cNvPr>
            <p:cNvSpPr/>
            <p:nvPr/>
          </p:nvSpPr>
          <p:spPr>
            <a:xfrm>
              <a:off x="6911305" y="6949887"/>
              <a:ext cx="62005" cy="85451"/>
            </a:xfrm>
            <a:custGeom>
              <a:avLst/>
              <a:gdLst>
                <a:gd name="connsiteX0" fmla="*/ 62005 w 62005"/>
                <a:gd name="connsiteY0" fmla="*/ 74858 h 85451"/>
                <a:gd name="connsiteX1" fmla="*/ 62005 w 62005"/>
                <a:gd name="connsiteY1" fmla="*/ 85451 h 85451"/>
                <a:gd name="connsiteX2" fmla="*/ 0 w 62005"/>
                <a:gd name="connsiteY2" fmla="*/ 85451 h 85451"/>
                <a:gd name="connsiteX3" fmla="*/ 0 w 62005"/>
                <a:gd name="connsiteY3" fmla="*/ 0 h 85451"/>
                <a:gd name="connsiteX4" fmla="*/ 60310 w 62005"/>
                <a:gd name="connsiteY4" fmla="*/ 0 h 85451"/>
                <a:gd name="connsiteX5" fmla="*/ 60310 w 62005"/>
                <a:gd name="connsiteY5" fmla="*/ 10593 h 85451"/>
                <a:gd name="connsiteX6" fmla="*/ 12217 w 62005"/>
                <a:gd name="connsiteY6" fmla="*/ 10593 h 85451"/>
                <a:gd name="connsiteX7" fmla="*/ 12217 w 62005"/>
                <a:gd name="connsiteY7" fmla="*/ 36864 h 85451"/>
                <a:gd name="connsiteX8" fmla="*/ 55014 w 62005"/>
                <a:gd name="connsiteY8" fmla="*/ 36864 h 85451"/>
                <a:gd name="connsiteX9" fmla="*/ 55014 w 62005"/>
                <a:gd name="connsiteY9" fmla="*/ 47246 h 85451"/>
                <a:gd name="connsiteX10" fmla="*/ 12217 w 62005"/>
                <a:gd name="connsiteY10" fmla="*/ 47246 h 85451"/>
                <a:gd name="connsiteX11" fmla="*/ 12217 w 62005"/>
                <a:gd name="connsiteY11" fmla="*/ 74858 h 85451"/>
                <a:gd name="connsiteX12" fmla="*/ 62005 w 62005"/>
                <a:gd name="connsiteY12" fmla="*/ 74858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2005" h="85451">
                  <a:moveTo>
                    <a:pt x="62005" y="74858"/>
                  </a:moveTo>
                  <a:lnTo>
                    <a:pt x="62005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60310" y="0"/>
                  </a:lnTo>
                  <a:lnTo>
                    <a:pt x="60310" y="10593"/>
                  </a:lnTo>
                  <a:lnTo>
                    <a:pt x="12217" y="10593"/>
                  </a:lnTo>
                  <a:lnTo>
                    <a:pt x="12217" y="36864"/>
                  </a:lnTo>
                  <a:lnTo>
                    <a:pt x="55014" y="36864"/>
                  </a:lnTo>
                  <a:lnTo>
                    <a:pt x="55014" y="47246"/>
                  </a:lnTo>
                  <a:lnTo>
                    <a:pt x="12217" y="47246"/>
                  </a:lnTo>
                  <a:lnTo>
                    <a:pt x="12217" y="74858"/>
                  </a:lnTo>
                  <a:lnTo>
                    <a:pt x="62005" y="74858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66FE011F-E174-7BCC-FA8F-3E122C330044}"/>
                </a:ext>
              </a:extLst>
            </p:cNvPr>
            <p:cNvSpPr/>
            <p:nvPr/>
          </p:nvSpPr>
          <p:spPr>
            <a:xfrm>
              <a:off x="6993226" y="6949887"/>
              <a:ext cx="91030" cy="85451"/>
            </a:xfrm>
            <a:custGeom>
              <a:avLst/>
              <a:gdLst>
                <a:gd name="connsiteX0" fmla="*/ 79166 w 91030"/>
                <a:gd name="connsiteY0" fmla="*/ 85451 h 85451"/>
                <a:gd name="connsiteX1" fmla="*/ 79025 w 91030"/>
                <a:gd name="connsiteY1" fmla="*/ 23234 h 85451"/>
                <a:gd name="connsiteX2" fmla="*/ 48164 w 91030"/>
                <a:gd name="connsiteY2" fmla="*/ 75070 h 85451"/>
                <a:gd name="connsiteX3" fmla="*/ 42585 w 91030"/>
                <a:gd name="connsiteY3" fmla="*/ 75070 h 85451"/>
                <a:gd name="connsiteX4" fmla="*/ 11723 w 91030"/>
                <a:gd name="connsiteY4" fmla="*/ 23587 h 85451"/>
                <a:gd name="connsiteX5" fmla="*/ 11723 w 91030"/>
                <a:gd name="connsiteY5" fmla="*/ 85451 h 85451"/>
                <a:gd name="connsiteX6" fmla="*/ 0 w 91030"/>
                <a:gd name="connsiteY6" fmla="*/ 85451 h 85451"/>
                <a:gd name="connsiteX7" fmla="*/ 0 w 91030"/>
                <a:gd name="connsiteY7" fmla="*/ 0 h 85451"/>
                <a:gd name="connsiteX8" fmla="*/ 10028 w 91030"/>
                <a:gd name="connsiteY8" fmla="*/ 0 h 85451"/>
                <a:gd name="connsiteX9" fmla="*/ 45692 w 91030"/>
                <a:gd name="connsiteY9" fmla="*/ 60028 h 85451"/>
                <a:gd name="connsiteX10" fmla="*/ 80861 w 91030"/>
                <a:gd name="connsiteY10" fmla="*/ 0 h 85451"/>
                <a:gd name="connsiteX11" fmla="*/ 90889 w 91030"/>
                <a:gd name="connsiteY11" fmla="*/ 0 h 85451"/>
                <a:gd name="connsiteX12" fmla="*/ 91031 w 91030"/>
                <a:gd name="connsiteY12" fmla="*/ 85451 h 85451"/>
                <a:gd name="connsiteX13" fmla="*/ 79308 w 91030"/>
                <a:gd name="connsiteY13" fmla="*/ 85451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1030" h="85451">
                  <a:moveTo>
                    <a:pt x="79166" y="85451"/>
                  </a:moveTo>
                  <a:lnTo>
                    <a:pt x="79025" y="23234"/>
                  </a:lnTo>
                  <a:lnTo>
                    <a:pt x="48164" y="75070"/>
                  </a:lnTo>
                  <a:lnTo>
                    <a:pt x="42585" y="75070"/>
                  </a:lnTo>
                  <a:lnTo>
                    <a:pt x="11723" y="23587"/>
                  </a:lnTo>
                  <a:lnTo>
                    <a:pt x="11723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10028" y="0"/>
                  </a:lnTo>
                  <a:lnTo>
                    <a:pt x="45692" y="60028"/>
                  </a:lnTo>
                  <a:lnTo>
                    <a:pt x="80861" y="0"/>
                  </a:lnTo>
                  <a:lnTo>
                    <a:pt x="90889" y="0"/>
                  </a:lnTo>
                  <a:lnTo>
                    <a:pt x="91031" y="85451"/>
                  </a:lnTo>
                  <a:lnTo>
                    <a:pt x="79308" y="85451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12838AEB-E0B4-526D-FCE1-98013A03F820}"/>
                </a:ext>
              </a:extLst>
            </p:cNvPr>
            <p:cNvSpPr/>
            <p:nvPr/>
          </p:nvSpPr>
          <p:spPr>
            <a:xfrm>
              <a:off x="7109892" y="6949957"/>
              <a:ext cx="73516" cy="85451"/>
            </a:xfrm>
            <a:custGeom>
              <a:avLst/>
              <a:gdLst>
                <a:gd name="connsiteX0" fmla="*/ 73446 w 73516"/>
                <a:gd name="connsiteY0" fmla="*/ 62358 h 85451"/>
                <a:gd name="connsiteX1" fmla="*/ 40748 w 73516"/>
                <a:gd name="connsiteY1" fmla="*/ 85452 h 85451"/>
                <a:gd name="connsiteX2" fmla="*/ 0 w 73516"/>
                <a:gd name="connsiteY2" fmla="*/ 85452 h 85451"/>
                <a:gd name="connsiteX3" fmla="*/ 0 w 73516"/>
                <a:gd name="connsiteY3" fmla="*/ 0 h 85451"/>
                <a:gd name="connsiteX4" fmla="*/ 38347 w 73516"/>
                <a:gd name="connsiteY4" fmla="*/ 0 h 85451"/>
                <a:gd name="connsiteX5" fmla="*/ 68997 w 73516"/>
                <a:gd name="connsiteY5" fmla="*/ 22104 h 85451"/>
                <a:gd name="connsiteX6" fmla="*/ 57556 w 73516"/>
                <a:gd name="connsiteY6" fmla="*/ 41172 h 85451"/>
                <a:gd name="connsiteX7" fmla="*/ 73517 w 73516"/>
                <a:gd name="connsiteY7" fmla="*/ 62429 h 85451"/>
                <a:gd name="connsiteX8" fmla="*/ 12217 w 73516"/>
                <a:gd name="connsiteY8" fmla="*/ 9887 h 85451"/>
                <a:gd name="connsiteX9" fmla="*/ 12217 w 73516"/>
                <a:gd name="connsiteY9" fmla="*/ 37217 h 85451"/>
                <a:gd name="connsiteX10" fmla="*/ 37217 w 73516"/>
                <a:gd name="connsiteY10" fmla="*/ 37217 h 85451"/>
                <a:gd name="connsiteX11" fmla="*/ 56779 w 73516"/>
                <a:gd name="connsiteY11" fmla="*/ 23517 h 85451"/>
                <a:gd name="connsiteX12" fmla="*/ 37217 w 73516"/>
                <a:gd name="connsiteY12" fmla="*/ 9887 h 85451"/>
                <a:gd name="connsiteX13" fmla="*/ 12217 w 73516"/>
                <a:gd name="connsiteY13" fmla="*/ 9887 h 85451"/>
                <a:gd name="connsiteX14" fmla="*/ 61158 w 73516"/>
                <a:gd name="connsiteY14" fmla="*/ 61370 h 85451"/>
                <a:gd name="connsiteX15" fmla="*/ 40254 w 73516"/>
                <a:gd name="connsiteY15" fmla="*/ 47104 h 85451"/>
                <a:gd name="connsiteX16" fmla="*/ 12217 w 73516"/>
                <a:gd name="connsiteY16" fmla="*/ 47104 h 85451"/>
                <a:gd name="connsiteX17" fmla="*/ 12217 w 73516"/>
                <a:gd name="connsiteY17" fmla="*/ 75565 h 85451"/>
                <a:gd name="connsiteX18" fmla="*/ 40254 w 73516"/>
                <a:gd name="connsiteY18" fmla="*/ 75565 h 85451"/>
                <a:gd name="connsiteX19" fmla="*/ 61158 w 73516"/>
                <a:gd name="connsiteY19" fmla="*/ 61440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3516" h="85451">
                  <a:moveTo>
                    <a:pt x="73446" y="62358"/>
                  </a:moveTo>
                  <a:cubicBezTo>
                    <a:pt x="73446" y="76977"/>
                    <a:pt x="62358" y="85452"/>
                    <a:pt x="40748" y="85452"/>
                  </a:cubicBezTo>
                  <a:lnTo>
                    <a:pt x="0" y="85452"/>
                  </a:lnTo>
                  <a:lnTo>
                    <a:pt x="0" y="0"/>
                  </a:lnTo>
                  <a:lnTo>
                    <a:pt x="38347" y="0"/>
                  </a:lnTo>
                  <a:cubicBezTo>
                    <a:pt x="57980" y="0"/>
                    <a:pt x="68997" y="8263"/>
                    <a:pt x="68997" y="22104"/>
                  </a:cubicBezTo>
                  <a:cubicBezTo>
                    <a:pt x="68997" y="31356"/>
                    <a:pt x="64265" y="37853"/>
                    <a:pt x="57556" y="41172"/>
                  </a:cubicBezTo>
                  <a:cubicBezTo>
                    <a:pt x="67161" y="43856"/>
                    <a:pt x="73517" y="51059"/>
                    <a:pt x="73517" y="62429"/>
                  </a:cubicBezTo>
                  <a:close/>
                  <a:moveTo>
                    <a:pt x="12217" y="9887"/>
                  </a:moveTo>
                  <a:lnTo>
                    <a:pt x="12217" y="37217"/>
                  </a:lnTo>
                  <a:lnTo>
                    <a:pt x="37217" y="37217"/>
                  </a:lnTo>
                  <a:cubicBezTo>
                    <a:pt x="49647" y="37217"/>
                    <a:pt x="56779" y="32556"/>
                    <a:pt x="56779" y="23517"/>
                  </a:cubicBezTo>
                  <a:cubicBezTo>
                    <a:pt x="56779" y="14477"/>
                    <a:pt x="49717" y="9887"/>
                    <a:pt x="37217" y="9887"/>
                  </a:cubicBezTo>
                  <a:lnTo>
                    <a:pt x="12217" y="9887"/>
                  </a:lnTo>
                  <a:close/>
                  <a:moveTo>
                    <a:pt x="61158" y="61370"/>
                  </a:moveTo>
                  <a:cubicBezTo>
                    <a:pt x="61158" y="51483"/>
                    <a:pt x="53813" y="47104"/>
                    <a:pt x="40254" y="47104"/>
                  </a:cubicBezTo>
                  <a:lnTo>
                    <a:pt x="12217" y="47104"/>
                  </a:lnTo>
                  <a:lnTo>
                    <a:pt x="12217" y="75565"/>
                  </a:lnTo>
                  <a:lnTo>
                    <a:pt x="40254" y="75565"/>
                  </a:lnTo>
                  <a:cubicBezTo>
                    <a:pt x="53813" y="75565"/>
                    <a:pt x="61158" y="71327"/>
                    <a:pt x="61158" y="61440"/>
                  </a:cubicBez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8482B853-1E7B-AA31-4121-55A631E82AF6}"/>
                </a:ext>
              </a:extLst>
            </p:cNvPr>
            <p:cNvSpPr/>
            <p:nvPr/>
          </p:nvSpPr>
          <p:spPr>
            <a:xfrm>
              <a:off x="7202405" y="6949887"/>
              <a:ext cx="62005" cy="85451"/>
            </a:xfrm>
            <a:custGeom>
              <a:avLst/>
              <a:gdLst>
                <a:gd name="connsiteX0" fmla="*/ 62005 w 62005"/>
                <a:gd name="connsiteY0" fmla="*/ 74858 h 85451"/>
                <a:gd name="connsiteX1" fmla="*/ 62005 w 62005"/>
                <a:gd name="connsiteY1" fmla="*/ 85451 h 85451"/>
                <a:gd name="connsiteX2" fmla="*/ 0 w 62005"/>
                <a:gd name="connsiteY2" fmla="*/ 85451 h 85451"/>
                <a:gd name="connsiteX3" fmla="*/ 0 w 62005"/>
                <a:gd name="connsiteY3" fmla="*/ 0 h 85451"/>
                <a:gd name="connsiteX4" fmla="*/ 60310 w 62005"/>
                <a:gd name="connsiteY4" fmla="*/ 0 h 85451"/>
                <a:gd name="connsiteX5" fmla="*/ 60310 w 62005"/>
                <a:gd name="connsiteY5" fmla="*/ 10593 h 85451"/>
                <a:gd name="connsiteX6" fmla="*/ 12217 w 62005"/>
                <a:gd name="connsiteY6" fmla="*/ 10593 h 85451"/>
                <a:gd name="connsiteX7" fmla="*/ 12217 w 62005"/>
                <a:gd name="connsiteY7" fmla="*/ 36864 h 85451"/>
                <a:gd name="connsiteX8" fmla="*/ 55014 w 62005"/>
                <a:gd name="connsiteY8" fmla="*/ 36864 h 85451"/>
                <a:gd name="connsiteX9" fmla="*/ 55014 w 62005"/>
                <a:gd name="connsiteY9" fmla="*/ 47246 h 85451"/>
                <a:gd name="connsiteX10" fmla="*/ 12217 w 62005"/>
                <a:gd name="connsiteY10" fmla="*/ 47246 h 85451"/>
                <a:gd name="connsiteX11" fmla="*/ 12217 w 62005"/>
                <a:gd name="connsiteY11" fmla="*/ 74858 h 85451"/>
                <a:gd name="connsiteX12" fmla="*/ 62005 w 62005"/>
                <a:gd name="connsiteY12" fmla="*/ 74858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2005" h="85451">
                  <a:moveTo>
                    <a:pt x="62005" y="74858"/>
                  </a:moveTo>
                  <a:lnTo>
                    <a:pt x="62005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60310" y="0"/>
                  </a:lnTo>
                  <a:lnTo>
                    <a:pt x="60310" y="10593"/>
                  </a:lnTo>
                  <a:lnTo>
                    <a:pt x="12217" y="10593"/>
                  </a:lnTo>
                  <a:lnTo>
                    <a:pt x="12217" y="36864"/>
                  </a:lnTo>
                  <a:lnTo>
                    <a:pt x="55014" y="36864"/>
                  </a:lnTo>
                  <a:lnTo>
                    <a:pt x="55014" y="47246"/>
                  </a:lnTo>
                  <a:lnTo>
                    <a:pt x="12217" y="47246"/>
                  </a:lnTo>
                  <a:lnTo>
                    <a:pt x="12217" y="74858"/>
                  </a:lnTo>
                  <a:lnTo>
                    <a:pt x="62005" y="74858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AAF65BB3-3B95-99C6-1D0A-FD0EB9CBE524}"/>
                </a:ext>
              </a:extLst>
            </p:cNvPr>
            <p:cNvSpPr/>
            <p:nvPr/>
          </p:nvSpPr>
          <p:spPr>
            <a:xfrm>
              <a:off x="7284326" y="6949887"/>
              <a:ext cx="70479" cy="85451"/>
            </a:xfrm>
            <a:custGeom>
              <a:avLst/>
              <a:gdLst>
                <a:gd name="connsiteX0" fmla="*/ 57133 w 70479"/>
                <a:gd name="connsiteY0" fmla="*/ 85451 h 85451"/>
                <a:gd name="connsiteX1" fmla="*/ 38700 w 70479"/>
                <a:gd name="connsiteY1" fmla="*/ 59251 h 85451"/>
                <a:gd name="connsiteX2" fmla="*/ 33333 w 70479"/>
                <a:gd name="connsiteY2" fmla="*/ 59463 h 85451"/>
                <a:gd name="connsiteX3" fmla="*/ 12217 w 70479"/>
                <a:gd name="connsiteY3" fmla="*/ 59463 h 85451"/>
                <a:gd name="connsiteX4" fmla="*/ 12217 w 70479"/>
                <a:gd name="connsiteY4" fmla="*/ 85451 h 85451"/>
                <a:gd name="connsiteX5" fmla="*/ 0 w 70479"/>
                <a:gd name="connsiteY5" fmla="*/ 85451 h 85451"/>
                <a:gd name="connsiteX6" fmla="*/ 0 w 70479"/>
                <a:gd name="connsiteY6" fmla="*/ 0 h 85451"/>
                <a:gd name="connsiteX7" fmla="*/ 33333 w 70479"/>
                <a:gd name="connsiteY7" fmla="*/ 0 h 85451"/>
                <a:gd name="connsiteX8" fmla="*/ 68997 w 70479"/>
                <a:gd name="connsiteY8" fmla="*/ 29802 h 85451"/>
                <a:gd name="connsiteX9" fmla="*/ 50212 w 70479"/>
                <a:gd name="connsiteY9" fmla="*/ 56779 h 85451"/>
                <a:gd name="connsiteX10" fmla="*/ 70480 w 70479"/>
                <a:gd name="connsiteY10" fmla="*/ 85451 h 85451"/>
                <a:gd name="connsiteX11" fmla="*/ 57203 w 70479"/>
                <a:gd name="connsiteY11" fmla="*/ 85451 h 85451"/>
                <a:gd name="connsiteX12" fmla="*/ 56779 w 70479"/>
                <a:gd name="connsiteY12" fmla="*/ 29802 h 85451"/>
                <a:gd name="connsiteX13" fmla="*/ 32980 w 70479"/>
                <a:gd name="connsiteY13" fmla="*/ 10664 h 85451"/>
                <a:gd name="connsiteX14" fmla="*/ 12217 w 70479"/>
                <a:gd name="connsiteY14" fmla="*/ 10664 h 85451"/>
                <a:gd name="connsiteX15" fmla="*/ 12217 w 70479"/>
                <a:gd name="connsiteY15" fmla="*/ 49082 h 85451"/>
                <a:gd name="connsiteX16" fmla="*/ 32980 w 70479"/>
                <a:gd name="connsiteY16" fmla="*/ 49082 h 85451"/>
                <a:gd name="connsiteX17" fmla="*/ 56779 w 70479"/>
                <a:gd name="connsiteY17" fmla="*/ 29802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0479" h="85451">
                  <a:moveTo>
                    <a:pt x="57133" y="85451"/>
                  </a:moveTo>
                  <a:lnTo>
                    <a:pt x="38700" y="59251"/>
                  </a:lnTo>
                  <a:cubicBezTo>
                    <a:pt x="37005" y="59392"/>
                    <a:pt x="35169" y="59463"/>
                    <a:pt x="33333" y="59463"/>
                  </a:cubicBezTo>
                  <a:lnTo>
                    <a:pt x="12217" y="59463"/>
                  </a:lnTo>
                  <a:lnTo>
                    <a:pt x="12217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33333" y="0"/>
                  </a:lnTo>
                  <a:cubicBezTo>
                    <a:pt x="55508" y="0"/>
                    <a:pt x="68997" y="11229"/>
                    <a:pt x="68997" y="29802"/>
                  </a:cubicBezTo>
                  <a:cubicBezTo>
                    <a:pt x="68997" y="43008"/>
                    <a:pt x="62147" y="52471"/>
                    <a:pt x="50212" y="56779"/>
                  </a:cubicBezTo>
                  <a:lnTo>
                    <a:pt x="70480" y="85451"/>
                  </a:lnTo>
                  <a:lnTo>
                    <a:pt x="57203" y="85451"/>
                  </a:lnTo>
                  <a:close/>
                  <a:moveTo>
                    <a:pt x="56779" y="29802"/>
                  </a:moveTo>
                  <a:cubicBezTo>
                    <a:pt x="56779" y="17585"/>
                    <a:pt x="48587" y="10664"/>
                    <a:pt x="32980" y="10664"/>
                  </a:cubicBezTo>
                  <a:lnTo>
                    <a:pt x="12217" y="10664"/>
                  </a:lnTo>
                  <a:lnTo>
                    <a:pt x="12217" y="49082"/>
                  </a:lnTo>
                  <a:lnTo>
                    <a:pt x="32980" y="49082"/>
                  </a:lnTo>
                  <a:cubicBezTo>
                    <a:pt x="48587" y="49082"/>
                    <a:pt x="56779" y="42020"/>
                    <a:pt x="56779" y="29802"/>
                  </a:cubicBez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CBC4020A-C238-CABC-03BC-51F26ACBA2F1}"/>
                </a:ext>
              </a:extLst>
            </p:cNvPr>
            <p:cNvSpPr/>
            <p:nvPr/>
          </p:nvSpPr>
          <p:spPr>
            <a:xfrm>
              <a:off x="7395060" y="6948898"/>
              <a:ext cx="64194" cy="86440"/>
            </a:xfrm>
            <a:custGeom>
              <a:avLst/>
              <a:gdLst>
                <a:gd name="connsiteX0" fmla="*/ 64195 w 64194"/>
                <a:gd name="connsiteY0" fmla="*/ 75847 h 86440"/>
                <a:gd name="connsiteX1" fmla="*/ 64195 w 64194"/>
                <a:gd name="connsiteY1" fmla="*/ 86440 h 86440"/>
                <a:gd name="connsiteX2" fmla="*/ 2825 w 64194"/>
                <a:gd name="connsiteY2" fmla="*/ 86440 h 86440"/>
                <a:gd name="connsiteX3" fmla="*/ 2825 w 64194"/>
                <a:gd name="connsiteY3" fmla="*/ 78107 h 86440"/>
                <a:gd name="connsiteX4" fmla="*/ 37641 w 64194"/>
                <a:gd name="connsiteY4" fmla="*/ 44562 h 86440"/>
                <a:gd name="connsiteX5" fmla="*/ 48375 w 64194"/>
                <a:gd name="connsiteY5" fmla="*/ 25000 h 86440"/>
                <a:gd name="connsiteX6" fmla="*/ 30155 w 64194"/>
                <a:gd name="connsiteY6" fmla="*/ 10876 h 86440"/>
                <a:gd name="connsiteX7" fmla="*/ 8333 w 64194"/>
                <a:gd name="connsiteY7" fmla="*/ 20127 h 86440"/>
                <a:gd name="connsiteX8" fmla="*/ 0 w 64194"/>
                <a:gd name="connsiteY8" fmla="*/ 12924 h 86440"/>
                <a:gd name="connsiteX9" fmla="*/ 31214 w 64194"/>
                <a:gd name="connsiteY9" fmla="*/ 0 h 86440"/>
                <a:gd name="connsiteX10" fmla="*/ 60522 w 64194"/>
                <a:gd name="connsiteY10" fmla="*/ 23799 h 86440"/>
                <a:gd name="connsiteX11" fmla="*/ 46469 w 64194"/>
                <a:gd name="connsiteY11" fmla="*/ 50635 h 86440"/>
                <a:gd name="connsiteX12" fmla="*/ 20339 w 64194"/>
                <a:gd name="connsiteY12" fmla="*/ 75776 h 86440"/>
                <a:gd name="connsiteX13" fmla="*/ 64124 w 64194"/>
                <a:gd name="connsiteY13" fmla="*/ 75776 h 86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4194" h="86440">
                  <a:moveTo>
                    <a:pt x="64195" y="75847"/>
                  </a:moveTo>
                  <a:lnTo>
                    <a:pt x="64195" y="86440"/>
                  </a:lnTo>
                  <a:lnTo>
                    <a:pt x="2825" y="86440"/>
                  </a:lnTo>
                  <a:lnTo>
                    <a:pt x="2825" y="78107"/>
                  </a:lnTo>
                  <a:lnTo>
                    <a:pt x="37641" y="44562"/>
                  </a:lnTo>
                  <a:cubicBezTo>
                    <a:pt x="46680" y="35734"/>
                    <a:pt x="48375" y="30367"/>
                    <a:pt x="48375" y="25000"/>
                  </a:cubicBezTo>
                  <a:cubicBezTo>
                    <a:pt x="48375" y="16243"/>
                    <a:pt x="42161" y="10876"/>
                    <a:pt x="30155" y="10876"/>
                  </a:cubicBezTo>
                  <a:cubicBezTo>
                    <a:pt x="20974" y="10876"/>
                    <a:pt x="13559" y="13771"/>
                    <a:pt x="8333" y="20127"/>
                  </a:cubicBezTo>
                  <a:lnTo>
                    <a:pt x="0" y="12924"/>
                  </a:lnTo>
                  <a:cubicBezTo>
                    <a:pt x="6568" y="4732"/>
                    <a:pt x="17938" y="0"/>
                    <a:pt x="31214" y="0"/>
                  </a:cubicBezTo>
                  <a:cubicBezTo>
                    <a:pt x="49011" y="0"/>
                    <a:pt x="60522" y="9181"/>
                    <a:pt x="60522" y="23799"/>
                  </a:cubicBezTo>
                  <a:cubicBezTo>
                    <a:pt x="60522" y="32133"/>
                    <a:pt x="58051" y="39548"/>
                    <a:pt x="46469" y="50635"/>
                  </a:cubicBezTo>
                  <a:lnTo>
                    <a:pt x="20339" y="75776"/>
                  </a:lnTo>
                  <a:lnTo>
                    <a:pt x="64124" y="75776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531EDC90-CDBB-FD69-12C7-51E3D2AFE748}"/>
                </a:ext>
              </a:extLst>
            </p:cNvPr>
            <p:cNvSpPr/>
            <p:nvPr/>
          </p:nvSpPr>
          <p:spPr>
            <a:xfrm>
              <a:off x="7469071" y="6948898"/>
              <a:ext cx="69702" cy="87428"/>
            </a:xfrm>
            <a:custGeom>
              <a:avLst/>
              <a:gdLst>
                <a:gd name="connsiteX0" fmla="*/ 0 w 69702"/>
                <a:gd name="connsiteY0" fmla="*/ 43714 h 87428"/>
                <a:gd name="connsiteX1" fmla="*/ 34887 w 69702"/>
                <a:gd name="connsiteY1" fmla="*/ 0 h 87428"/>
                <a:gd name="connsiteX2" fmla="*/ 69703 w 69702"/>
                <a:gd name="connsiteY2" fmla="*/ 43714 h 87428"/>
                <a:gd name="connsiteX3" fmla="*/ 34887 w 69702"/>
                <a:gd name="connsiteY3" fmla="*/ 87429 h 87428"/>
                <a:gd name="connsiteX4" fmla="*/ 0 w 69702"/>
                <a:gd name="connsiteY4" fmla="*/ 43714 h 87428"/>
                <a:gd name="connsiteX5" fmla="*/ 57415 w 69702"/>
                <a:gd name="connsiteY5" fmla="*/ 43714 h 87428"/>
                <a:gd name="connsiteX6" fmla="*/ 34816 w 69702"/>
                <a:gd name="connsiteY6" fmla="*/ 10876 h 87428"/>
                <a:gd name="connsiteX7" fmla="*/ 12147 w 69702"/>
                <a:gd name="connsiteY7" fmla="*/ 43714 h 87428"/>
                <a:gd name="connsiteX8" fmla="*/ 34816 w 69702"/>
                <a:gd name="connsiteY8" fmla="*/ 76553 h 87428"/>
                <a:gd name="connsiteX9" fmla="*/ 57415 w 69702"/>
                <a:gd name="connsiteY9" fmla="*/ 43714 h 87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9702" h="87428">
                  <a:moveTo>
                    <a:pt x="0" y="43714"/>
                  </a:moveTo>
                  <a:cubicBezTo>
                    <a:pt x="0" y="15890"/>
                    <a:pt x="14901" y="0"/>
                    <a:pt x="34887" y="0"/>
                  </a:cubicBezTo>
                  <a:cubicBezTo>
                    <a:pt x="54873" y="0"/>
                    <a:pt x="69703" y="15890"/>
                    <a:pt x="69703" y="43714"/>
                  </a:cubicBezTo>
                  <a:cubicBezTo>
                    <a:pt x="69703" y="71539"/>
                    <a:pt x="54802" y="87429"/>
                    <a:pt x="34887" y="87429"/>
                  </a:cubicBezTo>
                  <a:cubicBezTo>
                    <a:pt x="14972" y="87429"/>
                    <a:pt x="0" y="71539"/>
                    <a:pt x="0" y="43714"/>
                  </a:cubicBezTo>
                  <a:close/>
                  <a:moveTo>
                    <a:pt x="57415" y="43714"/>
                  </a:moveTo>
                  <a:cubicBezTo>
                    <a:pt x="57415" y="21892"/>
                    <a:pt x="48163" y="10876"/>
                    <a:pt x="34816" y="10876"/>
                  </a:cubicBezTo>
                  <a:cubicBezTo>
                    <a:pt x="21469" y="10876"/>
                    <a:pt x="12147" y="21892"/>
                    <a:pt x="12147" y="43714"/>
                  </a:cubicBezTo>
                  <a:cubicBezTo>
                    <a:pt x="12147" y="65536"/>
                    <a:pt x="21398" y="76553"/>
                    <a:pt x="34816" y="76553"/>
                  </a:cubicBezTo>
                  <a:cubicBezTo>
                    <a:pt x="48234" y="76553"/>
                    <a:pt x="57415" y="65536"/>
                    <a:pt x="57415" y="43714"/>
                  </a:cubicBez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F3997DD8-D8E2-E2E3-18FB-036B918CB964}"/>
                </a:ext>
              </a:extLst>
            </p:cNvPr>
            <p:cNvSpPr/>
            <p:nvPr/>
          </p:nvSpPr>
          <p:spPr>
            <a:xfrm>
              <a:off x="7546048" y="6948898"/>
              <a:ext cx="64194" cy="86440"/>
            </a:xfrm>
            <a:custGeom>
              <a:avLst/>
              <a:gdLst>
                <a:gd name="connsiteX0" fmla="*/ 64195 w 64194"/>
                <a:gd name="connsiteY0" fmla="*/ 75847 h 86440"/>
                <a:gd name="connsiteX1" fmla="*/ 64195 w 64194"/>
                <a:gd name="connsiteY1" fmla="*/ 86440 h 86440"/>
                <a:gd name="connsiteX2" fmla="*/ 2825 w 64194"/>
                <a:gd name="connsiteY2" fmla="*/ 86440 h 86440"/>
                <a:gd name="connsiteX3" fmla="*/ 2825 w 64194"/>
                <a:gd name="connsiteY3" fmla="*/ 78107 h 86440"/>
                <a:gd name="connsiteX4" fmla="*/ 37641 w 64194"/>
                <a:gd name="connsiteY4" fmla="*/ 44562 h 86440"/>
                <a:gd name="connsiteX5" fmla="*/ 48375 w 64194"/>
                <a:gd name="connsiteY5" fmla="*/ 25000 h 86440"/>
                <a:gd name="connsiteX6" fmla="*/ 30155 w 64194"/>
                <a:gd name="connsiteY6" fmla="*/ 10876 h 86440"/>
                <a:gd name="connsiteX7" fmla="*/ 8333 w 64194"/>
                <a:gd name="connsiteY7" fmla="*/ 20127 h 86440"/>
                <a:gd name="connsiteX8" fmla="*/ 0 w 64194"/>
                <a:gd name="connsiteY8" fmla="*/ 12924 h 86440"/>
                <a:gd name="connsiteX9" fmla="*/ 31214 w 64194"/>
                <a:gd name="connsiteY9" fmla="*/ 0 h 86440"/>
                <a:gd name="connsiteX10" fmla="*/ 60522 w 64194"/>
                <a:gd name="connsiteY10" fmla="*/ 23799 h 86440"/>
                <a:gd name="connsiteX11" fmla="*/ 46469 w 64194"/>
                <a:gd name="connsiteY11" fmla="*/ 50635 h 86440"/>
                <a:gd name="connsiteX12" fmla="*/ 20339 w 64194"/>
                <a:gd name="connsiteY12" fmla="*/ 75776 h 86440"/>
                <a:gd name="connsiteX13" fmla="*/ 64124 w 64194"/>
                <a:gd name="connsiteY13" fmla="*/ 75776 h 86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4194" h="86440">
                  <a:moveTo>
                    <a:pt x="64195" y="75847"/>
                  </a:moveTo>
                  <a:lnTo>
                    <a:pt x="64195" y="86440"/>
                  </a:lnTo>
                  <a:lnTo>
                    <a:pt x="2825" y="86440"/>
                  </a:lnTo>
                  <a:lnTo>
                    <a:pt x="2825" y="78107"/>
                  </a:lnTo>
                  <a:lnTo>
                    <a:pt x="37641" y="44562"/>
                  </a:lnTo>
                  <a:cubicBezTo>
                    <a:pt x="46680" y="35734"/>
                    <a:pt x="48375" y="30367"/>
                    <a:pt x="48375" y="25000"/>
                  </a:cubicBezTo>
                  <a:cubicBezTo>
                    <a:pt x="48375" y="16243"/>
                    <a:pt x="42161" y="10876"/>
                    <a:pt x="30155" y="10876"/>
                  </a:cubicBezTo>
                  <a:cubicBezTo>
                    <a:pt x="20974" y="10876"/>
                    <a:pt x="13559" y="13771"/>
                    <a:pt x="8333" y="20127"/>
                  </a:cubicBezTo>
                  <a:lnTo>
                    <a:pt x="0" y="12924"/>
                  </a:lnTo>
                  <a:cubicBezTo>
                    <a:pt x="6568" y="4732"/>
                    <a:pt x="17938" y="0"/>
                    <a:pt x="31214" y="0"/>
                  </a:cubicBezTo>
                  <a:cubicBezTo>
                    <a:pt x="49011" y="0"/>
                    <a:pt x="60522" y="9181"/>
                    <a:pt x="60522" y="23799"/>
                  </a:cubicBezTo>
                  <a:cubicBezTo>
                    <a:pt x="60522" y="32133"/>
                    <a:pt x="58051" y="39548"/>
                    <a:pt x="46469" y="50635"/>
                  </a:cubicBezTo>
                  <a:lnTo>
                    <a:pt x="20339" y="75776"/>
                  </a:lnTo>
                  <a:lnTo>
                    <a:pt x="64124" y="75776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F7A7A30E-E2C0-3DED-D4CD-56173989E4A4}"/>
                </a:ext>
              </a:extLst>
            </p:cNvPr>
            <p:cNvSpPr/>
            <p:nvPr/>
          </p:nvSpPr>
          <p:spPr>
            <a:xfrm>
              <a:off x="7617869" y="6949957"/>
              <a:ext cx="64406" cy="85380"/>
            </a:xfrm>
            <a:custGeom>
              <a:avLst/>
              <a:gdLst>
                <a:gd name="connsiteX0" fmla="*/ 64406 w 64406"/>
                <a:gd name="connsiteY0" fmla="*/ 0 h 85380"/>
                <a:gd name="connsiteX1" fmla="*/ 64406 w 64406"/>
                <a:gd name="connsiteY1" fmla="*/ 8263 h 85380"/>
                <a:gd name="connsiteX2" fmla="*/ 29873 w 64406"/>
                <a:gd name="connsiteY2" fmla="*/ 85381 h 85380"/>
                <a:gd name="connsiteX3" fmla="*/ 16949 w 64406"/>
                <a:gd name="connsiteY3" fmla="*/ 85381 h 85380"/>
                <a:gd name="connsiteX4" fmla="*/ 50777 w 64406"/>
                <a:gd name="connsiteY4" fmla="*/ 10593 h 85380"/>
                <a:gd name="connsiteX5" fmla="*/ 11723 w 64406"/>
                <a:gd name="connsiteY5" fmla="*/ 10593 h 85380"/>
                <a:gd name="connsiteX6" fmla="*/ 11723 w 64406"/>
                <a:gd name="connsiteY6" fmla="*/ 25847 h 85380"/>
                <a:gd name="connsiteX7" fmla="*/ 0 w 64406"/>
                <a:gd name="connsiteY7" fmla="*/ 25847 h 85380"/>
                <a:gd name="connsiteX8" fmla="*/ 0 w 64406"/>
                <a:gd name="connsiteY8" fmla="*/ 0 h 85380"/>
                <a:gd name="connsiteX9" fmla="*/ 64406 w 64406"/>
                <a:gd name="connsiteY9" fmla="*/ 0 h 85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4406" h="85380">
                  <a:moveTo>
                    <a:pt x="64406" y="0"/>
                  </a:moveTo>
                  <a:lnTo>
                    <a:pt x="64406" y="8263"/>
                  </a:lnTo>
                  <a:lnTo>
                    <a:pt x="29873" y="85381"/>
                  </a:lnTo>
                  <a:lnTo>
                    <a:pt x="16949" y="85381"/>
                  </a:lnTo>
                  <a:lnTo>
                    <a:pt x="50777" y="10593"/>
                  </a:lnTo>
                  <a:lnTo>
                    <a:pt x="11723" y="10593"/>
                  </a:lnTo>
                  <a:lnTo>
                    <a:pt x="11723" y="25847"/>
                  </a:lnTo>
                  <a:lnTo>
                    <a:pt x="0" y="25847"/>
                  </a:lnTo>
                  <a:lnTo>
                    <a:pt x="0" y="0"/>
                  </a:lnTo>
                  <a:lnTo>
                    <a:pt x="64406" y="0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0BB2D7DD-57BF-8AD6-C71D-8349C46BE862}"/>
                </a:ext>
              </a:extLst>
            </p:cNvPr>
            <p:cNvSpPr/>
            <p:nvPr/>
          </p:nvSpPr>
          <p:spPr>
            <a:xfrm>
              <a:off x="5686312" y="6949887"/>
              <a:ext cx="36864" cy="85451"/>
            </a:xfrm>
            <a:custGeom>
              <a:avLst/>
              <a:gdLst>
                <a:gd name="connsiteX0" fmla="*/ 36864 w 36864"/>
                <a:gd name="connsiteY0" fmla="*/ 0 h 85451"/>
                <a:gd name="connsiteX1" fmla="*/ 36864 w 36864"/>
                <a:gd name="connsiteY1" fmla="*/ 85451 h 85451"/>
                <a:gd name="connsiteX2" fmla="*/ 17090 w 36864"/>
                <a:gd name="connsiteY2" fmla="*/ 85451 h 85451"/>
                <a:gd name="connsiteX3" fmla="*/ 17090 w 36864"/>
                <a:gd name="connsiteY3" fmla="*/ 15890 h 85451"/>
                <a:gd name="connsiteX4" fmla="*/ 0 w 36864"/>
                <a:gd name="connsiteY4" fmla="*/ 15890 h 85451"/>
                <a:gd name="connsiteX5" fmla="*/ 0 w 36864"/>
                <a:gd name="connsiteY5" fmla="*/ 0 h 85451"/>
                <a:gd name="connsiteX6" fmla="*/ 36864 w 36864"/>
                <a:gd name="connsiteY6" fmla="*/ 0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864" h="85451">
                  <a:moveTo>
                    <a:pt x="36864" y="0"/>
                  </a:moveTo>
                  <a:lnTo>
                    <a:pt x="36864" y="85451"/>
                  </a:lnTo>
                  <a:lnTo>
                    <a:pt x="17090" y="85451"/>
                  </a:lnTo>
                  <a:lnTo>
                    <a:pt x="17090" y="15890"/>
                  </a:lnTo>
                  <a:lnTo>
                    <a:pt x="0" y="15890"/>
                  </a:lnTo>
                  <a:lnTo>
                    <a:pt x="0" y="0"/>
                  </a:lnTo>
                  <a:lnTo>
                    <a:pt x="36864" y="0"/>
                  </a:ln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351987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ection Divi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6800" y="4121624"/>
            <a:ext cx="9144000" cy="1189844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6800" y="5403543"/>
            <a:ext cx="9144000" cy="1065496"/>
          </a:xfrm>
        </p:spPr>
        <p:txBody>
          <a:bodyPr>
            <a:noAutofit/>
          </a:bodyPr>
          <a:lstStyle>
            <a:lvl1pPr marL="0" indent="0" algn="l">
              <a:buNone/>
              <a:defRPr sz="2800" b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4064000"/>
          </a:xfrm>
          <a:prstGeom prst="rect">
            <a:avLst/>
          </a:prstGeom>
          <a:solidFill>
            <a:schemeClr val="bg1"/>
          </a:solidFill>
        </p:spPr>
      </p:pic>
      <p:cxnSp>
        <p:nvCxnSpPr>
          <p:cNvPr id="5" name="Straight Connector 4"/>
          <p:cNvCxnSpPr/>
          <p:nvPr/>
        </p:nvCxnSpPr>
        <p:spPr>
          <a:xfrm>
            <a:off x="766800" y="4064000"/>
            <a:ext cx="0" cy="110447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A5171203-5501-167F-7BE4-06189D20EBE0}"/>
              </a:ext>
            </a:extLst>
          </p:cNvPr>
          <p:cNvGrpSpPr>
            <a:grpSpLocks noChangeAspect="1"/>
          </p:cNvGrpSpPr>
          <p:nvPr/>
        </p:nvGrpSpPr>
        <p:grpSpPr>
          <a:xfrm>
            <a:off x="9314855" y="5206895"/>
            <a:ext cx="2552680" cy="1290456"/>
            <a:chOff x="5669222" y="5557521"/>
            <a:chExt cx="2955434" cy="1494060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B1749529-8C5D-2BE9-6B12-B4B197C6E846}"/>
                </a:ext>
              </a:extLst>
            </p:cNvPr>
            <p:cNvSpPr/>
            <p:nvPr/>
          </p:nvSpPr>
          <p:spPr>
            <a:xfrm>
              <a:off x="5669222" y="6124397"/>
              <a:ext cx="1708959" cy="687425"/>
            </a:xfrm>
            <a:custGeom>
              <a:avLst/>
              <a:gdLst>
                <a:gd name="connsiteX0" fmla="*/ 1708959 w 1708959"/>
                <a:gd name="connsiteY0" fmla="*/ 0 h 687425"/>
                <a:gd name="connsiteX1" fmla="*/ 1593706 w 1708959"/>
                <a:gd name="connsiteY1" fmla="*/ 0 h 687425"/>
                <a:gd name="connsiteX2" fmla="*/ 1593706 w 1708959"/>
                <a:gd name="connsiteY2" fmla="*/ 521819 h 687425"/>
                <a:gd name="connsiteX3" fmla="*/ 1708959 w 1708959"/>
                <a:gd name="connsiteY3" fmla="*/ 521819 h 687425"/>
                <a:gd name="connsiteX4" fmla="*/ 1708959 w 1708959"/>
                <a:gd name="connsiteY4" fmla="*/ 0 h 687425"/>
                <a:gd name="connsiteX5" fmla="*/ 1536785 w 1708959"/>
                <a:gd name="connsiteY5" fmla="*/ 275422 h 687425"/>
                <a:gd name="connsiteX6" fmla="*/ 1501192 w 1708959"/>
                <a:gd name="connsiteY6" fmla="*/ 216736 h 687425"/>
                <a:gd name="connsiteX7" fmla="*/ 1446673 w 1708959"/>
                <a:gd name="connsiteY7" fmla="*/ 179801 h 687425"/>
                <a:gd name="connsiteX8" fmla="*/ 1376970 w 1708959"/>
                <a:gd name="connsiteY8" fmla="*/ 167019 h 687425"/>
                <a:gd name="connsiteX9" fmla="*/ 1303806 w 1708959"/>
                <a:gd name="connsiteY9" fmla="*/ 180154 h 687425"/>
                <a:gd name="connsiteX10" fmla="*/ 1245120 w 1708959"/>
                <a:gd name="connsiteY10" fmla="*/ 217089 h 687425"/>
                <a:gd name="connsiteX11" fmla="*/ 1205784 w 1708959"/>
                <a:gd name="connsiteY11" fmla="*/ 275069 h 687425"/>
                <a:gd name="connsiteX12" fmla="*/ 1191307 w 1708959"/>
                <a:gd name="connsiteY12" fmla="*/ 351340 h 687425"/>
                <a:gd name="connsiteX13" fmla="*/ 1206138 w 1708959"/>
                <a:gd name="connsiteY13" fmla="*/ 428599 h 687425"/>
                <a:gd name="connsiteX14" fmla="*/ 1246886 w 1708959"/>
                <a:gd name="connsiteY14" fmla="*/ 485520 h 687425"/>
                <a:gd name="connsiteX15" fmla="*/ 1307267 w 1708959"/>
                <a:gd name="connsiteY15" fmla="*/ 520689 h 687425"/>
                <a:gd name="connsiteX16" fmla="*/ 1380430 w 1708959"/>
                <a:gd name="connsiteY16" fmla="*/ 532766 h 687425"/>
                <a:gd name="connsiteX17" fmla="*/ 1472591 w 1708959"/>
                <a:gd name="connsiteY17" fmla="*/ 513768 h 687425"/>
                <a:gd name="connsiteX18" fmla="*/ 1536432 w 1708959"/>
                <a:gd name="connsiteY18" fmla="*/ 459602 h 687425"/>
                <a:gd name="connsiteX19" fmla="*/ 1457760 w 1708959"/>
                <a:gd name="connsiteY19" fmla="*/ 409885 h 687425"/>
                <a:gd name="connsiteX20" fmla="*/ 1427393 w 1708959"/>
                <a:gd name="connsiteY20" fmla="*/ 435803 h 687425"/>
                <a:gd name="connsiteX21" fmla="*/ 1381843 w 1708959"/>
                <a:gd name="connsiteY21" fmla="*/ 445760 h 687425"/>
                <a:gd name="connsiteX22" fmla="*/ 1352535 w 1708959"/>
                <a:gd name="connsiteY22" fmla="*/ 440958 h 687425"/>
                <a:gd name="connsiteX23" fmla="*/ 1326970 w 1708959"/>
                <a:gd name="connsiteY23" fmla="*/ 427470 h 687425"/>
                <a:gd name="connsiteX24" fmla="*/ 1308326 w 1708959"/>
                <a:gd name="connsiteY24" fmla="*/ 407131 h 687425"/>
                <a:gd name="connsiteX25" fmla="*/ 1299710 w 1708959"/>
                <a:gd name="connsiteY25" fmla="*/ 380930 h 687425"/>
                <a:gd name="connsiteX26" fmla="*/ 1548862 w 1708959"/>
                <a:gd name="connsiteY26" fmla="*/ 380930 h 687425"/>
                <a:gd name="connsiteX27" fmla="*/ 1549568 w 1708959"/>
                <a:gd name="connsiteY27" fmla="*/ 367795 h 687425"/>
                <a:gd name="connsiteX28" fmla="*/ 1549568 w 1708959"/>
                <a:gd name="connsiteY28" fmla="*/ 353953 h 687425"/>
                <a:gd name="connsiteX29" fmla="*/ 1536785 w 1708959"/>
                <a:gd name="connsiteY29" fmla="*/ 275281 h 687425"/>
                <a:gd name="connsiteX30" fmla="*/ 1299710 w 1708959"/>
                <a:gd name="connsiteY30" fmla="*/ 310592 h 687425"/>
                <a:gd name="connsiteX31" fmla="*/ 1306631 w 1708959"/>
                <a:gd name="connsiteY31" fmla="*/ 285380 h 687425"/>
                <a:gd name="connsiteX32" fmla="*/ 1323227 w 1708959"/>
                <a:gd name="connsiteY32" fmla="*/ 264335 h 687425"/>
                <a:gd name="connsiteX33" fmla="*/ 1347380 w 1708959"/>
                <a:gd name="connsiteY33" fmla="*/ 250211 h 687425"/>
                <a:gd name="connsiteX34" fmla="*/ 1377747 w 1708959"/>
                <a:gd name="connsiteY34" fmla="*/ 245055 h 687425"/>
                <a:gd name="connsiteX35" fmla="*/ 1428453 w 1708959"/>
                <a:gd name="connsiteY35" fmla="*/ 264405 h 687425"/>
                <a:gd name="connsiteX36" fmla="*/ 1445331 w 1708959"/>
                <a:gd name="connsiteY36" fmla="*/ 310662 h 687425"/>
                <a:gd name="connsiteX37" fmla="*/ 1299710 w 1708959"/>
                <a:gd name="connsiteY37" fmla="*/ 310662 h 687425"/>
                <a:gd name="connsiteX38" fmla="*/ 1032904 w 1708959"/>
                <a:gd name="connsiteY38" fmla="*/ 381707 h 687425"/>
                <a:gd name="connsiteX39" fmla="*/ 1016379 w 1708959"/>
                <a:gd name="connsiteY39" fmla="*/ 409320 h 687425"/>
                <a:gd name="connsiteX40" fmla="*/ 990108 w 1708959"/>
                <a:gd name="connsiteY40" fmla="*/ 428317 h 687425"/>
                <a:gd name="connsiteX41" fmla="*/ 955291 w 1708959"/>
                <a:gd name="connsiteY41" fmla="*/ 435591 h 687425"/>
                <a:gd name="connsiteX42" fmla="*/ 921111 w 1708959"/>
                <a:gd name="connsiteY42" fmla="*/ 428317 h 687425"/>
                <a:gd name="connsiteX43" fmla="*/ 895899 w 1708959"/>
                <a:gd name="connsiteY43" fmla="*/ 408967 h 687425"/>
                <a:gd name="connsiteX44" fmla="*/ 880009 w 1708959"/>
                <a:gd name="connsiteY44" fmla="*/ 381001 h 687425"/>
                <a:gd name="connsiteX45" fmla="*/ 874501 w 1708959"/>
                <a:gd name="connsiteY45" fmla="*/ 347880 h 687425"/>
                <a:gd name="connsiteX46" fmla="*/ 880009 w 1708959"/>
                <a:gd name="connsiteY46" fmla="*/ 314052 h 687425"/>
                <a:gd name="connsiteX47" fmla="*/ 895899 w 1708959"/>
                <a:gd name="connsiteY47" fmla="*/ 286439 h 687425"/>
                <a:gd name="connsiteX48" fmla="*/ 921111 w 1708959"/>
                <a:gd name="connsiteY48" fmla="*/ 267795 h 687425"/>
                <a:gd name="connsiteX49" fmla="*/ 955291 w 1708959"/>
                <a:gd name="connsiteY49" fmla="*/ 260874 h 687425"/>
                <a:gd name="connsiteX50" fmla="*/ 989825 w 1708959"/>
                <a:gd name="connsiteY50" fmla="*/ 267795 h 687425"/>
                <a:gd name="connsiteX51" fmla="*/ 1016025 w 1708959"/>
                <a:gd name="connsiteY51" fmla="*/ 286792 h 687425"/>
                <a:gd name="connsiteX52" fmla="*/ 1032904 w 1708959"/>
                <a:gd name="connsiteY52" fmla="*/ 314758 h 687425"/>
                <a:gd name="connsiteX53" fmla="*/ 1038765 w 1708959"/>
                <a:gd name="connsiteY53" fmla="*/ 347880 h 687425"/>
                <a:gd name="connsiteX54" fmla="*/ 1032904 w 1708959"/>
                <a:gd name="connsiteY54" fmla="*/ 381707 h 687425"/>
                <a:gd name="connsiteX55" fmla="*/ 1146463 w 1708959"/>
                <a:gd name="connsiteY55" fmla="*/ 178106 h 687425"/>
                <a:gd name="connsiteX56" fmla="*/ 1039472 w 1708959"/>
                <a:gd name="connsiteY56" fmla="*/ 178106 h 687425"/>
                <a:gd name="connsiteX57" fmla="*/ 1039472 w 1708959"/>
                <a:gd name="connsiteY57" fmla="*/ 222315 h 687425"/>
                <a:gd name="connsiteX58" fmla="*/ 1038059 w 1708959"/>
                <a:gd name="connsiteY58" fmla="*/ 222315 h 687425"/>
                <a:gd name="connsiteX59" fmla="*/ 990461 w 1708959"/>
                <a:gd name="connsiteY59" fmla="*/ 181567 h 687425"/>
                <a:gd name="connsiteX60" fmla="*/ 928385 w 1708959"/>
                <a:gd name="connsiteY60" fmla="*/ 168431 h 687425"/>
                <a:gd name="connsiteX61" fmla="*/ 859317 w 1708959"/>
                <a:gd name="connsiteY61" fmla="*/ 183262 h 687425"/>
                <a:gd name="connsiteX62" fmla="*/ 807905 w 1708959"/>
                <a:gd name="connsiteY62" fmla="*/ 222951 h 687425"/>
                <a:gd name="connsiteX63" fmla="*/ 775843 w 1708959"/>
                <a:gd name="connsiteY63" fmla="*/ 280225 h 687425"/>
                <a:gd name="connsiteX64" fmla="*/ 764826 w 1708959"/>
                <a:gd name="connsiteY64" fmla="*/ 348586 h 687425"/>
                <a:gd name="connsiteX65" fmla="*/ 775843 w 1708959"/>
                <a:gd name="connsiteY65" fmla="*/ 416523 h 687425"/>
                <a:gd name="connsiteX66" fmla="*/ 807905 w 1708959"/>
                <a:gd name="connsiteY66" fmla="*/ 472808 h 687425"/>
                <a:gd name="connsiteX67" fmla="*/ 859317 w 1708959"/>
                <a:gd name="connsiteY67" fmla="*/ 511155 h 687425"/>
                <a:gd name="connsiteX68" fmla="*/ 929020 w 1708959"/>
                <a:gd name="connsiteY68" fmla="*/ 525280 h 687425"/>
                <a:gd name="connsiteX69" fmla="*/ 990461 w 1708959"/>
                <a:gd name="connsiteY69" fmla="*/ 512850 h 687425"/>
                <a:gd name="connsiteX70" fmla="*/ 1033257 w 1708959"/>
                <a:gd name="connsiteY70" fmla="*/ 479729 h 687425"/>
                <a:gd name="connsiteX71" fmla="*/ 1035305 w 1708959"/>
                <a:gd name="connsiteY71" fmla="*/ 479729 h 687425"/>
                <a:gd name="connsiteX72" fmla="*/ 1035305 w 1708959"/>
                <a:gd name="connsiteY72" fmla="*/ 500421 h 687425"/>
                <a:gd name="connsiteX73" fmla="*/ 1011506 w 1708959"/>
                <a:gd name="connsiteY73" fmla="*/ 570124 h 687425"/>
                <a:gd name="connsiteX74" fmla="*/ 937989 w 1708959"/>
                <a:gd name="connsiteY74" fmla="*/ 596325 h 687425"/>
                <a:gd name="connsiteX75" fmla="*/ 878950 w 1708959"/>
                <a:gd name="connsiteY75" fmla="*/ 585590 h 687425"/>
                <a:gd name="connsiteX76" fmla="*/ 824077 w 1708959"/>
                <a:gd name="connsiteY76" fmla="*/ 552822 h 687425"/>
                <a:gd name="connsiteX77" fmla="*/ 767510 w 1708959"/>
                <a:gd name="connsiteY77" fmla="*/ 633613 h 687425"/>
                <a:gd name="connsiteX78" fmla="*/ 850702 w 1708959"/>
                <a:gd name="connsiteY78" fmla="*/ 673655 h 687425"/>
                <a:gd name="connsiteX79" fmla="*/ 944204 w 1708959"/>
                <a:gd name="connsiteY79" fmla="*/ 687426 h 687425"/>
                <a:gd name="connsiteX80" fmla="*/ 1027395 w 1708959"/>
                <a:gd name="connsiteY80" fmla="*/ 675349 h 687425"/>
                <a:gd name="connsiteX81" fmla="*/ 1091237 w 1708959"/>
                <a:gd name="connsiteY81" fmla="*/ 638768 h 687425"/>
                <a:gd name="connsiteX82" fmla="*/ 1131915 w 1708959"/>
                <a:gd name="connsiteY82" fmla="*/ 576974 h 687425"/>
                <a:gd name="connsiteX83" fmla="*/ 1146392 w 1708959"/>
                <a:gd name="connsiteY83" fmla="*/ 489334 h 687425"/>
                <a:gd name="connsiteX84" fmla="*/ 1146392 w 1708959"/>
                <a:gd name="connsiteY84" fmla="*/ 178036 h 687425"/>
                <a:gd name="connsiteX85" fmla="*/ 724078 w 1708959"/>
                <a:gd name="connsiteY85" fmla="*/ 521819 h 687425"/>
                <a:gd name="connsiteX86" fmla="*/ 724078 w 1708959"/>
                <a:gd name="connsiteY86" fmla="*/ 309250 h 687425"/>
                <a:gd name="connsiteX87" fmla="*/ 717510 w 1708959"/>
                <a:gd name="connsiteY87" fmla="*/ 258191 h 687425"/>
                <a:gd name="connsiteX88" fmla="*/ 696112 w 1708959"/>
                <a:gd name="connsiteY88" fmla="*/ 212993 h 687425"/>
                <a:gd name="connsiteX89" fmla="*/ 657129 w 1708959"/>
                <a:gd name="connsiteY89" fmla="*/ 180931 h 687425"/>
                <a:gd name="connsiteX90" fmla="*/ 598443 w 1708959"/>
                <a:gd name="connsiteY90" fmla="*/ 168502 h 687425"/>
                <a:gd name="connsiteX91" fmla="*/ 564616 w 1708959"/>
                <a:gd name="connsiteY91" fmla="*/ 173375 h 687425"/>
                <a:gd name="connsiteX92" fmla="*/ 535237 w 1708959"/>
                <a:gd name="connsiteY92" fmla="*/ 185804 h 687425"/>
                <a:gd name="connsiteX93" fmla="*/ 511791 w 1708959"/>
                <a:gd name="connsiteY93" fmla="*/ 204095 h 687425"/>
                <a:gd name="connsiteX94" fmla="*/ 495548 w 1708959"/>
                <a:gd name="connsiteY94" fmla="*/ 225846 h 687425"/>
                <a:gd name="connsiteX95" fmla="*/ 494136 w 1708959"/>
                <a:gd name="connsiteY95" fmla="*/ 225846 h 687425"/>
                <a:gd name="connsiteX96" fmla="*/ 494136 w 1708959"/>
                <a:gd name="connsiteY96" fmla="*/ 178248 h 687425"/>
                <a:gd name="connsiteX97" fmla="*/ 384391 w 1708959"/>
                <a:gd name="connsiteY97" fmla="*/ 178248 h 687425"/>
                <a:gd name="connsiteX98" fmla="*/ 384391 w 1708959"/>
                <a:gd name="connsiteY98" fmla="*/ 521960 h 687425"/>
                <a:gd name="connsiteX99" fmla="*/ 498302 w 1708959"/>
                <a:gd name="connsiteY99" fmla="*/ 521960 h 687425"/>
                <a:gd name="connsiteX100" fmla="*/ 498302 w 1708959"/>
                <a:gd name="connsiteY100" fmla="*/ 335591 h 687425"/>
                <a:gd name="connsiteX101" fmla="*/ 502116 w 1708959"/>
                <a:gd name="connsiteY101" fmla="*/ 307626 h 687425"/>
                <a:gd name="connsiteX102" fmla="*/ 513486 w 1708959"/>
                <a:gd name="connsiteY102" fmla="*/ 283826 h 687425"/>
                <a:gd name="connsiteX103" fmla="*/ 532483 w 1708959"/>
                <a:gd name="connsiteY103" fmla="*/ 267654 h 687425"/>
                <a:gd name="connsiteX104" fmla="*/ 559037 w 1708959"/>
                <a:gd name="connsiteY104" fmla="*/ 261792 h 687425"/>
                <a:gd name="connsiteX105" fmla="*/ 584248 w 1708959"/>
                <a:gd name="connsiteY105" fmla="*/ 267654 h 687425"/>
                <a:gd name="connsiteX106" fmla="*/ 599785 w 1708959"/>
                <a:gd name="connsiteY106" fmla="*/ 283544 h 687425"/>
                <a:gd name="connsiteX107" fmla="*/ 607694 w 1708959"/>
                <a:gd name="connsiteY107" fmla="*/ 306637 h 687425"/>
                <a:gd name="connsiteX108" fmla="*/ 610096 w 1708959"/>
                <a:gd name="connsiteY108" fmla="*/ 334250 h 687425"/>
                <a:gd name="connsiteX109" fmla="*/ 610096 w 1708959"/>
                <a:gd name="connsiteY109" fmla="*/ 521960 h 687425"/>
                <a:gd name="connsiteX110" fmla="*/ 723937 w 1708959"/>
                <a:gd name="connsiteY110" fmla="*/ 521960 h 687425"/>
                <a:gd name="connsiteX111" fmla="*/ 73870 w 1708959"/>
                <a:gd name="connsiteY111" fmla="*/ 286439 h 687425"/>
                <a:gd name="connsiteX112" fmla="*/ 112217 w 1708959"/>
                <a:gd name="connsiteY112" fmla="*/ 261581 h 687425"/>
                <a:gd name="connsiteX113" fmla="*/ 158827 w 1708959"/>
                <a:gd name="connsiteY113" fmla="*/ 251199 h 687425"/>
                <a:gd name="connsiteX114" fmla="*/ 202965 w 1708959"/>
                <a:gd name="connsiteY114" fmla="*/ 263275 h 687425"/>
                <a:gd name="connsiteX115" fmla="*/ 220903 w 1708959"/>
                <a:gd name="connsiteY115" fmla="*/ 300917 h 687425"/>
                <a:gd name="connsiteX116" fmla="*/ 220903 w 1708959"/>
                <a:gd name="connsiteY116" fmla="*/ 306425 h 687425"/>
                <a:gd name="connsiteX117" fmla="*/ 144279 w 1708959"/>
                <a:gd name="connsiteY117" fmla="*/ 310592 h 687425"/>
                <a:gd name="connsiteX118" fmla="*/ 72810 w 1708959"/>
                <a:gd name="connsiteY118" fmla="*/ 327188 h 687425"/>
                <a:gd name="connsiteX119" fmla="*/ 20339 w 1708959"/>
                <a:gd name="connsiteY119" fmla="*/ 362357 h 687425"/>
                <a:gd name="connsiteX120" fmla="*/ 0 w 1708959"/>
                <a:gd name="connsiteY120" fmla="*/ 422385 h 687425"/>
                <a:gd name="connsiteX121" fmla="*/ 11723 w 1708959"/>
                <a:gd name="connsiteY121" fmla="*/ 473444 h 687425"/>
                <a:gd name="connsiteX122" fmla="*/ 41737 w 1708959"/>
                <a:gd name="connsiteY122" fmla="*/ 506565 h 687425"/>
                <a:gd name="connsiteX123" fmla="*/ 82132 w 1708959"/>
                <a:gd name="connsiteY123" fmla="*/ 524503 h 687425"/>
                <a:gd name="connsiteX124" fmla="*/ 124929 w 1708959"/>
                <a:gd name="connsiteY124" fmla="*/ 530011 h 687425"/>
                <a:gd name="connsiteX125" fmla="*/ 182556 w 1708959"/>
                <a:gd name="connsiteY125" fmla="*/ 518288 h 687425"/>
                <a:gd name="connsiteX126" fmla="*/ 222245 w 1708959"/>
                <a:gd name="connsiteY126" fmla="*/ 485167 h 687425"/>
                <a:gd name="connsiteX127" fmla="*/ 224293 w 1708959"/>
                <a:gd name="connsiteY127" fmla="*/ 485167 h 687425"/>
                <a:gd name="connsiteX128" fmla="*/ 224293 w 1708959"/>
                <a:gd name="connsiteY128" fmla="*/ 521749 h 687425"/>
                <a:gd name="connsiteX129" fmla="*/ 327823 w 1708959"/>
                <a:gd name="connsiteY129" fmla="*/ 521749 h 687425"/>
                <a:gd name="connsiteX130" fmla="*/ 327823 w 1708959"/>
                <a:gd name="connsiteY130" fmla="*/ 348515 h 687425"/>
                <a:gd name="connsiteX131" fmla="*/ 319207 w 1708959"/>
                <a:gd name="connsiteY131" fmla="*/ 267442 h 687425"/>
                <a:gd name="connsiteX132" fmla="*/ 291948 w 1708959"/>
                <a:gd name="connsiteY132" fmla="*/ 210875 h 687425"/>
                <a:gd name="connsiteX133" fmla="*/ 243290 w 1708959"/>
                <a:gd name="connsiteY133" fmla="*/ 177753 h 687425"/>
                <a:gd name="connsiteX134" fmla="*/ 169773 w 1708959"/>
                <a:gd name="connsiteY134" fmla="*/ 167019 h 687425"/>
                <a:gd name="connsiteX135" fmla="*/ 87288 w 1708959"/>
                <a:gd name="connsiteY135" fmla="*/ 181496 h 687425"/>
                <a:gd name="connsiteX136" fmla="*/ 16525 w 1708959"/>
                <a:gd name="connsiteY136" fmla="*/ 224999 h 687425"/>
                <a:gd name="connsiteX137" fmla="*/ 73799 w 1708959"/>
                <a:gd name="connsiteY137" fmla="*/ 286439 h 687425"/>
                <a:gd name="connsiteX138" fmla="*/ 224363 w 1708959"/>
                <a:gd name="connsiteY138" fmla="*/ 383755 h 687425"/>
                <a:gd name="connsiteX139" fmla="*/ 206072 w 1708959"/>
                <a:gd name="connsiteY139" fmla="*/ 435167 h 687425"/>
                <a:gd name="connsiteX140" fmla="*/ 153248 w 1708959"/>
                <a:gd name="connsiteY140" fmla="*/ 454164 h 687425"/>
                <a:gd name="connsiteX141" fmla="*/ 136016 w 1708959"/>
                <a:gd name="connsiteY141" fmla="*/ 452469 h 687425"/>
                <a:gd name="connsiteX142" fmla="*/ 120126 w 1708959"/>
                <a:gd name="connsiteY142" fmla="*/ 446608 h 687425"/>
                <a:gd name="connsiteX143" fmla="*/ 108756 w 1708959"/>
                <a:gd name="connsiteY143" fmla="*/ 435591 h 687425"/>
                <a:gd name="connsiteX144" fmla="*/ 104307 w 1708959"/>
                <a:gd name="connsiteY144" fmla="*/ 418995 h 687425"/>
                <a:gd name="connsiteX145" fmla="*/ 113982 w 1708959"/>
                <a:gd name="connsiteY145" fmla="*/ 394489 h 687425"/>
                <a:gd name="connsiteX146" fmla="*/ 138488 w 1708959"/>
                <a:gd name="connsiteY146" fmla="*/ 380295 h 687425"/>
                <a:gd name="connsiteX147" fmla="*/ 172315 w 1708959"/>
                <a:gd name="connsiteY147" fmla="*/ 373727 h 687425"/>
                <a:gd name="connsiteX148" fmla="*/ 209956 w 1708959"/>
                <a:gd name="connsiteY148" fmla="*/ 372032 h 687425"/>
                <a:gd name="connsiteX149" fmla="*/ 224434 w 1708959"/>
                <a:gd name="connsiteY149" fmla="*/ 372032 h 687425"/>
                <a:gd name="connsiteX150" fmla="*/ 224434 w 1708959"/>
                <a:gd name="connsiteY150" fmla="*/ 383755 h 687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</a:cxnLst>
              <a:rect l="l" t="t" r="r" b="b"/>
              <a:pathLst>
                <a:path w="1708959" h="687425">
                  <a:moveTo>
                    <a:pt x="1708959" y="0"/>
                  </a:moveTo>
                  <a:lnTo>
                    <a:pt x="1593706" y="0"/>
                  </a:lnTo>
                  <a:lnTo>
                    <a:pt x="1593706" y="521819"/>
                  </a:lnTo>
                  <a:lnTo>
                    <a:pt x="1708959" y="521819"/>
                  </a:lnTo>
                  <a:lnTo>
                    <a:pt x="1708959" y="0"/>
                  </a:lnTo>
                  <a:close/>
                  <a:moveTo>
                    <a:pt x="1536785" y="275422"/>
                  </a:moveTo>
                  <a:cubicBezTo>
                    <a:pt x="1528240" y="252400"/>
                    <a:pt x="1516446" y="232838"/>
                    <a:pt x="1501192" y="216736"/>
                  </a:cubicBezTo>
                  <a:cubicBezTo>
                    <a:pt x="1486009" y="200635"/>
                    <a:pt x="1467859" y="188346"/>
                    <a:pt x="1446673" y="179801"/>
                  </a:cubicBezTo>
                  <a:cubicBezTo>
                    <a:pt x="1425487" y="171327"/>
                    <a:pt x="1402252" y="167019"/>
                    <a:pt x="1376970" y="167019"/>
                  </a:cubicBezTo>
                  <a:cubicBezTo>
                    <a:pt x="1351687" y="167019"/>
                    <a:pt x="1326335" y="171397"/>
                    <a:pt x="1303806" y="180154"/>
                  </a:cubicBezTo>
                  <a:cubicBezTo>
                    <a:pt x="1281278" y="188911"/>
                    <a:pt x="1261716" y="201200"/>
                    <a:pt x="1245120" y="217089"/>
                  </a:cubicBezTo>
                  <a:cubicBezTo>
                    <a:pt x="1228595" y="232979"/>
                    <a:pt x="1215459" y="252259"/>
                    <a:pt x="1205784" y="275069"/>
                  </a:cubicBezTo>
                  <a:cubicBezTo>
                    <a:pt x="1196109" y="297809"/>
                    <a:pt x="1191307" y="323233"/>
                    <a:pt x="1191307" y="351340"/>
                  </a:cubicBezTo>
                  <a:cubicBezTo>
                    <a:pt x="1191307" y="379447"/>
                    <a:pt x="1196251" y="406071"/>
                    <a:pt x="1206138" y="428599"/>
                  </a:cubicBezTo>
                  <a:cubicBezTo>
                    <a:pt x="1216024" y="451128"/>
                    <a:pt x="1229584" y="470125"/>
                    <a:pt x="1246886" y="485520"/>
                  </a:cubicBezTo>
                  <a:cubicBezTo>
                    <a:pt x="1264117" y="500986"/>
                    <a:pt x="1284244" y="512639"/>
                    <a:pt x="1307267" y="520689"/>
                  </a:cubicBezTo>
                  <a:cubicBezTo>
                    <a:pt x="1330289" y="528740"/>
                    <a:pt x="1354654" y="532766"/>
                    <a:pt x="1380430" y="532766"/>
                  </a:cubicBezTo>
                  <a:cubicBezTo>
                    <a:pt x="1415388" y="532766"/>
                    <a:pt x="1446108" y="526480"/>
                    <a:pt x="1472591" y="513768"/>
                  </a:cubicBezTo>
                  <a:cubicBezTo>
                    <a:pt x="1499074" y="501127"/>
                    <a:pt x="1520331" y="483048"/>
                    <a:pt x="1536432" y="459602"/>
                  </a:cubicBezTo>
                  <a:lnTo>
                    <a:pt x="1457760" y="409885"/>
                  </a:lnTo>
                  <a:cubicBezTo>
                    <a:pt x="1449921" y="420478"/>
                    <a:pt x="1439823" y="429094"/>
                    <a:pt x="1427393" y="435803"/>
                  </a:cubicBezTo>
                  <a:cubicBezTo>
                    <a:pt x="1414964" y="442512"/>
                    <a:pt x="1399781" y="445760"/>
                    <a:pt x="1381843" y="445760"/>
                  </a:cubicBezTo>
                  <a:cubicBezTo>
                    <a:pt x="1371744" y="445760"/>
                    <a:pt x="1361928" y="444136"/>
                    <a:pt x="1352535" y="440958"/>
                  </a:cubicBezTo>
                  <a:cubicBezTo>
                    <a:pt x="1343072" y="437710"/>
                    <a:pt x="1334597" y="433260"/>
                    <a:pt x="1326970" y="427470"/>
                  </a:cubicBezTo>
                  <a:cubicBezTo>
                    <a:pt x="1319414" y="421749"/>
                    <a:pt x="1313128" y="414970"/>
                    <a:pt x="1308326" y="407131"/>
                  </a:cubicBezTo>
                  <a:cubicBezTo>
                    <a:pt x="1303524" y="399292"/>
                    <a:pt x="1300628" y="390535"/>
                    <a:pt x="1299710" y="380930"/>
                  </a:cubicBezTo>
                  <a:lnTo>
                    <a:pt x="1548862" y="380930"/>
                  </a:lnTo>
                  <a:cubicBezTo>
                    <a:pt x="1549285" y="376764"/>
                    <a:pt x="1549568" y="372456"/>
                    <a:pt x="1549568" y="367795"/>
                  </a:cubicBezTo>
                  <a:lnTo>
                    <a:pt x="1549568" y="353953"/>
                  </a:lnTo>
                  <a:cubicBezTo>
                    <a:pt x="1549568" y="324504"/>
                    <a:pt x="1545331" y="298303"/>
                    <a:pt x="1536785" y="275281"/>
                  </a:cubicBezTo>
                  <a:moveTo>
                    <a:pt x="1299710" y="310592"/>
                  </a:moveTo>
                  <a:cubicBezTo>
                    <a:pt x="1300134" y="301835"/>
                    <a:pt x="1302465" y="293431"/>
                    <a:pt x="1306631" y="285380"/>
                  </a:cubicBezTo>
                  <a:cubicBezTo>
                    <a:pt x="1310798" y="277329"/>
                    <a:pt x="1316306" y="270338"/>
                    <a:pt x="1323227" y="264335"/>
                  </a:cubicBezTo>
                  <a:cubicBezTo>
                    <a:pt x="1330148" y="258332"/>
                    <a:pt x="1338199" y="253600"/>
                    <a:pt x="1347380" y="250211"/>
                  </a:cubicBezTo>
                  <a:cubicBezTo>
                    <a:pt x="1356560" y="246750"/>
                    <a:pt x="1366730" y="245055"/>
                    <a:pt x="1377747" y="245055"/>
                  </a:cubicBezTo>
                  <a:cubicBezTo>
                    <a:pt x="1400275" y="245055"/>
                    <a:pt x="1417224" y="251482"/>
                    <a:pt x="1428453" y="264405"/>
                  </a:cubicBezTo>
                  <a:cubicBezTo>
                    <a:pt x="1439752" y="277258"/>
                    <a:pt x="1445331" y="292724"/>
                    <a:pt x="1445331" y="310662"/>
                  </a:cubicBezTo>
                  <a:lnTo>
                    <a:pt x="1299710" y="310662"/>
                  </a:lnTo>
                  <a:close/>
                  <a:moveTo>
                    <a:pt x="1032904" y="381707"/>
                  </a:moveTo>
                  <a:cubicBezTo>
                    <a:pt x="1029020" y="392300"/>
                    <a:pt x="1023441" y="401481"/>
                    <a:pt x="1016379" y="409320"/>
                  </a:cubicBezTo>
                  <a:cubicBezTo>
                    <a:pt x="1009246" y="417159"/>
                    <a:pt x="1000489" y="423444"/>
                    <a:pt x="990108" y="428317"/>
                  </a:cubicBezTo>
                  <a:cubicBezTo>
                    <a:pt x="979797" y="433119"/>
                    <a:pt x="968144" y="435591"/>
                    <a:pt x="955291" y="435591"/>
                  </a:cubicBezTo>
                  <a:cubicBezTo>
                    <a:pt x="942438" y="435591"/>
                    <a:pt x="930998" y="433190"/>
                    <a:pt x="921111" y="428317"/>
                  </a:cubicBezTo>
                  <a:cubicBezTo>
                    <a:pt x="911224" y="423444"/>
                    <a:pt x="902820" y="417018"/>
                    <a:pt x="895899" y="408967"/>
                  </a:cubicBezTo>
                  <a:cubicBezTo>
                    <a:pt x="888978" y="400916"/>
                    <a:pt x="883682" y="391594"/>
                    <a:pt x="880009" y="381001"/>
                  </a:cubicBezTo>
                  <a:cubicBezTo>
                    <a:pt x="876337" y="370408"/>
                    <a:pt x="874501" y="359391"/>
                    <a:pt x="874501" y="347880"/>
                  </a:cubicBezTo>
                  <a:cubicBezTo>
                    <a:pt x="874501" y="336368"/>
                    <a:pt x="876337" y="324645"/>
                    <a:pt x="880009" y="314052"/>
                  </a:cubicBezTo>
                  <a:cubicBezTo>
                    <a:pt x="883682" y="303459"/>
                    <a:pt x="888978" y="294278"/>
                    <a:pt x="895899" y="286439"/>
                  </a:cubicBezTo>
                  <a:cubicBezTo>
                    <a:pt x="902820" y="278600"/>
                    <a:pt x="911224" y="272386"/>
                    <a:pt x="921111" y="267795"/>
                  </a:cubicBezTo>
                  <a:cubicBezTo>
                    <a:pt x="930998" y="263205"/>
                    <a:pt x="942368" y="260874"/>
                    <a:pt x="955291" y="260874"/>
                  </a:cubicBezTo>
                  <a:cubicBezTo>
                    <a:pt x="968215" y="260874"/>
                    <a:pt x="979656" y="263205"/>
                    <a:pt x="989825" y="267795"/>
                  </a:cubicBezTo>
                  <a:cubicBezTo>
                    <a:pt x="999924" y="272386"/>
                    <a:pt x="1008681" y="278742"/>
                    <a:pt x="1016025" y="286792"/>
                  </a:cubicBezTo>
                  <a:cubicBezTo>
                    <a:pt x="1023370" y="294843"/>
                    <a:pt x="1029020" y="304165"/>
                    <a:pt x="1032904" y="314758"/>
                  </a:cubicBezTo>
                  <a:cubicBezTo>
                    <a:pt x="1036788" y="325351"/>
                    <a:pt x="1038765" y="336368"/>
                    <a:pt x="1038765" y="347880"/>
                  </a:cubicBezTo>
                  <a:cubicBezTo>
                    <a:pt x="1038765" y="359391"/>
                    <a:pt x="1036788" y="371114"/>
                    <a:pt x="1032904" y="381707"/>
                  </a:cubicBezTo>
                  <a:moveTo>
                    <a:pt x="1146463" y="178106"/>
                  </a:moveTo>
                  <a:lnTo>
                    <a:pt x="1039472" y="178106"/>
                  </a:lnTo>
                  <a:lnTo>
                    <a:pt x="1039472" y="222315"/>
                  </a:lnTo>
                  <a:lnTo>
                    <a:pt x="1038059" y="222315"/>
                  </a:lnTo>
                  <a:cubicBezTo>
                    <a:pt x="1026124" y="203954"/>
                    <a:pt x="1010235" y="190324"/>
                    <a:pt x="990461" y="181567"/>
                  </a:cubicBezTo>
                  <a:cubicBezTo>
                    <a:pt x="970687" y="172810"/>
                    <a:pt x="949995" y="168431"/>
                    <a:pt x="928385" y="168431"/>
                  </a:cubicBezTo>
                  <a:cubicBezTo>
                    <a:pt x="902608" y="168431"/>
                    <a:pt x="879586" y="173375"/>
                    <a:pt x="859317" y="183262"/>
                  </a:cubicBezTo>
                  <a:cubicBezTo>
                    <a:pt x="839049" y="193149"/>
                    <a:pt x="821959" y="206425"/>
                    <a:pt x="807905" y="222951"/>
                  </a:cubicBezTo>
                  <a:cubicBezTo>
                    <a:pt x="793852" y="239547"/>
                    <a:pt x="783188" y="258614"/>
                    <a:pt x="775843" y="280225"/>
                  </a:cubicBezTo>
                  <a:cubicBezTo>
                    <a:pt x="768499" y="301835"/>
                    <a:pt x="764826" y="324645"/>
                    <a:pt x="764826" y="348586"/>
                  </a:cubicBezTo>
                  <a:cubicBezTo>
                    <a:pt x="764826" y="372526"/>
                    <a:pt x="768499" y="395196"/>
                    <a:pt x="775843" y="416523"/>
                  </a:cubicBezTo>
                  <a:cubicBezTo>
                    <a:pt x="783188" y="437921"/>
                    <a:pt x="793922" y="456636"/>
                    <a:pt x="807905" y="472808"/>
                  </a:cubicBezTo>
                  <a:cubicBezTo>
                    <a:pt x="821959" y="488910"/>
                    <a:pt x="839049" y="501692"/>
                    <a:pt x="859317" y="511155"/>
                  </a:cubicBezTo>
                  <a:cubicBezTo>
                    <a:pt x="879586" y="520619"/>
                    <a:pt x="902820" y="525280"/>
                    <a:pt x="929020" y="525280"/>
                  </a:cubicBezTo>
                  <a:cubicBezTo>
                    <a:pt x="952043" y="525280"/>
                    <a:pt x="972523" y="521184"/>
                    <a:pt x="990461" y="512850"/>
                  </a:cubicBezTo>
                  <a:cubicBezTo>
                    <a:pt x="1008398" y="504588"/>
                    <a:pt x="1022664" y="493500"/>
                    <a:pt x="1033257" y="479729"/>
                  </a:cubicBezTo>
                  <a:lnTo>
                    <a:pt x="1035305" y="479729"/>
                  </a:lnTo>
                  <a:lnTo>
                    <a:pt x="1035305" y="500421"/>
                  </a:lnTo>
                  <a:cubicBezTo>
                    <a:pt x="1035305" y="529376"/>
                    <a:pt x="1027395" y="552610"/>
                    <a:pt x="1011506" y="570124"/>
                  </a:cubicBezTo>
                  <a:cubicBezTo>
                    <a:pt x="995616" y="587568"/>
                    <a:pt x="971110" y="596325"/>
                    <a:pt x="937989" y="596325"/>
                  </a:cubicBezTo>
                  <a:cubicBezTo>
                    <a:pt x="918710" y="596325"/>
                    <a:pt x="899006" y="592723"/>
                    <a:pt x="878950" y="585590"/>
                  </a:cubicBezTo>
                  <a:cubicBezTo>
                    <a:pt x="858964" y="578457"/>
                    <a:pt x="840673" y="567511"/>
                    <a:pt x="824077" y="552822"/>
                  </a:cubicBezTo>
                  <a:lnTo>
                    <a:pt x="767510" y="633613"/>
                  </a:lnTo>
                  <a:cubicBezTo>
                    <a:pt x="790956" y="651056"/>
                    <a:pt x="818710" y="664403"/>
                    <a:pt x="850702" y="673655"/>
                  </a:cubicBezTo>
                  <a:cubicBezTo>
                    <a:pt x="882693" y="682835"/>
                    <a:pt x="913837" y="687426"/>
                    <a:pt x="944204" y="687426"/>
                  </a:cubicBezTo>
                  <a:cubicBezTo>
                    <a:pt x="974571" y="687426"/>
                    <a:pt x="1002254" y="683400"/>
                    <a:pt x="1027395" y="675349"/>
                  </a:cubicBezTo>
                  <a:cubicBezTo>
                    <a:pt x="1052466" y="667299"/>
                    <a:pt x="1073723" y="655081"/>
                    <a:pt x="1091237" y="638768"/>
                  </a:cubicBezTo>
                  <a:cubicBezTo>
                    <a:pt x="1108680" y="622454"/>
                    <a:pt x="1122240" y="601833"/>
                    <a:pt x="1131915" y="576974"/>
                  </a:cubicBezTo>
                  <a:cubicBezTo>
                    <a:pt x="1141590" y="552116"/>
                    <a:pt x="1146392" y="522879"/>
                    <a:pt x="1146392" y="489334"/>
                  </a:cubicBezTo>
                  <a:lnTo>
                    <a:pt x="1146392" y="178036"/>
                  </a:lnTo>
                  <a:close/>
                  <a:moveTo>
                    <a:pt x="724078" y="521819"/>
                  </a:moveTo>
                  <a:lnTo>
                    <a:pt x="724078" y="309250"/>
                  </a:lnTo>
                  <a:cubicBezTo>
                    <a:pt x="724078" y="292230"/>
                    <a:pt x="721889" y="275210"/>
                    <a:pt x="717510" y="258191"/>
                  </a:cubicBezTo>
                  <a:cubicBezTo>
                    <a:pt x="713132" y="241171"/>
                    <a:pt x="705999" y="226129"/>
                    <a:pt x="696112" y="212993"/>
                  </a:cubicBezTo>
                  <a:cubicBezTo>
                    <a:pt x="686225" y="199858"/>
                    <a:pt x="673231" y="189194"/>
                    <a:pt x="657129" y="180931"/>
                  </a:cubicBezTo>
                  <a:cubicBezTo>
                    <a:pt x="641028" y="172669"/>
                    <a:pt x="621466" y="168502"/>
                    <a:pt x="598443" y="168502"/>
                  </a:cubicBezTo>
                  <a:cubicBezTo>
                    <a:pt x="586437" y="168502"/>
                    <a:pt x="575209" y="170126"/>
                    <a:pt x="564616" y="173375"/>
                  </a:cubicBezTo>
                  <a:cubicBezTo>
                    <a:pt x="554022" y="176553"/>
                    <a:pt x="544277" y="180719"/>
                    <a:pt x="535237" y="185804"/>
                  </a:cubicBezTo>
                  <a:cubicBezTo>
                    <a:pt x="526268" y="190889"/>
                    <a:pt x="518429" y="196962"/>
                    <a:pt x="511791" y="204095"/>
                  </a:cubicBezTo>
                  <a:cubicBezTo>
                    <a:pt x="505082" y="211228"/>
                    <a:pt x="499715" y="218502"/>
                    <a:pt x="495548" y="225846"/>
                  </a:cubicBezTo>
                  <a:lnTo>
                    <a:pt x="494136" y="225846"/>
                  </a:lnTo>
                  <a:lnTo>
                    <a:pt x="494136" y="178248"/>
                  </a:lnTo>
                  <a:lnTo>
                    <a:pt x="384391" y="178248"/>
                  </a:lnTo>
                  <a:lnTo>
                    <a:pt x="384391" y="521960"/>
                  </a:lnTo>
                  <a:lnTo>
                    <a:pt x="498302" y="521960"/>
                  </a:lnTo>
                  <a:lnTo>
                    <a:pt x="498302" y="335591"/>
                  </a:lnTo>
                  <a:cubicBezTo>
                    <a:pt x="498302" y="325916"/>
                    <a:pt x="499574" y="316594"/>
                    <a:pt x="502116" y="307626"/>
                  </a:cubicBezTo>
                  <a:cubicBezTo>
                    <a:pt x="504658" y="298657"/>
                    <a:pt x="508472" y="290747"/>
                    <a:pt x="513486" y="283826"/>
                  </a:cubicBezTo>
                  <a:cubicBezTo>
                    <a:pt x="518500" y="276905"/>
                    <a:pt x="524856" y="271538"/>
                    <a:pt x="532483" y="267654"/>
                  </a:cubicBezTo>
                  <a:cubicBezTo>
                    <a:pt x="540110" y="263770"/>
                    <a:pt x="548938" y="261792"/>
                    <a:pt x="559037" y="261792"/>
                  </a:cubicBezTo>
                  <a:cubicBezTo>
                    <a:pt x="569135" y="261792"/>
                    <a:pt x="577539" y="263770"/>
                    <a:pt x="584248" y="267654"/>
                  </a:cubicBezTo>
                  <a:cubicBezTo>
                    <a:pt x="590887" y="271538"/>
                    <a:pt x="596113" y="276835"/>
                    <a:pt x="599785" y="283544"/>
                  </a:cubicBezTo>
                  <a:cubicBezTo>
                    <a:pt x="603457" y="290182"/>
                    <a:pt x="606070" y="297950"/>
                    <a:pt x="607694" y="306637"/>
                  </a:cubicBezTo>
                  <a:cubicBezTo>
                    <a:pt x="609319" y="315394"/>
                    <a:pt x="610096" y="324575"/>
                    <a:pt x="610096" y="334250"/>
                  </a:cubicBezTo>
                  <a:lnTo>
                    <a:pt x="610096" y="521960"/>
                  </a:lnTo>
                  <a:lnTo>
                    <a:pt x="723937" y="521960"/>
                  </a:lnTo>
                  <a:close/>
                  <a:moveTo>
                    <a:pt x="73870" y="286439"/>
                  </a:moveTo>
                  <a:cubicBezTo>
                    <a:pt x="84463" y="276764"/>
                    <a:pt x="97245" y="268501"/>
                    <a:pt x="112217" y="261581"/>
                  </a:cubicBezTo>
                  <a:cubicBezTo>
                    <a:pt x="127189" y="254660"/>
                    <a:pt x="142725" y="251199"/>
                    <a:pt x="158827" y="251199"/>
                  </a:cubicBezTo>
                  <a:cubicBezTo>
                    <a:pt x="176270" y="251199"/>
                    <a:pt x="191030" y="255225"/>
                    <a:pt x="202965" y="263275"/>
                  </a:cubicBezTo>
                  <a:cubicBezTo>
                    <a:pt x="214900" y="271326"/>
                    <a:pt x="220903" y="283897"/>
                    <a:pt x="220903" y="300917"/>
                  </a:cubicBezTo>
                  <a:lnTo>
                    <a:pt x="220903" y="306425"/>
                  </a:lnTo>
                  <a:cubicBezTo>
                    <a:pt x="196044" y="306425"/>
                    <a:pt x="170550" y="307837"/>
                    <a:pt x="144279" y="310592"/>
                  </a:cubicBezTo>
                  <a:cubicBezTo>
                    <a:pt x="118078" y="313346"/>
                    <a:pt x="94209" y="318854"/>
                    <a:pt x="72810" y="327188"/>
                  </a:cubicBezTo>
                  <a:cubicBezTo>
                    <a:pt x="51412" y="335450"/>
                    <a:pt x="33898" y="347244"/>
                    <a:pt x="20339" y="362357"/>
                  </a:cubicBezTo>
                  <a:cubicBezTo>
                    <a:pt x="6780" y="377540"/>
                    <a:pt x="0" y="397597"/>
                    <a:pt x="0" y="422385"/>
                  </a:cubicBezTo>
                  <a:cubicBezTo>
                    <a:pt x="0" y="442653"/>
                    <a:pt x="3884" y="459673"/>
                    <a:pt x="11723" y="473444"/>
                  </a:cubicBezTo>
                  <a:cubicBezTo>
                    <a:pt x="19562" y="487286"/>
                    <a:pt x="29520" y="498302"/>
                    <a:pt x="41737" y="506565"/>
                  </a:cubicBezTo>
                  <a:cubicBezTo>
                    <a:pt x="53884" y="514828"/>
                    <a:pt x="67373" y="520831"/>
                    <a:pt x="82132" y="524503"/>
                  </a:cubicBezTo>
                  <a:cubicBezTo>
                    <a:pt x="96822" y="528175"/>
                    <a:pt x="111158" y="530011"/>
                    <a:pt x="124929" y="530011"/>
                  </a:cubicBezTo>
                  <a:cubicBezTo>
                    <a:pt x="145621" y="530011"/>
                    <a:pt x="164830" y="526057"/>
                    <a:pt x="182556" y="518288"/>
                  </a:cubicBezTo>
                  <a:cubicBezTo>
                    <a:pt x="200281" y="510449"/>
                    <a:pt x="213488" y="499432"/>
                    <a:pt x="222245" y="485167"/>
                  </a:cubicBezTo>
                  <a:lnTo>
                    <a:pt x="224293" y="485167"/>
                  </a:lnTo>
                  <a:lnTo>
                    <a:pt x="224293" y="521749"/>
                  </a:lnTo>
                  <a:lnTo>
                    <a:pt x="327823" y="521749"/>
                  </a:lnTo>
                  <a:lnTo>
                    <a:pt x="327823" y="348515"/>
                  </a:lnTo>
                  <a:cubicBezTo>
                    <a:pt x="327823" y="317230"/>
                    <a:pt x="324928" y="290182"/>
                    <a:pt x="319207" y="267442"/>
                  </a:cubicBezTo>
                  <a:cubicBezTo>
                    <a:pt x="313416" y="244632"/>
                    <a:pt x="304377" y="225776"/>
                    <a:pt x="291948" y="210875"/>
                  </a:cubicBezTo>
                  <a:cubicBezTo>
                    <a:pt x="279518" y="195903"/>
                    <a:pt x="263275" y="184886"/>
                    <a:pt x="243290" y="177753"/>
                  </a:cubicBezTo>
                  <a:cubicBezTo>
                    <a:pt x="223233" y="170621"/>
                    <a:pt x="198798" y="167019"/>
                    <a:pt x="169773" y="167019"/>
                  </a:cubicBezTo>
                  <a:cubicBezTo>
                    <a:pt x="140748" y="167019"/>
                    <a:pt x="114194" y="171821"/>
                    <a:pt x="87288" y="181496"/>
                  </a:cubicBezTo>
                  <a:cubicBezTo>
                    <a:pt x="60381" y="191171"/>
                    <a:pt x="36794" y="205649"/>
                    <a:pt x="16525" y="224999"/>
                  </a:cubicBezTo>
                  <a:lnTo>
                    <a:pt x="73799" y="286439"/>
                  </a:lnTo>
                  <a:close/>
                  <a:moveTo>
                    <a:pt x="224363" y="383755"/>
                  </a:moveTo>
                  <a:cubicBezTo>
                    <a:pt x="224363" y="405365"/>
                    <a:pt x="218290" y="422526"/>
                    <a:pt x="206072" y="435167"/>
                  </a:cubicBezTo>
                  <a:cubicBezTo>
                    <a:pt x="193855" y="447808"/>
                    <a:pt x="176270" y="454164"/>
                    <a:pt x="153248" y="454164"/>
                  </a:cubicBezTo>
                  <a:cubicBezTo>
                    <a:pt x="147739" y="454164"/>
                    <a:pt x="141948" y="453599"/>
                    <a:pt x="136016" y="452469"/>
                  </a:cubicBezTo>
                  <a:cubicBezTo>
                    <a:pt x="130013" y="451339"/>
                    <a:pt x="124717" y="449362"/>
                    <a:pt x="120126" y="446608"/>
                  </a:cubicBezTo>
                  <a:cubicBezTo>
                    <a:pt x="115536" y="443854"/>
                    <a:pt x="111723" y="440181"/>
                    <a:pt x="108756" y="435591"/>
                  </a:cubicBezTo>
                  <a:cubicBezTo>
                    <a:pt x="105790" y="431001"/>
                    <a:pt x="104307" y="425492"/>
                    <a:pt x="104307" y="418995"/>
                  </a:cubicBezTo>
                  <a:cubicBezTo>
                    <a:pt x="104307" y="408896"/>
                    <a:pt x="107556" y="400704"/>
                    <a:pt x="113982" y="394489"/>
                  </a:cubicBezTo>
                  <a:cubicBezTo>
                    <a:pt x="120409" y="388275"/>
                    <a:pt x="128601" y="383543"/>
                    <a:pt x="138488" y="380295"/>
                  </a:cubicBezTo>
                  <a:cubicBezTo>
                    <a:pt x="148375" y="377046"/>
                    <a:pt x="159674" y="374857"/>
                    <a:pt x="172315" y="373727"/>
                  </a:cubicBezTo>
                  <a:cubicBezTo>
                    <a:pt x="184957" y="372597"/>
                    <a:pt x="197527" y="372032"/>
                    <a:pt x="209956" y="372032"/>
                  </a:cubicBezTo>
                  <a:lnTo>
                    <a:pt x="224434" y="372032"/>
                  </a:lnTo>
                  <a:lnTo>
                    <a:pt x="224434" y="383755"/>
                  </a:lnTo>
                  <a:close/>
                </a:path>
              </a:pathLst>
            </a:custGeom>
            <a:solidFill>
              <a:srgbClr val="75C044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16EDAFFF-5E6A-5448-75D4-63E87F595FC7}"/>
                </a:ext>
              </a:extLst>
            </p:cNvPr>
            <p:cNvSpPr/>
            <p:nvPr/>
          </p:nvSpPr>
          <p:spPr>
            <a:xfrm>
              <a:off x="7402969" y="6291486"/>
              <a:ext cx="301057" cy="365887"/>
            </a:xfrm>
            <a:custGeom>
              <a:avLst/>
              <a:gdLst>
                <a:gd name="connsiteX0" fmla="*/ 71 w 301057"/>
                <a:gd name="connsiteY0" fmla="*/ 48305 h 365887"/>
                <a:gd name="connsiteX1" fmla="*/ 62570 w 301057"/>
                <a:gd name="connsiteY1" fmla="*/ 12076 h 365887"/>
                <a:gd name="connsiteX2" fmla="*/ 138135 w 301057"/>
                <a:gd name="connsiteY2" fmla="*/ 0 h 365887"/>
                <a:gd name="connsiteX3" fmla="*/ 188205 w 301057"/>
                <a:gd name="connsiteY3" fmla="*/ 6568 h 365887"/>
                <a:gd name="connsiteX4" fmla="*/ 234109 w 301057"/>
                <a:gd name="connsiteY4" fmla="*/ 26907 h 365887"/>
                <a:gd name="connsiteX5" fmla="*/ 267936 w 301057"/>
                <a:gd name="connsiteY5" fmla="*/ 62429 h 365887"/>
                <a:gd name="connsiteX6" fmla="*/ 281072 w 301057"/>
                <a:gd name="connsiteY6" fmla="*/ 115183 h 365887"/>
                <a:gd name="connsiteX7" fmla="*/ 272103 w 301057"/>
                <a:gd name="connsiteY7" fmla="*/ 156638 h 365887"/>
                <a:gd name="connsiteX8" fmla="*/ 248939 w 301057"/>
                <a:gd name="connsiteY8" fmla="*/ 185663 h 365887"/>
                <a:gd name="connsiteX9" fmla="*/ 216807 w 301057"/>
                <a:gd name="connsiteY9" fmla="*/ 204307 h 365887"/>
                <a:gd name="connsiteX10" fmla="*/ 180931 w 301057"/>
                <a:gd name="connsiteY10" fmla="*/ 215324 h 365887"/>
                <a:gd name="connsiteX11" fmla="*/ 129166 w 301057"/>
                <a:gd name="connsiteY11" fmla="*/ 231213 h 365887"/>
                <a:gd name="connsiteX12" fmla="*/ 112570 w 301057"/>
                <a:gd name="connsiteY12" fmla="*/ 254660 h 365887"/>
                <a:gd name="connsiteX13" fmla="*/ 126059 w 301057"/>
                <a:gd name="connsiteY13" fmla="*/ 277823 h 365887"/>
                <a:gd name="connsiteX14" fmla="*/ 153318 w 301057"/>
                <a:gd name="connsiteY14" fmla="*/ 284391 h 365887"/>
                <a:gd name="connsiteX15" fmla="*/ 200282 w 301057"/>
                <a:gd name="connsiteY15" fmla="*/ 273374 h 365887"/>
                <a:gd name="connsiteX16" fmla="*/ 237569 w 301057"/>
                <a:gd name="connsiteY16" fmla="*/ 245761 h 365887"/>
                <a:gd name="connsiteX17" fmla="*/ 301058 w 301057"/>
                <a:gd name="connsiteY17" fmla="*/ 312710 h 365887"/>
                <a:gd name="connsiteX18" fmla="*/ 233756 w 301057"/>
                <a:gd name="connsiteY18" fmla="*/ 352399 h 365887"/>
                <a:gd name="connsiteX19" fmla="*/ 151270 w 301057"/>
                <a:gd name="connsiteY19" fmla="*/ 365888 h 365887"/>
                <a:gd name="connsiteX20" fmla="*/ 98799 w 301057"/>
                <a:gd name="connsiteY20" fmla="*/ 359673 h 365887"/>
                <a:gd name="connsiteX21" fmla="*/ 51483 w 301057"/>
                <a:gd name="connsiteY21" fmla="*/ 339687 h 365887"/>
                <a:gd name="connsiteX22" fmla="*/ 17302 w 301057"/>
                <a:gd name="connsiteY22" fmla="*/ 303459 h 365887"/>
                <a:gd name="connsiteX23" fmla="*/ 4167 w 301057"/>
                <a:gd name="connsiteY23" fmla="*/ 248586 h 365887"/>
                <a:gd name="connsiteX24" fmla="*/ 13842 w 301057"/>
                <a:gd name="connsiteY24" fmla="*/ 205790 h 365887"/>
                <a:gd name="connsiteX25" fmla="*/ 39406 w 301057"/>
                <a:gd name="connsiteY25" fmla="*/ 175423 h 365887"/>
                <a:gd name="connsiteX26" fmla="*/ 74929 w 301057"/>
                <a:gd name="connsiteY26" fmla="*/ 155437 h 365887"/>
                <a:gd name="connsiteX27" fmla="*/ 113912 w 301057"/>
                <a:gd name="connsiteY27" fmla="*/ 143714 h 365887"/>
                <a:gd name="connsiteX28" fmla="*/ 161864 w 301057"/>
                <a:gd name="connsiteY28" fmla="*/ 129943 h 365887"/>
                <a:gd name="connsiteX29" fmla="*/ 176694 w 301057"/>
                <a:gd name="connsiteY29" fmla="*/ 109251 h 365887"/>
                <a:gd name="connsiteX30" fmla="*/ 163205 w 301057"/>
                <a:gd name="connsiteY30" fmla="*/ 87853 h 365887"/>
                <a:gd name="connsiteX31" fmla="*/ 133898 w 301057"/>
                <a:gd name="connsiteY31" fmla="*/ 81638 h 365887"/>
                <a:gd name="connsiteX32" fmla="*/ 94562 w 301057"/>
                <a:gd name="connsiteY32" fmla="*/ 90607 h 365887"/>
                <a:gd name="connsiteX33" fmla="*/ 62146 w 301057"/>
                <a:gd name="connsiteY33" fmla="*/ 112711 h 365887"/>
                <a:gd name="connsiteX34" fmla="*/ 0 w 301057"/>
                <a:gd name="connsiteY34" fmla="*/ 48517 h 365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301057" h="365887">
                  <a:moveTo>
                    <a:pt x="71" y="48305"/>
                  </a:moveTo>
                  <a:cubicBezTo>
                    <a:pt x="17090" y="32203"/>
                    <a:pt x="37923" y="20127"/>
                    <a:pt x="62570" y="12076"/>
                  </a:cubicBezTo>
                  <a:cubicBezTo>
                    <a:pt x="87217" y="4025"/>
                    <a:pt x="112358" y="0"/>
                    <a:pt x="138135" y="0"/>
                  </a:cubicBezTo>
                  <a:cubicBezTo>
                    <a:pt x="154660" y="0"/>
                    <a:pt x="171397" y="2189"/>
                    <a:pt x="188205" y="6568"/>
                  </a:cubicBezTo>
                  <a:cubicBezTo>
                    <a:pt x="205013" y="10946"/>
                    <a:pt x="220267" y="17726"/>
                    <a:pt x="234109" y="26907"/>
                  </a:cubicBezTo>
                  <a:cubicBezTo>
                    <a:pt x="247880" y="36087"/>
                    <a:pt x="259179" y="47952"/>
                    <a:pt x="267936" y="62429"/>
                  </a:cubicBezTo>
                  <a:cubicBezTo>
                    <a:pt x="276693" y="76906"/>
                    <a:pt x="281072" y="94491"/>
                    <a:pt x="281072" y="115183"/>
                  </a:cubicBezTo>
                  <a:cubicBezTo>
                    <a:pt x="281072" y="131285"/>
                    <a:pt x="278106" y="145126"/>
                    <a:pt x="272103" y="156638"/>
                  </a:cubicBezTo>
                  <a:cubicBezTo>
                    <a:pt x="266100" y="168149"/>
                    <a:pt x="258403" y="177824"/>
                    <a:pt x="248939" y="185663"/>
                  </a:cubicBezTo>
                  <a:cubicBezTo>
                    <a:pt x="239476" y="193502"/>
                    <a:pt x="228812" y="199716"/>
                    <a:pt x="216807" y="204307"/>
                  </a:cubicBezTo>
                  <a:cubicBezTo>
                    <a:pt x="204872" y="208897"/>
                    <a:pt x="192937" y="212569"/>
                    <a:pt x="180931" y="215324"/>
                  </a:cubicBezTo>
                  <a:cubicBezTo>
                    <a:pt x="157485" y="220832"/>
                    <a:pt x="140183" y="226129"/>
                    <a:pt x="129166" y="231213"/>
                  </a:cubicBezTo>
                  <a:cubicBezTo>
                    <a:pt x="118149" y="236298"/>
                    <a:pt x="112570" y="244067"/>
                    <a:pt x="112570" y="254660"/>
                  </a:cubicBezTo>
                  <a:cubicBezTo>
                    <a:pt x="112570" y="265253"/>
                    <a:pt x="117090" y="273445"/>
                    <a:pt x="126059" y="277823"/>
                  </a:cubicBezTo>
                  <a:cubicBezTo>
                    <a:pt x="135027" y="282202"/>
                    <a:pt x="144138" y="284391"/>
                    <a:pt x="153318" y="284391"/>
                  </a:cubicBezTo>
                  <a:cubicBezTo>
                    <a:pt x="169914" y="284391"/>
                    <a:pt x="185522" y="280719"/>
                    <a:pt x="200282" y="273374"/>
                  </a:cubicBezTo>
                  <a:cubicBezTo>
                    <a:pt x="215041" y="266030"/>
                    <a:pt x="227470" y="256778"/>
                    <a:pt x="237569" y="245761"/>
                  </a:cubicBezTo>
                  <a:lnTo>
                    <a:pt x="301058" y="312710"/>
                  </a:lnTo>
                  <a:cubicBezTo>
                    <a:pt x="283120" y="330224"/>
                    <a:pt x="260662" y="343430"/>
                    <a:pt x="233756" y="352399"/>
                  </a:cubicBezTo>
                  <a:cubicBezTo>
                    <a:pt x="206849" y="361368"/>
                    <a:pt x="179378" y="365888"/>
                    <a:pt x="151270" y="365888"/>
                  </a:cubicBezTo>
                  <a:cubicBezTo>
                    <a:pt x="133756" y="365888"/>
                    <a:pt x="116313" y="363840"/>
                    <a:pt x="98799" y="359673"/>
                  </a:cubicBezTo>
                  <a:cubicBezTo>
                    <a:pt x="81285" y="355577"/>
                    <a:pt x="65536" y="348868"/>
                    <a:pt x="51483" y="339687"/>
                  </a:cubicBezTo>
                  <a:cubicBezTo>
                    <a:pt x="37429" y="330507"/>
                    <a:pt x="26059" y="318431"/>
                    <a:pt x="17302" y="303459"/>
                  </a:cubicBezTo>
                  <a:cubicBezTo>
                    <a:pt x="8545" y="288487"/>
                    <a:pt x="4167" y="270196"/>
                    <a:pt x="4167" y="248586"/>
                  </a:cubicBezTo>
                  <a:cubicBezTo>
                    <a:pt x="4167" y="231990"/>
                    <a:pt x="7345" y="217725"/>
                    <a:pt x="13842" y="205790"/>
                  </a:cubicBezTo>
                  <a:cubicBezTo>
                    <a:pt x="20268" y="193784"/>
                    <a:pt x="28813" y="183685"/>
                    <a:pt x="39406" y="175423"/>
                  </a:cubicBezTo>
                  <a:cubicBezTo>
                    <a:pt x="50000" y="167160"/>
                    <a:pt x="61864" y="160522"/>
                    <a:pt x="74929" y="155437"/>
                  </a:cubicBezTo>
                  <a:cubicBezTo>
                    <a:pt x="88064" y="150423"/>
                    <a:pt x="101059" y="146468"/>
                    <a:pt x="113912" y="143714"/>
                  </a:cubicBezTo>
                  <a:cubicBezTo>
                    <a:pt x="136016" y="138700"/>
                    <a:pt x="151976" y="134039"/>
                    <a:pt x="161864" y="129943"/>
                  </a:cubicBezTo>
                  <a:cubicBezTo>
                    <a:pt x="171751" y="125776"/>
                    <a:pt x="176694" y="118926"/>
                    <a:pt x="176694" y="109251"/>
                  </a:cubicBezTo>
                  <a:cubicBezTo>
                    <a:pt x="176694" y="99576"/>
                    <a:pt x="172245" y="92019"/>
                    <a:pt x="163205" y="87853"/>
                  </a:cubicBezTo>
                  <a:cubicBezTo>
                    <a:pt x="154236" y="83686"/>
                    <a:pt x="144491" y="81638"/>
                    <a:pt x="133898" y="81638"/>
                  </a:cubicBezTo>
                  <a:cubicBezTo>
                    <a:pt x="120056" y="81638"/>
                    <a:pt x="106991" y="84604"/>
                    <a:pt x="94562" y="90607"/>
                  </a:cubicBezTo>
                  <a:cubicBezTo>
                    <a:pt x="82132" y="96610"/>
                    <a:pt x="71327" y="103954"/>
                    <a:pt x="62146" y="112711"/>
                  </a:cubicBezTo>
                  <a:lnTo>
                    <a:pt x="0" y="48517"/>
                  </a:lnTo>
                  <a:close/>
                </a:path>
              </a:pathLst>
            </a:custGeom>
            <a:solidFill>
              <a:srgbClr val="ED1C29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FB2F587E-D50E-8075-6DA3-CD1EE2138D35}"/>
                </a:ext>
              </a:extLst>
            </p:cNvPr>
            <p:cNvSpPr/>
            <p:nvPr/>
          </p:nvSpPr>
          <p:spPr>
            <a:xfrm>
              <a:off x="7563350" y="5557521"/>
              <a:ext cx="1061306" cy="1256001"/>
            </a:xfrm>
            <a:custGeom>
              <a:avLst/>
              <a:gdLst>
                <a:gd name="connsiteX0" fmla="*/ 818640 w 1061306"/>
                <a:gd name="connsiteY0" fmla="*/ 1105220 h 1256001"/>
                <a:gd name="connsiteX1" fmla="*/ 680363 w 1061306"/>
                <a:gd name="connsiteY1" fmla="*/ 1242578 h 1256001"/>
                <a:gd name="connsiteX2" fmla="*/ 491311 w 1061306"/>
                <a:gd name="connsiteY2" fmla="*/ 1195121 h 1256001"/>
                <a:gd name="connsiteX3" fmla="*/ 379942 w 1061306"/>
                <a:gd name="connsiteY3" fmla="*/ 1001972 h 1256001"/>
                <a:gd name="connsiteX4" fmla="*/ 393360 w 1061306"/>
                <a:gd name="connsiteY4" fmla="*/ 635802 h 1256001"/>
                <a:gd name="connsiteX5" fmla="*/ 718640 w 1061306"/>
                <a:gd name="connsiteY5" fmla="*/ 319914 h 1256001"/>
                <a:gd name="connsiteX6" fmla="*/ 974218 w 1061306"/>
                <a:gd name="connsiteY6" fmla="*/ 0 h 1256001"/>
                <a:gd name="connsiteX7" fmla="*/ 1004373 w 1061306"/>
                <a:gd name="connsiteY7" fmla="*/ 48305 h 1256001"/>
                <a:gd name="connsiteX8" fmla="*/ 997240 w 1061306"/>
                <a:gd name="connsiteY8" fmla="*/ 326834 h 1256001"/>
                <a:gd name="connsiteX9" fmla="*/ 738132 w 1061306"/>
                <a:gd name="connsiteY9" fmla="*/ 429235 h 1256001"/>
                <a:gd name="connsiteX10" fmla="*/ 743499 w 1061306"/>
                <a:gd name="connsiteY10" fmla="*/ 432272 h 1256001"/>
                <a:gd name="connsiteX11" fmla="*/ 956421 w 1061306"/>
                <a:gd name="connsiteY11" fmla="*/ 430224 h 1256001"/>
                <a:gd name="connsiteX12" fmla="*/ 1053314 w 1061306"/>
                <a:gd name="connsiteY12" fmla="*/ 309179 h 1256001"/>
                <a:gd name="connsiteX13" fmla="*/ 1056703 w 1061306"/>
                <a:gd name="connsiteY13" fmla="*/ 325281 h 1256001"/>
                <a:gd name="connsiteX14" fmla="*/ 936577 w 1061306"/>
                <a:gd name="connsiteY14" fmla="*/ 567299 h 1256001"/>
                <a:gd name="connsiteX15" fmla="*/ 659319 w 1061306"/>
                <a:gd name="connsiteY15" fmla="*/ 507413 h 1256001"/>
                <a:gd name="connsiteX16" fmla="*/ 816239 w 1061306"/>
                <a:gd name="connsiteY16" fmla="*/ 656988 h 1256001"/>
                <a:gd name="connsiteX17" fmla="*/ 1030503 w 1061306"/>
                <a:gd name="connsiteY17" fmla="*/ 580505 h 1256001"/>
                <a:gd name="connsiteX18" fmla="*/ 1030503 w 1061306"/>
                <a:gd name="connsiteY18" fmla="*/ 603669 h 1256001"/>
                <a:gd name="connsiteX19" fmla="*/ 913837 w 1061306"/>
                <a:gd name="connsiteY19" fmla="*/ 803880 h 1256001"/>
                <a:gd name="connsiteX20" fmla="*/ 695547 w 1061306"/>
                <a:gd name="connsiteY20" fmla="*/ 780434 h 1256001"/>
                <a:gd name="connsiteX21" fmla="*/ 577822 w 1061306"/>
                <a:gd name="connsiteY21" fmla="*/ 606706 h 1256001"/>
                <a:gd name="connsiteX22" fmla="*/ 576833 w 1061306"/>
                <a:gd name="connsiteY22" fmla="*/ 627822 h 1256001"/>
                <a:gd name="connsiteX23" fmla="*/ 701550 w 1061306"/>
                <a:gd name="connsiteY23" fmla="*/ 857834 h 1256001"/>
                <a:gd name="connsiteX24" fmla="*/ 969133 w 1061306"/>
                <a:gd name="connsiteY24" fmla="*/ 899077 h 1256001"/>
                <a:gd name="connsiteX25" fmla="*/ 959105 w 1061306"/>
                <a:gd name="connsiteY25" fmla="*/ 915179 h 1256001"/>
                <a:gd name="connsiteX26" fmla="*/ 669347 w 1061306"/>
                <a:gd name="connsiteY26" fmla="*/ 1015743 h 1256001"/>
                <a:gd name="connsiteX27" fmla="*/ 484884 w 1061306"/>
                <a:gd name="connsiteY27" fmla="*/ 758188 h 1256001"/>
                <a:gd name="connsiteX28" fmla="*/ 538203 w 1061306"/>
                <a:gd name="connsiteY28" fmla="*/ 1005997 h 1256001"/>
                <a:gd name="connsiteX29" fmla="*/ 818569 w 1061306"/>
                <a:gd name="connsiteY29" fmla="*/ 1105291 h 1256001"/>
                <a:gd name="connsiteX30" fmla="*/ 490252 w 1061306"/>
                <a:gd name="connsiteY30" fmla="*/ 1254372 h 1256001"/>
                <a:gd name="connsiteX31" fmla="*/ 333261 w 1061306"/>
                <a:gd name="connsiteY31" fmla="*/ 806634 h 1256001"/>
                <a:gd name="connsiteX32" fmla="*/ 0 w 1061306"/>
                <a:gd name="connsiteY32" fmla="*/ 1254372 h 1256001"/>
                <a:gd name="connsiteX33" fmla="*/ 309885 w 1061306"/>
                <a:gd name="connsiteY33" fmla="*/ 1093497 h 1256001"/>
                <a:gd name="connsiteX34" fmla="*/ 490252 w 1061306"/>
                <a:gd name="connsiteY34" fmla="*/ 1254372 h 1256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061306" h="1256001">
                  <a:moveTo>
                    <a:pt x="818640" y="1105220"/>
                  </a:moveTo>
                  <a:cubicBezTo>
                    <a:pt x="799854" y="1171886"/>
                    <a:pt x="747171" y="1224217"/>
                    <a:pt x="680363" y="1242578"/>
                  </a:cubicBezTo>
                  <a:cubicBezTo>
                    <a:pt x="613556" y="1260940"/>
                    <a:pt x="541523" y="1242861"/>
                    <a:pt x="491311" y="1195121"/>
                  </a:cubicBezTo>
                  <a:cubicBezTo>
                    <a:pt x="436368" y="1142932"/>
                    <a:pt x="397597" y="1075701"/>
                    <a:pt x="379942" y="1001972"/>
                  </a:cubicBezTo>
                  <a:cubicBezTo>
                    <a:pt x="350987" y="881139"/>
                    <a:pt x="355648" y="754163"/>
                    <a:pt x="393360" y="635802"/>
                  </a:cubicBezTo>
                  <a:cubicBezTo>
                    <a:pt x="441947" y="483119"/>
                    <a:pt x="564616" y="364052"/>
                    <a:pt x="718640" y="319914"/>
                  </a:cubicBezTo>
                  <a:cubicBezTo>
                    <a:pt x="862919" y="278600"/>
                    <a:pt x="965743" y="149787"/>
                    <a:pt x="974218" y="0"/>
                  </a:cubicBezTo>
                  <a:lnTo>
                    <a:pt x="1004373" y="48305"/>
                  </a:lnTo>
                  <a:cubicBezTo>
                    <a:pt x="1057904" y="133968"/>
                    <a:pt x="1055079" y="243996"/>
                    <a:pt x="997240" y="326834"/>
                  </a:cubicBezTo>
                  <a:cubicBezTo>
                    <a:pt x="939331" y="409673"/>
                    <a:pt x="837001" y="450068"/>
                    <a:pt x="738132" y="429235"/>
                  </a:cubicBezTo>
                  <a:lnTo>
                    <a:pt x="743499" y="432272"/>
                  </a:lnTo>
                  <a:cubicBezTo>
                    <a:pt x="809600" y="469418"/>
                    <a:pt x="891026" y="468712"/>
                    <a:pt x="956421" y="430224"/>
                  </a:cubicBezTo>
                  <a:cubicBezTo>
                    <a:pt x="1002396" y="403246"/>
                    <a:pt x="1037071" y="359956"/>
                    <a:pt x="1053314" y="309179"/>
                  </a:cubicBezTo>
                  <a:lnTo>
                    <a:pt x="1056703" y="325281"/>
                  </a:lnTo>
                  <a:cubicBezTo>
                    <a:pt x="1077254" y="423797"/>
                    <a:pt x="1027537" y="524079"/>
                    <a:pt x="936577" y="567299"/>
                  </a:cubicBezTo>
                  <a:cubicBezTo>
                    <a:pt x="845687" y="610519"/>
                    <a:pt x="705929" y="576833"/>
                    <a:pt x="659319" y="507413"/>
                  </a:cubicBezTo>
                  <a:cubicBezTo>
                    <a:pt x="659319" y="507413"/>
                    <a:pt x="693570" y="629446"/>
                    <a:pt x="816239" y="656988"/>
                  </a:cubicBezTo>
                  <a:cubicBezTo>
                    <a:pt x="889331" y="673372"/>
                    <a:pt x="991308" y="650985"/>
                    <a:pt x="1030503" y="580505"/>
                  </a:cubicBezTo>
                  <a:lnTo>
                    <a:pt x="1030503" y="603669"/>
                  </a:lnTo>
                  <a:cubicBezTo>
                    <a:pt x="1027466" y="699219"/>
                    <a:pt x="978314" y="777326"/>
                    <a:pt x="913837" y="803880"/>
                  </a:cubicBezTo>
                  <a:cubicBezTo>
                    <a:pt x="849360" y="830433"/>
                    <a:pt x="753739" y="818710"/>
                    <a:pt x="695547" y="780434"/>
                  </a:cubicBezTo>
                  <a:cubicBezTo>
                    <a:pt x="621113" y="731493"/>
                    <a:pt x="585590" y="669770"/>
                    <a:pt x="577822" y="606706"/>
                  </a:cubicBezTo>
                  <a:lnTo>
                    <a:pt x="576833" y="627822"/>
                  </a:lnTo>
                  <a:cubicBezTo>
                    <a:pt x="572454" y="719346"/>
                    <a:pt x="625138" y="803527"/>
                    <a:pt x="701550" y="857834"/>
                  </a:cubicBezTo>
                  <a:cubicBezTo>
                    <a:pt x="776267" y="910942"/>
                    <a:pt x="881351" y="925419"/>
                    <a:pt x="969133" y="899077"/>
                  </a:cubicBezTo>
                  <a:lnTo>
                    <a:pt x="959105" y="915179"/>
                  </a:lnTo>
                  <a:cubicBezTo>
                    <a:pt x="900772" y="1008540"/>
                    <a:pt x="774148" y="1049429"/>
                    <a:pt x="669347" y="1015743"/>
                  </a:cubicBezTo>
                  <a:cubicBezTo>
                    <a:pt x="564545" y="982128"/>
                    <a:pt x="474150" y="884317"/>
                    <a:pt x="484884" y="758188"/>
                  </a:cubicBezTo>
                  <a:cubicBezTo>
                    <a:pt x="478317" y="834953"/>
                    <a:pt x="488910" y="929868"/>
                    <a:pt x="538203" y="1005997"/>
                  </a:cubicBezTo>
                  <a:cubicBezTo>
                    <a:pt x="599291" y="1100347"/>
                    <a:pt x="713555" y="1145262"/>
                    <a:pt x="818569" y="1105291"/>
                  </a:cubicBezTo>
                  <a:moveTo>
                    <a:pt x="490252" y="1254372"/>
                  </a:moveTo>
                  <a:cubicBezTo>
                    <a:pt x="364546" y="1142437"/>
                    <a:pt x="304942" y="972523"/>
                    <a:pt x="333261" y="806634"/>
                  </a:cubicBezTo>
                  <a:cubicBezTo>
                    <a:pt x="300210" y="1000348"/>
                    <a:pt x="230295" y="1184033"/>
                    <a:pt x="0" y="1254372"/>
                  </a:cubicBezTo>
                  <a:cubicBezTo>
                    <a:pt x="177400" y="1263482"/>
                    <a:pt x="281708" y="1237635"/>
                    <a:pt x="309885" y="1093497"/>
                  </a:cubicBezTo>
                  <a:cubicBezTo>
                    <a:pt x="307837" y="1196745"/>
                    <a:pt x="372244" y="1265177"/>
                    <a:pt x="490252" y="1254372"/>
                  </a:cubicBezTo>
                </a:path>
              </a:pathLst>
            </a:custGeom>
            <a:solidFill>
              <a:srgbClr val="E2E3E4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48623DE8-C524-E279-4AA3-6FD22B8B233F}"/>
                </a:ext>
              </a:extLst>
            </p:cNvPr>
            <p:cNvSpPr/>
            <p:nvPr/>
          </p:nvSpPr>
          <p:spPr>
            <a:xfrm>
              <a:off x="5734193" y="6948404"/>
              <a:ext cx="73163" cy="88417"/>
            </a:xfrm>
            <a:custGeom>
              <a:avLst/>
              <a:gdLst>
                <a:gd name="connsiteX0" fmla="*/ 0 w 73163"/>
                <a:gd name="connsiteY0" fmla="*/ 44209 h 88417"/>
                <a:gd name="connsiteX1" fmla="*/ 36582 w 73163"/>
                <a:gd name="connsiteY1" fmla="*/ 0 h 88417"/>
                <a:gd name="connsiteX2" fmla="*/ 73163 w 73163"/>
                <a:gd name="connsiteY2" fmla="*/ 44209 h 88417"/>
                <a:gd name="connsiteX3" fmla="*/ 36582 w 73163"/>
                <a:gd name="connsiteY3" fmla="*/ 88418 h 88417"/>
                <a:gd name="connsiteX4" fmla="*/ 0 w 73163"/>
                <a:gd name="connsiteY4" fmla="*/ 44209 h 88417"/>
                <a:gd name="connsiteX5" fmla="*/ 53319 w 73163"/>
                <a:gd name="connsiteY5" fmla="*/ 44209 h 88417"/>
                <a:gd name="connsiteX6" fmla="*/ 36582 w 73163"/>
                <a:gd name="connsiteY6" fmla="*/ 16737 h 88417"/>
                <a:gd name="connsiteX7" fmla="*/ 19986 w 73163"/>
                <a:gd name="connsiteY7" fmla="*/ 44209 h 88417"/>
                <a:gd name="connsiteX8" fmla="*/ 36582 w 73163"/>
                <a:gd name="connsiteY8" fmla="*/ 71680 h 88417"/>
                <a:gd name="connsiteX9" fmla="*/ 53319 w 73163"/>
                <a:gd name="connsiteY9" fmla="*/ 44209 h 88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3163" h="88417">
                  <a:moveTo>
                    <a:pt x="0" y="44209"/>
                  </a:moveTo>
                  <a:cubicBezTo>
                    <a:pt x="0" y="16031"/>
                    <a:pt x="15607" y="0"/>
                    <a:pt x="36582" y="0"/>
                  </a:cubicBezTo>
                  <a:cubicBezTo>
                    <a:pt x="57556" y="0"/>
                    <a:pt x="73163" y="15960"/>
                    <a:pt x="73163" y="44209"/>
                  </a:cubicBezTo>
                  <a:cubicBezTo>
                    <a:pt x="73163" y="72457"/>
                    <a:pt x="57697" y="88418"/>
                    <a:pt x="36582" y="88418"/>
                  </a:cubicBezTo>
                  <a:cubicBezTo>
                    <a:pt x="15466" y="88418"/>
                    <a:pt x="0" y="72457"/>
                    <a:pt x="0" y="44209"/>
                  </a:cubicBezTo>
                  <a:close/>
                  <a:moveTo>
                    <a:pt x="53319" y="44209"/>
                  </a:moveTo>
                  <a:cubicBezTo>
                    <a:pt x="53319" y="24788"/>
                    <a:pt x="46469" y="16737"/>
                    <a:pt x="36582" y="16737"/>
                  </a:cubicBezTo>
                  <a:cubicBezTo>
                    <a:pt x="26695" y="16737"/>
                    <a:pt x="19986" y="24788"/>
                    <a:pt x="19986" y="44209"/>
                  </a:cubicBezTo>
                  <a:cubicBezTo>
                    <a:pt x="19986" y="63630"/>
                    <a:pt x="26836" y="71680"/>
                    <a:pt x="36582" y="71680"/>
                  </a:cubicBezTo>
                  <a:cubicBezTo>
                    <a:pt x="46327" y="71680"/>
                    <a:pt x="53319" y="63630"/>
                    <a:pt x="53319" y="44209"/>
                  </a:cubicBez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8EB13C6-06FE-EC85-384F-8C4B8181FB52}"/>
                </a:ext>
              </a:extLst>
            </p:cNvPr>
            <p:cNvSpPr/>
            <p:nvPr/>
          </p:nvSpPr>
          <p:spPr>
            <a:xfrm>
              <a:off x="5817102" y="6948404"/>
              <a:ext cx="73163" cy="88417"/>
            </a:xfrm>
            <a:custGeom>
              <a:avLst/>
              <a:gdLst>
                <a:gd name="connsiteX0" fmla="*/ 0 w 73163"/>
                <a:gd name="connsiteY0" fmla="*/ 44209 h 88417"/>
                <a:gd name="connsiteX1" fmla="*/ 36582 w 73163"/>
                <a:gd name="connsiteY1" fmla="*/ 0 h 88417"/>
                <a:gd name="connsiteX2" fmla="*/ 73163 w 73163"/>
                <a:gd name="connsiteY2" fmla="*/ 44209 h 88417"/>
                <a:gd name="connsiteX3" fmla="*/ 36582 w 73163"/>
                <a:gd name="connsiteY3" fmla="*/ 88418 h 88417"/>
                <a:gd name="connsiteX4" fmla="*/ 0 w 73163"/>
                <a:gd name="connsiteY4" fmla="*/ 44209 h 88417"/>
                <a:gd name="connsiteX5" fmla="*/ 53319 w 73163"/>
                <a:gd name="connsiteY5" fmla="*/ 44209 h 88417"/>
                <a:gd name="connsiteX6" fmla="*/ 36582 w 73163"/>
                <a:gd name="connsiteY6" fmla="*/ 16737 h 88417"/>
                <a:gd name="connsiteX7" fmla="*/ 19986 w 73163"/>
                <a:gd name="connsiteY7" fmla="*/ 44209 h 88417"/>
                <a:gd name="connsiteX8" fmla="*/ 36582 w 73163"/>
                <a:gd name="connsiteY8" fmla="*/ 71680 h 88417"/>
                <a:gd name="connsiteX9" fmla="*/ 53319 w 73163"/>
                <a:gd name="connsiteY9" fmla="*/ 44209 h 88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3163" h="88417">
                  <a:moveTo>
                    <a:pt x="0" y="44209"/>
                  </a:moveTo>
                  <a:cubicBezTo>
                    <a:pt x="0" y="16031"/>
                    <a:pt x="15607" y="0"/>
                    <a:pt x="36582" y="0"/>
                  </a:cubicBezTo>
                  <a:cubicBezTo>
                    <a:pt x="57556" y="0"/>
                    <a:pt x="73163" y="15960"/>
                    <a:pt x="73163" y="44209"/>
                  </a:cubicBezTo>
                  <a:cubicBezTo>
                    <a:pt x="73163" y="72457"/>
                    <a:pt x="57697" y="88418"/>
                    <a:pt x="36582" y="88418"/>
                  </a:cubicBezTo>
                  <a:cubicBezTo>
                    <a:pt x="15466" y="88418"/>
                    <a:pt x="0" y="72457"/>
                    <a:pt x="0" y="44209"/>
                  </a:cubicBezTo>
                  <a:close/>
                  <a:moveTo>
                    <a:pt x="53319" y="44209"/>
                  </a:moveTo>
                  <a:cubicBezTo>
                    <a:pt x="53319" y="24788"/>
                    <a:pt x="46469" y="16737"/>
                    <a:pt x="36582" y="16737"/>
                  </a:cubicBezTo>
                  <a:cubicBezTo>
                    <a:pt x="26695" y="16737"/>
                    <a:pt x="19986" y="24788"/>
                    <a:pt x="19986" y="44209"/>
                  </a:cubicBezTo>
                  <a:cubicBezTo>
                    <a:pt x="19986" y="63630"/>
                    <a:pt x="26836" y="71680"/>
                    <a:pt x="36582" y="71680"/>
                  </a:cubicBezTo>
                  <a:cubicBezTo>
                    <a:pt x="46327" y="71680"/>
                    <a:pt x="53319" y="63630"/>
                    <a:pt x="53319" y="44209"/>
                  </a:cubicBez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616C897-B81E-1A0B-E1D1-33A834B4FF2D}"/>
                </a:ext>
              </a:extLst>
            </p:cNvPr>
            <p:cNvSpPr/>
            <p:nvPr/>
          </p:nvSpPr>
          <p:spPr>
            <a:xfrm>
              <a:off x="5936734" y="6949887"/>
              <a:ext cx="75635" cy="85451"/>
            </a:xfrm>
            <a:custGeom>
              <a:avLst/>
              <a:gdLst>
                <a:gd name="connsiteX0" fmla="*/ 54449 w 75635"/>
                <a:gd name="connsiteY0" fmla="*/ 85451 h 85451"/>
                <a:gd name="connsiteX1" fmla="*/ 37994 w 75635"/>
                <a:gd name="connsiteY1" fmla="*/ 61652 h 85451"/>
                <a:gd name="connsiteX2" fmla="*/ 19774 w 75635"/>
                <a:gd name="connsiteY2" fmla="*/ 61652 h 85451"/>
                <a:gd name="connsiteX3" fmla="*/ 19774 w 75635"/>
                <a:gd name="connsiteY3" fmla="*/ 85451 h 85451"/>
                <a:gd name="connsiteX4" fmla="*/ 0 w 75635"/>
                <a:gd name="connsiteY4" fmla="*/ 85451 h 85451"/>
                <a:gd name="connsiteX5" fmla="*/ 0 w 75635"/>
                <a:gd name="connsiteY5" fmla="*/ 0 h 85451"/>
                <a:gd name="connsiteX6" fmla="*/ 37005 w 75635"/>
                <a:gd name="connsiteY6" fmla="*/ 0 h 85451"/>
                <a:gd name="connsiteX7" fmla="*/ 74082 w 75635"/>
                <a:gd name="connsiteY7" fmla="*/ 31003 h 85451"/>
                <a:gd name="connsiteX8" fmla="*/ 56497 w 75635"/>
                <a:gd name="connsiteY8" fmla="*/ 57980 h 85451"/>
                <a:gd name="connsiteX9" fmla="*/ 75635 w 75635"/>
                <a:gd name="connsiteY9" fmla="*/ 85451 h 85451"/>
                <a:gd name="connsiteX10" fmla="*/ 54378 w 75635"/>
                <a:gd name="connsiteY10" fmla="*/ 85451 h 85451"/>
                <a:gd name="connsiteX11" fmla="*/ 35875 w 75635"/>
                <a:gd name="connsiteY11" fmla="*/ 16172 h 85451"/>
                <a:gd name="connsiteX12" fmla="*/ 19774 w 75635"/>
                <a:gd name="connsiteY12" fmla="*/ 16172 h 85451"/>
                <a:gd name="connsiteX13" fmla="*/ 19774 w 75635"/>
                <a:gd name="connsiteY13" fmla="*/ 45974 h 85451"/>
                <a:gd name="connsiteX14" fmla="*/ 35875 w 75635"/>
                <a:gd name="connsiteY14" fmla="*/ 45974 h 85451"/>
                <a:gd name="connsiteX15" fmla="*/ 54025 w 75635"/>
                <a:gd name="connsiteY15" fmla="*/ 31073 h 85451"/>
                <a:gd name="connsiteX16" fmla="*/ 35875 w 75635"/>
                <a:gd name="connsiteY16" fmla="*/ 16172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5635" h="85451">
                  <a:moveTo>
                    <a:pt x="54449" y="85451"/>
                  </a:moveTo>
                  <a:lnTo>
                    <a:pt x="37994" y="61652"/>
                  </a:lnTo>
                  <a:lnTo>
                    <a:pt x="19774" y="61652"/>
                  </a:lnTo>
                  <a:lnTo>
                    <a:pt x="19774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37005" y="0"/>
                  </a:lnTo>
                  <a:cubicBezTo>
                    <a:pt x="59816" y="0"/>
                    <a:pt x="74082" y="11864"/>
                    <a:pt x="74082" y="31003"/>
                  </a:cubicBezTo>
                  <a:cubicBezTo>
                    <a:pt x="74082" y="43785"/>
                    <a:pt x="67584" y="53178"/>
                    <a:pt x="56497" y="57980"/>
                  </a:cubicBezTo>
                  <a:lnTo>
                    <a:pt x="75635" y="85451"/>
                  </a:lnTo>
                  <a:lnTo>
                    <a:pt x="54378" y="85451"/>
                  </a:lnTo>
                  <a:close/>
                  <a:moveTo>
                    <a:pt x="35875" y="16172"/>
                  </a:moveTo>
                  <a:lnTo>
                    <a:pt x="19774" y="16172"/>
                  </a:lnTo>
                  <a:lnTo>
                    <a:pt x="19774" y="45974"/>
                  </a:lnTo>
                  <a:lnTo>
                    <a:pt x="35875" y="45974"/>
                  </a:lnTo>
                  <a:cubicBezTo>
                    <a:pt x="47952" y="45974"/>
                    <a:pt x="54025" y="40395"/>
                    <a:pt x="54025" y="31073"/>
                  </a:cubicBezTo>
                  <a:cubicBezTo>
                    <a:pt x="54025" y="21751"/>
                    <a:pt x="47952" y="16172"/>
                    <a:pt x="35875" y="16172"/>
                  </a:cubicBez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FAF1083-1563-54CA-1470-A2783FC2D1C6}"/>
                </a:ext>
              </a:extLst>
            </p:cNvPr>
            <p:cNvSpPr/>
            <p:nvPr/>
          </p:nvSpPr>
          <p:spPr>
            <a:xfrm>
              <a:off x="6026423" y="6949887"/>
              <a:ext cx="66171" cy="85451"/>
            </a:xfrm>
            <a:custGeom>
              <a:avLst/>
              <a:gdLst>
                <a:gd name="connsiteX0" fmla="*/ 66172 w 66171"/>
                <a:gd name="connsiteY0" fmla="*/ 69562 h 85451"/>
                <a:gd name="connsiteX1" fmla="*/ 66172 w 66171"/>
                <a:gd name="connsiteY1" fmla="*/ 85451 h 85451"/>
                <a:gd name="connsiteX2" fmla="*/ 0 w 66171"/>
                <a:gd name="connsiteY2" fmla="*/ 85451 h 85451"/>
                <a:gd name="connsiteX3" fmla="*/ 0 w 66171"/>
                <a:gd name="connsiteY3" fmla="*/ 0 h 85451"/>
                <a:gd name="connsiteX4" fmla="*/ 64548 w 66171"/>
                <a:gd name="connsiteY4" fmla="*/ 0 h 85451"/>
                <a:gd name="connsiteX5" fmla="*/ 64548 w 66171"/>
                <a:gd name="connsiteY5" fmla="*/ 15890 h 85451"/>
                <a:gd name="connsiteX6" fmla="*/ 19633 w 66171"/>
                <a:gd name="connsiteY6" fmla="*/ 15890 h 85451"/>
                <a:gd name="connsiteX7" fmla="*/ 19633 w 66171"/>
                <a:gd name="connsiteY7" fmla="*/ 34463 h 85451"/>
                <a:gd name="connsiteX8" fmla="*/ 59322 w 66171"/>
                <a:gd name="connsiteY8" fmla="*/ 34463 h 85451"/>
                <a:gd name="connsiteX9" fmla="*/ 59322 w 66171"/>
                <a:gd name="connsiteY9" fmla="*/ 49858 h 85451"/>
                <a:gd name="connsiteX10" fmla="*/ 19633 w 66171"/>
                <a:gd name="connsiteY10" fmla="*/ 49858 h 85451"/>
                <a:gd name="connsiteX11" fmla="*/ 19633 w 66171"/>
                <a:gd name="connsiteY11" fmla="*/ 69632 h 85451"/>
                <a:gd name="connsiteX12" fmla="*/ 66101 w 66171"/>
                <a:gd name="connsiteY12" fmla="*/ 69632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71" h="85451">
                  <a:moveTo>
                    <a:pt x="66172" y="69562"/>
                  </a:moveTo>
                  <a:lnTo>
                    <a:pt x="66172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64548" y="0"/>
                  </a:lnTo>
                  <a:lnTo>
                    <a:pt x="64548" y="15890"/>
                  </a:lnTo>
                  <a:lnTo>
                    <a:pt x="19633" y="15890"/>
                  </a:lnTo>
                  <a:lnTo>
                    <a:pt x="19633" y="34463"/>
                  </a:lnTo>
                  <a:lnTo>
                    <a:pt x="59322" y="34463"/>
                  </a:lnTo>
                  <a:lnTo>
                    <a:pt x="59322" y="49858"/>
                  </a:lnTo>
                  <a:lnTo>
                    <a:pt x="19633" y="49858"/>
                  </a:lnTo>
                  <a:lnTo>
                    <a:pt x="19633" y="69632"/>
                  </a:lnTo>
                  <a:lnTo>
                    <a:pt x="66101" y="69632"/>
                  </a:ln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E2C33836-1847-BE11-0898-FBB39E46EAE9}"/>
                </a:ext>
              </a:extLst>
            </p:cNvPr>
            <p:cNvSpPr/>
            <p:nvPr/>
          </p:nvSpPr>
          <p:spPr>
            <a:xfrm>
              <a:off x="6102835" y="6948404"/>
              <a:ext cx="82697" cy="88417"/>
            </a:xfrm>
            <a:custGeom>
              <a:avLst/>
              <a:gdLst>
                <a:gd name="connsiteX0" fmla="*/ 63065 w 82697"/>
                <a:gd name="connsiteY0" fmla="*/ 42867 h 88417"/>
                <a:gd name="connsiteX1" fmla="*/ 81144 w 82697"/>
                <a:gd name="connsiteY1" fmla="*/ 42867 h 88417"/>
                <a:gd name="connsiteX2" fmla="*/ 81144 w 82697"/>
                <a:gd name="connsiteY2" fmla="*/ 77542 h 88417"/>
                <a:gd name="connsiteX3" fmla="*/ 46610 w 82697"/>
                <a:gd name="connsiteY3" fmla="*/ 88418 h 88417"/>
                <a:gd name="connsiteX4" fmla="*/ 0 w 82697"/>
                <a:gd name="connsiteY4" fmla="*/ 44209 h 88417"/>
                <a:gd name="connsiteX5" fmla="*/ 46963 w 82697"/>
                <a:gd name="connsiteY5" fmla="*/ 0 h 88417"/>
                <a:gd name="connsiteX6" fmla="*/ 82697 w 82697"/>
                <a:gd name="connsiteY6" fmla="*/ 14760 h 88417"/>
                <a:gd name="connsiteX7" fmla="*/ 69985 w 82697"/>
                <a:gd name="connsiteY7" fmla="*/ 26483 h 88417"/>
                <a:gd name="connsiteX8" fmla="*/ 47881 w 82697"/>
                <a:gd name="connsiteY8" fmla="*/ 16878 h 88417"/>
                <a:gd name="connsiteX9" fmla="*/ 19915 w 82697"/>
                <a:gd name="connsiteY9" fmla="*/ 44209 h 88417"/>
                <a:gd name="connsiteX10" fmla="*/ 47599 w 82697"/>
                <a:gd name="connsiteY10" fmla="*/ 71539 h 88417"/>
                <a:gd name="connsiteX11" fmla="*/ 62994 w 82697"/>
                <a:gd name="connsiteY11" fmla="*/ 67867 h 88417"/>
                <a:gd name="connsiteX12" fmla="*/ 62994 w 82697"/>
                <a:gd name="connsiteY12" fmla="*/ 42867 h 88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2697" h="88417">
                  <a:moveTo>
                    <a:pt x="63065" y="42867"/>
                  </a:moveTo>
                  <a:lnTo>
                    <a:pt x="81144" y="42867"/>
                  </a:lnTo>
                  <a:lnTo>
                    <a:pt x="81144" y="77542"/>
                  </a:lnTo>
                  <a:cubicBezTo>
                    <a:pt x="71751" y="84604"/>
                    <a:pt x="58827" y="88418"/>
                    <a:pt x="46610" y="88418"/>
                  </a:cubicBezTo>
                  <a:cubicBezTo>
                    <a:pt x="19774" y="88418"/>
                    <a:pt x="0" y="69986"/>
                    <a:pt x="0" y="44209"/>
                  </a:cubicBezTo>
                  <a:cubicBezTo>
                    <a:pt x="0" y="18432"/>
                    <a:pt x="19774" y="0"/>
                    <a:pt x="46963" y="0"/>
                  </a:cubicBezTo>
                  <a:cubicBezTo>
                    <a:pt x="61935" y="0"/>
                    <a:pt x="74435" y="5155"/>
                    <a:pt x="82697" y="14760"/>
                  </a:cubicBezTo>
                  <a:lnTo>
                    <a:pt x="69985" y="26483"/>
                  </a:lnTo>
                  <a:cubicBezTo>
                    <a:pt x="63771" y="19915"/>
                    <a:pt x="56568" y="16878"/>
                    <a:pt x="47881" y="16878"/>
                  </a:cubicBezTo>
                  <a:cubicBezTo>
                    <a:pt x="31285" y="16878"/>
                    <a:pt x="19915" y="27966"/>
                    <a:pt x="19915" y="44209"/>
                  </a:cubicBezTo>
                  <a:cubicBezTo>
                    <a:pt x="19915" y="60452"/>
                    <a:pt x="31285" y="71539"/>
                    <a:pt x="47599" y="71539"/>
                  </a:cubicBezTo>
                  <a:cubicBezTo>
                    <a:pt x="52966" y="71539"/>
                    <a:pt x="57980" y="70551"/>
                    <a:pt x="62994" y="67867"/>
                  </a:cubicBezTo>
                  <a:lnTo>
                    <a:pt x="62994" y="42867"/>
                  </a:ln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10585049-657C-7E19-A147-7C0D30FB984D}"/>
                </a:ext>
              </a:extLst>
            </p:cNvPr>
            <p:cNvSpPr/>
            <p:nvPr/>
          </p:nvSpPr>
          <p:spPr>
            <a:xfrm>
              <a:off x="6202270" y="6949957"/>
              <a:ext cx="19773" cy="85451"/>
            </a:xfrm>
            <a:custGeom>
              <a:avLst/>
              <a:gdLst>
                <a:gd name="connsiteX0" fmla="*/ 0 w 19773"/>
                <a:gd name="connsiteY0" fmla="*/ 0 h 85451"/>
                <a:gd name="connsiteX1" fmla="*/ 19774 w 19773"/>
                <a:gd name="connsiteY1" fmla="*/ 0 h 85451"/>
                <a:gd name="connsiteX2" fmla="*/ 19774 w 19773"/>
                <a:gd name="connsiteY2" fmla="*/ 85452 h 85451"/>
                <a:gd name="connsiteX3" fmla="*/ 0 w 19773"/>
                <a:gd name="connsiteY3" fmla="*/ 85452 h 85451"/>
                <a:gd name="connsiteX4" fmla="*/ 0 w 19773"/>
                <a:gd name="connsiteY4" fmla="*/ 0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773" h="85451">
                  <a:moveTo>
                    <a:pt x="0" y="0"/>
                  </a:moveTo>
                  <a:lnTo>
                    <a:pt x="19774" y="0"/>
                  </a:lnTo>
                  <a:lnTo>
                    <a:pt x="19774" y="85452"/>
                  </a:lnTo>
                  <a:lnTo>
                    <a:pt x="0" y="854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A1857B9-2513-9820-9EB2-195F2E28863E}"/>
                </a:ext>
              </a:extLst>
            </p:cNvPr>
            <p:cNvSpPr/>
            <p:nvPr/>
          </p:nvSpPr>
          <p:spPr>
            <a:xfrm>
              <a:off x="6236945" y="6948404"/>
              <a:ext cx="93502" cy="88417"/>
            </a:xfrm>
            <a:custGeom>
              <a:avLst/>
              <a:gdLst>
                <a:gd name="connsiteX0" fmla="*/ 0 w 93502"/>
                <a:gd name="connsiteY0" fmla="*/ 44209 h 88417"/>
                <a:gd name="connsiteX1" fmla="*/ 46751 w 93502"/>
                <a:gd name="connsiteY1" fmla="*/ 0 h 88417"/>
                <a:gd name="connsiteX2" fmla="*/ 93502 w 93502"/>
                <a:gd name="connsiteY2" fmla="*/ 44209 h 88417"/>
                <a:gd name="connsiteX3" fmla="*/ 46751 w 93502"/>
                <a:gd name="connsiteY3" fmla="*/ 88418 h 88417"/>
                <a:gd name="connsiteX4" fmla="*/ 0 w 93502"/>
                <a:gd name="connsiteY4" fmla="*/ 44209 h 88417"/>
                <a:gd name="connsiteX5" fmla="*/ 73446 w 93502"/>
                <a:gd name="connsiteY5" fmla="*/ 44209 h 88417"/>
                <a:gd name="connsiteX6" fmla="*/ 46751 w 93502"/>
                <a:gd name="connsiteY6" fmla="*/ 16878 h 88417"/>
                <a:gd name="connsiteX7" fmla="*/ 20056 w 93502"/>
                <a:gd name="connsiteY7" fmla="*/ 44209 h 88417"/>
                <a:gd name="connsiteX8" fmla="*/ 46751 w 93502"/>
                <a:gd name="connsiteY8" fmla="*/ 71539 h 88417"/>
                <a:gd name="connsiteX9" fmla="*/ 73446 w 93502"/>
                <a:gd name="connsiteY9" fmla="*/ 44209 h 88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3502" h="88417">
                  <a:moveTo>
                    <a:pt x="0" y="44209"/>
                  </a:moveTo>
                  <a:cubicBezTo>
                    <a:pt x="0" y="18856"/>
                    <a:pt x="19774" y="0"/>
                    <a:pt x="46751" y="0"/>
                  </a:cubicBezTo>
                  <a:cubicBezTo>
                    <a:pt x="73728" y="0"/>
                    <a:pt x="93502" y="18644"/>
                    <a:pt x="93502" y="44209"/>
                  </a:cubicBezTo>
                  <a:cubicBezTo>
                    <a:pt x="93502" y="69774"/>
                    <a:pt x="73587" y="88418"/>
                    <a:pt x="46751" y="88418"/>
                  </a:cubicBezTo>
                  <a:cubicBezTo>
                    <a:pt x="19915" y="88418"/>
                    <a:pt x="0" y="69632"/>
                    <a:pt x="0" y="44209"/>
                  </a:cubicBezTo>
                  <a:close/>
                  <a:moveTo>
                    <a:pt x="73446" y="44209"/>
                  </a:moveTo>
                  <a:cubicBezTo>
                    <a:pt x="73446" y="27966"/>
                    <a:pt x="62005" y="16878"/>
                    <a:pt x="46751" y="16878"/>
                  </a:cubicBezTo>
                  <a:cubicBezTo>
                    <a:pt x="31497" y="16878"/>
                    <a:pt x="20056" y="27966"/>
                    <a:pt x="20056" y="44209"/>
                  </a:cubicBezTo>
                  <a:cubicBezTo>
                    <a:pt x="20056" y="60452"/>
                    <a:pt x="31497" y="71539"/>
                    <a:pt x="46751" y="71539"/>
                  </a:cubicBezTo>
                  <a:cubicBezTo>
                    <a:pt x="62005" y="71539"/>
                    <a:pt x="73446" y="60452"/>
                    <a:pt x="73446" y="44209"/>
                  </a:cubicBez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AA6F797-2068-C247-91EA-D5D10AA8F6D1}"/>
                </a:ext>
              </a:extLst>
            </p:cNvPr>
            <p:cNvSpPr/>
            <p:nvPr/>
          </p:nvSpPr>
          <p:spPr>
            <a:xfrm>
              <a:off x="6345348" y="6949957"/>
              <a:ext cx="78389" cy="85451"/>
            </a:xfrm>
            <a:custGeom>
              <a:avLst/>
              <a:gdLst>
                <a:gd name="connsiteX0" fmla="*/ 78319 w 78389"/>
                <a:gd name="connsiteY0" fmla="*/ 0 h 85451"/>
                <a:gd name="connsiteX1" fmla="*/ 78319 w 78389"/>
                <a:gd name="connsiteY1" fmla="*/ 85452 h 85451"/>
                <a:gd name="connsiteX2" fmla="*/ 62076 w 78389"/>
                <a:gd name="connsiteY2" fmla="*/ 85452 h 85451"/>
                <a:gd name="connsiteX3" fmla="*/ 19491 w 78389"/>
                <a:gd name="connsiteY3" fmla="*/ 33616 h 85451"/>
                <a:gd name="connsiteX4" fmla="*/ 19491 w 78389"/>
                <a:gd name="connsiteY4" fmla="*/ 85452 h 85451"/>
                <a:gd name="connsiteX5" fmla="*/ 0 w 78389"/>
                <a:gd name="connsiteY5" fmla="*/ 85452 h 85451"/>
                <a:gd name="connsiteX6" fmla="*/ 0 w 78389"/>
                <a:gd name="connsiteY6" fmla="*/ 0 h 85451"/>
                <a:gd name="connsiteX7" fmla="*/ 16384 w 78389"/>
                <a:gd name="connsiteY7" fmla="*/ 0 h 85451"/>
                <a:gd name="connsiteX8" fmla="*/ 58827 w 78389"/>
                <a:gd name="connsiteY8" fmla="*/ 51836 h 85451"/>
                <a:gd name="connsiteX9" fmla="*/ 58827 w 78389"/>
                <a:gd name="connsiteY9" fmla="*/ 0 h 85451"/>
                <a:gd name="connsiteX10" fmla="*/ 78389 w 78389"/>
                <a:gd name="connsiteY10" fmla="*/ 0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8389" h="85451">
                  <a:moveTo>
                    <a:pt x="78319" y="0"/>
                  </a:moveTo>
                  <a:lnTo>
                    <a:pt x="78319" y="85452"/>
                  </a:lnTo>
                  <a:lnTo>
                    <a:pt x="62076" y="85452"/>
                  </a:lnTo>
                  <a:lnTo>
                    <a:pt x="19491" y="33616"/>
                  </a:lnTo>
                  <a:lnTo>
                    <a:pt x="19491" y="85452"/>
                  </a:lnTo>
                  <a:lnTo>
                    <a:pt x="0" y="85452"/>
                  </a:lnTo>
                  <a:lnTo>
                    <a:pt x="0" y="0"/>
                  </a:lnTo>
                  <a:lnTo>
                    <a:pt x="16384" y="0"/>
                  </a:lnTo>
                  <a:lnTo>
                    <a:pt x="58827" y="51836"/>
                  </a:lnTo>
                  <a:lnTo>
                    <a:pt x="58827" y="0"/>
                  </a:lnTo>
                  <a:lnTo>
                    <a:pt x="78389" y="0"/>
                  </a:ln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F753EF24-D901-F7AB-BF51-81B9CE2372E4}"/>
                </a:ext>
              </a:extLst>
            </p:cNvPr>
            <p:cNvSpPr/>
            <p:nvPr/>
          </p:nvSpPr>
          <p:spPr>
            <a:xfrm>
              <a:off x="6437226" y="6948404"/>
              <a:ext cx="71044" cy="88347"/>
            </a:xfrm>
            <a:custGeom>
              <a:avLst/>
              <a:gdLst>
                <a:gd name="connsiteX0" fmla="*/ 0 w 71044"/>
                <a:gd name="connsiteY0" fmla="*/ 78531 h 88347"/>
                <a:gd name="connsiteX1" fmla="*/ 6709 w 71044"/>
                <a:gd name="connsiteY1" fmla="*/ 63630 h 88347"/>
                <a:gd name="connsiteX2" fmla="*/ 34887 w 71044"/>
                <a:gd name="connsiteY2" fmla="*/ 72528 h 88347"/>
                <a:gd name="connsiteX3" fmla="*/ 51342 w 71044"/>
                <a:gd name="connsiteY3" fmla="*/ 63347 h 88347"/>
                <a:gd name="connsiteX4" fmla="*/ 1695 w 71044"/>
                <a:gd name="connsiteY4" fmla="*/ 26624 h 88347"/>
                <a:gd name="connsiteX5" fmla="*/ 37712 w 71044"/>
                <a:gd name="connsiteY5" fmla="*/ 0 h 88347"/>
                <a:gd name="connsiteX6" fmla="*/ 67373 w 71044"/>
                <a:gd name="connsiteY6" fmla="*/ 7557 h 88347"/>
                <a:gd name="connsiteX7" fmla="*/ 61299 w 71044"/>
                <a:gd name="connsiteY7" fmla="*/ 22599 h 88347"/>
                <a:gd name="connsiteX8" fmla="*/ 37641 w 71044"/>
                <a:gd name="connsiteY8" fmla="*/ 15890 h 88347"/>
                <a:gd name="connsiteX9" fmla="*/ 21398 w 71044"/>
                <a:gd name="connsiteY9" fmla="*/ 25635 h 88347"/>
                <a:gd name="connsiteX10" fmla="*/ 71045 w 71044"/>
                <a:gd name="connsiteY10" fmla="*/ 61864 h 88347"/>
                <a:gd name="connsiteX11" fmla="*/ 34816 w 71044"/>
                <a:gd name="connsiteY11" fmla="*/ 88347 h 88347"/>
                <a:gd name="connsiteX12" fmla="*/ 0 w 71044"/>
                <a:gd name="connsiteY12" fmla="*/ 78460 h 88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1044" h="88347">
                  <a:moveTo>
                    <a:pt x="0" y="78531"/>
                  </a:moveTo>
                  <a:lnTo>
                    <a:pt x="6709" y="63630"/>
                  </a:lnTo>
                  <a:cubicBezTo>
                    <a:pt x="13912" y="68856"/>
                    <a:pt x="24647" y="72528"/>
                    <a:pt x="34887" y="72528"/>
                  </a:cubicBezTo>
                  <a:cubicBezTo>
                    <a:pt x="46610" y="72528"/>
                    <a:pt x="51342" y="68644"/>
                    <a:pt x="51342" y="63347"/>
                  </a:cubicBezTo>
                  <a:cubicBezTo>
                    <a:pt x="51342" y="47387"/>
                    <a:pt x="1695" y="58333"/>
                    <a:pt x="1695" y="26624"/>
                  </a:cubicBezTo>
                  <a:cubicBezTo>
                    <a:pt x="1695" y="12076"/>
                    <a:pt x="13418" y="0"/>
                    <a:pt x="37712" y="0"/>
                  </a:cubicBezTo>
                  <a:cubicBezTo>
                    <a:pt x="48446" y="0"/>
                    <a:pt x="59463" y="2542"/>
                    <a:pt x="67373" y="7557"/>
                  </a:cubicBezTo>
                  <a:lnTo>
                    <a:pt x="61299" y="22599"/>
                  </a:lnTo>
                  <a:cubicBezTo>
                    <a:pt x="53390" y="18079"/>
                    <a:pt x="45197" y="15890"/>
                    <a:pt x="37641" y="15890"/>
                  </a:cubicBezTo>
                  <a:cubicBezTo>
                    <a:pt x="25918" y="15890"/>
                    <a:pt x="21398" y="20268"/>
                    <a:pt x="21398" y="25635"/>
                  </a:cubicBezTo>
                  <a:cubicBezTo>
                    <a:pt x="21398" y="41384"/>
                    <a:pt x="71045" y="30508"/>
                    <a:pt x="71045" y="61864"/>
                  </a:cubicBezTo>
                  <a:cubicBezTo>
                    <a:pt x="71045" y="76130"/>
                    <a:pt x="59181" y="88347"/>
                    <a:pt x="34816" y="88347"/>
                  </a:cubicBezTo>
                  <a:cubicBezTo>
                    <a:pt x="21257" y="88347"/>
                    <a:pt x="7627" y="84322"/>
                    <a:pt x="0" y="78460"/>
                  </a:cubicBez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BBE40310-1DF4-746C-C9A7-D55EBC695269}"/>
                </a:ext>
              </a:extLst>
            </p:cNvPr>
            <p:cNvSpPr/>
            <p:nvPr/>
          </p:nvSpPr>
          <p:spPr>
            <a:xfrm>
              <a:off x="6572395" y="6937387"/>
              <a:ext cx="8050" cy="114194"/>
            </a:xfrm>
            <a:custGeom>
              <a:avLst/>
              <a:gdLst>
                <a:gd name="connsiteX0" fmla="*/ 0 w 8050"/>
                <a:gd name="connsiteY0" fmla="*/ 0 h 114194"/>
                <a:gd name="connsiteX1" fmla="*/ 8051 w 8050"/>
                <a:gd name="connsiteY1" fmla="*/ 0 h 114194"/>
                <a:gd name="connsiteX2" fmla="*/ 8051 w 8050"/>
                <a:gd name="connsiteY2" fmla="*/ 114194 h 114194"/>
                <a:gd name="connsiteX3" fmla="*/ 0 w 8050"/>
                <a:gd name="connsiteY3" fmla="*/ 114194 h 114194"/>
                <a:gd name="connsiteX4" fmla="*/ 0 w 8050"/>
                <a:gd name="connsiteY4" fmla="*/ 0 h 114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50" h="114194">
                  <a:moveTo>
                    <a:pt x="0" y="0"/>
                  </a:moveTo>
                  <a:lnTo>
                    <a:pt x="8051" y="0"/>
                  </a:lnTo>
                  <a:lnTo>
                    <a:pt x="8051" y="114194"/>
                  </a:lnTo>
                  <a:lnTo>
                    <a:pt x="0" y="1141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9FB85B7-0CF3-B047-0868-AB7070E0F758}"/>
                </a:ext>
              </a:extLst>
            </p:cNvPr>
            <p:cNvSpPr/>
            <p:nvPr/>
          </p:nvSpPr>
          <p:spPr>
            <a:xfrm>
              <a:off x="6640403" y="6949957"/>
              <a:ext cx="82132" cy="85451"/>
            </a:xfrm>
            <a:custGeom>
              <a:avLst/>
              <a:gdLst>
                <a:gd name="connsiteX0" fmla="*/ 0 w 82132"/>
                <a:gd name="connsiteY0" fmla="*/ 0 h 85451"/>
                <a:gd name="connsiteX1" fmla="*/ 36017 w 82132"/>
                <a:gd name="connsiteY1" fmla="*/ 0 h 85451"/>
                <a:gd name="connsiteX2" fmla="*/ 82132 w 82132"/>
                <a:gd name="connsiteY2" fmla="*/ 42726 h 85451"/>
                <a:gd name="connsiteX3" fmla="*/ 36017 w 82132"/>
                <a:gd name="connsiteY3" fmla="*/ 85452 h 85451"/>
                <a:gd name="connsiteX4" fmla="*/ 0 w 82132"/>
                <a:gd name="connsiteY4" fmla="*/ 85452 h 85451"/>
                <a:gd name="connsiteX5" fmla="*/ 0 w 82132"/>
                <a:gd name="connsiteY5" fmla="*/ 0 h 85451"/>
                <a:gd name="connsiteX6" fmla="*/ 35240 w 82132"/>
                <a:gd name="connsiteY6" fmla="*/ 74788 h 85451"/>
                <a:gd name="connsiteX7" fmla="*/ 69915 w 82132"/>
                <a:gd name="connsiteY7" fmla="*/ 42655 h 85451"/>
                <a:gd name="connsiteX8" fmla="*/ 35240 w 82132"/>
                <a:gd name="connsiteY8" fmla="*/ 10593 h 85451"/>
                <a:gd name="connsiteX9" fmla="*/ 12147 w 82132"/>
                <a:gd name="connsiteY9" fmla="*/ 10593 h 85451"/>
                <a:gd name="connsiteX10" fmla="*/ 12147 w 82132"/>
                <a:gd name="connsiteY10" fmla="*/ 74788 h 85451"/>
                <a:gd name="connsiteX11" fmla="*/ 35240 w 82132"/>
                <a:gd name="connsiteY11" fmla="*/ 74788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2132" h="85451">
                  <a:moveTo>
                    <a:pt x="0" y="0"/>
                  </a:moveTo>
                  <a:lnTo>
                    <a:pt x="36017" y="0"/>
                  </a:lnTo>
                  <a:cubicBezTo>
                    <a:pt x="63488" y="0"/>
                    <a:pt x="82132" y="17302"/>
                    <a:pt x="82132" y="42726"/>
                  </a:cubicBezTo>
                  <a:cubicBezTo>
                    <a:pt x="82132" y="68149"/>
                    <a:pt x="63488" y="85452"/>
                    <a:pt x="36017" y="85452"/>
                  </a:cubicBezTo>
                  <a:lnTo>
                    <a:pt x="0" y="85452"/>
                  </a:lnTo>
                  <a:lnTo>
                    <a:pt x="0" y="0"/>
                  </a:lnTo>
                  <a:close/>
                  <a:moveTo>
                    <a:pt x="35240" y="74788"/>
                  </a:moveTo>
                  <a:cubicBezTo>
                    <a:pt x="56356" y="74788"/>
                    <a:pt x="69915" y="61864"/>
                    <a:pt x="69915" y="42655"/>
                  </a:cubicBezTo>
                  <a:cubicBezTo>
                    <a:pt x="69915" y="23446"/>
                    <a:pt x="56356" y="10593"/>
                    <a:pt x="35240" y="10593"/>
                  </a:cubicBezTo>
                  <a:lnTo>
                    <a:pt x="12147" y="10593"/>
                  </a:lnTo>
                  <a:lnTo>
                    <a:pt x="12147" y="74788"/>
                  </a:lnTo>
                  <a:lnTo>
                    <a:pt x="35240" y="74788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6F1DA8C-CBC7-8720-AB48-5076FD159F64}"/>
                </a:ext>
              </a:extLst>
            </p:cNvPr>
            <p:cNvSpPr/>
            <p:nvPr/>
          </p:nvSpPr>
          <p:spPr>
            <a:xfrm>
              <a:off x="6741320" y="6949887"/>
              <a:ext cx="62005" cy="85451"/>
            </a:xfrm>
            <a:custGeom>
              <a:avLst/>
              <a:gdLst>
                <a:gd name="connsiteX0" fmla="*/ 62005 w 62005"/>
                <a:gd name="connsiteY0" fmla="*/ 74858 h 85451"/>
                <a:gd name="connsiteX1" fmla="*/ 62005 w 62005"/>
                <a:gd name="connsiteY1" fmla="*/ 85451 h 85451"/>
                <a:gd name="connsiteX2" fmla="*/ 0 w 62005"/>
                <a:gd name="connsiteY2" fmla="*/ 85451 h 85451"/>
                <a:gd name="connsiteX3" fmla="*/ 0 w 62005"/>
                <a:gd name="connsiteY3" fmla="*/ 0 h 85451"/>
                <a:gd name="connsiteX4" fmla="*/ 60310 w 62005"/>
                <a:gd name="connsiteY4" fmla="*/ 0 h 85451"/>
                <a:gd name="connsiteX5" fmla="*/ 60310 w 62005"/>
                <a:gd name="connsiteY5" fmla="*/ 10593 h 85451"/>
                <a:gd name="connsiteX6" fmla="*/ 12218 w 62005"/>
                <a:gd name="connsiteY6" fmla="*/ 10593 h 85451"/>
                <a:gd name="connsiteX7" fmla="*/ 12218 w 62005"/>
                <a:gd name="connsiteY7" fmla="*/ 36864 h 85451"/>
                <a:gd name="connsiteX8" fmla="*/ 55014 w 62005"/>
                <a:gd name="connsiteY8" fmla="*/ 36864 h 85451"/>
                <a:gd name="connsiteX9" fmla="*/ 55014 w 62005"/>
                <a:gd name="connsiteY9" fmla="*/ 47246 h 85451"/>
                <a:gd name="connsiteX10" fmla="*/ 12218 w 62005"/>
                <a:gd name="connsiteY10" fmla="*/ 47246 h 85451"/>
                <a:gd name="connsiteX11" fmla="*/ 12218 w 62005"/>
                <a:gd name="connsiteY11" fmla="*/ 74858 h 85451"/>
                <a:gd name="connsiteX12" fmla="*/ 62005 w 62005"/>
                <a:gd name="connsiteY12" fmla="*/ 74858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2005" h="85451">
                  <a:moveTo>
                    <a:pt x="62005" y="74858"/>
                  </a:moveTo>
                  <a:lnTo>
                    <a:pt x="62005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60310" y="0"/>
                  </a:lnTo>
                  <a:lnTo>
                    <a:pt x="60310" y="10593"/>
                  </a:lnTo>
                  <a:lnTo>
                    <a:pt x="12218" y="10593"/>
                  </a:lnTo>
                  <a:lnTo>
                    <a:pt x="12218" y="36864"/>
                  </a:lnTo>
                  <a:lnTo>
                    <a:pt x="55014" y="36864"/>
                  </a:lnTo>
                  <a:lnTo>
                    <a:pt x="55014" y="47246"/>
                  </a:lnTo>
                  <a:lnTo>
                    <a:pt x="12218" y="47246"/>
                  </a:lnTo>
                  <a:lnTo>
                    <a:pt x="12218" y="74858"/>
                  </a:lnTo>
                  <a:lnTo>
                    <a:pt x="62005" y="74858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74ABB927-6FCB-3AA7-CF4C-1A3141BE32AE}"/>
                </a:ext>
              </a:extLst>
            </p:cNvPr>
            <p:cNvSpPr/>
            <p:nvPr/>
          </p:nvSpPr>
          <p:spPr>
            <a:xfrm>
              <a:off x="6815967" y="6948898"/>
              <a:ext cx="77753" cy="87428"/>
            </a:xfrm>
            <a:custGeom>
              <a:avLst/>
              <a:gdLst>
                <a:gd name="connsiteX0" fmla="*/ 0 w 77753"/>
                <a:gd name="connsiteY0" fmla="*/ 43714 h 87428"/>
                <a:gd name="connsiteX1" fmla="*/ 45268 w 77753"/>
                <a:gd name="connsiteY1" fmla="*/ 0 h 87428"/>
                <a:gd name="connsiteX2" fmla="*/ 77754 w 77753"/>
                <a:gd name="connsiteY2" fmla="*/ 13277 h 87428"/>
                <a:gd name="connsiteX3" fmla="*/ 69844 w 77753"/>
                <a:gd name="connsiteY3" fmla="*/ 20974 h 87428"/>
                <a:gd name="connsiteX4" fmla="*/ 45833 w 77753"/>
                <a:gd name="connsiteY4" fmla="*/ 10876 h 87428"/>
                <a:gd name="connsiteX5" fmla="*/ 12288 w 77753"/>
                <a:gd name="connsiteY5" fmla="*/ 43714 h 87428"/>
                <a:gd name="connsiteX6" fmla="*/ 45833 w 77753"/>
                <a:gd name="connsiteY6" fmla="*/ 76553 h 87428"/>
                <a:gd name="connsiteX7" fmla="*/ 69844 w 77753"/>
                <a:gd name="connsiteY7" fmla="*/ 66313 h 87428"/>
                <a:gd name="connsiteX8" fmla="*/ 77754 w 77753"/>
                <a:gd name="connsiteY8" fmla="*/ 74011 h 87428"/>
                <a:gd name="connsiteX9" fmla="*/ 45197 w 77753"/>
                <a:gd name="connsiteY9" fmla="*/ 87429 h 87428"/>
                <a:gd name="connsiteX10" fmla="*/ 71 w 77753"/>
                <a:gd name="connsiteY10" fmla="*/ 43714 h 87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7753" h="87428">
                  <a:moveTo>
                    <a:pt x="0" y="43714"/>
                  </a:moveTo>
                  <a:cubicBezTo>
                    <a:pt x="0" y="18432"/>
                    <a:pt x="19280" y="0"/>
                    <a:pt x="45268" y="0"/>
                  </a:cubicBezTo>
                  <a:cubicBezTo>
                    <a:pt x="58474" y="0"/>
                    <a:pt x="69915" y="4520"/>
                    <a:pt x="77754" y="13277"/>
                  </a:cubicBezTo>
                  <a:lnTo>
                    <a:pt x="69844" y="20974"/>
                  </a:lnTo>
                  <a:cubicBezTo>
                    <a:pt x="63276" y="13983"/>
                    <a:pt x="55226" y="10876"/>
                    <a:pt x="45833" y="10876"/>
                  </a:cubicBezTo>
                  <a:cubicBezTo>
                    <a:pt x="26553" y="10876"/>
                    <a:pt x="12288" y="24788"/>
                    <a:pt x="12288" y="43714"/>
                  </a:cubicBezTo>
                  <a:cubicBezTo>
                    <a:pt x="12288" y="62641"/>
                    <a:pt x="26553" y="76553"/>
                    <a:pt x="45833" y="76553"/>
                  </a:cubicBezTo>
                  <a:cubicBezTo>
                    <a:pt x="55226" y="76553"/>
                    <a:pt x="63276" y="73234"/>
                    <a:pt x="69844" y="66313"/>
                  </a:cubicBezTo>
                  <a:lnTo>
                    <a:pt x="77754" y="74011"/>
                  </a:lnTo>
                  <a:cubicBezTo>
                    <a:pt x="69915" y="82768"/>
                    <a:pt x="58474" y="87429"/>
                    <a:pt x="45197" y="87429"/>
                  </a:cubicBezTo>
                  <a:cubicBezTo>
                    <a:pt x="19350" y="87429"/>
                    <a:pt x="71" y="68997"/>
                    <a:pt x="71" y="43714"/>
                  </a:cubicBez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B47D340-4527-ABAD-8CD0-3B433DA64D47}"/>
                </a:ext>
              </a:extLst>
            </p:cNvPr>
            <p:cNvSpPr/>
            <p:nvPr/>
          </p:nvSpPr>
          <p:spPr>
            <a:xfrm>
              <a:off x="6911305" y="6949887"/>
              <a:ext cx="62005" cy="85451"/>
            </a:xfrm>
            <a:custGeom>
              <a:avLst/>
              <a:gdLst>
                <a:gd name="connsiteX0" fmla="*/ 62005 w 62005"/>
                <a:gd name="connsiteY0" fmla="*/ 74858 h 85451"/>
                <a:gd name="connsiteX1" fmla="*/ 62005 w 62005"/>
                <a:gd name="connsiteY1" fmla="*/ 85451 h 85451"/>
                <a:gd name="connsiteX2" fmla="*/ 0 w 62005"/>
                <a:gd name="connsiteY2" fmla="*/ 85451 h 85451"/>
                <a:gd name="connsiteX3" fmla="*/ 0 w 62005"/>
                <a:gd name="connsiteY3" fmla="*/ 0 h 85451"/>
                <a:gd name="connsiteX4" fmla="*/ 60310 w 62005"/>
                <a:gd name="connsiteY4" fmla="*/ 0 h 85451"/>
                <a:gd name="connsiteX5" fmla="*/ 60310 w 62005"/>
                <a:gd name="connsiteY5" fmla="*/ 10593 h 85451"/>
                <a:gd name="connsiteX6" fmla="*/ 12217 w 62005"/>
                <a:gd name="connsiteY6" fmla="*/ 10593 h 85451"/>
                <a:gd name="connsiteX7" fmla="*/ 12217 w 62005"/>
                <a:gd name="connsiteY7" fmla="*/ 36864 h 85451"/>
                <a:gd name="connsiteX8" fmla="*/ 55014 w 62005"/>
                <a:gd name="connsiteY8" fmla="*/ 36864 h 85451"/>
                <a:gd name="connsiteX9" fmla="*/ 55014 w 62005"/>
                <a:gd name="connsiteY9" fmla="*/ 47246 h 85451"/>
                <a:gd name="connsiteX10" fmla="*/ 12217 w 62005"/>
                <a:gd name="connsiteY10" fmla="*/ 47246 h 85451"/>
                <a:gd name="connsiteX11" fmla="*/ 12217 w 62005"/>
                <a:gd name="connsiteY11" fmla="*/ 74858 h 85451"/>
                <a:gd name="connsiteX12" fmla="*/ 62005 w 62005"/>
                <a:gd name="connsiteY12" fmla="*/ 74858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2005" h="85451">
                  <a:moveTo>
                    <a:pt x="62005" y="74858"/>
                  </a:moveTo>
                  <a:lnTo>
                    <a:pt x="62005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60310" y="0"/>
                  </a:lnTo>
                  <a:lnTo>
                    <a:pt x="60310" y="10593"/>
                  </a:lnTo>
                  <a:lnTo>
                    <a:pt x="12217" y="10593"/>
                  </a:lnTo>
                  <a:lnTo>
                    <a:pt x="12217" y="36864"/>
                  </a:lnTo>
                  <a:lnTo>
                    <a:pt x="55014" y="36864"/>
                  </a:lnTo>
                  <a:lnTo>
                    <a:pt x="55014" y="47246"/>
                  </a:lnTo>
                  <a:lnTo>
                    <a:pt x="12217" y="47246"/>
                  </a:lnTo>
                  <a:lnTo>
                    <a:pt x="12217" y="74858"/>
                  </a:lnTo>
                  <a:lnTo>
                    <a:pt x="62005" y="74858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14FD625F-ACDB-C969-72BF-3016780682C6}"/>
                </a:ext>
              </a:extLst>
            </p:cNvPr>
            <p:cNvSpPr/>
            <p:nvPr/>
          </p:nvSpPr>
          <p:spPr>
            <a:xfrm>
              <a:off x="6993226" y="6949887"/>
              <a:ext cx="91030" cy="85451"/>
            </a:xfrm>
            <a:custGeom>
              <a:avLst/>
              <a:gdLst>
                <a:gd name="connsiteX0" fmla="*/ 79166 w 91030"/>
                <a:gd name="connsiteY0" fmla="*/ 85451 h 85451"/>
                <a:gd name="connsiteX1" fmla="*/ 79025 w 91030"/>
                <a:gd name="connsiteY1" fmla="*/ 23234 h 85451"/>
                <a:gd name="connsiteX2" fmla="*/ 48164 w 91030"/>
                <a:gd name="connsiteY2" fmla="*/ 75070 h 85451"/>
                <a:gd name="connsiteX3" fmla="*/ 42585 w 91030"/>
                <a:gd name="connsiteY3" fmla="*/ 75070 h 85451"/>
                <a:gd name="connsiteX4" fmla="*/ 11723 w 91030"/>
                <a:gd name="connsiteY4" fmla="*/ 23587 h 85451"/>
                <a:gd name="connsiteX5" fmla="*/ 11723 w 91030"/>
                <a:gd name="connsiteY5" fmla="*/ 85451 h 85451"/>
                <a:gd name="connsiteX6" fmla="*/ 0 w 91030"/>
                <a:gd name="connsiteY6" fmla="*/ 85451 h 85451"/>
                <a:gd name="connsiteX7" fmla="*/ 0 w 91030"/>
                <a:gd name="connsiteY7" fmla="*/ 0 h 85451"/>
                <a:gd name="connsiteX8" fmla="*/ 10028 w 91030"/>
                <a:gd name="connsiteY8" fmla="*/ 0 h 85451"/>
                <a:gd name="connsiteX9" fmla="*/ 45692 w 91030"/>
                <a:gd name="connsiteY9" fmla="*/ 60028 h 85451"/>
                <a:gd name="connsiteX10" fmla="*/ 80861 w 91030"/>
                <a:gd name="connsiteY10" fmla="*/ 0 h 85451"/>
                <a:gd name="connsiteX11" fmla="*/ 90889 w 91030"/>
                <a:gd name="connsiteY11" fmla="*/ 0 h 85451"/>
                <a:gd name="connsiteX12" fmla="*/ 91031 w 91030"/>
                <a:gd name="connsiteY12" fmla="*/ 85451 h 85451"/>
                <a:gd name="connsiteX13" fmla="*/ 79308 w 91030"/>
                <a:gd name="connsiteY13" fmla="*/ 85451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1030" h="85451">
                  <a:moveTo>
                    <a:pt x="79166" y="85451"/>
                  </a:moveTo>
                  <a:lnTo>
                    <a:pt x="79025" y="23234"/>
                  </a:lnTo>
                  <a:lnTo>
                    <a:pt x="48164" y="75070"/>
                  </a:lnTo>
                  <a:lnTo>
                    <a:pt x="42585" y="75070"/>
                  </a:lnTo>
                  <a:lnTo>
                    <a:pt x="11723" y="23587"/>
                  </a:lnTo>
                  <a:lnTo>
                    <a:pt x="11723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10028" y="0"/>
                  </a:lnTo>
                  <a:lnTo>
                    <a:pt x="45692" y="60028"/>
                  </a:lnTo>
                  <a:lnTo>
                    <a:pt x="80861" y="0"/>
                  </a:lnTo>
                  <a:lnTo>
                    <a:pt x="90889" y="0"/>
                  </a:lnTo>
                  <a:lnTo>
                    <a:pt x="91031" y="85451"/>
                  </a:lnTo>
                  <a:lnTo>
                    <a:pt x="79308" y="85451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C29A7AE6-6AEA-5B62-935D-5695320F57E2}"/>
                </a:ext>
              </a:extLst>
            </p:cNvPr>
            <p:cNvSpPr/>
            <p:nvPr/>
          </p:nvSpPr>
          <p:spPr>
            <a:xfrm>
              <a:off x="7109892" y="6949957"/>
              <a:ext cx="73516" cy="85451"/>
            </a:xfrm>
            <a:custGeom>
              <a:avLst/>
              <a:gdLst>
                <a:gd name="connsiteX0" fmla="*/ 73446 w 73516"/>
                <a:gd name="connsiteY0" fmla="*/ 62358 h 85451"/>
                <a:gd name="connsiteX1" fmla="*/ 40748 w 73516"/>
                <a:gd name="connsiteY1" fmla="*/ 85452 h 85451"/>
                <a:gd name="connsiteX2" fmla="*/ 0 w 73516"/>
                <a:gd name="connsiteY2" fmla="*/ 85452 h 85451"/>
                <a:gd name="connsiteX3" fmla="*/ 0 w 73516"/>
                <a:gd name="connsiteY3" fmla="*/ 0 h 85451"/>
                <a:gd name="connsiteX4" fmla="*/ 38347 w 73516"/>
                <a:gd name="connsiteY4" fmla="*/ 0 h 85451"/>
                <a:gd name="connsiteX5" fmla="*/ 68997 w 73516"/>
                <a:gd name="connsiteY5" fmla="*/ 22104 h 85451"/>
                <a:gd name="connsiteX6" fmla="*/ 57556 w 73516"/>
                <a:gd name="connsiteY6" fmla="*/ 41172 h 85451"/>
                <a:gd name="connsiteX7" fmla="*/ 73517 w 73516"/>
                <a:gd name="connsiteY7" fmla="*/ 62429 h 85451"/>
                <a:gd name="connsiteX8" fmla="*/ 12217 w 73516"/>
                <a:gd name="connsiteY8" fmla="*/ 9887 h 85451"/>
                <a:gd name="connsiteX9" fmla="*/ 12217 w 73516"/>
                <a:gd name="connsiteY9" fmla="*/ 37217 h 85451"/>
                <a:gd name="connsiteX10" fmla="*/ 37217 w 73516"/>
                <a:gd name="connsiteY10" fmla="*/ 37217 h 85451"/>
                <a:gd name="connsiteX11" fmla="*/ 56779 w 73516"/>
                <a:gd name="connsiteY11" fmla="*/ 23517 h 85451"/>
                <a:gd name="connsiteX12" fmla="*/ 37217 w 73516"/>
                <a:gd name="connsiteY12" fmla="*/ 9887 h 85451"/>
                <a:gd name="connsiteX13" fmla="*/ 12217 w 73516"/>
                <a:gd name="connsiteY13" fmla="*/ 9887 h 85451"/>
                <a:gd name="connsiteX14" fmla="*/ 61158 w 73516"/>
                <a:gd name="connsiteY14" fmla="*/ 61370 h 85451"/>
                <a:gd name="connsiteX15" fmla="*/ 40254 w 73516"/>
                <a:gd name="connsiteY15" fmla="*/ 47104 h 85451"/>
                <a:gd name="connsiteX16" fmla="*/ 12217 w 73516"/>
                <a:gd name="connsiteY16" fmla="*/ 47104 h 85451"/>
                <a:gd name="connsiteX17" fmla="*/ 12217 w 73516"/>
                <a:gd name="connsiteY17" fmla="*/ 75565 h 85451"/>
                <a:gd name="connsiteX18" fmla="*/ 40254 w 73516"/>
                <a:gd name="connsiteY18" fmla="*/ 75565 h 85451"/>
                <a:gd name="connsiteX19" fmla="*/ 61158 w 73516"/>
                <a:gd name="connsiteY19" fmla="*/ 61440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3516" h="85451">
                  <a:moveTo>
                    <a:pt x="73446" y="62358"/>
                  </a:moveTo>
                  <a:cubicBezTo>
                    <a:pt x="73446" y="76977"/>
                    <a:pt x="62358" y="85452"/>
                    <a:pt x="40748" y="85452"/>
                  </a:cubicBezTo>
                  <a:lnTo>
                    <a:pt x="0" y="85452"/>
                  </a:lnTo>
                  <a:lnTo>
                    <a:pt x="0" y="0"/>
                  </a:lnTo>
                  <a:lnTo>
                    <a:pt x="38347" y="0"/>
                  </a:lnTo>
                  <a:cubicBezTo>
                    <a:pt x="57980" y="0"/>
                    <a:pt x="68997" y="8263"/>
                    <a:pt x="68997" y="22104"/>
                  </a:cubicBezTo>
                  <a:cubicBezTo>
                    <a:pt x="68997" y="31356"/>
                    <a:pt x="64265" y="37853"/>
                    <a:pt x="57556" y="41172"/>
                  </a:cubicBezTo>
                  <a:cubicBezTo>
                    <a:pt x="67161" y="43856"/>
                    <a:pt x="73517" y="51059"/>
                    <a:pt x="73517" y="62429"/>
                  </a:cubicBezTo>
                  <a:close/>
                  <a:moveTo>
                    <a:pt x="12217" y="9887"/>
                  </a:moveTo>
                  <a:lnTo>
                    <a:pt x="12217" y="37217"/>
                  </a:lnTo>
                  <a:lnTo>
                    <a:pt x="37217" y="37217"/>
                  </a:lnTo>
                  <a:cubicBezTo>
                    <a:pt x="49647" y="37217"/>
                    <a:pt x="56779" y="32556"/>
                    <a:pt x="56779" y="23517"/>
                  </a:cubicBezTo>
                  <a:cubicBezTo>
                    <a:pt x="56779" y="14477"/>
                    <a:pt x="49717" y="9887"/>
                    <a:pt x="37217" y="9887"/>
                  </a:cubicBezTo>
                  <a:lnTo>
                    <a:pt x="12217" y="9887"/>
                  </a:lnTo>
                  <a:close/>
                  <a:moveTo>
                    <a:pt x="61158" y="61370"/>
                  </a:moveTo>
                  <a:cubicBezTo>
                    <a:pt x="61158" y="51483"/>
                    <a:pt x="53813" y="47104"/>
                    <a:pt x="40254" y="47104"/>
                  </a:cubicBezTo>
                  <a:lnTo>
                    <a:pt x="12217" y="47104"/>
                  </a:lnTo>
                  <a:lnTo>
                    <a:pt x="12217" y="75565"/>
                  </a:lnTo>
                  <a:lnTo>
                    <a:pt x="40254" y="75565"/>
                  </a:lnTo>
                  <a:cubicBezTo>
                    <a:pt x="53813" y="75565"/>
                    <a:pt x="61158" y="71327"/>
                    <a:pt x="61158" y="61440"/>
                  </a:cubicBez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DD798665-9730-2DB2-DBAE-F8305F8C4535}"/>
                </a:ext>
              </a:extLst>
            </p:cNvPr>
            <p:cNvSpPr/>
            <p:nvPr/>
          </p:nvSpPr>
          <p:spPr>
            <a:xfrm>
              <a:off x="7202405" y="6949887"/>
              <a:ext cx="62005" cy="85451"/>
            </a:xfrm>
            <a:custGeom>
              <a:avLst/>
              <a:gdLst>
                <a:gd name="connsiteX0" fmla="*/ 62005 w 62005"/>
                <a:gd name="connsiteY0" fmla="*/ 74858 h 85451"/>
                <a:gd name="connsiteX1" fmla="*/ 62005 w 62005"/>
                <a:gd name="connsiteY1" fmla="*/ 85451 h 85451"/>
                <a:gd name="connsiteX2" fmla="*/ 0 w 62005"/>
                <a:gd name="connsiteY2" fmla="*/ 85451 h 85451"/>
                <a:gd name="connsiteX3" fmla="*/ 0 w 62005"/>
                <a:gd name="connsiteY3" fmla="*/ 0 h 85451"/>
                <a:gd name="connsiteX4" fmla="*/ 60310 w 62005"/>
                <a:gd name="connsiteY4" fmla="*/ 0 h 85451"/>
                <a:gd name="connsiteX5" fmla="*/ 60310 w 62005"/>
                <a:gd name="connsiteY5" fmla="*/ 10593 h 85451"/>
                <a:gd name="connsiteX6" fmla="*/ 12217 w 62005"/>
                <a:gd name="connsiteY6" fmla="*/ 10593 h 85451"/>
                <a:gd name="connsiteX7" fmla="*/ 12217 w 62005"/>
                <a:gd name="connsiteY7" fmla="*/ 36864 h 85451"/>
                <a:gd name="connsiteX8" fmla="*/ 55014 w 62005"/>
                <a:gd name="connsiteY8" fmla="*/ 36864 h 85451"/>
                <a:gd name="connsiteX9" fmla="*/ 55014 w 62005"/>
                <a:gd name="connsiteY9" fmla="*/ 47246 h 85451"/>
                <a:gd name="connsiteX10" fmla="*/ 12217 w 62005"/>
                <a:gd name="connsiteY10" fmla="*/ 47246 h 85451"/>
                <a:gd name="connsiteX11" fmla="*/ 12217 w 62005"/>
                <a:gd name="connsiteY11" fmla="*/ 74858 h 85451"/>
                <a:gd name="connsiteX12" fmla="*/ 62005 w 62005"/>
                <a:gd name="connsiteY12" fmla="*/ 74858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2005" h="85451">
                  <a:moveTo>
                    <a:pt x="62005" y="74858"/>
                  </a:moveTo>
                  <a:lnTo>
                    <a:pt x="62005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60310" y="0"/>
                  </a:lnTo>
                  <a:lnTo>
                    <a:pt x="60310" y="10593"/>
                  </a:lnTo>
                  <a:lnTo>
                    <a:pt x="12217" y="10593"/>
                  </a:lnTo>
                  <a:lnTo>
                    <a:pt x="12217" y="36864"/>
                  </a:lnTo>
                  <a:lnTo>
                    <a:pt x="55014" y="36864"/>
                  </a:lnTo>
                  <a:lnTo>
                    <a:pt x="55014" y="47246"/>
                  </a:lnTo>
                  <a:lnTo>
                    <a:pt x="12217" y="47246"/>
                  </a:lnTo>
                  <a:lnTo>
                    <a:pt x="12217" y="74858"/>
                  </a:lnTo>
                  <a:lnTo>
                    <a:pt x="62005" y="74858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6B1B2ECE-D3F1-5EEC-5ABF-C45BF1F2623A}"/>
                </a:ext>
              </a:extLst>
            </p:cNvPr>
            <p:cNvSpPr/>
            <p:nvPr/>
          </p:nvSpPr>
          <p:spPr>
            <a:xfrm>
              <a:off x="7284326" y="6949887"/>
              <a:ext cx="70479" cy="85451"/>
            </a:xfrm>
            <a:custGeom>
              <a:avLst/>
              <a:gdLst>
                <a:gd name="connsiteX0" fmla="*/ 57133 w 70479"/>
                <a:gd name="connsiteY0" fmla="*/ 85451 h 85451"/>
                <a:gd name="connsiteX1" fmla="*/ 38700 w 70479"/>
                <a:gd name="connsiteY1" fmla="*/ 59251 h 85451"/>
                <a:gd name="connsiteX2" fmla="*/ 33333 w 70479"/>
                <a:gd name="connsiteY2" fmla="*/ 59463 h 85451"/>
                <a:gd name="connsiteX3" fmla="*/ 12217 w 70479"/>
                <a:gd name="connsiteY3" fmla="*/ 59463 h 85451"/>
                <a:gd name="connsiteX4" fmla="*/ 12217 w 70479"/>
                <a:gd name="connsiteY4" fmla="*/ 85451 h 85451"/>
                <a:gd name="connsiteX5" fmla="*/ 0 w 70479"/>
                <a:gd name="connsiteY5" fmla="*/ 85451 h 85451"/>
                <a:gd name="connsiteX6" fmla="*/ 0 w 70479"/>
                <a:gd name="connsiteY6" fmla="*/ 0 h 85451"/>
                <a:gd name="connsiteX7" fmla="*/ 33333 w 70479"/>
                <a:gd name="connsiteY7" fmla="*/ 0 h 85451"/>
                <a:gd name="connsiteX8" fmla="*/ 68997 w 70479"/>
                <a:gd name="connsiteY8" fmla="*/ 29802 h 85451"/>
                <a:gd name="connsiteX9" fmla="*/ 50212 w 70479"/>
                <a:gd name="connsiteY9" fmla="*/ 56779 h 85451"/>
                <a:gd name="connsiteX10" fmla="*/ 70480 w 70479"/>
                <a:gd name="connsiteY10" fmla="*/ 85451 h 85451"/>
                <a:gd name="connsiteX11" fmla="*/ 57203 w 70479"/>
                <a:gd name="connsiteY11" fmla="*/ 85451 h 85451"/>
                <a:gd name="connsiteX12" fmla="*/ 56779 w 70479"/>
                <a:gd name="connsiteY12" fmla="*/ 29802 h 85451"/>
                <a:gd name="connsiteX13" fmla="*/ 32980 w 70479"/>
                <a:gd name="connsiteY13" fmla="*/ 10664 h 85451"/>
                <a:gd name="connsiteX14" fmla="*/ 12217 w 70479"/>
                <a:gd name="connsiteY14" fmla="*/ 10664 h 85451"/>
                <a:gd name="connsiteX15" fmla="*/ 12217 w 70479"/>
                <a:gd name="connsiteY15" fmla="*/ 49082 h 85451"/>
                <a:gd name="connsiteX16" fmla="*/ 32980 w 70479"/>
                <a:gd name="connsiteY16" fmla="*/ 49082 h 85451"/>
                <a:gd name="connsiteX17" fmla="*/ 56779 w 70479"/>
                <a:gd name="connsiteY17" fmla="*/ 29802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0479" h="85451">
                  <a:moveTo>
                    <a:pt x="57133" y="85451"/>
                  </a:moveTo>
                  <a:lnTo>
                    <a:pt x="38700" y="59251"/>
                  </a:lnTo>
                  <a:cubicBezTo>
                    <a:pt x="37005" y="59392"/>
                    <a:pt x="35169" y="59463"/>
                    <a:pt x="33333" y="59463"/>
                  </a:cubicBezTo>
                  <a:lnTo>
                    <a:pt x="12217" y="59463"/>
                  </a:lnTo>
                  <a:lnTo>
                    <a:pt x="12217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33333" y="0"/>
                  </a:lnTo>
                  <a:cubicBezTo>
                    <a:pt x="55508" y="0"/>
                    <a:pt x="68997" y="11229"/>
                    <a:pt x="68997" y="29802"/>
                  </a:cubicBezTo>
                  <a:cubicBezTo>
                    <a:pt x="68997" y="43008"/>
                    <a:pt x="62147" y="52471"/>
                    <a:pt x="50212" y="56779"/>
                  </a:cubicBezTo>
                  <a:lnTo>
                    <a:pt x="70480" y="85451"/>
                  </a:lnTo>
                  <a:lnTo>
                    <a:pt x="57203" y="85451"/>
                  </a:lnTo>
                  <a:close/>
                  <a:moveTo>
                    <a:pt x="56779" y="29802"/>
                  </a:moveTo>
                  <a:cubicBezTo>
                    <a:pt x="56779" y="17585"/>
                    <a:pt x="48587" y="10664"/>
                    <a:pt x="32980" y="10664"/>
                  </a:cubicBezTo>
                  <a:lnTo>
                    <a:pt x="12217" y="10664"/>
                  </a:lnTo>
                  <a:lnTo>
                    <a:pt x="12217" y="49082"/>
                  </a:lnTo>
                  <a:lnTo>
                    <a:pt x="32980" y="49082"/>
                  </a:lnTo>
                  <a:cubicBezTo>
                    <a:pt x="48587" y="49082"/>
                    <a:pt x="56779" y="42020"/>
                    <a:pt x="56779" y="29802"/>
                  </a:cubicBez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6C3E7D4D-9C8F-2BFB-8E6A-A2711508CDD9}"/>
                </a:ext>
              </a:extLst>
            </p:cNvPr>
            <p:cNvSpPr/>
            <p:nvPr/>
          </p:nvSpPr>
          <p:spPr>
            <a:xfrm>
              <a:off x="7395060" y="6948898"/>
              <a:ext cx="64194" cy="86440"/>
            </a:xfrm>
            <a:custGeom>
              <a:avLst/>
              <a:gdLst>
                <a:gd name="connsiteX0" fmla="*/ 64195 w 64194"/>
                <a:gd name="connsiteY0" fmla="*/ 75847 h 86440"/>
                <a:gd name="connsiteX1" fmla="*/ 64195 w 64194"/>
                <a:gd name="connsiteY1" fmla="*/ 86440 h 86440"/>
                <a:gd name="connsiteX2" fmla="*/ 2825 w 64194"/>
                <a:gd name="connsiteY2" fmla="*/ 86440 h 86440"/>
                <a:gd name="connsiteX3" fmla="*/ 2825 w 64194"/>
                <a:gd name="connsiteY3" fmla="*/ 78107 h 86440"/>
                <a:gd name="connsiteX4" fmla="*/ 37641 w 64194"/>
                <a:gd name="connsiteY4" fmla="*/ 44562 h 86440"/>
                <a:gd name="connsiteX5" fmla="*/ 48375 w 64194"/>
                <a:gd name="connsiteY5" fmla="*/ 25000 h 86440"/>
                <a:gd name="connsiteX6" fmla="*/ 30155 w 64194"/>
                <a:gd name="connsiteY6" fmla="*/ 10876 h 86440"/>
                <a:gd name="connsiteX7" fmla="*/ 8333 w 64194"/>
                <a:gd name="connsiteY7" fmla="*/ 20127 h 86440"/>
                <a:gd name="connsiteX8" fmla="*/ 0 w 64194"/>
                <a:gd name="connsiteY8" fmla="*/ 12924 h 86440"/>
                <a:gd name="connsiteX9" fmla="*/ 31214 w 64194"/>
                <a:gd name="connsiteY9" fmla="*/ 0 h 86440"/>
                <a:gd name="connsiteX10" fmla="*/ 60522 w 64194"/>
                <a:gd name="connsiteY10" fmla="*/ 23799 h 86440"/>
                <a:gd name="connsiteX11" fmla="*/ 46469 w 64194"/>
                <a:gd name="connsiteY11" fmla="*/ 50635 h 86440"/>
                <a:gd name="connsiteX12" fmla="*/ 20339 w 64194"/>
                <a:gd name="connsiteY12" fmla="*/ 75776 h 86440"/>
                <a:gd name="connsiteX13" fmla="*/ 64124 w 64194"/>
                <a:gd name="connsiteY13" fmla="*/ 75776 h 86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4194" h="86440">
                  <a:moveTo>
                    <a:pt x="64195" y="75847"/>
                  </a:moveTo>
                  <a:lnTo>
                    <a:pt x="64195" y="86440"/>
                  </a:lnTo>
                  <a:lnTo>
                    <a:pt x="2825" y="86440"/>
                  </a:lnTo>
                  <a:lnTo>
                    <a:pt x="2825" y="78107"/>
                  </a:lnTo>
                  <a:lnTo>
                    <a:pt x="37641" y="44562"/>
                  </a:lnTo>
                  <a:cubicBezTo>
                    <a:pt x="46680" y="35734"/>
                    <a:pt x="48375" y="30367"/>
                    <a:pt x="48375" y="25000"/>
                  </a:cubicBezTo>
                  <a:cubicBezTo>
                    <a:pt x="48375" y="16243"/>
                    <a:pt x="42161" y="10876"/>
                    <a:pt x="30155" y="10876"/>
                  </a:cubicBezTo>
                  <a:cubicBezTo>
                    <a:pt x="20974" y="10876"/>
                    <a:pt x="13559" y="13771"/>
                    <a:pt x="8333" y="20127"/>
                  </a:cubicBezTo>
                  <a:lnTo>
                    <a:pt x="0" y="12924"/>
                  </a:lnTo>
                  <a:cubicBezTo>
                    <a:pt x="6568" y="4732"/>
                    <a:pt x="17938" y="0"/>
                    <a:pt x="31214" y="0"/>
                  </a:cubicBezTo>
                  <a:cubicBezTo>
                    <a:pt x="49011" y="0"/>
                    <a:pt x="60522" y="9181"/>
                    <a:pt x="60522" y="23799"/>
                  </a:cubicBezTo>
                  <a:cubicBezTo>
                    <a:pt x="60522" y="32133"/>
                    <a:pt x="58051" y="39548"/>
                    <a:pt x="46469" y="50635"/>
                  </a:cubicBezTo>
                  <a:lnTo>
                    <a:pt x="20339" y="75776"/>
                  </a:lnTo>
                  <a:lnTo>
                    <a:pt x="64124" y="75776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1ADCB379-A4E2-F90C-707F-6ABC26FC7534}"/>
                </a:ext>
              </a:extLst>
            </p:cNvPr>
            <p:cNvSpPr/>
            <p:nvPr/>
          </p:nvSpPr>
          <p:spPr>
            <a:xfrm>
              <a:off x="7469071" y="6948898"/>
              <a:ext cx="69702" cy="87428"/>
            </a:xfrm>
            <a:custGeom>
              <a:avLst/>
              <a:gdLst>
                <a:gd name="connsiteX0" fmla="*/ 0 w 69702"/>
                <a:gd name="connsiteY0" fmla="*/ 43714 h 87428"/>
                <a:gd name="connsiteX1" fmla="*/ 34887 w 69702"/>
                <a:gd name="connsiteY1" fmla="*/ 0 h 87428"/>
                <a:gd name="connsiteX2" fmla="*/ 69703 w 69702"/>
                <a:gd name="connsiteY2" fmla="*/ 43714 h 87428"/>
                <a:gd name="connsiteX3" fmla="*/ 34887 w 69702"/>
                <a:gd name="connsiteY3" fmla="*/ 87429 h 87428"/>
                <a:gd name="connsiteX4" fmla="*/ 0 w 69702"/>
                <a:gd name="connsiteY4" fmla="*/ 43714 h 87428"/>
                <a:gd name="connsiteX5" fmla="*/ 57415 w 69702"/>
                <a:gd name="connsiteY5" fmla="*/ 43714 h 87428"/>
                <a:gd name="connsiteX6" fmla="*/ 34816 w 69702"/>
                <a:gd name="connsiteY6" fmla="*/ 10876 h 87428"/>
                <a:gd name="connsiteX7" fmla="*/ 12147 w 69702"/>
                <a:gd name="connsiteY7" fmla="*/ 43714 h 87428"/>
                <a:gd name="connsiteX8" fmla="*/ 34816 w 69702"/>
                <a:gd name="connsiteY8" fmla="*/ 76553 h 87428"/>
                <a:gd name="connsiteX9" fmla="*/ 57415 w 69702"/>
                <a:gd name="connsiteY9" fmla="*/ 43714 h 87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9702" h="87428">
                  <a:moveTo>
                    <a:pt x="0" y="43714"/>
                  </a:moveTo>
                  <a:cubicBezTo>
                    <a:pt x="0" y="15890"/>
                    <a:pt x="14901" y="0"/>
                    <a:pt x="34887" y="0"/>
                  </a:cubicBezTo>
                  <a:cubicBezTo>
                    <a:pt x="54873" y="0"/>
                    <a:pt x="69703" y="15890"/>
                    <a:pt x="69703" y="43714"/>
                  </a:cubicBezTo>
                  <a:cubicBezTo>
                    <a:pt x="69703" y="71539"/>
                    <a:pt x="54802" y="87429"/>
                    <a:pt x="34887" y="87429"/>
                  </a:cubicBezTo>
                  <a:cubicBezTo>
                    <a:pt x="14972" y="87429"/>
                    <a:pt x="0" y="71539"/>
                    <a:pt x="0" y="43714"/>
                  </a:cubicBezTo>
                  <a:close/>
                  <a:moveTo>
                    <a:pt x="57415" y="43714"/>
                  </a:moveTo>
                  <a:cubicBezTo>
                    <a:pt x="57415" y="21892"/>
                    <a:pt x="48163" y="10876"/>
                    <a:pt x="34816" y="10876"/>
                  </a:cubicBezTo>
                  <a:cubicBezTo>
                    <a:pt x="21469" y="10876"/>
                    <a:pt x="12147" y="21892"/>
                    <a:pt x="12147" y="43714"/>
                  </a:cubicBezTo>
                  <a:cubicBezTo>
                    <a:pt x="12147" y="65536"/>
                    <a:pt x="21398" y="76553"/>
                    <a:pt x="34816" y="76553"/>
                  </a:cubicBezTo>
                  <a:cubicBezTo>
                    <a:pt x="48234" y="76553"/>
                    <a:pt x="57415" y="65536"/>
                    <a:pt x="57415" y="43714"/>
                  </a:cubicBez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2C82DA9E-5EA4-C503-521D-C5F18EDA2136}"/>
                </a:ext>
              </a:extLst>
            </p:cNvPr>
            <p:cNvSpPr/>
            <p:nvPr/>
          </p:nvSpPr>
          <p:spPr>
            <a:xfrm>
              <a:off x="7546048" y="6948898"/>
              <a:ext cx="64194" cy="86440"/>
            </a:xfrm>
            <a:custGeom>
              <a:avLst/>
              <a:gdLst>
                <a:gd name="connsiteX0" fmla="*/ 64195 w 64194"/>
                <a:gd name="connsiteY0" fmla="*/ 75847 h 86440"/>
                <a:gd name="connsiteX1" fmla="*/ 64195 w 64194"/>
                <a:gd name="connsiteY1" fmla="*/ 86440 h 86440"/>
                <a:gd name="connsiteX2" fmla="*/ 2825 w 64194"/>
                <a:gd name="connsiteY2" fmla="*/ 86440 h 86440"/>
                <a:gd name="connsiteX3" fmla="*/ 2825 w 64194"/>
                <a:gd name="connsiteY3" fmla="*/ 78107 h 86440"/>
                <a:gd name="connsiteX4" fmla="*/ 37641 w 64194"/>
                <a:gd name="connsiteY4" fmla="*/ 44562 h 86440"/>
                <a:gd name="connsiteX5" fmla="*/ 48375 w 64194"/>
                <a:gd name="connsiteY5" fmla="*/ 25000 h 86440"/>
                <a:gd name="connsiteX6" fmla="*/ 30155 w 64194"/>
                <a:gd name="connsiteY6" fmla="*/ 10876 h 86440"/>
                <a:gd name="connsiteX7" fmla="*/ 8333 w 64194"/>
                <a:gd name="connsiteY7" fmla="*/ 20127 h 86440"/>
                <a:gd name="connsiteX8" fmla="*/ 0 w 64194"/>
                <a:gd name="connsiteY8" fmla="*/ 12924 h 86440"/>
                <a:gd name="connsiteX9" fmla="*/ 31214 w 64194"/>
                <a:gd name="connsiteY9" fmla="*/ 0 h 86440"/>
                <a:gd name="connsiteX10" fmla="*/ 60522 w 64194"/>
                <a:gd name="connsiteY10" fmla="*/ 23799 h 86440"/>
                <a:gd name="connsiteX11" fmla="*/ 46469 w 64194"/>
                <a:gd name="connsiteY11" fmla="*/ 50635 h 86440"/>
                <a:gd name="connsiteX12" fmla="*/ 20339 w 64194"/>
                <a:gd name="connsiteY12" fmla="*/ 75776 h 86440"/>
                <a:gd name="connsiteX13" fmla="*/ 64124 w 64194"/>
                <a:gd name="connsiteY13" fmla="*/ 75776 h 86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4194" h="86440">
                  <a:moveTo>
                    <a:pt x="64195" y="75847"/>
                  </a:moveTo>
                  <a:lnTo>
                    <a:pt x="64195" y="86440"/>
                  </a:lnTo>
                  <a:lnTo>
                    <a:pt x="2825" y="86440"/>
                  </a:lnTo>
                  <a:lnTo>
                    <a:pt x="2825" y="78107"/>
                  </a:lnTo>
                  <a:lnTo>
                    <a:pt x="37641" y="44562"/>
                  </a:lnTo>
                  <a:cubicBezTo>
                    <a:pt x="46680" y="35734"/>
                    <a:pt x="48375" y="30367"/>
                    <a:pt x="48375" y="25000"/>
                  </a:cubicBezTo>
                  <a:cubicBezTo>
                    <a:pt x="48375" y="16243"/>
                    <a:pt x="42161" y="10876"/>
                    <a:pt x="30155" y="10876"/>
                  </a:cubicBezTo>
                  <a:cubicBezTo>
                    <a:pt x="20974" y="10876"/>
                    <a:pt x="13559" y="13771"/>
                    <a:pt x="8333" y="20127"/>
                  </a:cubicBezTo>
                  <a:lnTo>
                    <a:pt x="0" y="12924"/>
                  </a:lnTo>
                  <a:cubicBezTo>
                    <a:pt x="6568" y="4732"/>
                    <a:pt x="17938" y="0"/>
                    <a:pt x="31214" y="0"/>
                  </a:cubicBezTo>
                  <a:cubicBezTo>
                    <a:pt x="49011" y="0"/>
                    <a:pt x="60522" y="9181"/>
                    <a:pt x="60522" y="23799"/>
                  </a:cubicBezTo>
                  <a:cubicBezTo>
                    <a:pt x="60522" y="32133"/>
                    <a:pt x="58051" y="39548"/>
                    <a:pt x="46469" y="50635"/>
                  </a:cubicBezTo>
                  <a:lnTo>
                    <a:pt x="20339" y="75776"/>
                  </a:lnTo>
                  <a:lnTo>
                    <a:pt x="64124" y="75776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68FDB233-5729-0C30-7DDE-4C95215C27CA}"/>
                </a:ext>
              </a:extLst>
            </p:cNvPr>
            <p:cNvSpPr/>
            <p:nvPr/>
          </p:nvSpPr>
          <p:spPr>
            <a:xfrm>
              <a:off x="7617869" y="6949957"/>
              <a:ext cx="64406" cy="85380"/>
            </a:xfrm>
            <a:custGeom>
              <a:avLst/>
              <a:gdLst>
                <a:gd name="connsiteX0" fmla="*/ 64406 w 64406"/>
                <a:gd name="connsiteY0" fmla="*/ 0 h 85380"/>
                <a:gd name="connsiteX1" fmla="*/ 64406 w 64406"/>
                <a:gd name="connsiteY1" fmla="*/ 8263 h 85380"/>
                <a:gd name="connsiteX2" fmla="*/ 29873 w 64406"/>
                <a:gd name="connsiteY2" fmla="*/ 85381 h 85380"/>
                <a:gd name="connsiteX3" fmla="*/ 16949 w 64406"/>
                <a:gd name="connsiteY3" fmla="*/ 85381 h 85380"/>
                <a:gd name="connsiteX4" fmla="*/ 50777 w 64406"/>
                <a:gd name="connsiteY4" fmla="*/ 10593 h 85380"/>
                <a:gd name="connsiteX5" fmla="*/ 11723 w 64406"/>
                <a:gd name="connsiteY5" fmla="*/ 10593 h 85380"/>
                <a:gd name="connsiteX6" fmla="*/ 11723 w 64406"/>
                <a:gd name="connsiteY6" fmla="*/ 25847 h 85380"/>
                <a:gd name="connsiteX7" fmla="*/ 0 w 64406"/>
                <a:gd name="connsiteY7" fmla="*/ 25847 h 85380"/>
                <a:gd name="connsiteX8" fmla="*/ 0 w 64406"/>
                <a:gd name="connsiteY8" fmla="*/ 0 h 85380"/>
                <a:gd name="connsiteX9" fmla="*/ 64406 w 64406"/>
                <a:gd name="connsiteY9" fmla="*/ 0 h 85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4406" h="85380">
                  <a:moveTo>
                    <a:pt x="64406" y="0"/>
                  </a:moveTo>
                  <a:lnTo>
                    <a:pt x="64406" y="8263"/>
                  </a:lnTo>
                  <a:lnTo>
                    <a:pt x="29873" y="85381"/>
                  </a:lnTo>
                  <a:lnTo>
                    <a:pt x="16949" y="85381"/>
                  </a:lnTo>
                  <a:lnTo>
                    <a:pt x="50777" y="10593"/>
                  </a:lnTo>
                  <a:lnTo>
                    <a:pt x="11723" y="10593"/>
                  </a:lnTo>
                  <a:lnTo>
                    <a:pt x="11723" y="25847"/>
                  </a:lnTo>
                  <a:lnTo>
                    <a:pt x="0" y="25847"/>
                  </a:lnTo>
                  <a:lnTo>
                    <a:pt x="0" y="0"/>
                  </a:lnTo>
                  <a:lnTo>
                    <a:pt x="64406" y="0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AE595D20-9890-AF74-46D6-D7E2A0CED26E}"/>
                </a:ext>
              </a:extLst>
            </p:cNvPr>
            <p:cNvSpPr/>
            <p:nvPr/>
          </p:nvSpPr>
          <p:spPr>
            <a:xfrm>
              <a:off x="5686312" y="6949887"/>
              <a:ext cx="36864" cy="85451"/>
            </a:xfrm>
            <a:custGeom>
              <a:avLst/>
              <a:gdLst>
                <a:gd name="connsiteX0" fmla="*/ 36864 w 36864"/>
                <a:gd name="connsiteY0" fmla="*/ 0 h 85451"/>
                <a:gd name="connsiteX1" fmla="*/ 36864 w 36864"/>
                <a:gd name="connsiteY1" fmla="*/ 85451 h 85451"/>
                <a:gd name="connsiteX2" fmla="*/ 17090 w 36864"/>
                <a:gd name="connsiteY2" fmla="*/ 85451 h 85451"/>
                <a:gd name="connsiteX3" fmla="*/ 17090 w 36864"/>
                <a:gd name="connsiteY3" fmla="*/ 15890 h 85451"/>
                <a:gd name="connsiteX4" fmla="*/ 0 w 36864"/>
                <a:gd name="connsiteY4" fmla="*/ 15890 h 85451"/>
                <a:gd name="connsiteX5" fmla="*/ 0 w 36864"/>
                <a:gd name="connsiteY5" fmla="*/ 0 h 85451"/>
                <a:gd name="connsiteX6" fmla="*/ 36864 w 36864"/>
                <a:gd name="connsiteY6" fmla="*/ 0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864" h="85451">
                  <a:moveTo>
                    <a:pt x="36864" y="0"/>
                  </a:moveTo>
                  <a:lnTo>
                    <a:pt x="36864" y="85451"/>
                  </a:lnTo>
                  <a:lnTo>
                    <a:pt x="17090" y="85451"/>
                  </a:lnTo>
                  <a:lnTo>
                    <a:pt x="17090" y="15890"/>
                  </a:lnTo>
                  <a:lnTo>
                    <a:pt x="0" y="15890"/>
                  </a:lnTo>
                  <a:lnTo>
                    <a:pt x="0" y="0"/>
                  </a:lnTo>
                  <a:lnTo>
                    <a:pt x="36864" y="0"/>
                  </a:ln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249676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7_Section Divi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B4BC6B2-8C6F-42F1-8DDD-5A1CB0F316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3200" cy="685867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6800" y="4121624"/>
            <a:ext cx="9144000" cy="1189844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6800" y="5403543"/>
            <a:ext cx="9144000" cy="1065496"/>
          </a:xfrm>
        </p:spPr>
        <p:txBody>
          <a:bodyPr>
            <a:noAutofit/>
          </a:bodyPr>
          <a:lstStyle>
            <a:lvl1pPr marL="0" indent="0" algn="l">
              <a:buNone/>
              <a:defRPr sz="2800" b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766800" y="4064000"/>
            <a:ext cx="0" cy="110447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>
            <a:extLst>
              <a:ext uri="{FF2B5EF4-FFF2-40B4-BE49-F238E27FC236}">
                <a16:creationId xmlns:a16="http://schemas.microsoft.com/office/drawing/2014/main" id="{10B0DC60-6EB6-4A64-B545-A24363F74805}"/>
              </a:ext>
            </a:extLst>
          </p:cNvPr>
          <p:cNvGrpSpPr>
            <a:grpSpLocks noChangeAspect="1"/>
          </p:cNvGrpSpPr>
          <p:nvPr/>
        </p:nvGrpSpPr>
        <p:grpSpPr>
          <a:xfrm>
            <a:off x="9314855" y="5206895"/>
            <a:ext cx="2552680" cy="1290456"/>
            <a:chOff x="5669222" y="5557521"/>
            <a:chExt cx="2955434" cy="1494060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B83CD662-7804-B4F4-B29F-6C74CDA293DE}"/>
                </a:ext>
              </a:extLst>
            </p:cNvPr>
            <p:cNvSpPr/>
            <p:nvPr/>
          </p:nvSpPr>
          <p:spPr>
            <a:xfrm>
              <a:off x="5669222" y="6124397"/>
              <a:ext cx="1708959" cy="687425"/>
            </a:xfrm>
            <a:custGeom>
              <a:avLst/>
              <a:gdLst>
                <a:gd name="connsiteX0" fmla="*/ 1708959 w 1708959"/>
                <a:gd name="connsiteY0" fmla="*/ 0 h 687425"/>
                <a:gd name="connsiteX1" fmla="*/ 1593706 w 1708959"/>
                <a:gd name="connsiteY1" fmla="*/ 0 h 687425"/>
                <a:gd name="connsiteX2" fmla="*/ 1593706 w 1708959"/>
                <a:gd name="connsiteY2" fmla="*/ 521819 h 687425"/>
                <a:gd name="connsiteX3" fmla="*/ 1708959 w 1708959"/>
                <a:gd name="connsiteY3" fmla="*/ 521819 h 687425"/>
                <a:gd name="connsiteX4" fmla="*/ 1708959 w 1708959"/>
                <a:gd name="connsiteY4" fmla="*/ 0 h 687425"/>
                <a:gd name="connsiteX5" fmla="*/ 1536785 w 1708959"/>
                <a:gd name="connsiteY5" fmla="*/ 275422 h 687425"/>
                <a:gd name="connsiteX6" fmla="*/ 1501192 w 1708959"/>
                <a:gd name="connsiteY6" fmla="*/ 216736 h 687425"/>
                <a:gd name="connsiteX7" fmla="*/ 1446673 w 1708959"/>
                <a:gd name="connsiteY7" fmla="*/ 179801 h 687425"/>
                <a:gd name="connsiteX8" fmla="*/ 1376970 w 1708959"/>
                <a:gd name="connsiteY8" fmla="*/ 167019 h 687425"/>
                <a:gd name="connsiteX9" fmla="*/ 1303806 w 1708959"/>
                <a:gd name="connsiteY9" fmla="*/ 180154 h 687425"/>
                <a:gd name="connsiteX10" fmla="*/ 1245120 w 1708959"/>
                <a:gd name="connsiteY10" fmla="*/ 217089 h 687425"/>
                <a:gd name="connsiteX11" fmla="*/ 1205784 w 1708959"/>
                <a:gd name="connsiteY11" fmla="*/ 275069 h 687425"/>
                <a:gd name="connsiteX12" fmla="*/ 1191307 w 1708959"/>
                <a:gd name="connsiteY12" fmla="*/ 351340 h 687425"/>
                <a:gd name="connsiteX13" fmla="*/ 1206138 w 1708959"/>
                <a:gd name="connsiteY13" fmla="*/ 428599 h 687425"/>
                <a:gd name="connsiteX14" fmla="*/ 1246886 w 1708959"/>
                <a:gd name="connsiteY14" fmla="*/ 485520 h 687425"/>
                <a:gd name="connsiteX15" fmla="*/ 1307267 w 1708959"/>
                <a:gd name="connsiteY15" fmla="*/ 520689 h 687425"/>
                <a:gd name="connsiteX16" fmla="*/ 1380430 w 1708959"/>
                <a:gd name="connsiteY16" fmla="*/ 532766 h 687425"/>
                <a:gd name="connsiteX17" fmla="*/ 1472591 w 1708959"/>
                <a:gd name="connsiteY17" fmla="*/ 513768 h 687425"/>
                <a:gd name="connsiteX18" fmla="*/ 1536432 w 1708959"/>
                <a:gd name="connsiteY18" fmla="*/ 459602 h 687425"/>
                <a:gd name="connsiteX19" fmla="*/ 1457760 w 1708959"/>
                <a:gd name="connsiteY19" fmla="*/ 409885 h 687425"/>
                <a:gd name="connsiteX20" fmla="*/ 1427393 w 1708959"/>
                <a:gd name="connsiteY20" fmla="*/ 435803 h 687425"/>
                <a:gd name="connsiteX21" fmla="*/ 1381843 w 1708959"/>
                <a:gd name="connsiteY21" fmla="*/ 445760 h 687425"/>
                <a:gd name="connsiteX22" fmla="*/ 1352535 w 1708959"/>
                <a:gd name="connsiteY22" fmla="*/ 440958 h 687425"/>
                <a:gd name="connsiteX23" fmla="*/ 1326970 w 1708959"/>
                <a:gd name="connsiteY23" fmla="*/ 427470 h 687425"/>
                <a:gd name="connsiteX24" fmla="*/ 1308326 w 1708959"/>
                <a:gd name="connsiteY24" fmla="*/ 407131 h 687425"/>
                <a:gd name="connsiteX25" fmla="*/ 1299710 w 1708959"/>
                <a:gd name="connsiteY25" fmla="*/ 380930 h 687425"/>
                <a:gd name="connsiteX26" fmla="*/ 1548862 w 1708959"/>
                <a:gd name="connsiteY26" fmla="*/ 380930 h 687425"/>
                <a:gd name="connsiteX27" fmla="*/ 1549568 w 1708959"/>
                <a:gd name="connsiteY27" fmla="*/ 367795 h 687425"/>
                <a:gd name="connsiteX28" fmla="*/ 1549568 w 1708959"/>
                <a:gd name="connsiteY28" fmla="*/ 353953 h 687425"/>
                <a:gd name="connsiteX29" fmla="*/ 1536785 w 1708959"/>
                <a:gd name="connsiteY29" fmla="*/ 275281 h 687425"/>
                <a:gd name="connsiteX30" fmla="*/ 1299710 w 1708959"/>
                <a:gd name="connsiteY30" fmla="*/ 310592 h 687425"/>
                <a:gd name="connsiteX31" fmla="*/ 1306631 w 1708959"/>
                <a:gd name="connsiteY31" fmla="*/ 285380 h 687425"/>
                <a:gd name="connsiteX32" fmla="*/ 1323227 w 1708959"/>
                <a:gd name="connsiteY32" fmla="*/ 264335 h 687425"/>
                <a:gd name="connsiteX33" fmla="*/ 1347380 w 1708959"/>
                <a:gd name="connsiteY33" fmla="*/ 250211 h 687425"/>
                <a:gd name="connsiteX34" fmla="*/ 1377747 w 1708959"/>
                <a:gd name="connsiteY34" fmla="*/ 245055 h 687425"/>
                <a:gd name="connsiteX35" fmla="*/ 1428453 w 1708959"/>
                <a:gd name="connsiteY35" fmla="*/ 264405 h 687425"/>
                <a:gd name="connsiteX36" fmla="*/ 1445331 w 1708959"/>
                <a:gd name="connsiteY36" fmla="*/ 310662 h 687425"/>
                <a:gd name="connsiteX37" fmla="*/ 1299710 w 1708959"/>
                <a:gd name="connsiteY37" fmla="*/ 310662 h 687425"/>
                <a:gd name="connsiteX38" fmla="*/ 1032904 w 1708959"/>
                <a:gd name="connsiteY38" fmla="*/ 381707 h 687425"/>
                <a:gd name="connsiteX39" fmla="*/ 1016379 w 1708959"/>
                <a:gd name="connsiteY39" fmla="*/ 409320 h 687425"/>
                <a:gd name="connsiteX40" fmla="*/ 990108 w 1708959"/>
                <a:gd name="connsiteY40" fmla="*/ 428317 h 687425"/>
                <a:gd name="connsiteX41" fmla="*/ 955291 w 1708959"/>
                <a:gd name="connsiteY41" fmla="*/ 435591 h 687425"/>
                <a:gd name="connsiteX42" fmla="*/ 921111 w 1708959"/>
                <a:gd name="connsiteY42" fmla="*/ 428317 h 687425"/>
                <a:gd name="connsiteX43" fmla="*/ 895899 w 1708959"/>
                <a:gd name="connsiteY43" fmla="*/ 408967 h 687425"/>
                <a:gd name="connsiteX44" fmla="*/ 880009 w 1708959"/>
                <a:gd name="connsiteY44" fmla="*/ 381001 h 687425"/>
                <a:gd name="connsiteX45" fmla="*/ 874501 w 1708959"/>
                <a:gd name="connsiteY45" fmla="*/ 347880 h 687425"/>
                <a:gd name="connsiteX46" fmla="*/ 880009 w 1708959"/>
                <a:gd name="connsiteY46" fmla="*/ 314052 h 687425"/>
                <a:gd name="connsiteX47" fmla="*/ 895899 w 1708959"/>
                <a:gd name="connsiteY47" fmla="*/ 286439 h 687425"/>
                <a:gd name="connsiteX48" fmla="*/ 921111 w 1708959"/>
                <a:gd name="connsiteY48" fmla="*/ 267795 h 687425"/>
                <a:gd name="connsiteX49" fmla="*/ 955291 w 1708959"/>
                <a:gd name="connsiteY49" fmla="*/ 260874 h 687425"/>
                <a:gd name="connsiteX50" fmla="*/ 989825 w 1708959"/>
                <a:gd name="connsiteY50" fmla="*/ 267795 h 687425"/>
                <a:gd name="connsiteX51" fmla="*/ 1016025 w 1708959"/>
                <a:gd name="connsiteY51" fmla="*/ 286792 h 687425"/>
                <a:gd name="connsiteX52" fmla="*/ 1032904 w 1708959"/>
                <a:gd name="connsiteY52" fmla="*/ 314758 h 687425"/>
                <a:gd name="connsiteX53" fmla="*/ 1038765 w 1708959"/>
                <a:gd name="connsiteY53" fmla="*/ 347880 h 687425"/>
                <a:gd name="connsiteX54" fmla="*/ 1032904 w 1708959"/>
                <a:gd name="connsiteY54" fmla="*/ 381707 h 687425"/>
                <a:gd name="connsiteX55" fmla="*/ 1146463 w 1708959"/>
                <a:gd name="connsiteY55" fmla="*/ 178106 h 687425"/>
                <a:gd name="connsiteX56" fmla="*/ 1039472 w 1708959"/>
                <a:gd name="connsiteY56" fmla="*/ 178106 h 687425"/>
                <a:gd name="connsiteX57" fmla="*/ 1039472 w 1708959"/>
                <a:gd name="connsiteY57" fmla="*/ 222315 h 687425"/>
                <a:gd name="connsiteX58" fmla="*/ 1038059 w 1708959"/>
                <a:gd name="connsiteY58" fmla="*/ 222315 h 687425"/>
                <a:gd name="connsiteX59" fmla="*/ 990461 w 1708959"/>
                <a:gd name="connsiteY59" fmla="*/ 181567 h 687425"/>
                <a:gd name="connsiteX60" fmla="*/ 928385 w 1708959"/>
                <a:gd name="connsiteY60" fmla="*/ 168431 h 687425"/>
                <a:gd name="connsiteX61" fmla="*/ 859317 w 1708959"/>
                <a:gd name="connsiteY61" fmla="*/ 183262 h 687425"/>
                <a:gd name="connsiteX62" fmla="*/ 807905 w 1708959"/>
                <a:gd name="connsiteY62" fmla="*/ 222951 h 687425"/>
                <a:gd name="connsiteX63" fmla="*/ 775843 w 1708959"/>
                <a:gd name="connsiteY63" fmla="*/ 280225 h 687425"/>
                <a:gd name="connsiteX64" fmla="*/ 764826 w 1708959"/>
                <a:gd name="connsiteY64" fmla="*/ 348586 h 687425"/>
                <a:gd name="connsiteX65" fmla="*/ 775843 w 1708959"/>
                <a:gd name="connsiteY65" fmla="*/ 416523 h 687425"/>
                <a:gd name="connsiteX66" fmla="*/ 807905 w 1708959"/>
                <a:gd name="connsiteY66" fmla="*/ 472808 h 687425"/>
                <a:gd name="connsiteX67" fmla="*/ 859317 w 1708959"/>
                <a:gd name="connsiteY67" fmla="*/ 511155 h 687425"/>
                <a:gd name="connsiteX68" fmla="*/ 929020 w 1708959"/>
                <a:gd name="connsiteY68" fmla="*/ 525280 h 687425"/>
                <a:gd name="connsiteX69" fmla="*/ 990461 w 1708959"/>
                <a:gd name="connsiteY69" fmla="*/ 512850 h 687425"/>
                <a:gd name="connsiteX70" fmla="*/ 1033257 w 1708959"/>
                <a:gd name="connsiteY70" fmla="*/ 479729 h 687425"/>
                <a:gd name="connsiteX71" fmla="*/ 1035305 w 1708959"/>
                <a:gd name="connsiteY71" fmla="*/ 479729 h 687425"/>
                <a:gd name="connsiteX72" fmla="*/ 1035305 w 1708959"/>
                <a:gd name="connsiteY72" fmla="*/ 500421 h 687425"/>
                <a:gd name="connsiteX73" fmla="*/ 1011506 w 1708959"/>
                <a:gd name="connsiteY73" fmla="*/ 570124 h 687425"/>
                <a:gd name="connsiteX74" fmla="*/ 937989 w 1708959"/>
                <a:gd name="connsiteY74" fmla="*/ 596325 h 687425"/>
                <a:gd name="connsiteX75" fmla="*/ 878950 w 1708959"/>
                <a:gd name="connsiteY75" fmla="*/ 585590 h 687425"/>
                <a:gd name="connsiteX76" fmla="*/ 824077 w 1708959"/>
                <a:gd name="connsiteY76" fmla="*/ 552822 h 687425"/>
                <a:gd name="connsiteX77" fmla="*/ 767510 w 1708959"/>
                <a:gd name="connsiteY77" fmla="*/ 633613 h 687425"/>
                <a:gd name="connsiteX78" fmla="*/ 850702 w 1708959"/>
                <a:gd name="connsiteY78" fmla="*/ 673655 h 687425"/>
                <a:gd name="connsiteX79" fmla="*/ 944204 w 1708959"/>
                <a:gd name="connsiteY79" fmla="*/ 687426 h 687425"/>
                <a:gd name="connsiteX80" fmla="*/ 1027395 w 1708959"/>
                <a:gd name="connsiteY80" fmla="*/ 675349 h 687425"/>
                <a:gd name="connsiteX81" fmla="*/ 1091237 w 1708959"/>
                <a:gd name="connsiteY81" fmla="*/ 638768 h 687425"/>
                <a:gd name="connsiteX82" fmla="*/ 1131915 w 1708959"/>
                <a:gd name="connsiteY82" fmla="*/ 576974 h 687425"/>
                <a:gd name="connsiteX83" fmla="*/ 1146392 w 1708959"/>
                <a:gd name="connsiteY83" fmla="*/ 489334 h 687425"/>
                <a:gd name="connsiteX84" fmla="*/ 1146392 w 1708959"/>
                <a:gd name="connsiteY84" fmla="*/ 178036 h 687425"/>
                <a:gd name="connsiteX85" fmla="*/ 724078 w 1708959"/>
                <a:gd name="connsiteY85" fmla="*/ 521819 h 687425"/>
                <a:gd name="connsiteX86" fmla="*/ 724078 w 1708959"/>
                <a:gd name="connsiteY86" fmla="*/ 309250 h 687425"/>
                <a:gd name="connsiteX87" fmla="*/ 717510 w 1708959"/>
                <a:gd name="connsiteY87" fmla="*/ 258191 h 687425"/>
                <a:gd name="connsiteX88" fmla="*/ 696112 w 1708959"/>
                <a:gd name="connsiteY88" fmla="*/ 212993 h 687425"/>
                <a:gd name="connsiteX89" fmla="*/ 657129 w 1708959"/>
                <a:gd name="connsiteY89" fmla="*/ 180931 h 687425"/>
                <a:gd name="connsiteX90" fmla="*/ 598443 w 1708959"/>
                <a:gd name="connsiteY90" fmla="*/ 168502 h 687425"/>
                <a:gd name="connsiteX91" fmla="*/ 564616 w 1708959"/>
                <a:gd name="connsiteY91" fmla="*/ 173375 h 687425"/>
                <a:gd name="connsiteX92" fmla="*/ 535237 w 1708959"/>
                <a:gd name="connsiteY92" fmla="*/ 185804 h 687425"/>
                <a:gd name="connsiteX93" fmla="*/ 511791 w 1708959"/>
                <a:gd name="connsiteY93" fmla="*/ 204095 h 687425"/>
                <a:gd name="connsiteX94" fmla="*/ 495548 w 1708959"/>
                <a:gd name="connsiteY94" fmla="*/ 225846 h 687425"/>
                <a:gd name="connsiteX95" fmla="*/ 494136 w 1708959"/>
                <a:gd name="connsiteY95" fmla="*/ 225846 h 687425"/>
                <a:gd name="connsiteX96" fmla="*/ 494136 w 1708959"/>
                <a:gd name="connsiteY96" fmla="*/ 178248 h 687425"/>
                <a:gd name="connsiteX97" fmla="*/ 384391 w 1708959"/>
                <a:gd name="connsiteY97" fmla="*/ 178248 h 687425"/>
                <a:gd name="connsiteX98" fmla="*/ 384391 w 1708959"/>
                <a:gd name="connsiteY98" fmla="*/ 521960 h 687425"/>
                <a:gd name="connsiteX99" fmla="*/ 498302 w 1708959"/>
                <a:gd name="connsiteY99" fmla="*/ 521960 h 687425"/>
                <a:gd name="connsiteX100" fmla="*/ 498302 w 1708959"/>
                <a:gd name="connsiteY100" fmla="*/ 335591 h 687425"/>
                <a:gd name="connsiteX101" fmla="*/ 502116 w 1708959"/>
                <a:gd name="connsiteY101" fmla="*/ 307626 h 687425"/>
                <a:gd name="connsiteX102" fmla="*/ 513486 w 1708959"/>
                <a:gd name="connsiteY102" fmla="*/ 283826 h 687425"/>
                <a:gd name="connsiteX103" fmla="*/ 532483 w 1708959"/>
                <a:gd name="connsiteY103" fmla="*/ 267654 h 687425"/>
                <a:gd name="connsiteX104" fmla="*/ 559037 w 1708959"/>
                <a:gd name="connsiteY104" fmla="*/ 261792 h 687425"/>
                <a:gd name="connsiteX105" fmla="*/ 584248 w 1708959"/>
                <a:gd name="connsiteY105" fmla="*/ 267654 h 687425"/>
                <a:gd name="connsiteX106" fmla="*/ 599785 w 1708959"/>
                <a:gd name="connsiteY106" fmla="*/ 283544 h 687425"/>
                <a:gd name="connsiteX107" fmla="*/ 607694 w 1708959"/>
                <a:gd name="connsiteY107" fmla="*/ 306637 h 687425"/>
                <a:gd name="connsiteX108" fmla="*/ 610096 w 1708959"/>
                <a:gd name="connsiteY108" fmla="*/ 334250 h 687425"/>
                <a:gd name="connsiteX109" fmla="*/ 610096 w 1708959"/>
                <a:gd name="connsiteY109" fmla="*/ 521960 h 687425"/>
                <a:gd name="connsiteX110" fmla="*/ 723937 w 1708959"/>
                <a:gd name="connsiteY110" fmla="*/ 521960 h 687425"/>
                <a:gd name="connsiteX111" fmla="*/ 73870 w 1708959"/>
                <a:gd name="connsiteY111" fmla="*/ 286439 h 687425"/>
                <a:gd name="connsiteX112" fmla="*/ 112217 w 1708959"/>
                <a:gd name="connsiteY112" fmla="*/ 261581 h 687425"/>
                <a:gd name="connsiteX113" fmla="*/ 158827 w 1708959"/>
                <a:gd name="connsiteY113" fmla="*/ 251199 h 687425"/>
                <a:gd name="connsiteX114" fmla="*/ 202965 w 1708959"/>
                <a:gd name="connsiteY114" fmla="*/ 263275 h 687425"/>
                <a:gd name="connsiteX115" fmla="*/ 220903 w 1708959"/>
                <a:gd name="connsiteY115" fmla="*/ 300917 h 687425"/>
                <a:gd name="connsiteX116" fmla="*/ 220903 w 1708959"/>
                <a:gd name="connsiteY116" fmla="*/ 306425 h 687425"/>
                <a:gd name="connsiteX117" fmla="*/ 144279 w 1708959"/>
                <a:gd name="connsiteY117" fmla="*/ 310592 h 687425"/>
                <a:gd name="connsiteX118" fmla="*/ 72810 w 1708959"/>
                <a:gd name="connsiteY118" fmla="*/ 327188 h 687425"/>
                <a:gd name="connsiteX119" fmla="*/ 20339 w 1708959"/>
                <a:gd name="connsiteY119" fmla="*/ 362357 h 687425"/>
                <a:gd name="connsiteX120" fmla="*/ 0 w 1708959"/>
                <a:gd name="connsiteY120" fmla="*/ 422385 h 687425"/>
                <a:gd name="connsiteX121" fmla="*/ 11723 w 1708959"/>
                <a:gd name="connsiteY121" fmla="*/ 473444 h 687425"/>
                <a:gd name="connsiteX122" fmla="*/ 41737 w 1708959"/>
                <a:gd name="connsiteY122" fmla="*/ 506565 h 687425"/>
                <a:gd name="connsiteX123" fmla="*/ 82132 w 1708959"/>
                <a:gd name="connsiteY123" fmla="*/ 524503 h 687425"/>
                <a:gd name="connsiteX124" fmla="*/ 124929 w 1708959"/>
                <a:gd name="connsiteY124" fmla="*/ 530011 h 687425"/>
                <a:gd name="connsiteX125" fmla="*/ 182556 w 1708959"/>
                <a:gd name="connsiteY125" fmla="*/ 518288 h 687425"/>
                <a:gd name="connsiteX126" fmla="*/ 222245 w 1708959"/>
                <a:gd name="connsiteY126" fmla="*/ 485167 h 687425"/>
                <a:gd name="connsiteX127" fmla="*/ 224293 w 1708959"/>
                <a:gd name="connsiteY127" fmla="*/ 485167 h 687425"/>
                <a:gd name="connsiteX128" fmla="*/ 224293 w 1708959"/>
                <a:gd name="connsiteY128" fmla="*/ 521749 h 687425"/>
                <a:gd name="connsiteX129" fmla="*/ 327823 w 1708959"/>
                <a:gd name="connsiteY129" fmla="*/ 521749 h 687425"/>
                <a:gd name="connsiteX130" fmla="*/ 327823 w 1708959"/>
                <a:gd name="connsiteY130" fmla="*/ 348515 h 687425"/>
                <a:gd name="connsiteX131" fmla="*/ 319207 w 1708959"/>
                <a:gd name="connsiteY131" fmla="*/ 267442 h 687425"/>
                <a:gd name="connsiteX132" fmla="*/ 291948 w 1708959"/>
                <a:gd name="connsiteY132" fmla="*/ 210875 h 687425"/>
                <a:gd name="connsiteX133" fmla="*/ 243290 w 1708959"/>
                <a:gd name="connsiteY133" fmla="*/ 177753 h 687425"/>
                <a:gd name="connsiteX134" fmla="*/ 169773 w 1708959"/>
                <a:gd name="connsiteY134" fmla="*/ 167019 h 687425"/>
                <a:gd name="connsiteX135" fmla="*/ 87288 w 1708959"/>
                <a:gd name="connsiteY135" fmla="*/ 181496 h 687425"/>
                <a:gd name="connsiteX136" fmla="*/ 16525 w 1708959"/>
                <a:gd name="connsiteY136" fmla="*/ 224999 h 687425"/>
                <a:gd name="connsiteX137" fmla="*/ 73799 w 1708959"/>
                <a:gd name="connsiteY137" fmla="*/ 286439 h 687425"/>
                <a:gd name="connsiteX138" fmla="*/ 224363 w 1708959"/>
                <a:gd name="connsiteY138" fmla="*/ 383755 h 687425"/>
                <a:gd name="connsiteX139" fmla="*/ 206072 w 1708959"/>
                <a:gd name="connsiteY139" fmla="*/ 435167 h 687425"/>
                <a:gd name="connsiteX140" fmla="*/ 153248 w 1708959"/>
                <a:gd name="connsiteY140" fmla="*/ 454164 h 687425"/>
                <a:gd name="connsiteX141" fmla="*/ 136016 w 1708959"/>
                <a:gd name="connsiteY141" fmla="*/ 452469 h 687425"/>
                <a:gd name="connsiteX142" fmla="*/ 120126 w 1708959"/>
                <a:gd name="connsiteY142" fmla="*/ 446608 h 687425"/>
                <a:gd name="connsiteX143" fmla="*/ 108756 w 1708959"/>
                <a:gd name="connsiteY143" fmla="*/ 435591 h 687425"/>
                <a:gd name="connsiteX144" fmla="*/ 104307 w 1708959"/>
                <a:gd name="connsiteY144" fmla="*/ 418995 h 687425"/>
                <a:gd name="connsiteX145" fmla="*/ 113982 w 1708959"/>
                <a:gd name="connsiteY145" fmla="*/ 394489 h 687425"/>
                <a:gd name="connsiteX146" fmla="*/ 138488 w 1708959"/>
                <a:gd name="connsiteY146" fmla="*/ 380295 h 687425"/>
                <a:gd name="connsiteX147" fmla="*/ 172315 w 1708959"/>
                <a:gd name="connsiteY147" fmla="*/ 373727 h 687425"/>
                <a:gd name="connsiteX148" fmla="*/ 209956 w 1708959"/>
                <a:gd name="connsiteY148" fmla="*/ 372032 h 687425"/>
                <a:gd name="connsiteX149" fmla="*/ 224434 w 1708959"/>
                <a:gd name="connsiteY149" fmla="*/ 372032 h 687425"/>
                <a:gd name="connsiteX150" fmla="*/ 224434 w 1708959"/>
                <a:gd name="connsiteY150" fmla="*/ 383755 h 687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</a:cxnLst>
              <a:rect l="l" t="t" r="r" b="b"/>
              <a:pathLst>
                <a:path w="1708959" h="687425">
                  <a:moveTo>
                    <a:pt x="1708959" y="0"/>
                  </a:moveTo>
                  <a:lnTo>
                    <a:pt x="1593706" y="0"/>
                  </a:lnTo>
                  <a:lnTo>
                    <a:pt x="1593706" y="521819"/>
                  </a:lnTo>
                  <a:lnTo>
                    <a:pt x="1708959" y="521819"/>
                  </a:lnTo>
                  <a:lnTo>
                    <a:pt x="1708959" y="0"/>
                  </a:lnTo>
                  <a:close/>
                  <a:moveTo>
                    <a:pt x="1536785" y="275422"/>
                  </a:moveTo>
                  <a:cubicBezTo>
                    <a:pt x="1528240" y="252400"/>
                    <a:pt x="1516446" y="232838"/>
                    <a:pt x="1501192" y="216736"/>
                  </a:cubicBezTo>
                  <a:cubicBezTo>
                    <a:pt x="1486009" y="200635"/>
                    <a:pt x="1467859" y="188346"/>
                    <a:pt x="1446673" y="179801"/>
                  </a:cubicBezTo>
                  <a:cubicBezTo>
                    <a:pt x="1425487" y="171327"/>
                    <a:pt x="1402252" y="167019"/>
                    <a:pt x="1376970" y="167019"/>
                  </a:cubicBezTo>
                  <a:cubicBezTo>
                    <a:pt x="1351687" y="167019"/>
                    <a:pt x="1326335" y="171397"/>
                    <a:pt x="1303806" y="180154"/>
                  </a:cubicBezTo>
                  <a:cubicBezTo>
                    <a:pt x="1281278" y="188911"/>
                    <a:pt x="1261716" y="201200"/>
                    <a:pt x="1245120" y="217089"/>
                  </a:cubicBezTo>
                  <a:cubicBezTo>
                    <a:pt x="1228595" y="232979"/>
                    <a:pt x="1215459" y="252259"/>
                    <a:pt x="1205784" y="275069"/>
                  </a:cubicBezTo>
                  <a:cubicBezTo>
                    <a:pt x="1196109" y="297809"/>
                    <a:pt x="1191307" y="323233"/>
                    <a:pt x="1191307" y="351340"/>
                  </a:cubicBezTo>
                  <a:cubicBezTo>
                    <a:pt x="1191307" y="379447"/>
                    <a:pt x="1196251" y="406071"/>
                    <a:pt x="1206138" y="428599"/>
                  </a:cubicBezTo>
                  <a:cubicBezTo>
                    <a:pt x="1216024" y="451128"/>
                    <a:pt x="1229584" y="470125"/>
                    <a:pt x="1246886" y="485520"/>
                  </a:cubicBezTo>
                  <a:cubicBezTo>
                    <a:pt x="1264117" y="500986"/>
                    <a:pt x="1284244" y="512639"/>
                    <a:pt x="1307267" y="520689"/>
                  </a:cubicBezTo>
                  <a:cubicBezTo>
                    <a:pt x="1330289" y="528740"/>
                    <a:pt x="1354654" y="532766"/>
                    <a:pt x="1380430" y="532766"/>
                  </a:cubicBezTo>
                  <a:cubicBezTo>
                    <a:pt x="1415388" y="532766"/>
                    <a:pt x="1446108" y="526480"/>
                    <a:pt x="1472591" y="513768"/>
                  </a:cubicBezTo>
                  <a:cubicBezTo>
                    <a:pt x="1499074" y="501127"/>
                    <a:pt x="1520331" y="483048"/>
                    <a:pt x="1536432" y="459602"/>
                  </a:cubicBezTo>
                  <a:lnTo>
                    <a:pt x="1457760" y="409885"/>
                  </a:lnTo>
                  <a:cubicBezTo>
                    <a:pt x="1449921" y="420478"/>
                    <a:pt x="1439823" y="429094"/>
                    <a:pt x="1427393" y="435803"/>
                  </a:cubicBezTo>
                  <a:cubicBezTo>
                    <a:pt x="1414964" y="442512"/>
                    <a:pt x="1399781" y="445760"/>
                    <a:pt x="1381843" y="445760"/>
                  </a:cubicBezTo>
                  <a:cubicBezTo>
                    <a:pt x="1371744" y="445760"/>
                    <a:pt x="1361928" y="444136"/>
                    <a:pt x="1352535" y="440958"/>
                  </a:cubicBezTo>
                  <a:cubicBezTo>
                    <a:pt x="1343072" y="437710"/>
                    <a:pt x="1334597" y="433260"/>
                    <a:pt x="1326970" y="427470"/>
                  </a:cubicBezTo>
                  <a:cubicBezTo>
                    <a:pt x="1319414" y="421749"/>
                    <a:pt x="1313128" y="414970"/>
                    <a:pt x="1308326" y="407131"/>
                  </a:cubicBezTo>
                  <a:cubicBezTo>
                    <a:pt x="1303524" y="399292"/>
                    <a:pt x="1300628" y="390535"/>
                    <a:pt x="1299710" y="380930"/>
                  </a:cubicBezTo>
                  <a:lnTo>
                    <a:pt x="1548862" y="380930"/>
                  </a:lnTo>
                  <a:cubicBezTo>
                    <a:pt x="1549285" y="376764"/>
                    <a:pt x="1549568" y="372456"/>
                    <a:pt x="1549568" y="367795"/>
                  </a:cubicBezTo>
                  <a:lnTo>
                    <a:pt x="1549568" y="353953"/>
                  </a:lnTo>
                  <a:cubicBezTo>
                    <a:pt x="1549568" y="324504"/>
                    <a:pt x="1545331" y="298303"/>
                    <a:pt x="1536785" y="275281"/>
                  </a:cubicBezTo>
                  <a:moveTo>
                    <a:pt x="1299710" y="310592"/>
                  </a:moveTo>
                  <a:cubicBezTo>
                    <a:pt x="1300134" y="301835"/>
                    <a:pt x="1302465" y="293431"/>
                    <a:pt x="1306631" y="285380"/>
                  </a:cubicBezTo>
                  <a:cubicBezTo>
                    <a:pt x="1310798" y="277329"/>
                    <a:pt x="1316306" y="270338"/>
                    <a:pt x="1323227" y="264335"/>
                  </a:cubicBezTo>
                  <a:cubicBezTo>
                    <a:pt x="1330148" y="258332"/>
                    <a:pt x="1338199" y="253600"/>
                    <a:pt x="1347380" y="250211"/>
                  </a:cubicBezTo>
                  <a:cubicBezTo>
                    <a:pt x="1356560" y="246750"/>
                    <a:pt x="1366730" y="245055"/>
                    <a:pt x="1377747" y="245055"/>
                  </a:cubicBezTo>
                  <a:cubicBezTo>
                    <a:pt x="1400275" y="245055"/>
                    <a:pt x="1417224" y="251482"/>
                    <a:pt x="1428453" y="264405"/>
                  </a:cubicBezTo>
                  <a:cubicBezTo>
                    <a:pt x="1439752" y="277258"/>
                    <a:pt x="1445331" y="292724"/>
                    <a:pt x="1445331" y="310662"/>
                  </a:cubicBezTo>
                  <a:lnTo>
                    <a:pt x="1299710" y="310662"/>
                  </a:lnTo>
                  <a:close/>
                  <a:moveTo>
                    <a:pt x="1032904" y="381707"/>
                  </a:moveTo>
                  <a:cubicBezTo>
                    <a:pt x="1029020" y="392300"/>
                    <a:pt x="1023441" y="401481"/>
                    <a:pt x="1016379" y="409320"/>
                  </a:cubicBezTo>
                  <a:cubicBezTo>
                    <a:pt x="1009246" y="417159"/>
                    <a:pt x="1000489" y="423444"/>
                    <a:pt x="990108" y="428317"/>
                  </a:cubicBezTo>
                  <a:cubicBezTo>
                    <a:pt x="979797" y="433119"/>
                    <a:pt x="968144" y="435591"/>
                    <a:pt x="955291" y="435591"/>
                  </a:cubicBezTo>
                  <a:cubicBezTo>
                    <a:pt x="942438" y="435591"/>
                    <a:pt x="930998" y="433190"/>
                    <a:pt x="921111" y="428317"/>
                  </a:cubicBezTo>
                  <a:cubicBezTo>
                    <a:pt x="911224" y="423444"/>
                    <a:pt x="902820" y="417018"/>
                    <a:pt x="895899" y="408967"/>
                  </a:cubicBezTo>
                  <a:cubicBezTo>
                    <a:pt x="888978" y="400916"/>
                    <a:pt x="883682" y="391594"/>
                    <a:pt x="880009" y="381001"/>
                  </a:cubicBezTo>
                  <a:cubicBezTo>
                    <a:pt x="876337" y="370408"/>
                    <a:pt x="874501" y="359391"/>
                    <a:pt x="874501" y="347880"/>
                  </a:cubicBezTo>
                  <a:cubicBezTo>
                    <a:pt x="874501" y="336368"/>
                    <a:pt x="876337" y="324645"/>
                    <a:pt x="880009" y="314052"/>
                  </a:cubicBezTo>
                  <a:cubicBezTo>
                    <a:pt x="883682" y="303459"/>
                    <a:pt x="888978" y="294278"/>
                    <a:pt x="895899" y="286439"/>
                  </a:cubicBezTo>
                  <a:cubicBezTo>
                    <a:pt x="902820" y="278600"/>
                    <a:pt x="911224" y="272386"/>
                    <a:pt x="921111" y="267795"/>
                  </a:cubicBezTo>
                  <a:cubicBezTo>
                    <a:pt x="930998" y="263205"/>
                    <a:pt x="942368" y="260874"/>
                    <a:pt x="955291" y="260874"/>
                  </a:cubicBezTo>
                  <a:cubicBezTo>
                    <a:pt x="968215" y="260874"/>
                    <a:pt x="979656" y="263205"/>
                    <a:pt x="989825" y="267795"/>
                  </a:cubicBezTo>
                  <a:cubicBezTo>
                    <a:pt x="999924" y="272386"/>
                    <a:pt x="1008681" y="278742"/>
                    <a:pt x="1016025" y="286792"/>
                  </a:cubicBezTo>
                  <a:cubicBezTo>
                    <a:pt x="1023370" y="294843"/>
                    <a:pt x="1029020" y="304165"/>
                    <a:pt x="1032904" y="314758"/>
                  </a:cubicBezTo>
                  <a:cubicBezTo>
                    <a:pt x="1036788" y="325351"/>
                    <a:pt x="1038765" y="336368"/>
                    <a:pt x="1038765" y="347880"/>
                  </a:cubicBezTo>
                  <a:cubicBezTo>
                    <a:pt x="1038765" y="359391"/>
                    <a:pt x="1036788" y="371114"/>
                    <a:pt x="1032904" y="381707"/>
                  </a:cubicBezTo>
                  <a:moveTo>
                    <a:pt x="1146463" y="178106"/>
                  </a:moveTo>
                  <a:lnTo>
                    <a:pt x="1039472" y="178106"/>
                  </a:lnTo>
                  <a:lnTo>
                    <a:pt x="1039472" y="222315"/>
                  </a:lnTo>
                  <a:lnTo>
                    <a:pt x="1038059" y="222315"/>
                  </a:lnTo>
                  <a:cubicBezTo>
                    <a:pt x="1026124" y="203954"/>
                    <a:pt x="1010235" y="190324"/>
                    <a:pt x="990461" y="181567"/>
                  </a:cubicBezTo>
                  <a:cubicBezTo>
                    <a:pt x="970687" y="172810"/>
                    <a:pt x="949995" y="168431"/>
                    <a:pt x="928385" y="168431"/>
                  </a:cubicBezTo>
                  <a:cubicBezTo>
                    <a:pt x="902608" y="168431"/>
                    <a:pt x="879586" y="173375"/>
                    <a:pt x="859317" y="183262"/>
                  </a:cubicBezTo>
                  <a:cubicBezTo>
                    <a:pt x="839049" y="193149"/>
                    <a:pt x="821959" y="206425"/>
                    <a:pt x="807905" y="222951"/>
                  </a:cubicBezTo>
                  <a:cubicBezTo>
                    <a:pt x="793852" y="239547"/>
                    <a:pt x="783188" y="258614"/>
                    <a:pt x="775843" y="280225"/>
                  </a:cubicBezTo>
                  <a:cubicBezTo>
                    <a:pt x="768499" y="301835"/>
                    <a:pt x="764826" y="324645"/>
                    <a:pt x="764826" y="348586"/>
                  </a:cubicBezTo>
                  <a:cubicBezTo>
                    <a:pt x="764826" y="372526"/>
                    <a:pt x="768499" y="395196"/>
                    <a:pt x="775843" y="416523"/>
                  </a:cubicBezTo>
                  <a:cubicBezTo>
                    <a:pt x="783188" y="437921"/>
                    <a:pt x="793922" y="456636"/>
                    <a:pt x="807905" y="472808"/>
                  </a:cubicBezTo>
                  <a:cubicBezTo>
                    <a:pt x="821959" y="488910"/>
                    <a:pt x="839049" y="501692"/>
                    <a:pt x="859317" y="511155"/>
                  </a:cubicBezTo>
                  <a:cubicBezTo>
                    <a:pt x="879586" y="520619"/>
                    <a:pt x="902820" y="525280"/>
                    <a:pt x="929020" y="525280"/>
                  </a:cubicBezTo>
                  <a:cubicBezTo>
                    <a:pt x="952043" y="525280"/>
                    <a:pt x="972523" y="521184"/>
                    <a:pt x="990461" y="512850"/>
                  </a:cubicBezTo>
                  <a:cubicBezTo>
                    <a:pt x="1008398" y="504588"/>
                    <a:pt x="1022664" y="493500"/>
                    <a:pt x="1033257" y="479729"/>
                  </a:cubicBezTo>
                  <a:lnTo>
                    <a:pt x="1035305" y="479729"/>
                  </a:lnTo>
                  <a:lnTo>
                    <a:pt x="1035305" y="500421"/>
                  </a:lnTo>
                  <a:cubicBezTo>
                    <a:pt x="1035305" y="529376"/>
                    <a:pt x="1027395" y="552610"/>
                    <a:pt x="1011506" y="570124"/>
                  </a:cubicBezTo>
                  <a:cubicBezTo>
                    <a:pt x="995616" y="587568"/>
                    <a:pt x="971110" y="596325"/>
                    <a:pt x="937989" y="596325"/>
                  </a:cubicBezTo>
                  <a:cubicBezTo>
                    <a:pt x="918710" y="596325"/>
                    <a:pt x="899006" y="592723"/>
                    <a:pt x="878950" y="585590"/>
                  </a:cubicBezTo>
                  <a:cubicBezTo>
                    <a:pt x="858964" y="578457"/>
                    <a:pt x="840673" y="567511"/>
                    <a:pt x="824077" y="552822"/>
                  </a:cubicBezTo>
                  <a:lnTo>
                    <a:pt x="767510" y="633613"/>
                  </a:lnTo>
                  <a:cubicBezTo>
                    <a:pt x="790956" y="651056"/>
                    <a:pt x="818710" y="664403"/>
                    <a:pt x="850702" y="673655"/>
                  </a:cubicBezTo>
                  <a:cubicBezTo>
                    <a:pt x="882693" y="682835"/>
                    <a:pt x="913837" y="687426"/>
                    <a:pt x="944204" y="687426"/>
                  </a:cubicBezTo>
                  <a:cubicBezTo>
                    <a:pt x="974571" y="687426"/>
                    <a:pt x="1002254" y="683400"/>
                    <a:pt x="1027395" y="675349"/>
                  </a:cubicBezTo>
                  <a:cubicBezTo>
                    <a:pt x="1052466" y="667299"/>
                    <a:pt x="1073723" y="655081"/>
                    <a:pt x="1091237" y="638768"/>
                  </a:cubicBezTo>
                  <a:cubicBezTo>
                    <a:pt x="1108680" y="622454"/>
                    <a:pt x="1122240" y="601833"/>
                    <a:pt x="1131915" y="576974"/>
                  </a:cubicBezTo>
                  <a:cubicBezTo>
                    <a:pt x="1141590" y="552116"/>
                    <a:pt x="1146392" y="522879"/>
                    <a:pt x="1146392" y="489334"/>
                  </a:cubicBezTo>
                  <a:lnTo>
                    <a:pt x="1146392" y="178036"/>
                  </a:lnTo>
                  <a:close/>
                  <a:moveTo>
                    <a:pt x="724078" y="521819"/>
                  </a:moveTo>
                  <a:lnTo>
                    <a:pt x="724078" y="309250"/>
                  </a:lnTo>
                  <a:cubicBezTo>
                    <a:pt x="724078" y="292230"/>
                    <a:pt x="721889" y="275210"/>
                    <a:pt x="717510" y="258191"/>
                  </a:cubicBezTo>
                  <a:cubicBezTo>
                    <a:pt x="713132" y="241171"/>
                    <a:pt x="705999" y="226129"/>
                    <a:pt x="696112" y="212993"/>
                  </a:cubicBezTo>
                  <a:cubicBezTo>
                    <a:pt x="686225" y="199858"/>
                    <a:pt x="673231" y="189194"/>
                    <a:pt x="657129" y="180931"/>
                  </a:cubicBezTo>
                  <a:cubicBezTo>
                    <a:pt x="641028" y="172669"/>
                    <a:pt x="621466" y="168502"/>
                    <a:pt x="598443" y="168502"/>
                  </a:cubicBezTo>
                  <a:cubicBezTo>
                    <a:pt x="586437" y="168502"/>
                    <a:pt x="575209" y="170126"/>
                    <a:pt x="564616" y="173375"/>
                  </a:cubicBezTo>
                  <a:cubicBezTo>
                    <a:pt x="554022" y="176553"/>
                    <a:pt x="544277" y="180719"/>
                    <a:pt x="535237" y="185804"/>
                  </a:cubicBezTo>
                  <a:cubicBezTo>
                    <a:pt x="526268" y="190889"/>
                    <a:pt x="518429" y="196962"/>
                    <a:pt x="511791" y="204095"/>
                  </a:cubicBezTo>
                  <a:cubicBezTo>
                    <a:pt x="505082" y="211228"/>
                    <a:pt x="499715" y="218502"/>
                    <a:pt x="495548" y="225846"/>
                  </a:cubicBezTo>
                  <a:lnTo>
                    <a:pt x="494136" y="225846"/>
                  </a:lnTo>
                  <a:lnTo>
                    <a:pt x="494136" y="178248"/>
                  </a:lnTo>
                  <a:lnTo>
                    <a:pt x="384391" y="178248"/>
                  </a:lnTo>
                  <a:lnTo>
                    <a:pt x="384391" y="521960"/>
                  </a:lnTo>
                  <a:lnTo>
                    <a:pt x="498302" y="521960"/>
                  </a:lnTo>
                  <a:lnTo>
                    <a:pt x="498302" y="335591"/>
                  </a:lnTo>
                  <a:cubicBezTo>
                    <a:pt x="498302" y="325916"/>
                    <a:pt x="499574" y="316594"/>
                    <a:pt x="502116" y="307626"/>
                  </a:cubicBezTo>
                  <a:cubicBezTo>
                    <a:pt x="504658" y="298657"/>
                    <a:pt x="508472" y="290747"/>
                    <a:pt x="513486" y="283826"/>
                  </a:cubicBezTo>
                  <a:cubicBezTo>
                    <a:pt x="518500" y="276905"/>
                    <a:pt x="524856" y="271538"/>
                    <a:pt x="532483" y="267654"/>
                  </a:cubicBezTo>
                  <a:cubicBezTo>
                    <a:pt x="540110" y="263770"/>
                    <a:pt x="548938" y="261792"/>
                    <a:pt x="559037" y="261792"/>
                  </a:cubicBezTo>
                  <a:cubicBezTo>
                    <a:pt x="569135" y="261792"/>
                    <a:pt x="577539" y="263770"/>
                    <a:pt x="584248" y="267654"/>
                  </a:cubicBezTo>
                  <a:cubicBezTo>
                    <a:pt x="590887" y="271538"/>
                    <a:pt x="596113" y="276835"/>
                    <a:pt x="599785" y="283544"/>
                  </a:cubicBezTo>
                  <a:cubicBezTo>
                    <a:pt x="603457" y="290182"/>
                    <a:pt x="606070" y="297950"/>
                    <a:pt x="607694" y="306637"/>
                  </a:cubicBezTo>
                  <a:cubicBezTo>
                    <a:pt x="609319" y="315394"/>
                    <a:pt x="610096" y="324575"/>
                    <a:pt x="610096" y="334250"/>
                  </a:cubicBezTo>
                  <a:lnTo>
                    <a:pt x="610096" y="521960"/>
                  </a:lnTo>
                  <a:lnTo>
                    <a:pt x="723937" y="521960"/>
                  </a:lnTo>
                  <a:close/>
                  <a:moveTo>
                    <a:pt x="73870" y="286439"/>
                  </a:moveTo>
                  <a:cubicBezTo>
                    <a:pt x="84463" y="276764"/>
                    <a:pt x="97245" y="268501"/>
                    <a:pt x="112217" y="261581"/>
                  </a:cubicBezTo>
                  <a:cubicBezTo>
                    <a:pt x="127189" y="254660"/>
                    <a:pt x="142725" y="251199"/>
                    <a:pt x="158827" y="251199"/>
                  </a:cubicBezTo>
                  <a:cubicBezTo>
                    <a:pt x="176270" y="251199"/>
                    <a:pt x="191030" y="255225"/>
                    <a:pt x="202965" y="263275"/>
                  </a:cubicBezTo>
                  <a:cubicBezTo>
                    <a:pt x="214900" y="271326"/>
                    <a:pt x="220903" y="283897"/>
                    <a:pt x="220903" y="300917"/>
                  </a:cubicBezTo>
                  <a:lnTo>
                    <a:pt x="220903" y="306425"/>
                  </a:lnTo>
                  <a:cubicBezTo>
                    <a:pt x="196044" y="306425"/>
                    <a:pt x="170550" y="307837"/>
                    <a:pt x="144279" y="310592"/>
                  </a:cubicBezTo>
                  <a:cubicBezTo>
                    <a:pt x="118078" y="313346"/>
                    <a:pt x="94209" y="318854"/>
                    <a:pt x="72810" y="327188"/>
                  </a:cubicBezTo>
                  <a:cubicBezTo>
                    <a:pt x="51412" y="335450"/>
                    <a:pt x="33898" y="347244"/>
                    <a:pt x="20339" y="362357"/>
                  </a:cubicBezTo>
                  <a:cubicBezTo>
                    <a:pt x="6780" y="377540"/>
                    <a:pt x="0" y="397597"/>
                    <a:pt x="0" y="422385"/>
                  </a:cubicBezTo>
                  <a:cubicBezTo>
                    <a:pt x="0" y="442653"/>
                    <a:pt x="3884" y="459673"/>
                    <a:pt x="11723" y="473444"/>
                  </a:cubicBezTo>
                  <a:cubicBezTo>
                    <a:pt x="19562" y="487286"/>
                    <a:pt x="29520" y="498302"/>
                    <a:pt x="41737" y="506565"/>
                  </a:cubicBezTo>
                  <a:cubicBezTo>
                    <a:pt x="53884" y="514828"/>
                    <a:pt x="67373" y="520831"/>
                    <a:pt x="82132" y="524503"/>
                  </a:cubicBezTo>
                  <a:cubicBezTo>
                    <a:pt x="96822" y="528175"/>
                    <a:pt x="111158" y="530011"/>
                    <a:pt x="124929" y="530011"/>
                  </a:cubicBezTo>
                  <a:cubicBezTo>
                    <a:pt x="145621" y="530011"/>
                    <a:pt x="164830" y="526057"/>
                    <a:pt x="182556" y="518288"/>
                  </a:cubicBezTo>
                  <a:cubicBezTo>
                    <a:pt x="200281" y="510449"/>
                    <a:pt x="213488" y="499432"/>
                    <a:pt x="222245" y="485167"/>
                  </a:cubicBezTo>
                  <a:lnTo>
                    <a:pt x="224293" y="485167"/>
                  </a:lnTo>
                  <a:lnTo>
                    <a:pt x="224293" y="521749"/>
                  </a:lnTo>
                  <a:lnTo>
                    <a:pt x="327823" y="521749"/>
                  </a:lnTo>
                  <a:lnTo>
                    <a:pt x="327823" y="348515"/>
                  </a:lnTo>
                  <a:cubicBezTo>
                    <a:pt x="327823" y="317230"/>
                    <a:pt x="324928" y="290182"/>
                    <a:pt x="319207" y="267442"/>
                  </a:cubicBezTo>
                  <a:cubicBezTo>
                    <a:pt x="313416" y="244632"/>
                    <a:pt x="304377" y="225776"/>
                    <a:pt x="291948" y="210875"/>
                  </a:cubicBezTo>
                  <a:cubicBezTo>
                    <a:pt x="279518" y="195903"/>
                    <a:pt x="263275" y="184886"/>
                    <a:pt x="243290" y="177753"/>
                  </a:cubicBezTo>
                  <a:cubicBezTo>
                    <a:pt x="223233" y="170621"/>
                    <a:pt x="198798" y="167019"/>
                    <a:pt x="169773" y="167019"/>
                  </a:cubicBezTo>
                  <a:cubicBezTo>
                    <a:pt x="140748" y="167019"/>
                    <a:pt x="114194" y="171821"/>
                    <a:pt x="87288" y="181496"/>
                  </a:cubicBezTo>
                  <a:cubicBezTo>
                    <a:pt x="60381" y="191171"/>
                    <a:pt x="36794" y="205649"/>
                    <a:pt x="16525" y="224999"/>
                  </a:cubicBezTo>
                  <a:lnTo>
                    <a:pt x="73799" y="286439"/>
                  </a:lnTo>
                  <a:close/>
                  <a:moveTo>
                    <a:pt x="224363" y="383755"/>
                  </a:moveTo>
                  <a:cubicBezTo>
                    <a:pt x="224363" y="405365"/>
                    <a:pt x="218290" y="422526"/>
                    <a:pt x="206072" y="435167"/>
                  </a:cubicBezTo>
                  <a:cubicBezTo>
                    <a:pt x="193855" y="447808"/>
                    <a:pt x="176270" y="454164"/>
                    <a:pt x="153248" y="454164"/>
                  </a:cubicBezTo>
                  <a:cubicBezTo>
                    <a:pt x="147739" y="454164"/>
                    <a:pt x="141948" y="453599"/>
                    <a:pt x="136016" y="452469"/>
                  </a:cubicBezTo>
                  <a:cubicBezTo>
                    <a:pt x="130013" y="451339"/>
                    <a:pt x="124717" y="449362"/>
                    <a:pt x="120126" y="446608"/>
                  </a:cubicBezTo>
                  <a:cubicBezTo>
                    <a:pt x="115536" y="443854"/>
                    <a:pt x="111723" y="440181"/>
                    <a:pt x="108756" y="435591"/>
                  </a:cubicBezTo>
                  <a:cubicBezTo>
                    <a:pt x="105790" y="431001"/>
                    <a:pt x="104307" y="425492"/>
                    <a:pt x="104307" y="418995"/>
                  </a:cubicBezTo>
                  <a:cubicBezTo>
                    <a:pt x="104307" y="408896"/>
                    <a:pt x="107556" y="400704"/>
                    <a:pt x="113982" y="394489"/>
                  </a:cubicBezTo>
                  <a:cubicBezTo>
                    <a:pt x="120409" y="388275"/>
                    <a:pt x="128601" y="383543"/>
                    <a:pt x="138488" y="380295"/>
                  </a:cubicBezTo>
                  <a:cubicBezTo>
                    <a:pt x="148375" y="377046"/>
                    <a:pt x="159674" y="374857"/>
                    <a:pt x="172315" y="373727"/>
                  </a:cubicBezTo>
                  <a:cubicBezTo>
                    <a:pt x="184957" y="372597"/>
                    <a:pt x="197527" y="372032"/>
                    <a:pt x="209956" y="372032"/>
                  </a:cubicBezTo>
                  <a:lnTo>
                    <a:pt x="224434" y="372032"/>
                  </a:lnTo>
                  <a:lnTo>
                    <a:pt x="224434" y="383755"/>
                  </a:lnTo>
                  <a:close/>
                </a:path>
              </a:pathLst>
            </a:custGeom>
            <a:solidFill>
              <a:srgbClr val="75C044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65D6978F-5E3E-701D-F0D3-78E7BE8F1E4A}"/>
                </a:ext>
              </a:extLst>
            </p:cNvPr>
            <p:cNvSpPr/>
            <p:nvPr/>
          </p:nvSpPr>
          <p:spPr>
            <a:xfrm>
              <a:off x="7402969" y="6291486"/>
              <a:ext cx="301057" cy="365887"/>
            </a:xfrm>
            <a:custGeom>
              <a:avLst/>
              <a:gdLst>
                <a:gd name="connsiteX0" fmla="*/ 71 w 301057"/>
                <a:gd name="connsiteY0" fmla="*/ 48305 h 365887"/>
                <a:gd name="connsiteX1" fmla="*/ 62570 w 301057"/>
                <a:gd name="connsiteY1" fmla="*/ 12076 h 365887"/>
                <a:gd name="connsiteX2" fmla="*/ 138135 w 301057"/>
                <a:gd name="connsiteY2" fmla="*/ 0 h 365887"/>
                <a:gd name="connsiteX3" fmla="*/ 188205 w 301057"/>
                <a:gd name="connsiteY3" fmla="*/ 6568 h 365887"/>
                <a:gd name="connsiteX4" fmla="*/ 234109 w 301057"/>
                <a:gd name="connsiteY4" fmla="*/ 26907 h 365887"/>
                <a:gd name="connsiteX5" fmla="*/ 267936 w 301057"/>
                <a:gd name="connsiteY5" fmla="*/ 62429 h 365887"/>
                <a:gd name="connsiteX6" fmla="*/ 281072 w 301057"/>
                <a:gd name="connsiteY6" fmla="*/ 115183 h 365887"/>
                <a:gd name="connsiteX7" fmla="*/ 272103 w 301057"/>
                <a:gd name="connsiteY7" fmla="*/ 156638 h 365887"/>
                <a:gd name="connsiteX8" fmla="*/ 248939 w 301057"/>
                <a:gd name="connsiteY8" fmla="*/ 185663 h 365887"/>
                <a:gd name="connsiteX9" fmla="*/ 216807 w 301057"/>
                <a:gd name="connsiteY9" fmla="*/ 204307 h 365887"/>
                <a:gd name="connsiteX10" fmla="*/ 180931 w 301057"/>
                <a:gd name="connsiteY10" fmla="*/ 215324 h 365887"/>
                <a:gd name="connsiteX11" fmla="*/ 129166 w 301057"/>
                <a:gd name="connsiteY11" fmla="*/ 231213 h 365887"/>
                <a:gd name="connsiteX12" fmla="*/ 112570 w 301057"/>
                <a:gd name="connsiteY12" fmla="*/ 254660 h 365887"/>
                <a:gd name="connsiteX13" fmla="*/ 126059 w 301057"/>
                <a:gd name="connsiteY13" fmla="*/ 277823 h 365887"/>
                <a:gd name="connsiteX14" fmla="*/ 153318 w 301057"/>
                <a:gd name="connsiteY14" fmla="*/ 284391 h 365887"/>
                <a:gd name="connsiteX15" fmla="*/ 200282 w 301057"/>
                <a:gd name="connsiteY15" fmla="*/ 273374 h 365887"/>
                <a:gd name="connsiteX16" fmla="*/ 237569 w 301057"/>
                <a:gd name="connsiteY16" fmla="*/ 245761 h 365887"/>
                <a:gd name="connsiteX17" fmla="*/ 301058 w 301057"/>
                <a:gd name="connsiteY17" fmla="*/ 312710 h 365887"/>
                <a:gd name="connsiteX18" fmla="*/ 233756 w 301057"/>
                <a:gd name="connsiteY18" fmla="*/ 352399 h 365887"/>
                <a:gd name="connsiteX19" fmla="*/ 151270 w 301057"/>
                <a:gd name="connsiteY19" fmla="*/ 365888 h 365887"/>
                <a:gd name="connsiteX20" fmla="*/ 98799 w 301057"/>
                <a:gd name="connsiteY20" fmla="*/ 359673 h 365887"/>
                <a:gd name="connsiteX21" fmla="*/ 51483 w 301057"/>
                <a:gd name="connsiteY21" fmla="*/ 339687 h 365887"/>
                <a:gd name="connsiteX22" fmla="*/ 17302 w 301057"/>
                <a:gd name="connsiteY22" fmla="*/ 303459 h 365887"/>
                <a:gd name="connsiteX23" fmla="*/ 4167 w 301057"/>
                <a:gd name="connsiteY23" fmla="*/ 248586 h 365887"/>
                <a:gd name="connsiteX24" fmla="*/ 13842 w 301057"/>
                <a:gd name="connsiteY24" fmla="*/ 205790 h 365887"/>
                <a:gd name="connsiteX25" fmla="*/ 39406 w 301057"/>
                <a:gd name="connsiteY25" fmla="*/ 175423 h 365887"/>
                <a:gd name="connsiteX26" fmla="*/ 74929 w 301057"/>
                <a:gd name="connsiteY26" fmla="*/ 155437 h 365887"/>
                <a:gd name="connsiteX27" fmla="*/ 113912 w 301057"/>
                <a:gd name="connsiteY27" fmla="*/ 143714 h 365887"/>
                <a:gd name="connsiteX28" fmla="*/ 161864 w 301057"/>
                <a:gd name="connsiteY28" fmla="*/ 129943 h 365887"/>
                <a:gd name="connsiteX29" fmla="*/ 176694 w 301057"/>
                <a:gd name="connsiteY29" fmla="*/ 109251 h 365887"/>
                <a:gd name="connsiteX30" fmla="*/ 163205 w 301057"/>
                <a:gd name="connsiteY30" fmla="*/ 87853 h 365887"/>
                <a:gd name="connsiteX31" fmla="*/ 133898 w 301057"/>
                <a:gd name="connsiteY31" fmla="*/ 81638 h 365887"/>
                <a:gd name="connsiteX32" fmla="*/ 94562 w 301057"/>
                <a:gd name="connsiteY32" fmla="*/ 90607 h 365887"/>
                <a:gd name="connsiteX33" fmla="*/ 62146 w 301057"/>
                <a:gd name="connsiteY33" fmla="*/ 112711 h 365887"/>
                <a:gd name="connsiteX34" fmla="*/ 0 w 301057"/>
                <a:gd name="connsiteY34" fmla="*/ 48517 h 365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301057" h="365887">
                  <a:moveTo>
                    <a:pt x="71" y="48305"/>
                  </a:moveTo>
                  <a:cubicBezTo>
                    <a:pt x="17090" y="32203"/>
                    <a:pt x="37923" y="20127"/>
                    <a:pt x="62570" y="12076"/>
                  </a:cubicBezTo>
                  <a:cubicBezTo>
                    <a:pt x="87217" y="4025"/>
                    <a:pt x="112358" y="0"/>
                    <a:pt x="138135" y="0"/>
                  </a:cubicBezTo>
                  <a:cubicBezTo>
                    <a:pt x="154660" y="0"/>
                    <a:pt x="171397" y="2189"/>
                    <a:pt x="188205" y="6568"/>
                  </a:cubicBezTo>
                  <a:cubicBezTo>
                    <a:pt x="205013" y="10946"/>
                    <a:pt x="220267" y="17726"/>
                    <a:pt x="234109" y="26907"/>
                  </a:cubicBezTo>
                  <a:cubicBezTo>
                    <a:pt x="247880" y="36087"/>
                    <a:pt x="259179" y="47952"/>
                    <a:pt x="267936" y="62429"/>
                  </a:cubicBezTo>
                  <a:cubicBezTo>
                    <a:pt x="276693" y="76906"/>
                    <a:pt x="281072" y="94491"/>
                    <a:pt x="281072" y="115183"/>
                  </a:cubicBezTo>
                  <a:cubicBezTo>
                    <a:pt x="281072" y="131285"/>
                    <a:pt x="278106" y="145126"/>
                    <a:pt x="272103" y="156638"/>
                  </a:cubicBezTo>
                  <a:cubicBezTo>
                    <a:pt x="266100" y="168149"/>
                    <a:pt x="258403" y="177824"/>
                    <a:pt x="248939" y="185663"/>
                  </a:cubicBezTo>
                  <a:cubicBezTo>
                    <a:pt x="239476" y="193502"/>
                    <a:pt x="228812" y="199716"/>
                    <a:pt x="216807" y="204307"/>
                  </a:cubicBezTo>
                  <a:cubicBezTo>
                    <a:pt x="204872" y="208897"/>
                    <a:pt x="192937" y="212569"/>
                    <a:pt x="180931" y="215324"/>
                  </a:cubicBezTo>
                  <a:cubicBezTo>
                    <a:pt x="157485" y="220832"/>
                    <a:pt x="140183" y="226129"/>
                    <a:pt x="129166" y="231213"/>
                  </a:cubicBezTo>
                  <a:cubicBezTo>
                    <a:pt x="118149" y="236298"/>
                    <a:pt x="112570" y="244067"/>
                    <a:pt x="112570" y="254660"/>
                  </a:cubicBezTo>
                  <a:cubicBezTo>
                    <a:pt x="112570" y="265253"/>
                    <a:pt x="117090" y="273445"/>
                    <a:pt x="126059" y="277823"/>
                  </a:cubicBezTo>
                  <a:cubicBezTo>
                    <a:pt x="135027" y="282202"/>
                    <a:pt x="144138" y="284391"/>
                    <a:pt x="153318" y="284391"/>
                  </a:cubicBezTo>
                  <a:cubicBezTo>
                    <a:pt x="169914" y="284391"/>
                    <a:pt x="185522" y="280719"/>
                    <a:pt x="200282" y="273374"/>
                  </a:cubicBezTo>
                  <a:cubicBezTo>
                    <a:pt x="215041" y="266030"/>
                    <a:pt x="227470" y="256778"/>
                    <a:pt x="237569" y="245761"/>
                  </a:cubicBezTo>
                  <a:lnTo>
                    <a:pt x="301058" y="312710"/>
                  </a:lnTo>
                  <a:cubicBezTo>
                    <a:pt x="283120" y="330224"/>
                    <a:pt x="260662" y="343430"/>
                    <a:pt x="233756" y="352399"/>
                  </a:cubicBezTo>
                  <a:cubicBezTo>
                    <a:pt x="206849" y="361368"/>
                    <a:pt x="179378" y="365888"/>
                    <a:pt x="151270" y="365888"/>
                  </a:cubicBezTo>
                  <a:cubicBezTo>
                    <a:pt x="133756" y="365888"/>
                    <a:pt x="116313" y="363840"/>
                    <a:pt x="98799" y="359673"/>
                  </a:cubicBezTo>
                  <a:cubicBezTo>
                    <a:pt x="81285" y="355577"/>
                    <a:pt x="65536" y="348868"/>
                    <a:pt x="51483" y="339687"/>
                  </a:cubicBezTo>
                  <a:cubicBezTo>
                    <a:pt x="37429" y="330507"/>
                    <a:pt x="26059" y="318431"/>
                    <a:pt x="17302" y="303459"/>
                  </a:cubicBezTo>
                  <a:cubicBezTo>
                    <a:pt x="8545" y="288487"/>
                    <a:pt x="4167" y="270196"/>
                    <a:pt x="4167" y="248586"/>
                  </a:cubicBezTo>
                  <a:cubicBezTo>
                    <a:pt x="4167" y="231990"/>
                    <a:pt x="7345" y="217725"/>
                    <a:pt x="13842" y="205790"/>
                  </a:cubicBezTo>
                  <a:cubicBezTo>
                    <a:pt x="20268" y="193784"/>
                    <a:pt x="28813" y="183685"/>
                    <a:pt x="39406" y="175423"/>
                  </a:cubicBezTo>
                  <a:cubicBezTo>
                    <a:pt x="50000" y="167160"/>
                    <a:pt x="61864" y="160522"/>
                    <a:pt x="74929" y="155437"/>
                  </a:cubicBezTo>
                  <a:cubicBezTo>
                    <a:pt x="88064" y="150423"/>
                    <a:pt x="101059" y="146468"/>
                    <a:pt x="113912" y="143714"/>
                  </a:cubicBezTo>
                  <a:cubicBezTo>
                    <a:pt x="136016" y="138700"/>
                    <a:pt x="151976" y="134039"/>
                    <a:pt x="161864" y="129943"/>
                  </a:cubicBezTo>
                  <a:cubicBezTo>
                    <a:pt x="171751" y="125776"/>
                    <a:pt x="176694" y="118926"/>
                    <a:pt x="176694" y="109251"/>
                  </a:cubicBezTo>
                  <a:cubicBezTo>
                    <a:pt x="176694" y="99576"/>
                    <a:pt x="172245" y="92019"/>
                    <a:pt x="163205" y="87853"/>
                  </a:cubicBezTo>
                  <a:cubicBezTo>
                    <a:pt x="154236" y="83686"/>
                    <a:pt x="144491" y="81638"/>
                    <a:pt x="133898" y="81638"/>
                  </a:cubicBezTo>
                  <a:cubicBezTo>
                    <a:pt x="120056" y="81638"/>
                    <a:pt x="106991" y="84604"/>
                    <a:pt x="94562" y="90607"/>
                  </a:cubicBezTo>
                  <a:cubicBezTo>
                    <a:pt x="82132" y="96610"/>
                    <a:pt x="71327" y="103954"/>
                    <a:pt x="62146" y="112711"/>
                  </a:cubicBezTo>
                  <a:lnTo>
                    <a:pt x="0" y="48517"/>
                  </a:lnTo>
                  <a:close/>
                </a:path>
              </a:pathLst>
            </a:custGeom>
            <a:solidFill>
              <a:srgbClr val="ED1C29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9ECCFA89-51FD-A596-A717-1BA61EFD0343}"/>
                </a:ext>
              </a:extLst>
            </p:cNvPr>
            <p:cNvSpPr/>
            <p:nvPr/>
          </p:nvSpPr>
          <p:spPr>
            <a:xfrm>
              <a:off x="7563350" y="5557521"/>
              <a:ext cx="1061306" cy="1256001"/>
            </a:xfrm>
            <a:custGeom>
              <a:avLst/>
              <a:gdLst>
                <a:gd name="connsiteX0" fmla="*/ 818640 w 1061306"/>
                <a:gd name="connsiteY0" fmla="*/ 1105220 h 1256001"/>
                <a:gd name="connsiteX1" fmla="*/ 680363 w 1061306"/>
                <a:gd name="connsiteY1" fmla="*/ 1242578 h 1256001"/>
                <a:gd name="connsiteX2" fmla="*/ 491311 w 1061306"/>
                <a:gd name="connsiteY2" fmla="*/ 1195121 h 1256001"/>
                <a:gd name="connsiteX3" fmla="*/ 379942 w 1061306"/>
                <a:gd name="connsiteY3" fmla="*/ 1001972 h 1256001"/>
                <a:gd name="connsiteX4" fmla="*/ 393360 w 1061306"/>
                <a:gd name="connsiteY4" fmla="*/ 635802 h 1256001"/>
                <a:gd name="connsiteX5" fmla="*/ 718640 w 1061306"/>
                <a:gd name="connsiteY5" fmla="*/ 319914 h 1256001"/>
                <a:gd name="connsiteX6" fmla="*/ 974218 w 1061306"/>
                <a:gd name="connsiteY6" fmla="*/ 0 h 1256001"/>
                <a:gd name="connsiteX7" fmla="*/ 1004373 w 1061306"/>
                <a:gd name="connsiteY7" fmla="*/ 48305 h 1256001"/>
                <a:gd name="connsiteX8" fmla="*/ 997240 w 1061306"/>
                <a:gd name="connsiteY8" fmla="*/ 326834 h 1256001"/>
                <a:gd name="connsiteX9" fmla="*/ 738132 w 1061306"/>
                <a:gd name="connsiteY9" fmla="*/ 429235 h 1256001"/>
                <a:gd name="connsiteX10" fmla="*/ 743499 w 1061306"/>
                <a:gd name="connsiteY10" fmla="*/ 432272 h 1256001"/>
                <a:gd name="connsiteX11" fmla="*/ 956421 w 1061306"/>
                <a:gd name="connsiteY11" fmla="*/ 430224 h 1256001"/>
                <a:gd name="connsiteX12" fmla="*/ 1053314 w 1061306"/>
                <a:gd name="connsiteY12" fmla="*/ 309179 h 1256001"/>
                <a:gd name="connsiteX13" fmla="*/ 1056703 w 1061306"/>
                <a:gd name="connsiteY13" fmla="*/ 325281 h 1256001"/>
                <a:gd name="connsiteX14" fmla="*/ 936577 w 1061306"/>
                <a:gd name="connsiteY14" fmla="*/ 567299 h 1256001"/>
                <a:gd name="connsiteX15" fmla="*/ 659319 w 1061306"/>
                <a:gd name="connsiteY15" fmla="*/ 507413 h 1256001"/>
                <a:gd name="connsiteX16" fmla="*/ 816239 w 1061306"/>
                <a:gd name="connsiteY16" fmla="*/ 656988 h 1256001"/>
                <a:gd name="connsiteX17" fmla="*/ 1030503 w 1061306"/>
                <a:gd name="connsiteY17" fmla="*/ 580505 h 1256001"/>
                <a:gd name="connsiteX18" fmla="*/ 1030503 w 1061306"/>
                <a:gd name="connsiteY18" fmla="*/ 603669 h 1256001"/>
                <a:gd name="connsiteX19" fmla="*/ 913837 w 1061306"/>
                <a:gd name="connsiteY19" fmla="*/ 803880 h 1256001"/>
                <a:gd name="connsiteX20" fmla="*/ 695547 w 1061306"/>
                <a:gd name="connsiteY20" fmla="*/ 780434 h 1256001"/>
                <a:gd name="connsiteX21" fmla="*/ 577822 w 1061306"/>
                <a:gd name="connsiteY21" fmla="*/ 606706 h 1256001"/>
                <a:gd name="connsiteX22" fmla="*/ 576833 w 1061306"/>
                <a:gd name="connsiteY22" fmla="*/ 627822 h 1256001"/>
                <a:gd name="connsiteX23" fmla="*/ 701550 w 1061306"/>
                <a:gd name="connsiteY23" fmla="*/ 857834 h 1256001"/>
                <a:gd name="connsiteX24" fmla="*/ 969133 w 1061306"/>
                <a:gd name="connsiteY24" fmla="*/ 899077 h 1256001"/>
                <a:gd name="connsiteX25" fmla="*/ 959105 w 1061306"/>
                <a:gd name="connsiteY25" fmla="*/ 915179 h 1256001"/>
                <a:gd name="connsiteX26" fmla="*/ 669347 w 1061306"/>
                <a:gd name="connsiteY26" fmla="*/ 1015743 h 1256001"/>
                <a:gd name="connsiteX27" fmla="*/ 484884 w 1061306"/>
                <a:gd name="connsiteY27" fmla="*/ 758188 h 1256001"/>
                <a:gd name="connsiteX28" fmla="*/ 538203 w 1061306"/>
                <a:gd name="connsiteY28" fmla="*/ 1005997 h 1256001"/>
                <a:gd name="connsiteX29" fmla="*/ 818569 w 1061306"/>
                <a:gd name="connsiteY29" fmla="*/ 1105291 h 1256001"/>
                <a:gd name="connsiteX30" fmla="*/ 490252 w 1061306"/>
                <a:gd name="connsiteY30" fmla="*/ 1254372 h 1256001"/>
                <a:gd name="connsiteX31" fmla="*/ 333261 w 1061306"/>
                <a:gd name="connsiteY31" fmla="*/ 806634 h 1256001"/>
                <a:gd name="connsiteX32" fmla="*/ 0 w 1061306"/>
                <a:gd name="connsiteY32" fmla="*/ 1254372 h 1256001"/>
                <a:gd name="connsiteX33" fmla="*/ 309885 w 1061306"/>
                <a:gd name="connsiteY33" fmla="*/ 1093497 h 1256001"/>
                <a:gd name="connsiteX34" fmla="*/ 490252 w 1061306"/>
                <a:gd name="connsiteY34" fmla="*/ 1254372 h 1256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061306" h="1256001">
                  <a:moveTo>
                    <a:pt x="818640" y="1105220"/>
                  </a:moveTo>
                  <a:cubicBezTo>
                    <a:pt x="799854" y="1171886"/>
                    <a:pt x="747171" y="1224217"/>
                    <a:pt x="680363" y="1242578"/>
                  </a:cubicBezTo>
                  <a:cubicBezTo>
                    <a:pt x="613556" y="1260940"/>
                    <a:pt x="541523" y="1242861"/>
                    <a:pt x="491311" y="1195121"/>
                  </a:cubicBezTo>
                  <a:cubicBezTo>
                    <a:pt x="436368" y="1142932"/>
                    <a:pt x="397597" y="1075701"/>
                    <a:pt x="379942" y="1001972"/>
                  </a:cubicBezTo>
                  <a:cubicBezTo>
                    <a:pt x="350987" y="881139"/>
                    <a:pt x="355648" y="754163"/>
                    <a:pt x="393360" y="635802"/>
                  </a:cubicBezTo>
                  <a:cubicBezTo>
                    <a:pt x="441947" y="483119"/>
                    <a:pt x="564616" y="364052"/>
                    <a:pt x="718640" y="319914"/>
                  </a:cubicBezTo>
                  <a:cubicBezTo>
                    <a:pt x="862919" y="278600"/>
                    <a:pt x="965743" y="149787"/>
                    <a:pt x="974218" y="0"/>
                  </a:cubicBezTo>
                  <a:lnTo>
                    <a:pt x="1004373" y="48305"/>
                  </a:lnTo>
                  <a:cubicBezTo>
                    <a:pt x="1057904" y="133968"/>
                    <a:pt x="1055079" y="243996"/>
                    <a:pt x="997240" y="326834"/>
                  </a:cubicBezTo>
                  <a:cubicBezTo>
                    <a:pt x="939331" y="409673"/>
                    <a:pt x="837001" y="450068"/>
                    <a:pt x="738132" y="429235"/>
                  </a:cubicBezTo>
                  <a:lnTo>
                    <a:pt x="743499" y="432272"/>
                  </a:lnTo>
                  <a:cubicBezTo>
                    <a:pt x="809600" y="469418"/>
                    <a:pt x="891026" y="468712"/>
                    <a:pt x="956421" y="430224"/>
                  </a:cubicBezTo>
                  <a:cubicBezTo>
                    <a:pt x="1002396" y="403246"/>
                    <a:pt x="1037071" y="359956"/>
                    <a:pt x="1053314" y="309179"/>
                  </a:cubicBezTo>
                  <a:lnTo>
                    <a:pt x="1056703" y="325281"/>
                  </a:lnTo>
                  <a:cubicBezTo>
                    <a:pt x="1077254" y="423797"/>
                    <a:pt x="1027537" y="524079"/>
                    <a:pt x="936577" y="567299"/>
                  </a:cubicBezTo>
                  <a:cubicBezTo>
                    <a:pt x="845687" y="610519"/>
                    <a:pt x="705929" y="576833"/>
                    <a:pt x="659319" y="507413"/>
                  </a:cubicBezTo>
                  <a:cubicBezTo>
                    <a:pt x="659319" y="507413"/>
                    <a:pt x="693570" y="629446"/>
                    <a:pt x="816239" y="656988"/>
                  </a:cubicBezTo>
                  <a:cubicBezTo>
                    <a:pt x="889331" y="673372"/>
                    <a:pt x="991308" y="650985"/>
                    <a:pt x="1030503" y="580505"/>
                  </a:cubicBezTo>
                  <a:lnTo>
                    <a:pt x="1030503" y="603669"/>
                  </a:lnTo>
                  <a:cubicBezTo>
                    <a:pt x="1027466" y="699219"/>
                    <a:pt x="978314" y="777326"/>
                    <a:pt x="913837" y="803880"/>
                  </a:cubicBezTo>
                  <a:cubicBezTo>
                    <a:pt x="849360" y="830433"/>
                    <a:pt x="753739" y="818710"/>
                    <a:pt x="695547" y="780434"/>
                  </a:cubicBezTo>
                  <a:cubicBezTo>
                    <a:pt x="621113" y="731493"/>
                    <a:pt x="585590" y="669770"/>
                    <a:pt x="577822" y="606706"/>
                  </a:cubicBezTo>
                  <a:lnTo>
                    <a:pt x="576833" y="627822"/>
                  </a:lnTo>
                  <a:cubicBezTo>
                    <a:pt x="572454" y="719346"/>
                    <a:pt x="625138" y="803527"/>
                    <a:pt x="701550" y="857834"/>
                  </a:cubicBezTo>
                  <a:cubicBezTo>
                    <a:pt x="776267" y="910942"/>
                    <a:pt x="881351" y="925419"/>
                    <a:pt x="969133" y="899077"/>
                  </a:cubicBezTo>
                  <a:lnTo>
                    <a:pt x="959105" y="915179"/>
                  </a:lnTo>
                  <a:cubicBezTo>
                    <a:pt x="900772" y="1008540"/>
                    <a:pt x="774148" y="1049429"/>
                    <a:pt x="669347" y="1015743"/>
                  </a:cubicBezTo>
                  <a:cubicBezTo>
                    <a:pt x="564545" y="982128"/>
                    <a:pt x="474150" y="884317"/>
                    <a:pt x="484884" y="758188"/>
                  </a:cubicBezTo>
                  <a:cubicBezTo>
                    <a:pt x="478317" y="834953"/>
                    <a:pt x="488910" y="929868"/>
                    <a:pt x="538203" y="1005997"/>
                  </a:cubicBezTo>
                  <a:cubicBezTo>
                    <a:pt x="599291" y="1100347"/>
                    <a:pt x="713555" y="1145262"/>
                    <a:pt x="818569" y="1105291"/>
                  </a:cubicBezTo>
                  <a:moveTo>
                    <a:pt x="490252" y="1254372"/>
                  </a:moveTo>
                  <a:cubicBezTo>
                    <a:pt x="364546" y="1142437"/>
                    <a:pt x="304942" y="972523"/>
                    <a:pt x="333261" y="806634"/>
                  </a:cubicBezTo>
                  <a:cubicBezTo>
                    <a:pt x="300210" y="1000348"/>
                    <a:pt x="230295" y="1184033"/>
                    <a:pt x="0" y="1254372"/>
                  </a:cubicBezTo>
                  <a:cubicBezTo>
                    <a:pt x="177400" y="1263482"/>
                    <a:pt x="281708" y="1237635"/>
                    <a:pt x="309885" y="1093497"/>
                  </a:cubicBezTo>
                  <a:cubicBezTo>
                    <a:pt x="307837" y="1196745"/>
                    <a:pt x="372244" y="1265177"/>
                    <a:pt x="490252" y="1254372"/>
                  </a:cubicBezTo>
                </a:path>
              </a:pathLst>
            </a:custGeom>
            <a:solidFill>
              <a:srgbClr val="E2E3E4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66D3BCE8-C2FE-5D19-E8A4-103E263867F8}"/>
                </a:ext>
              </a:extLst>
            </p:cNvPr>
            <p:cNvSpPr/>
            <p:nvPr/>
          </p:nvSpPr>
          <p:spPr>
            <a:xfrm>
              <a:off x="5734193" y="6948404"/>
              <a:ext cx="73163" cy="88417"/>
            </a:xfrm>
            <a:custGeom>
              <a:avLst/>
              <a:gdLst>
                <a:gd name="connsiteX0" fmla="*/ 0 w 73163"/>
                <a:gd name="connsiteY0" fmla="*/ 44209 h 88417"/>
                <a:gd name="connsiteX1" fmla="*/ 36582 w 73163"/>
                <a:gd name="connsiteY1" fmla="*/ 0 h 88417"/>
                <a:gd name="connsiteX2" fmla="*/ 73163 w 73163"/>
                <a:gd name="connsiteY2" fmla="*/ 44209 h 88417"/>
                <a:gd name="connsiteX3" fmla="*/ 36582 w 73163"/>
                <a:gd name="connsiteY3" fmla="*/ 88418 h 88417"/>
                <a:gd name="connsiteX4" fmla="*/ 0 w 73163"/>
                <a:gd name="connsiteY4" fmla="*/ 44209 h 88417"/>
                <a:gd name="connsiteX5" fmla="*/ 53319 w 73163"/>
                <a:gd name="connsiteY5" fmla="*/ 44209 h 88417"/>
                <a:gd name="connsiteX6" fmla="*/ 36582 w 73163"/>
                <a:gd name="connsiteY6" fmla="*/ 16737 h 88417"/>
                <a:gd name="connsiteX7" fmla="*/ 19986 w 73163"/>
                <a:gd name="connsiteY7" fmla="*/ 44209 h 88417"/>
                <a:gd name="connsiteX8" fmla="*/ 36582 w 73163"/>
                <a:gd name="connsiteY8" fmla="*/ 71680 h 88417"/>
                <a:gd name="connsiteX9" fmla="*/ 53319 w 73163"/>
                <a:gd name="connsiteY9" fmla="*/ 44209 h 88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3163" h="88417">
                  <a:moveTo>
                    <a:pt x="0" y="44209"/>
                  </a:moveTo>
                  <a:cubicBezTo>
                    <a:pt x="0" y="16031"/>
                    <a:pt x="15607" y="0"/>
                    <a:pt x="36582" y="0"/>
                  </a:cubicBezTo>
                  <a:cubicBezTo>
                    <a:pt x="57556" y="0"/>
                    <a:pt x="73163" y="15960"/>
                    <a:pt x="73163" y="44209"/>
                  </a:cubicBezTo>
                  <a:cubicBezTo>
                    <a:pt x="73163" y="72457"/>
                    <a:pt x="57697" y="88418"/>
                    <a:pt x="36582" y="88418"/>
                  </a:cubicBezTo>
                  <a:cubicBezTo>
                    <a:pt x="15466" y="88418"/>
                    <a:pt x="0" y="72457"/>
                    <a:pt x="0" y="44209"/>
                  </a:cubicBezTo>
                  <a:close/>
                  <a:moveTo>
                    <a:pt x="53319" y="44209"/>
                  </a:moveTo>
                  <a:cubicBezTo>
                    <a:pt x="53319" y="24788"/>
                    <a:pt x="46469" y="16737"/>
                    <a:pt x="36582" y="16737"/>
                  </a:cubicBezTo>
                  <a:cubicBezTo>
                    <a:pt x="26695" y="16737"/>
                    <a:pt x="19986" y="24788"/>
                    <a:pt x="19986" y="44209"/>
                  </a:cubicBezTo>
                  <a:cubicBezTo>
                    <a:pt x="19986" y="63630"/>
                    <a:pt x="26836" y="71680"/>
                    <a:pt x="36582" y="71680"/>
                  </a:cubicBezTo>
                  <a:cubicBezTo>
                    <a:pt x="46327" y="71680"/>
                    <a:pt x="53319" y="63630"/>
                    <a:pt x="53319" y="44209"/>
                  </a:cubicBez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DF320AA7-6F7B-87C4-36B9-3632353B8323}"/>
                </a:ext>
              </a:extLst>
            </p:cNvPr>
            <p:cNvSpPr/>
            <p:nvPr/>
          </p:nvSpPr>
          <p:spPr>
            <a:xfrm>
              <a:off x="5817102" y="6948404"/>
              <a:ext cx="73163" cy="88417"/>
            </a:xfrm>
            <a:custGeom>
              <a:avLst/>
              <a:gdLst>
                <a:gd name="connsiteX0" fmla="*/ 0 w 73163"/>
                <a:gd name="connsiteY0" fmla="*/ 44209 h 88417"/>
                <a:gd name="connsiteX1" fmla="*/ 36582 w 73163"/>
                <a:gd name="connsiteY1" fmla="*/ 0 h 88417"/>
                <a:gd name="connsiteX2" fmla="*/ 73163 w 73163"/>
                <a:gd name="connsiteY2" fmla="*/ 44209 h 88417"/>
                <a:gd name="connsiteX3" fmla="*/ 36582 w 73163"/>
                <a:gd name="connsiteY3" fmla="*/ 88418 h 88417"/>
                <a:gd name="connsiteX4" fmla="*/ 0 w 73163"/>
                <a:gd name="connsiteY4" fmla="*/ 44209 h 88417"/>
                <a:gd name="connsiteX5" fmla="*/ 53319 w 73163"/>
                <a:gd name="connsiteY5" fmla="*/ 44209 h 88417"/>
                <a:gd name="connsiteX6" fmla="*/ 36582 w 73163"/>
                <a:gd name="connsiteY6" fmla="*/ 16737 h 88417"/>
                <a:gd name="connsiteX7" fmla="*/ 19986 w 73163"/>
                <a:gd name="connsiteY7" fmla="*/ 44209 h 88417"/>
                <a:gd name="connsiteX8" fmla="*/ 36582 w 73163"/>
                <a:gd name="connsiteY8" fmla="*/ 71680 h 88417"/>
                <a:gd name="connsiteX9" fmla="*/ 53319 w 73163"/>
                <a:gd name="connsiteY9" fmla="*/ 44209 h 88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3163" h="88417">
                  <a:moveTo>
                    <a:pt x="0" y="44209"/>
                  </a:moveTo>
                  <a:cubicBezTo>
                    <a:pt x="0" y="16031"/>
                    <a:pt x="15607" y="0"/>
                    <a:pt x="36582" y="0"/>
                  </a:cubicBezTo>
                  <a:cubicBezTo>
                    <a:pt x="57556" y="0"/>
                    <a:pt x="73163" y="15960"/>
                    <a:pt x="73163" y="44209"/>
                  </a:cubicBezTo>
                  <a:cubicBezTo>
                    <a:pt x="73163" y="72457"/>
                    <a:pt x="57697" y="88418"/>
                    <a:pt x="36582" y="88418"/>
                  </a:cubicBezTo>
                  <a:cubicBezTo>
                    <a:pt x="15466" y="88418"/>
                    <a:pt x="0" y="72457"/>
                    <a:pt x="0" y="44209"/>
                  </a:cubicBezTo>
                  <a:close/>
                  <a:moveTo>
                    <a:pt x="53319" y="44209"/>
                  </a:moveTo>
                  <a:cubicBezTo>
                    <a:pt x="53319" y="24788"/>
                    <a:pt x="46469" y="16737"/>
                    <a:pt x="36582" y="16737"/>
                  </a:cubicBezTo>
                  <a:cubicBezTo>
                    <a:pt x="26695" y="16737"/>
                    <a:pt x="19986" y="24788"/>
                    <a:pt x="19986" y="44209"/>
                  </a:cubicBezTo>
                  <a:cubicBezTo>
                    <a:pt x="19986" y="63630"/>
                    <a:pt x="26836" y="71680"/>
                    <a:pt x="36582" y="71680"/>
                  </a:cubicBezTo>
                  <a:cubicBezTo>
                    <a:pt x="46327" y="71680"/>
                    <a:pt x="53319" y="63630"/>
                    <a:pt x="53319" y="44209"/>
                  </a:cubicBez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049E234-0003-CC79-C436-E9544EEE4A74}"/>
                </a:ext>
              </a:extLst>
            </p:cNvPr>
            <p:cNvSpPr/>
            <p:nvPr/>
          </p:nvSpPr>
          <p:spPr>
            <a:xfrm>
              <a:off x="5936734" y="6949887"/>
              <a:ext cx="75635" cy="85451"/>
            </a:xfrm>
            <a:custGeom>
              <a:avLst/>
              <a:gdLst>
                <a:gd name="connsiteX0" fmla="*/ 54449 w 75635"/>
                <a:gd name="connsiteY0" fmla="*/ 85451 h 85451"/>
                <a:gd name="connsiteX1" fmla="*/ 37994 w 75635"/>
                <a:gd name="connsiteY1" fmla="*/ 61652 h 85451"/>
                <a:gd name="connsiteX2" fmla="*/ 19774 w 75635"/>
                <a:gd name="connsiteY2" fmla="*/ 61652 h 85451"/>
                <a:gd name="connsiteX3" fmla="*/ 19774 w 75635"/>
                <a:gd name="connsiteY3" fmla="*/ 85451 h 85451"/>
                <a:gd name="connsiteX4" fmla="*/ 0 w 75635"/>
                <a:gd name="connsiteY4" fmla="*/ 85451 h 85451"/>
                <a:gd name="connsiteX5" fmla="*/ 0 w 75635"/>
                <a:gd name="connsiteY5" fmla="*/ 0 h 85451"/>
                <a:gd name="connsiteX6" fmla="*/ 37005 w 75635"/>
                <a:gd name="connsiteY6" fmla="*/ 0 h 85451"/>
                <a:gd name="connsiteX7" fmla="*/ 74082 w 75635"/>
                <a:gd name="connsiteY7" fmla="*/ 31003 h 85451"/>
                <a:gd name="connsiteX8" fmla="*/ 56497 w 75635"/>
                <a:gd name="connsiteY8" fmla="*/ 57980 h 85451"/>
                <a:gd name="connsiteX9" fmla="*/ 75635 w 75635"/>
                <a:gd name="connsiteY9" fmla="*/ 85451 h 85451"/>
                <a:gd name="connsiteX10" fmla="*/ 54378 w 75635"/>
                <a:gd name="connsiteY10" fmla="*/ 85451 h 85451"/>
                <a:gd name="connsiteX11" fmla="*/ 35875 w 75635"/>
                <a:gd name="connsiteY11" fmla="*/ 16172 h 85451"/>
                <a:gd name="connsiteX12" fmla="*/ 19774 w 75635"/>
                <a:gd name="connsiteY12" fmla="*/ 16172 h 85451"/>
                <a:gd name="connsiteX13" fmla="*/ 19774 w 75635"/>
                <a:gd name="connsiteY13" fmla="*/ 45974 h 85451"/>
                <a:gd name="connsiteX14" fmla="*/ 35875 w 75635"/>
                <a:gd name="connsiteY14" fmla="*/ 45974 h 85451"/>
                <a:gd name="connsiteX15" fmla="*/ 54025 w 75635"/>
                <a:gd name="connsiteY15" fmla="*/ 31073 h 85451"/>
                <a:gd name="connsiteX16" fmla="*/ 35875 w 75635"/>
                <a:gd name="connsiteY16" fmla="*/ 16172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5635" h="85451">
                  <a:moveTo>
                    <a:pt x="54449" y="85451"/>
                  </a:moveTo>
                  <a:lnTo>
                    <a:pt x="37994" y="61652"/>
                  </a:lnTo>
                  <a:lnTo>
                    <a:pt x="19774" y="61652"/>
                  </a:lnTo>
                  <a:lnTo>
                    <a:pt x="19774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37005" y="0"/>
                  </a:lnTo>
                  <a:cubicBezTo>
                    <a:pt x="59816" y="0"/>
                    <a:pt x="74082" y="11864"/>
                    <a:pt x="74082" y="31003"/>
                  </a:cubicBezTo>
                  <a:cubicBezTo>
                    <a:pt x="74082" y="43785"/>
                    <a:pt x="67584" y="53178"/>
                    <a:pt x="56497" y="57980"/>
                  </a:cubicBezTo>
                  <a:lnTo>
                    <a:pt x="75635" y="85451"/>
                  </a:lnTo>
                  <a:lnTo>
                    <a:pt x="54378" y="85451"/>
                  </a:lnTo>
                  <a:close/>
                  <a:moveTo>
                    <a:pt x="35875" y="16172"/>
                  </a:moveTo>
                  <a:lnTo>
                    <a:pt x="19774" y="16172"/>
                  </a:lnTo>
                  <a:lnTo>
                    <a:pt x="19774" y="45974"/>
                  </a:lnTo>
                  <a:lnTo>
                    <a:pt x="35875" y="45974"/>
                  </a:lnTo>
                  <a:cubicBezTo>
                    <a:pt x="47952" y="45974"/>
                    <a:pt x="54025" y="40395"/>
                    <a:pt x="54025" y="31073"/>
                  </a:cubicBezTo>
                  <a:cubicBezTo>
                    <a:pt x="54025" y="21751"/>
                    <a:pt x="47952" y="16172"/>
                    <a:pt x="35875" y="16172"/>
                  </a:cubicBez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E257857-2A83-304C-6A17-18B178C25509}"/>
                </a:ext>
              </a:extLst>
            </p:cNvPr>
            <p:cNvSpPr/>
            <p:nvPr/>
          </p:nvSpPr>
          <p:spPr>
            <a:xfrm>
              <a:off x="6026423" y="6949887"/>
              <a:ext cx="66171" cy="85451"/>
            </a:xfrm>
            <a:custGeom>
              <a:avLst/>
              <a:gdLst>
                <a:gd name="connsiteX0" fmla="*/ 66172 w 66171"/>
                <a:gd name="connsiteY0" fmla="*/ 69562 h 85451"/>
                <a:gd name="connsiteX1" fmla="*/ 66172 w 66171"/>
                <a:gd name="connsiteY1" fmla="*/ 85451 h 85451"/>
                <a:gd name="connsiteX2" fmla="*/ 0 w 66171"/>
                <a:gd name="connsiteY2" fmla="*/ 85451 h 85451"/>
                <a:gd name="connsiteX3" fmla="*/ 0 w 66171"/>
                <a:gd name="connsiteY3" fmla="*/ 0 h 85451"/>
                <a:gd name="connsiteX4" fmla="*/ 64548 w 66171"/>
                <a:gd name="connsiteY4" fmla="*/ 0 h 85451"/>
                <a:gd name="connsiteX5" fmla="*/ 64548 w 66171"/>
                <a:gd name="connsiteY5" fmla="*/ 15890 h 85451"/>
                <a:gd name="connsiteX6" fmla="*/ 19633 w 66171"/>
                <a:gd name="connsiteY6" fmla="*/ 15890 h 85451"/>
                <a:gd name="connsiteX7" fmla="*/ 19633 w 66171"/>
                <a:gd name="connsiteY7" fmla="*/ 34463 h 85451"/>
                <a:gd name="connsiteX8" fmla="*/ 59322 w 66171"/>
                <a:gd name="connsiteY8" fmla="*/ 34463 h 85451"/>
                <a:gd name="connsiteX9" fmla="*/ 59322 w 66171"/>
                <a:gd name="connsiteY9" fmla="*/ 49858 h 85451"/>
                <a:gd name="connsiteX10" fmla="*/ 19633 w 66171"/>
                <a:gd name="connsiteY10" fmla="*/ 49858 h 85451"/>
                <a:gd name="connsiteX11" fmla="*/ 19633 w 66171"/>
                <a:gd name="connsiteY11" fmla="*/ 69632 h 85451"/>
                <a:gd name="connsiteX12" fmla="*/ 66101 w 66171"/>
                <a:gd name="connsiteY12" fmla="*/ 69632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71" h="85451">
                  <a:moveTo>
                    <a:pt x="66172" y="69562"/>
                  </a:moveTo>
                  <a:lnTo>
                    <a:pt x="66172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64548" y="0"/>
                  </a:lnTo>
                  <a:lnTo>
                    <a:pt x="64548" y="15890"/>
                  </a:lnTo>
                  <a:lnTo>
                    <a:pt x="19633" y="15890"/>
                  </a:lnTo>
                  <a:lnTo>
                    <a:pt x="19633" y="34463"/>
                  </a:lnTo>
                  <a:lnTo>
                    <a:pt x="59322" y="34463"/>
                  </a:lnTo>
                  <a:lnTo>
                    <a:pt x="59322" y="49858"/>
                  </a:lnTo>
                  <a:lnTo>
                    <a:pt x="19633" y="49858"/>
                  </a:lnTo>
                  <a:lnTo>
                    <a:pt x="19633" y="69632"/>
                  </a:lnTo>
                  <a:lnTo>
                    <a:pt x="66101" y="69632"/>
                  </a:ln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DB1C79F7-02AA-E512-2369-7EFD5059E17E}"/>
                </a:ext>
              </a:extLst>
            </p:cNvPr>
            <p:cNvSpPr/>
            <p:nvPr/>
          </p:nvSpPr>
          <p:spPr>
            <a:xfrm>
              <a:off x="6102835" y="6948404"/>
              <a:ext cx="82697" cy="88417"/>
            </a:xfrm>
            <a:custGeom>
              <a:avLst/>
              <a:gdLst>
                <a:gd name="connsiteX0" fmla="*/ 63065 w 82697"/>
                <a:gd name="connsiteY0" fmla="*/ 42867 h 88417"/>
                <a:gd name="connsiteX1" fmla="*/ 81144 w 82697"/>
                <a:gd name="connsiteY1" fmla="*/ 42867 h 88417"/>
                <a:gd name="connsiteX2" fmla="*/ 81144 w 82697"/>
                <a:gd name="connsiteY2" fmla="*/ 77542 h 88417"/>
                <a:gd name="connsiteX3" fmla="*/ 46610 w 82697"/>
                <a:gd name="connsiteY3" fmla="*/ 88418 h 88417"/>
                <a:gd name="connsiteX4" fmla="*/ 0 w 82697"/>
                <a:gd name="connsiteY4" fmla="*/ 44209 h 88417"/>
                <a:gd name="connsiteX5" fmla="*/ 46963 w 82697"/>
                <a:gd name="connsiteY5" fmla="*/ 0 h 88417"/>
                <a:gd name="connsiteX6" fmla="*/ 82697 w 82697"/>
                <a:gd name="connsiteY6" fmla="*/ 14760 h 88417"/>
                <a:gd name="connsiteX7" fmla="*/ 69985 w 82697"/>
                <a:gd name="connsiteY7" fmla="*/ 26483 h 88417"/>
                <a:gd name="connsiteX8" fmla="*/ 47881 w 82697"/>
                <a:gd name="connsiteY8" fmla="*/ 16878 h 88417"/>
                <a:gd name="connsiteX9" fmla="*/ 19915 w 82697"/>
                <a:gd name="connsiteY9" fmla="*/ 44209 h 88417"/>
                <a:gd name="connsiteX10" fmla="*/ 47599 w 82697"/>
                <a:gd name="connsiteY10" fmla="*/ 71539 h 88417"/>
                <a:gd name="connsiteX11" fmla="*/ 62994 w 82697"/>
                <a:gd name="connsiteY11" fmla="*/ 67867 h 88417"/>
                <a:gd name="connsiteX12" fmla="*/ 62994 w 82697"/>
                <a:gd name="connsiteY12" fmla="*/ 42867 h 88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2697" h="88417">
                  <a:moveTo>
                    <a:pt x="63065" y="42867"/>
                  </a:moveTo>
                  <a:lnTo>
                    <a:pt x="81144" y="42867"/>
                  </a:lnTo>
                  <a:lnTo>
                    <a:pt x="81144" y="77542"/>
                  </a:lnTo>
                  <a:cubicBezTo>
                    <a:pt x="71751" y="84604"/>
                    <a:pt x="58827" y="88418"/>
                    <a:pt x="46610" y="88418"/>
                  </a:cubicBezTo>
                  <a:cubicBezTo>
                    <a:pt x="19774" y="88418"/>
                    <a:pt x="0" y="69986"/>
                    <a:pt x="0" y="44209"/>
                  </a:cubicBezTo>
                  <a:cubicBezTo>
                    <a:pt x="0" y="18432"/>
                    <a:pt x="19774" y="0"/>
                    <a:pt x="46963" y="0"/>
                  </a:cubicBezTo>
                  <a:cubicBezTo>
                    <a:pt x="61935" y="0"/>
                    <a:pt x="74435" y="5155"/>
                    <a:pt x="82697" y="14760"/>
                  </a:cubicBezTo>
                  <a:lnTo>
                    <a:pt x="69985" y="26483"/>
                  </a:lnTo>
                  <a:cubicBezTo>
                    <a:pt x="63771" y="19915"/>
                    <a:pt x="56568" y="16878"/>
                    <a:pt x="47881" y="16878"/>
                  </a:cubicBezTo>
                  <a:cubicBezTo>
                    <a:pt x="31285" y="16878"/>
                    <a:pt x="19915" y="27966"/>
                    <a:pt x="19915" y="44209"/>
                  </a:cubicBezTo>
                  <a:cubicBezTo>
                    <a:pt x="19915" y="60452"/>
                    <a:pt x="31285" y="71539"/>
                    <a:pt x="47599" y="71539"/>
                  </a:cubicBezTo>
                  <a:cubicBezTo>
                    <a:pt x="52966" y="71539"/>
                    <a:pt x="57980" y="70551"/>
                    <a:pt x="62994" y="67867"/>
                  </a:cubicBezTo>
                  <a:lnTo>
                    <a:pt x="62994" y="42867"/>
                  </a:ln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7B16C37F-DA90-E0AA-6C19-608C3787DE43}"/>
                </a:ext>
              </a:extLst>
            </p:cNvPr>
            <p:cNvSpPr/>
            <p:nvPr/>
          </p:nvSpPr>
          <p:spPr>
            <a:xfrm>
              <a:off x="6202270" y="6949957"/>
              <a:ext cx="19773" cy="85451"/>
            </a:xfrm>
            <a:custGeom>
              <a:avLst/>
              <a:gdLst>
                <a:gd name="connsiteX0" fmla="*/ 0 w 19773"/>
                <a:gd name="connsiteY0" fmla="*/ 0 h 85451"/>
                <a:gd name="connsiteX1" fmla="*/ 19774 w 19773"/>
                <a:gd name="connsiteY1" fmla="*/ 0 h 85451"/>
                <a:gd name="connsiteX2" fmla="*/ 19774 w 19773"/>
                <a:gd name="connsiteY2" fmla="*/ 85452 h 85451"/>
                <a:gd name="connsiteX3" fmla="*/ 0 w 19773"/>
                <a:gd name="connsiteY3" fmla="*/ 85452 h 85451"/>
                <a:gd name="connsiteX4" fmla="*/ 0 w 19773"/>
                <a:gd name="connsiteY4" fmla="*/ 0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773" h="85451">
                  <a:moveTo>
                    <a:pt x="0" y="0"/>
                  </a:moveTo>
                  <a:lnTo>
                    <a:pt x="19774" y="0"/>
                  </a:lnTo>
                  <a:lnTo>
                    <a:pt x="19774" y="85452"/>
                  </a:lnTo>
                  <a:lnTo>
                    <a:pt x="0" y="854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49A87E7-8C8D-6424-0F69-C07E79D28AF4}"/>
                </a:ext>
              </a:extLst>
            </p:cNvPr>
            <p:cNvSpPr/>
            <p:nvPr/>
          </p:nvSpPr>
          <p:spPr>
            <a:xfrm>
              <a:off x="6236945" y="6948404"/>
              <a:ext cx="93502" cy="88417"/>
            </a:xfrm>
            <a:custGeom>
              <a:avLst/>
              <a:gdLst>
                <a:gd name="connsiteX0" fmla="*/ 0 w 93502"/>
                <a:gd name="connsiteY0" fmla="*/ 44209 h 88417"/>
                <a:gd name="connsiteX1" fmla="*/ 46751 w 93502"/>
                <a:gd name="connsiteY1" fmla="*/ 0 h 88417"/>
                <a:gd name="connsiteX2" fmla="*/ 93502 w 93502"/>
                <a:gd name="connsiteY2" fmla="*/ 44209 h 88417"/>
                <a:gd name="connsiteX3" fmla="*/ 46751 w 93502"/>
                <a:gd name="connsiteY3" fmla="*/ 88418 h 88417"/>
                <a:gd name="connsiteX4" fmla="*/ 0 w 93502"/>
                <a:gd name="connsiteY4" fmla="*/ 44209 h 88417"/>
                <a:gd name="connsiteX5" fmla="*/ 73446 w 93502"/>
                <a:gd name="connsiteY5" fmla="*/ 44209 h 88417"/>
                <a:gd name="connsiteX6" fmla="*/ 46751 w 93502"/>
                <a:gd name="connsiteY6" fmla="*/ 16878 h 88417"/>
                <a:gd name="connsiteX7" fmla="*/ 20056 w 93502"/>
                <a:gd name="connsiteY7" fmla="*/ 44209 h 88417"/>
                <a:gd name="connsiteX8" fmla="*/ 46751 w 93502"/>
                <a:gd name="connsiteY8" fmla="*/ 71539 h 88417"/>
                <a:gd name="connsiteX9" fmla="*/ 73446 w 93502"/>
                <a:gd name="connsiteY9" fmla="*/ 44209 h 88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3502" h="88417">
                  <a:moveTo>
                    <a:pt x="0" y="44209"/>
                  </a:moveTo>
                  <a:cubicBezTo>
                    <a:pt x="0" y="18856"/>
                    <a:pt x="19774" y="0"/>
                    <a:pt x="46751" y="0"/>
                  </a:cubicBezTo>
                  <a:cubicBezTo>
                    <a:pt x="73728" y="0"/>
                    <a:pt x="93502" y="18644"/>
                    <a:pt x="93502" y="44209"/>
                  </a:cubicBezTo>
                  <a:cubicBezTo>
                    <a:pt x="93502" y="69774"/>
                    <a:pt x="73587" y="88418"/>
                    <a:pt x="46751" y="88418"/>
                  </a:cubicBezTo>
                  <a:cubicBezTo>
                    <a:pt x="19915" y="88418"/>
                    <a:pt x="0" y="69632"/>
                    <a:pt x="0" y="44209"/>
                  </a:cubicBezTo>
                  <a:close/>
                  <a:moveTo>
                    <a:pt x="73446" y="44209"/>
                  </a:moveTo>
                  <a:cubicBezTo>
                    <a:pt x="73446" y="27966"/>
                    <a:pt x="62005" y="16878"/>
                    <a:pt x="46751" y="16878"/>
                  </a:cubicBezTo>
                  <a:cubicBezTo>
                    <a:pt x="31497" y="16878"/>
                    <a:pt x="20056" y="27966"/>
                    <a:pt x="20056" y="44209"/>
                  </a:cubicBezTo>
                  <a:cubicBezTo>
                    <a:pt x="20056" y="60452"/>
                    <a:pt x="31497" y="71539"/>
                    <a:pt x="46751" y="71539"/>
                  </a:cubicBezTo>
                  <a:cubicBezTo>
                    <a:pt x="62005" y="71539"/>
                    <a:pt x="73446" y="60452"/>
                    <a:pt x="73446" y="44209"/>
                  </a:cubicBez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B6ADF8A8-0D0A-91F3-059B-65C72E7DA8E5}"/>
                </a:ext>
              </a:extLst>
            </p:cNvPr>
            <p:cNvSpPr/>
            <p:nvPr/>
          </p:nvSpPr>
          <p:spPr>
            <a:xfrm>
              <a:off x="6345348" y="6949957"/>
              <a:ext cx="78389" cy="85451"/>
            </a:xfrm>
            <a:custGeom>
              <a:avLst/>
              <a:gdLst>
                <a:gd name="connsiteX0" fmla="*/ 78319 w 78389"/>
                <a:gd name="connsiteY0" fmla="*/ 0 h 85451"/>
                <a:gd name="connsiteX1" fmla="*/ 78319 w 78389"/>
                <a:gd name="connsiteY1" fmla="*/ 85452 h 85451"/>
                <a:gd name="connsiteX2" fmla="*/ 62076 w 78389"/>
                <a:gd name="connsiteY2" fmla="*/ 85452 h 85451"/>
                <a:gd name="connsiteX3" fmla="*/ 19491 w 78389"/>
                <a:gd name="connsiteY3" fmla="*/ 33616 h 85451"/>
                <a:gd name="connsiteX4" fmla="*/ 19491 w 78389"/>
                <a:gd name="connsiteY4" fmla="*/ 85452 h 85451"/>
                <a:gd name="connsiteX5" fmla="*/ 0 w 78389"/>
                <a:gd name="connsiteY5" fmla="*/ 85452 h 85451"/>
                <a:gd name="connsiteX6" fmla="*/ 0 w 78389"/>
                <a:gd name="connsiteY6" fmla="*/ 0 h 85451"/>
                <a:gd name="connsiteX7" fmla="*/ 16384 w 78389"/>
                <a:gd name="connsiteY7" fmla="*/ 0 h 85451"/>
                <a:gd name="connsiteX8" fmla="*/ 58827 w 78389"/>
                <a:gd name="connsiteY8" fmla="*/ 51836 h 85451"/>
                <a:gd name="connsiteX9" fmla="*/ 58827 w 78389"/>
                <a:gd name="connsiteY9" fmla="*/ 0 h 85451"/>
                <a:gd name="connsiteX10" fmla="*/ 78389 w 78389"/>
                <a:gd name="connsiteY10" fmla="*/ 0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8389" h="85451">
                  <a:moveTo>
                    <a:pt x="78319" y="0"/>
                  </a:moveTo>
                  <a:lnTo>
                    <a:pt x="78319" y="85452"/>
                  </a:lnTo>
                  <a:lnTo>
                    <a:pt x="62076" y="85452"/>
                  </a:lnTo>
                  <a:lnTo>
                    <a:pt x="19491" y="33616"/>
                  </a:lnTo>
                  <a:lnTo>
                    <a:pt x="19491" y="85452"/>
                  </a:lnTo>
                  <a:lnTo>
                    <a:pt x="0" y="85452"/>
                  </a:lnTo>
                  <a:lnTo>
                    <a:pt x="0" y="0"/>
                  </a:lnTo>
                  <a:lnTo>
                    <a:pt x="16384" y="0"/>
                  </a:lnTo>
                  <a:lnTo>
                    <a:pt x="58827" y="51836"/>
                  </a:lnTo>
                  <a:lnTo>
                    <a:pt x="58827" y="0"/>
                  </a:lnTo>
                  <a:lnTo>
                    <a:pt x="78389" y="0"/>
                  </a:ln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5D7629A-8ED3-7618-942B-7FB1445F5BE6}"/>
                </a:ext>
              </a:extLst>
            </p:cNvPr>
            <p:cNvSpPr/>
            <p:nvPr/>
          </p:nvSpPr>
          <p:spPr>
            <a:xfrm>
              <a:off x="6437226" y="6948404"/>
              <a:ext cx="71044" cy="88347"/>
            </a:xfrm>
            <a:custGeom>
              <a:avLst/>
              <a:gdLst>
                <a:gd name="connsiteX0" fmla="*/ 0 w 71044"/>
                <a:gd name="connsiteY0" fmla="*/ 78531 h 88347"/>
                <a:gd name="connsiteX1" fmla="*/ 6709 w 71044"/>
                <a:gd name="connsiteY1" fmla="*/ 63630 h 88347"/>
                <a:gd name="connsiteX2" fmla="*/ 34887 w 71044"/>
                <a:gd name="connsiteY2" fmla="*/ 72528 h 88347"/>
                <a:gd name="connsiteX3" fmla="*/ 51342 w 71044"/>
                <a:gd name="connsiteY3" fmla="*/ 63347 h 88347"/>
                <a:gd name="connsiteX4" fmla="*/ 1695 w 71044"/>
                <a:gd name="connsiteY4" fmla="*/ 26624 h 88347"/>
                <a:gd name="connsiteX5" fmla="*/ 37712 w 71044"/>
                <a:gd name="connsiteY5" fmla="*/ 0 h 88347"/>
                <a:gd name="connsiteX6" fmla="*/ 67373 w 71044"/>
                <a:gd name="connsiteY6" fmla="*/ 7557 h 88347"/>
                <a:gd name="connsiteX7" fmla="*/ 61299 w 71044"/>
                <a:gd name="connsiteY7" fmla="*/ 22599 h 88347"/>
                <a:gd name="connsiteX8" fmla="*/ 37641 w 71044"/>
                <a:gd name="connsiteY8" fmla="*/ 15890 h 88347"/>
                <a:gd name="connsiteX9" fmla="*/ 21398 w 71044"/>
                <a:gd name="connsiteY9" fmla="*/ 25635 h 88347"/>
                <a:gd name="connsiteX10" fmla="*/ 71045 w 71044"/>
                <a:gd name="connsiteY10" fmla="*/ 61864 h 88347"/>
                <a:gd name="connsiteX11" fmla="*/ 34816 w 71044"/>
                <a:gd name="connsiteY11" fmla="*/ 88347 h 88347"/>
                <a:gd name="connsiteX12" fmla="*/ 0 w 71044"/>
                <a:gd name="connsiteY12" fmla="*/ 78460 h 88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1044" h="88347">
                  <a:moveTo>
                    <a:pt x="0" y="78531"/>
                  </a:moveTo>
                  <a:lnTo>
                    <a:pt x="6709" y="63630"/>
                  </a:lnTo>
                  <a:cubicBezTo>
                    <a:pt x="13912" y="68856"/>
                    <a:pt x="24647" y="72528"/>
                    <a:pt x="34887" y="72528"/>
                  </a:cubicBezTo>
                  <a:cubicBezTo>
                    <a:pt x="46610" y="72528"/>
                    <a:pt x="51342" y="68644"/>
                    <a:pt x="51342" y="63347"/>
                  </a:cubicBezTo>
                  <a:cubicBezTo>
                    <a:pt x="51342" y="47387"/>
                    <a:pt x="1695" y="58333"/>
                    <a:pt x="1695" y="26624"/>
                  </a:cubicBezTo>
                  <a:cubicBezTo>
                    <a:pt x="1695" y="12076"/>
                    <a:pt x="13418" y="0"/>
                    <a:pt x="37712" y="0"/>
                  </a:cubicBezTo>
                  <a:cubicBezTo>
                    <a:pt x="48446" y="0"/>
                    <a:pt x="59463" y="2542"/>
                    <a:pt x="67373" y="7557"/>
                  </a:cubicBezTo>
                  <a:lnTo>
                    <a:pt x="61299" y="22599"/>
                  </a:lnTo>
                  <a:cubicBezTo>
                    <a:pt x="53390" y="18079"/>
                    <a:pt x="45197" y="15890"/>
                    <a:pt x="37641" y="15890"/>
                  </a:cubicBezTo>
                  <a:cubicBezTo>
                    <a:pt x="25918" y="15890"/>
                    <a:pt x="21398" y="20268"/>
                    <a:pt x="21398" y="25635"/>
                  </a:cubicBezTo>
                  <a:cubicBezTo>
                    <a:pt x="21398" y="41384"/>
                    <a:pt x="71045" y="30508"/>
                    <a:pt x="71045" y="61864"/>
                  </a:cubicBezTo>
                  <a:cubicBezTo>
                    <a:pt x="71045" y="76130"/>
                    <a:pt x="59181" y="88347"/>
                    <a:pt x="34816" y="88347"/>
                  </a:cubicBezTo>
                  <a:cubicBezTo>
                    <a:pt x="21257" y="88347"/>
                    <a:pt x="7627" y="84322"/>
                    <a:pt x="0" y="78460"/>
                  </a:cubicBez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49637E3-F6DC-863E-FEF1-5E1D5DC31BDD}"/>
                </a:ext>
              </a:extLst>
            </p:cNvPr>
            <p:cNvSpPr/>
            <p:nvPr/>
          </p:nvSpPr>
          <p:spPr>
            <a:xfrm>
              <a:off x="6572395" y="6937387"/>
              <a:ext cx="8050" cy="114194"/>
            </a:xfrm>
            <a:custGeom>
              <a:avLst/>
              <a:gdLst>
                <a:gd name="connsiteX0" fmla="*/ 0 w 8050"/>
                <a:gd name="connsiteY0" fmla="*/ 0 h 114194"/>
                <a:gd name="connsiteX1" fmla="*/ 8051 w 8050"/>
                <a:gd name="connsiteY1" fmla="*/ 0 h 114194"/>
                <a:gd name="connsiteX2" fmla="*/ 8051 w 8050"/>
                <a:gd name="connsiteY2" fmla="*/ 114194 h 114194"/>
                <a:gd name="connsiteX3" fmla="*/ 0 w 8050"/>
                <a:gd name="connsiteY3" fmla="*/ 114194 h 114194"/>
                <a:gd name="connsiteX4" fmla="*/ 0 w 8050"/>
                <a:gd name="connsiteY4" fmla="*/ 0 h 114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50" h="114194">
                  <a:moveTo>
                    <a:pt x="0" y="0"/>
                  </a:moveTo>
                  <a:lnTo>
                    <a:pt x="8051" y="0"/>
                  </a:lnTo>
                  <a:lnTo>
                    <a:pt x="8051" y="114194"/>
                  </a:lnTo>
                  <a:lnTo>
                    <a:pt x="0" y="1141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CEE2402D-13D3-789C-633A-2545985DDF19}"/>
                </a:ext>
              </a:extLst>
            </p:cNvPr>
            <p:cNvSpPr/>
            <p:nvPr/>
          </p:nvSpPr>
          <p:spPr>
            <a:xfrm>
              <a:off x="6640403" y="6949957"/>
              <a:ext cx="82132" cy="85451"/>
            </a:xfrm>
            <a:custGeom>
              <a:avLst/>
              <a:gdLst>
                <a:gd name="connsiteX0" fmla="*/ 0 w 82132"/>
                <a:gd name="connsiteY0" fmla="*/ 0 h 85451"/>
                <a:gd name="connsiteX1" fmla="*/ 36017 w 82132"/>
                <a:gd name="connsiteY1" fmla="*/ 0 h 85451"/>
                <a:gd name="connsiteX2" fmla="*/ 82132 w 82132"/>
                <a:gd name="connsiteY2" fmla="*/ 42726 h 85451"/>
                <a:gd name="connsiteX3" fmla="*/ 36017 w 82132"/>
                <a:gd name="connsiteY3" fmla="*/ 85452 h 85451"/>
                <a:gd name="connsiteX4" fmla="*/ 0 w 82132"/>
                <a:gd name="connsiteY4" fmla="*/ 85452 h 85451"/>
                <a:gd name="connsiteX5" fmla="*/ 0 w 82132"/>
                <a:gd name="connsiteY5" fmla="*/ 0 h 85451"/>
                <a:gd name="connsiteX6" fmla="*/ 35240 w 82132"/>
                <a:gd name="connsiteY6" fmla="*/ 74788 h 85451"/>
                <a:gd name="connsiteX7" fmla="*/ 69915 w 82132"/>
                <a:gd name="connsiteY7" fmla="*/ 42655 h 85451"/>
                <a:gd name="connsiteX8" fmla="*/ 35240 w 82132"/>
                <a:gd name="connsiteY8" fmla="*/ 10593 h 85451"/>
                <a:gd name="connsiteX9" fmla="*/ 12147 w 82132"/>
                <a:gd name="connsiteY9" fmla="*/ 10593 h 85451"/>
                <a:gd name="connsiteX10" fmla="*/ 12147 w 82132"/>
                <a:gd name="connsiteY10" fmla="*/ 74788 h 85451"/>
                <a:gd name="connsiteX11" fmla="*/ 35240 w 82132"/>
                <a:gd name="connsiteY11" fmla="*/ 74788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2132" h="85451">
                  <a:moveTo>
                    <a:pt x="0" y="0"/>
                  </a:moveTo>
                  <a:lnTo>
                    <a:pt x="36017" y="0"/>
                  </a:lnTo>
                  <a:cubicBezTo>
                    <a:pt x="63488" y="0"/>
                    <a:pt x="82132" y="17302"/>
                    <a:pt x="82132" y="42726"/>
                  </a:cubicBezTo>
                  <a:cubicBezTo>
                    <a:pt x="82132" y="68149"/>
                    <a:pt x="63488" y="85452"/>
                    <a:pt x="36017" y="85452"/>
                  </a:cubicBezTo>
                  <a:lnTo>
                    <a:pt x="0" y="85452"/>
                  </a:lnTo>
                  <a:lnTo>
                    <a:pt x="0" y="0"/>
                  </a:lnTo>
                  <a:close/>
                  <a:moveTo>
                    <a:pt x="35240" y="74788"/>
                  </a:moveTo>
                  <a:cubicBezTo>
                    <a:pt x="56356" y="74788"/>
                    <a:pt x="69915" y="61864"/>
                    <a:pt x="69915" y="42655"/>
                  </a:cubicBezTo>
                  <a:cubicBezTo>
                    <a:pt x="69915" y="23446"/>
                    <a:pt x="56356" y="10593"/>
                    <a:pt x="35240" y="10593"/>
                  </a:cubicBezTo>
                  <a:lnTo>
                    <a:pt x="12147" y="10593"/>
                  </a:lnTo>
                  <a:lnTo>
                    <a:pt x="12147" y="74788"/>
                  </a:lnTo>
                  <a:lnTo>
                    <a:pt x="35240" y="74788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8F756275-7AF6-0FCC-6F97-AD5DD95CC113}"/>
                </a:ext>
              </a:extLst>
            </p:cNvPr>
            <p:cNvSpPr/>
            <p:nvPr/>
          </p:nvSpPr>
          <p:spPr>
            <a:xfrm>
              <a:off x="6741320" y="6949887"/>
              <a:ext cx="62005" cy="85451"/>
            </a:xfrm>
            <a:custGeom>
              <a:avLst/>
              <a:gdLst>
                <a:gd name="connsiteX0" fmla="*/ 62005 w 62005"/>
                <a:gd name="connsiteY0" fmla="*/ 74858 h 85451"/>
                <a:gd name="connsiteX1" fmla="*/ 62005 w 62005"/>
                <a:gd name="connsiteY1" fmla="*/ 85451 h 85451"/>
                <a:gd name="connsiteX2" fmla="*/ 0 w 62005"/>
                <a:gd name="connsiteY2" fmla="*/ 85451 h 85451"/>
                <a:gd name="connsiteX3" fmla="*/ 0 w 62005"/>
                <a:gd name="connsiteY3" fmla="*/ 0 h 85451"/>
                <a:gd name="connsiteX4" fmla="*/ 60310 w 62005"/>
                <a:gd name="connsiteY4" fmla="*/ 0 h 85451"/>
                <a:gd name="connsiteX5" fmla="*/ 60310 w 62005"/>
                <a:gd name="connsiteY5" fmla="*/ 10593 h 85451"/>
                <a:gd name="connsiteX6" fmla="*/ 12218 w 62005"/>
                <a:gd name="connsiteY6" fmla="*/ 10593 h 85451"/>
                <a:gd name="connsiteX7" fmla="*/ 12218 w 62005"/>
                <a:gd name="connsiteY7" fmla="*/ 36864 h 85451"/>
                <a:gd name="connsiteX8" fmla="*/ 55014 w 62005"/>
                <a:gd name="connsiteY8" fmla="*/ 36864 h 85451"/>
                <a:gd name="connsiteX9" fmla="*/ 55014 w 62005"/>
                <a:gd name="connsiteY9" fmla="*/ 47246 h 85451"/>
                <a:gd name="connsiteX10" fmla="*/ 12218 w 62005"/>
                <a:gd name="connsiteY10" fmla="*/ 47246 h 85451"/>
                <a:gd name="connsiteX11" fmla="*/ 12218 w 62005"/>
                <a:gd name="connsiteY11" fmla="*/ 74858 h 85451"/>
                <a:gd name="connsiteX12" fmla="*/ 62005 w 62005"/>
                <a:gd name="connsiteY12" fmla="*/ 74858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2005" h="85451">
                  <a:moveTo>
                    <a:pt x="62005" y="74858"/>
                  </a:moveTo>
                  <a:lnTo>
                    <a:pt x="62005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60310" y="0"/>
                  </a:lnTo>
                  <a:lnTo>
                    <a:pt x="60310" y="10593"/>
                  </a:lnTo>
                  <a:lnTo>
                    <a:pt x="12218" y="10593"/>
                  </a:lnTo>
                  <a:lnTo>
                    <a:pt x="12218" y="36864"/>
                  </a:lnTo>
                  <a:lnTo>
                    <a:pt x="55014" y="36864"/>
                  </a:lnTo>
                  <a:lnTo>
                    <a:pt x="55014" y="47246"/>
                  </a:lnTo>
                  <a:lnTo>
                    <a:pt x="12218" y="47246"/>
                  </a:lnTo>
                  <a:lnTo>
                    <a:pt x="12218" y="74858"/>
                  </a:lnTo>
                  <a:lnTo>
                    <a:pt x="62005" y="74858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99BB8449-05A5-50D4-2CE3-A0B4187DCB71}"/>
                </a:ext>
              </a:extLst>
            </p:cNvPr>
            <p:cNvSpPr/>
            <p:nvPr/>
          </p:nvSpPr>
          <p:spPr>
            <a:xfrm>
              <a:off x="6815967" y="6948898"/>
              <a:ext cx="77753" cy="87428"/>
            </a:xfrm>
            <a:custGeom>
              <a:avLst/>
              <a:gdLst>
                <a:gd name="connsiteX0" fmla="*/ 0 w 77753"/>
                <a:gd name="connsiteY0" fmla="*/ 43714 h 87428"/>
                <a:gd name="connsiteX1" fmla="*/ 45268 w 77753"/>
                <a:gd name="connsiteY1" fmla="*/ 0 h 87428"/>
                <a:gd name="connsiteX2" fmla="*/ 77754 w 77753"/>
                <a:gd name="connsiteY2" fmla="*/ 13277 h 87428"/>
                <a:gd name="connsiteX3" fmla="*/ 69844 w 77753"/>
                <a:gd name="connsiteY3" fmla="*/ 20974 h 87428"/>
                <a:gd name="connsiteX4" fmla="*/ 45833 w 77753"/>
                <a:gd name="connsiteY4" fmla="*/ 10876 h 87428"/>
                <a:gd name="connsiteX5" fmla="*/ 12288 w 77753"/>
                <a:gd name="connsiteY5" fmla="*/ 43714 h 87428"/>
                <a:gd name="connsiteX6" fmla="*/ 45833 w 77753"/>
                <a:gd name="connsiteY6" fmla="*/ 76553 h 87428"/>
                <a:gd name="connsiteX7" fmla="*/ 69844 w 77753"/>
                <a:gd name="connsiteY7" fmla="*/ 66313 h 87428"/>
                <a:gd name="connsiteX8" fmla="*/ 77754 w 77753"/>
                <a:gd name="connsiteY8" fmla="*/ 74011 h 87428"/>
                <a:gd name="connsiteX9" fmla="*/ 45197 w 77753"/>
                <a:gd name="connsiteY9" fmla="*/ 87429 h 87428"/>
                <a:gd name="connsiteX10" fmla="*/ 71 w 77753"/>
                <a:gd name="connsiteY10" fmla="*/ 43714 h 87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7753" h="87428">
                  <a:moveTo>
                    <a:pt x="0" y="43714"/>
                  </a:moveTo>
                  <a:cubicBezTo>
                    <a:pt x="0" y="18432"/>
                    <a:pt x="19280" y="0"/>
                    <a:pt x="45268" y="0"/>
                  </a:cubicBezTo>
                  <a:cubicBezTo>
                    <a:pt x="58474" y="0"/>
                    <a:pt x="69915" y="4520"/>
                    <a:pt x="77754" y="13277"/>
                  </a:cubicBezTo>
                  <a:lnTo>
                    <a:pt x="69844" y="20974"/>
                  </a:lnTo>
                  <a:cubicBezTo>
                    <a:pt x="63276" y="13983"/>
                    <a:pt x="55226" y="10876"/>
                    <a:pt x="45833" y="10876"/>
                  </a:cubicBezTo>
                  <a:cubicBezTo>
                    <a:pt x="26553" y="10876"/>
                    <a:pt x="12288" y="24788"/>
                    <a:pt x="12288" y="43714"/>
                  </a:cubicBezTo>
                  <a:cubicBezTo>
                    <a:pt x="12288" y="62641"/>
                    <a:pt x="26553" y="76553"/>
                    <a:pt x="45833" y="76553"/>
                  </a:cubicBezTo>
                  <a:cubicBezTo>
                    <a:pt x="55226" y="76553"/>
                    <a:pt x="63276" y="73234"/>
                    <a:pt x="69844" y="66313"/>
                  </a:cubicBezTo>
                  <a:lnTo>
                    <a:pt x="77754" y="74011"/>
                  </a:lnTo>
                  <a:cubicBezTo>
                    <a:pt x="69915" y="82768"/>
                    <a:pt x="58474" y="87429"/>
                    <a:pt x="45197" y="87429"/>
                  </a:cubicBezTo>
                  <a:cubicBezTo>
                    <a:pt x="19350" y="87429"/>
                    <a:pt x="71" y="68997"/>
                    <a:pt x="71" y="43714"/>
                  </a:cubicBez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36976E2F-E8A7-76E5-6496-0FB12AEC9FCC}"/>
                </a:ext>
              </a:extLst>
            </p:cNvPr>
            <p:cNvSpPr/>
            <p:nvPr/>
          </p:nvSpPr>
          <p:spPr>
            <a:xfrm>
              <a:off x="6911305" y="6949887"/>
              <a:ext cx="62005" cy="85451"/>
            </a:xfrm>
            <a:custGeom>
              <a:avLst/>
              <a:gdLst>
                <a:gd name="connsiteX0" fmla="*/ 62005 w 62005"/>
                <a:gd name="connsiteY0" fmla="*/ 74858 h 85451"/>
                <a:gd name="connsiteX1" fmla="*/ 62005 w 62005"/>
                <a:gd name="connsiteY1" fmla="*/ 85451 h 85451"/>
                <a:gd name="connsiteX2" fmla="*/ 0 w 62005"/>
                <a:gd name="connsiteY2" fmla="*/ 85451 h 85451"/>
                <a:gd name="connsiteX3" fmla="*/ 0 w 62005"/>
                <a:gd name="connsiteY3" fmla="*/ 0 h 85451"/>
                <a:gd name="connsiteX4" fmla="*/ 60310 w 62005"/>
                <a:gd name="connsiteY4" fmla="*/ 0 h 85451"/>
                <a:gd name="connsiteX5" fmla="*/ 60310 w 62005"/>
                <a:gd name="connsiteY5" fmla="*/ 10593 h 85451"/>
                <a:gd name="connsiteX6" fmla="*/ 12217 w 62005"/>
                <a:gd name="connsiteY6" fmla="*/ 10593 h 85451"/>
                <a:gd name="connsiteX7" fmla="*/ 12217 w 62005"/>
                <a:gd name="connsiteY7" fmla="*/ 36864 h 85451"/>
                <a:gd name="connsiteX8" fmla="*/ 55014 w 62005"/>
                <a:gd name="connsiteY8" fmla="*/ 36864 h 85451"/>
                <a:gd name="connsiteX9" fmla="*/ 55014 w 62005"/>
                <a:gd name="connsiteY9" fmla="*/ 47246 h 85451"/>
                <a:gd name="connsiteX10" fmla="*/ 12217 w 62005"/>
                <a:gd name="connsiteY10" fmla="*/ 47246 h 85451"/>
                <a:gd name="connsiteX11" fmla="*/ 12217 w 62005"/>
                <a:gd name="connsiteY11" fmla="*/ 74858 h 85451"/>
                <a:gd name="connsiteX12" fmla="*/ 62005 w 62005"/>
                <a:gd name="connsiteY12" fmla="*/ 74858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2005" h="85451">
                  <a:moveTo>
                    <a:pt x="62005" y="74858"/>
                  </a:moveTo>
                  <a:lnTo>
                    <a:pt x="62005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60310" y="0"/>
                  </a:lnTo>
                  <a:lnTo>
                    <a:pt x="60310" y="10593"/>
                  </a:lnTo>
                  <a:lnTo>
                    <a:pt x="12217" y="10593"/>
                  </a:lnTo>
                  <a:lnTo>
                    <a:pt x="12217" y="36864"/>
                  </a:lnTo>
                  <a:lnTo>
                    <a:pt x="55014" y="36864"/>
                  </a:lnTo>
                  <a:lnTo>
                    <a:pt x="55014" y="47246"/>
                  </a:lnTo>
                  <a:lnTo>
                    <a:pt x="12217" y="47246"/>
                  </a:lnTo>
                  <a:lnTo>
                    <a:pt x="12217" y="74858"/>
                  </a:lnTo>
                  <a:lnTo>
                    <a:pt x="62005" y="74858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FCC12E2-178B-DB1E-BD0D-EF2A110638E3}"/>
                </a:ext>
              </a:extLst>
            </p:cNvPr>
            <p:cNvSpPr/>
            <p:nvPr/>
          </p:nvSpPr>
          <p:spPr>
            <a:xfrm>
              <a:off x="6993226" y="6949887"/>
              <a:ext cx="91030" cy="85451"/>
            </a:xfrm>
            <a:custGeom>
              <a:avLst/>
              <a:gdLst>
                <a:gd name="connsiteX0" fmla="*/ 79166 w 91030"/>
                <a:gd name="connsiteY0" fmla="*/ 85451 h 85451"/>
                <a:gd name="connsiteX1" fmla="*/ 79025 w 91030"/>
                <a:gd name="connsiteY1" fmla="*/ 23234 h 85451"/>
                <a:gd name="connsiteX2" fmla="*/ 48164 w 91030"/>
                <a:gd name="connsiteY2" fmla="*/ 75070 h 85451"/>
                <a:gd name="connsiteX3" fmla="*/ 42585 w 91030"/>
                <a:gd name="connsiteY3" fmla="*/ 75070 h 85451"/>
                <a:gd name="connsiteX4" fmla="*/ 11723 w 91030"/>
                <a:gd name="connsiteY4" fmla="*/ 23587 h 85451"/>
                <a:gd name="connsiteX5" fmla="*/ 11723 w 91030"/>
                <a:gd name="connsiteY5" fmla="*/ 85451 h 85451"/>
                <a:gd name="connsiteX6" fmla="*/ 0 w 91030"/>
                <a:gd name="connsiteY6" fmla="*/ 85451 h 85451"/>
                <a:gd name="connsiteX7" fmla="*/ 0 w 91030"/>
                <a:gd name="connsiteY7" fmla="*/ 0 h 85451"/>
                <a:gd name="connsiteX8" fmla="*/ 10028 w 91030"/>
                <a:gd name="connsiteY8" fmla="*/ 0 h 85451"/>
                <a:gd name="connsiteX9" fmla="*/ 45692 w 91030"/>
                <a:gd name="connsiteY9" fmla="*/ 60028 h 85451"/>
                <a:gd name="connsiteX10" fmla="*/ 80861 w 91030"/>
                <a:gd name="connsiteY10" fmla="*/ 0 h 85451"/>
                <a:gd name="connsiteX11" fmla="*/ 90889 w 91030"/>
                <a:gd name="connsiteY11" fmla="*/ 0 h 85451"/>
                <a:gd name="connsiteX12" fmla="*/ 91031 w 91030"/>
                <a:gd name="connsiteY12" fmla="*/ 85451 h 85451"/>
                <a:gd name="connsiteX13" fmla="*/ 79308 w 91030"/>
                <a:gd name="connsiteY13" fmla="*/ 85451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1030" h="85451">
                  <a:moveTo>
                    <a:pt x="79166" y="85451"/>
                  </a:moveTo>
                  <a:lnTo>
                    <a:pt x="79025" y="23234"/>
                  </a:lnTo>
                  <a:lnTo>
                    <a:pt x="48164" y="75070"/>
                  </a:lnTo>
                  <a:lnTo>
                    <a:pt x="42585" y="75070"/>
                  </a:lnTo>
                  <a:lnTo>
                    <a:pt x="11723" y="23587"/>
                  </a:lnTo>
                  <a:lnTo>
                    <a:pt x="11723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10028" y="0"/>
                  </a:lnTo>
                  <a:lnTo>
                    <a:pt x="45692" y="60028"/>
                  </a:lnTo>
                  <a:lnTo>
                    <a:pt x="80861" y="0"/>
                  </a:lnTo>
                  <a:lnTo>
                    <a:pt x="90889" y="0"/>
                  </a:lnTo>
                  <a:lnTo>
                    <a:pt x="91031" y="85451"/>
                  </a:lnTo>
                  <a:lnTo>
                    <a:pt x="79308" y="85451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7B553D2-4350-4D6F-37B3-BA27B7991EEE}"/>
                </a:ext>
              </a:extLst>
            </p:cNvPr>
            <p:cNvSpPr/>
            <p:nvPr/>
          </p:nvSpPr>
          <p:spPr>
            <a:xfrm>
              <a:off x="7109892" y="6949957"/>
              <a:ext cx="73516" cy="85451"/>
            </a:xfrm>
            <a:custGeom>
              <a:avLst/>
              <a:gdLst>
                <a:gd name="connsiteX0" fmla="*/ 73446 w 73516"/>
                <a:gd name="connsiteY0" fmla="*/ 62358 h 85451"/>
                <a:gd name="connsiteX1" fmla="*/ 40748 w 73516"/>
                <a:gd name="connsiteY1" fmla="*/ 85452 h 85451"/>
                <a:gd name="connsiteX2" fmla="*/ 0 w 73516"/>
                <a:gd name="connsiteY2" fmla="*/ 85452 h 85451"/>
                <a:gd name="connsiteX3" fmla="*/ 0 w 73516"/>
                <a:gd name="connsiteY3" fmla="*/ 0 h 85451"/>
                <a:gd name="connsiteX4" fmla="*/ 38347 w 73516"/>
                <a:gd name="connsiteY4" fmla="*/ 0 h 85451"/>
                <a:gd name="connsiteX5" fmla="*/ 68997 w 73516"/>
                <a:gd name="connsiteY5" fmla="*/ 22104 h 85451"/>
                <a:gd name="connsiteX6" fmla="*/ 57556 w 73516"/>
                <a:gd name="connsiteY6" fmla="*/ 41172 h 85451"/>
                <a:gd name="connsiteX7" fmla="*/ 73517 w 73516"/>
                <a:gd name="connsiteY7" fmla="*/ 62429 h 85451"/>
                <a:gd name="connsiteX8" fmla="*/ 12217 w 73516"/>
                <a:gd name="connsiteY8" fmla="*/ 9887 h 85451"/>
                <a:gd name="connsiteX9" fmla="*/ 12217 w 73516"/>
                <a:gd name="connsiteY9" fmla="*/ 37217 h 85451"/>
                <a:gd name="connsiteX10" fmla="*/ 37217 w 73516"/>
                <a:gd name="connsiteY10" fmla="*/ 37217 h 85451"/>
                <a:gd name="connsiteX11" fmla="*/ 56779 w 73516"/>
                <a:gd name="connsiteY11" fmla="*/ 23517 h 85451"/>
                <a:gd name="connsiteX12" fmla="*/ 37217 w 73516"/>
                <a:gd name="connsiteY12" fmla="*/ 9887 h 85451"/>
                <a:gd name="connsiteX13" fmla="*/ 12217 w 73516"/>
                <a:gd name="connsiteY13" fmla="*/ 9887 h 85451"/>
                <a:gd name="connsiteX14" fmla="*/ 61158 w 73516"/>
                <a:gd name="connsiteY14" fmla="*/ 61370 h 85451"/>
                <a:gd name="connsiteX15" fmla="*/ 40254 w 73516"/>
                <a:gd name="connsiteY15" fmla="*/ 47104 h 85451"/>
                <a:gd name="connsiteX16" fmla="*/ 12217 w 73516"/>
                <a:gd name="connsiteY16" fmla="*/ 47104 h 85451"/>
                <a:gd name="connsiteX17" fmla="*/ 12217 w 73516"/>
                <a:gd name="connsiteY17" fmla="*/ 75565 h 85451"/>
                <a:gd name="connsiteX18" fmla="*/ 40254 w 73516"/>
                <a:gd name="connsiteY18" fmla="*/ 75565 h 85451"/>
                <a:gd name="connsiteX19" fmla="*/ 61158 w 73516"/>
                <a:gd name="connsiteY19" fmla="*/ 61440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3516" h="85451">
                  <a:moveTo>
                    <a:pt x="73446" y="62358"/>
                  </a:moveTo>
                  <a:cubicBezTo>
                    <a:pt x="73446" y="76977"/>
                    <a:pt x="62358" y="85452"/>
                    <a:pt x="40748" y="85452"/>
                  </a:cubicBezTo>
                  <a:lnTo>
                    <a:pt x="0" y="85452"/>
                  </a:lnTo>
                  <a:lnTo>
                    <a:pt x="0" y="0"/>
                  </a:lnTo>
                  <a:lnTo>
                    <a:pt x="38347" y="0"/>
                  </a:lnTo>
                  <a:cubicBezTo>
                    <a:pt x="57980" y="0"/>
                    <a:pt x="68997" y="8263"/>
                    <a:pt x="68997" y="22104"/>
                  </a:cubicBezTo>
                  <a:cubicBezTo>
                    <a:pt x="68997" y="31356"/>
                    <a:pt x="64265" y="37853"/>
                    <a:pt x="57556" y="41172"/>
                  </a:cubicBezTo>
                  <a:cubicBezTo>
                    <a:pt x="67161" y="43856"/>
                    <a:pt x="73517" y="51059"/>
                    <a:pt x="73517" y="62429"/>
                  </a:cubicBezTo>
                  <a:close/>
                  <a:moveTo>
                    <a:pt x="12217" y="9887"/>
                  </a:moveTo>
                  <a:lnTo>
                    <a:pt x="12217" y="37217"/>
                  </a:lnTo>
                  <a:lnTo>
                    <a:pt x="37217" y="37217"/>
                  </a:lnTo>
                  <a:cubicBezTo>
                    <a:pt x="49647" y="37217"/>
                    <a:pt x="56779" y="32556"/>
                    <a:pt x="56779" y="23517"/>
                  </a:cubicBezTo>
                  <a:cubicBezTo>
                    <a:pt x="56779" y="14477"/>
                    <a:pt x="49717" y="9887"/>
                    <a:pt x="37217" y="9887"/>
                  </a:cubicBezTo>
                  <a:lnTo>
                    <a:pt x="12217" y="9887"/>
                  </a:lnTo>
                  <a:close/>
                  <a:moveTo>
                    <a:pt x="61158" y="61370"/>
                  </a:moveTo>
                  <a:cubicBezTo>
                    <a:pt x="61158" y="51483"/>
                    <a:pt x="53813" y="47104"/>
                    <a:pt x="40254" y="47104"/>
                  </a:cubicBezTo>
                  <a:lnTo>
                    <a:pt x="12217" y="47104"/>
                  </a:lnTo>
                  <a:lnTo>
                    <a:pt x="12217" y="75565"/>
                  </a:lnTo>
                  <a:lnTo>
                    <a:pt x="40254" y="75565"/>
                  </a:lnTo>
                  <a:cubicBezTo>
                    <a:pt x="53813" y="75565"/>
                    <a:pt x="61158" y="71327"/>
                    <a:pt x="61158" y="61440"/>
                  </a:cubicBez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BAB712D-4A1C-8F9C-36F9-B36301DBC2BE}"/>
                </a:ext>
              </a:extLst>
            </p:cNvPr>
            <p:cNvSpPr/>
            <p:nvPr/>
          </p:nvSpPr>
          <p:spPr>
            <a:xfrm>
              <a:off x="7202405" y="6949887"/>
              <a:ext cx="62005" cy="85451"/>
            </a:xfrm>
            <a:custGeom>
              <a:avLst/>
              <a:gdLst>
                <a:gd name="connsiteX0" fmla="*/ 62005 w 62005"/>
                <a:gd name="connsiteY0" fmla="*/ 74858 h 85451"/>
                <a:gd name="connsiteX1" fmla="*/ 62005 w 62005"/>
                <a:gd name="connsiteY1" fmla="*/ 85451 h 85451"/>
                <a:gd name="connsiteX2" fmla="*/ 0 w 62005"/>
                <a:gd name="connsiteY2" fmla="*/ 85451 h 85451"/>
                <a:gd name="connsiteX3" fmla="*/ 0 w 62005"/>
                <a:gd name="connsiteY3" fmla="*/ 0 h 85451"/>
                <a:gd name="connsiteX4" fmla="*/ 60310 w 62005"/>
                <a:gd name="connsiteY4" fmla="*/ 0 h 85451"/>
                <a:gd name="connsiteX5" fmla="*/ 60310 w 62005"/>
                <a:gd name="connsiteY5" fmla="*/ 10593 h 85451"/>
                <a:gd name="connsiteX6" fmla="*/ 12217 w 62005"/>
                <a:gd name="connsiteY6" fmla="*/ 10593 h 85451"/>
                <a:gd name="connsiteX7" fmla="*/ 12217 w 62005"/>
                <a:gd name="connsiteY7" fmla="*/ 36864 h 85451"/>
                <a:gd name="connsiteX8" fmla="*/ 55014 w 62005"/>
                <a:gd name="connsiteY8" fmla="*/ 36864 h 85451"/>
                <a:gd name="connsiteX9" fmla="*/ 55014 w 62005"/>
                <a:gd name="connsiteY9" fmla="*/ 47246 h 85451"/>
                <a:gd name="connsiteX10" fmla="*/ 12217 w 62005"/>
                <a:gd name="connsiteY10" fmla="*/ 47246 h 85451"/>
                <a:gd name="connsiteX11" fmla="*/ 12217 w 62005"/>
                <a:gd name="connsiteY11" fmla="*/ 74858 h 85451"/>
                <a:gd name="connsiteX12" fmla="*/ 62005 w 62005"/>
                <a:gd name="connsiteY12" fmla="*/ 74858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2005" h="85451">
                  <a:moveTo>
                    <a:pt x="62005" y="74858"/>
                  </a:moveTo>
                  <a:lnTo>
                    <a:pt x="62005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60310" y="0"/>
                  </a:lnTo>
                  <a:lnTo>
                    <a:pt x="60310" y="10593"/>
                  </a:lnTo>
                  <a:lnTo>
                    <a:pt x="12217" y="10593"/>
                  </a:lnTo>
                  <a:lnTo>
                    <a:pt x="12217" y="36864"/>
                  </a:lnTo>
                  <a:lnTo>
                    <a:pt x="55014" y="36864"/>
                  </a:lnTo>
                  <a:lnTo>
                    <a:pt x="55014" y="47246"/>
                  </a:lnTo>
                  <a:lnTo>
                    <a:pt x="12217" y="47246"/>
                  </a:lnTo>
                  <a:lnTo>
                    <a:pt x="12217" y="74858"/>
                  </a:lnTo>
                  <a:lnTo>
                    <a:pt x="62005" y="74858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9813549A-E496-D612-A66C-96D45E23BF7B}"/>
                </a:ext>
              </a:extLst>
            </p:cNvPr>
            <p:cNvSpPr/>
            <p:nvPr/>
          </p:nvSpPr>
          <p:spPr>
            <a:xfrm>
              <a:off x="7284326" y="6949887"/>
              <a:ext cx="70479" cy="85451"/>
            </a:xfrm>
            <a:custGeom>
              <a:avLst/>
              <a:gdLst>
                <a:gd name="connsiteX0" fmla="*/ 57133 w 70479"/>
                <a:gd name="connsiteY0" fmla="*/ 85451 h 85451"/>
                <a:gd name="connsiteX1" fmla="*/ 38700 w 70479"/>
                <a:gd name="connsiteY1" fmla="*/ 59251 h 85451"/>
                <a:gd name="connsiteX2" fmla="*/ 33333 w 70479"/>
                <a:gd name="connsiteY2" fmla="*/ 59463 h 85451"/>
                <a:gd name="connsiteX3" fmla="*/ 12217 w 70479"/>
                <a:gd name="connsiteY3" fmla="*/ 59463 h 85451"/>
                <a:gd name="connsiteX4" fmla="*/ 12217 w 70479"/>
                <a:gd name="connsiteY4" fmla="*/ 85451 h 85451"/>
                <a:gd name="connsiteX5" fmla="*/ 0 w 70479"/>
                <a:gd name="connsiteY5" fmla="*/ 85451 h 85451"/>
                <a:gd name="connsiteX6" fmla="*/ 0 w 70479"/>
                <a:gd name="connsiteY6" fmla="*/ 0 h 85451"/>
                <a:gd name="connsiteX7" fmla="*/ 33333 w 70479"/>
                <a:gd name="connsiteY7" fmla="*/ 0 h 85451"/>
                <a:gd name="connsiteX8" fmla="*/ 68997 w 70479"/>
                <a:gd name="connsiteY8" fmla="*/ 29802 h 85451"/>
                <a:gd name="connsiteX9" fmla="*/ 50212 w 70479"/>
                <a:gd name="connsiteY9" fmla="*/ 56779 h 85451"/>
                <a:gd name="connsiteX10" fmla="*/ 70480 w 70479"/>
                <a:gd name="connsiteY10" fmla="*/ 85451 h 85451"/>
                <a:gd name="connsiteX11" fmla="*/ 57203 w 70479"/>
                <a:gd name="connsiteY11" fmla="*/ 85451 h 85451"/>
                <a:gd name="connsiteX12" fmla="*/ 56779 w 70479"/>
                <a:gd name="connsiteY12" fmla="*/ 29802 h 85451"/>
                <a:gd name="connsiteX13" fmla="*/ 32980 w 70479"/>
                <a:gd name="connsiteY13" fmla="*/ 10664 h 85451"/>
                <a:gd name="connsiteX14" fmla="*/ 12217 w 70479"/>
                <a:gd name="connsiteY14" fmla="*/ 10664 h 85451"/>
                <a:gd name="connsiteX15" fmla="*/ 12217 w 70479"/>
                <a:gd name="connsiteY15" fmla="*/ 49082 h 85451"/>
                <a:gd name="connsiteX16" fmla="*/ 32980 w 70479"/>
                <a:gd name="connsiteY16" fmla="*/ 49082 h 85451"/>
                <a:gd name="connsiteX17" fmla="*/ 56779 w 70479"/>
                <a:gd name="connsiteY17" fmla="*/ 29802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0479" h="85451">
                  <a:moveTo>
                    <a:pt x="57133" y="85451"/>
                  </a:moveTo>
                  <a:lnTo>
                    <a:pt x="38700" y="59251"/>
                  </a:lnTo>
                  <a:cubicBezTo>
                    <a:pt x="37005" y="59392"/>
                    <a:pt x="35169" y="59463"/>
                    <a:pt x="33333" y="59463"/>
                  </a:cubicBezTo>
                  <a:lnTo>
                    <a:pt x="12217" y="59463"/>
                  </a:lnTo>
                  <a:lnTo>
                    <a:pt x="12217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33333" y="0"/>
                  </a:lnTo>
                  <a:cubicBezTo>
                    <a:pt x="55508" y="0"/>
                    <a:pt x="68997" y="11229"/>
                    <a:pt x="68997" y="29802"/>
                  </a:cubicBezTo>
                  <a:cubicBezTo>
                    <a:pt x="68997" y="43008"/>
                    <a:pt x="62147" y="52471"/>
                    <a:pt x="50212" y="56779"/>
                  </a:cubicBezTo>
                  <a:lnTo>
                    <a:pt x="70480" y="85451"/>
                  </a:lnTo>
                  <a:lnTo>
                    <a:pt x="57203" y="85451"/>
                  </a:lnTo>
                  <a:close/>
                  <a:moveTo>
                    <a:pt x="56779" y="29802"/>
                  </a:moveTo>
                  <a:cubicBezTo>
                    <a:pt x="56779" y="17585"/>
                    <a:pt x="48587" y="10664"/>
                    <a:pt x="32980" y="10664"/>
                  </a:cubicBezTo>
                  <a:lnTo>
                    <a:pt x="12217" y="10664"/>
                  </a:lnTo>
                  <a:lnTo>
                    <a:pt x="12217" y="49082"/>
                  </a:lnTo>
                  <a:lnTo>
                    <a:pt x="32980" y="49082"/>
                  </a:lnTo>
                  <a:cubicBezTo>
                    <a:pt x="48587" y="49082"/>
                    <a:pt x="56779" y="42020"/>
                    <a:pt x="56779" y="29802"/>
                  </a:cubicBez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C3B9DC05-C88B-6436-F6EA-9C829C1BE19A}"/>
                </a:ext>
              </a:extLst>
            </p:cNvPr>
            <p:cNvSpPr/>
            <p:nvPr/>
          </p:nvSpPr>
          <p:spPr>
            <a:xfrm>
              <a:off x="7395060" y="6948898"/>
              <a:ext cx="64194" cy="86440"/>
            </a:xfrm>
            <a:custGeom>
              <a:avLst/>
              <a:gdLst>
                <a:gd name="connsiteX0" fmla="*/ 64195 w 64194"/>
                <a:gd name="connsiteY0" fmla="*/ 75847 h 86440"/>
                <a:gd name="connsiteX1" fmla="*/ 64195 w 64194"/>
                <a:gd name="connsiteY1" fmla="*/ 86440 h 86440"/>
                <a:gd name="connsiteX2" fmla="*/ 2825 w 64194"/>
                <a:gd name="connsiteY2" fmla="*/ 86440 h 86440"/>
                <a:gd name="connsiteX3" fmla="*/ 2825 w 64194"/>
                <a:gd name="connsiteY3" fmla="*/ 78107 h 86440"/>
                <a:gd name="connsiteX4" fmla="*/ 37641 w 64194"/>
                <a:gd name="connsiteY4" fmla="*/ 44562 h 86440"/>
                <a:gd name="connsiteX5" fmla="*/ 48375 w 64194"/>
                <a:gd name="connsiteY5" fmla="*/ 25000 h 86440"/>
                <a:gd name="connsiteX6" fmla="*/ 30155 w 64194"/>
                <a:gd name="connsiteY6" fmla="*/ 10876 h 86440"/>
                <a:gd name="connsiteX7" fmla="*/ 8333 w 64194"/>
                <a:gd name="connsiteY7" fmla="*/ 20127 h 86440"/>
                <a:gd name="connsiteX8" fmla="*/ 0 w 64194"/>
                <a:gd name="connsiteY8" fmla="*/ 12924 h 86440"/>
                <a:gd name="connsiteX9" fmla="*/ 31214 w 64194"/>
                <a:gd name="connsiteY9" fmla="*/ 0 h 86440"/>
                <a:gd name="connsiteX10" fmla="*/ 60522 w 64194"/>
                <a:gd name="connsiteY10" fmla="*/ 23799 h 86440"/>
                <a:gd name="connsiteX11" fmla="*/ 46469 w 64194"/>
                <a:gd name="connsiteY11" fmla="*/ 50635 h 86440"/>
                <a:gd name="connsiteX12" fmla="*/ 20339 w 64194"/>
                <a:gd name="connsiteY12" fmla="*/ 75776 h 86440"/>
                <a:gd name="connsiteX13" fmla="*/ 64124 w 64194"/>
                <a:gd name="connsiteY13" fmla="*/ 75776 h 86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4194" h="86440">
                  <a:moveTo>
                    <a:pt x="64195" y="75847"/>
                  </a:moveTo>
                  <a:lnTo>
                    <a:pt x="64195" y="86440"/>
                  </a:lnTo>
                  <a:lnTo>
                    <a:pt x="2825" y="86440"/>
                  </a:lnTo>
                  <a:lnTo>
                    <a:pt x="2825" y="78107"/>
                  </a:lnTo>
                  <a:lnTo>
                    <a:pt x="37641" y="44562"/>
                  </a:lnTo>
                  <a:cubicBezTo>
                    <a:pt x="46680" y="35734"/>
                    <a:pt x="48375" y="30367"/>
                    <a:pt x="48375" y="25000"/>
                  </a:cubicBezTo>
                  <a:cubicBezTo>
                    <a:pt x="48375" y="16243"/>
                    <a:pt x="42161" y="10876"/>
                    <a:pt x="30155" y="10876"/>
                  </a:cubicBezTo>
                  <a:cubicBezTo>
                    <a:pt x="20974" y="10876"/>
                    <a:pt x="13559" y="13771"/>
                    <a:pt x="8333" y="20127"/>
                  </a:cubicBezTo>
                  <a:lnTo>
                    <a:pt x="0" y="12924"/>
                  </a:lnTo>
                  <a:cubicBezTo>
                    <a:pt x="6568" y="4732"/>
                    <a:pt x="17938" y="0"/>
                    <a:pt x="31214" y="0"/>
                  </a:cubicBezTo>
                  <a:cubicBezTo>
                    <a:pt x="49011" y="0"/>
                    <a:pt x="60522" y="9181"/>
                    <a:pt x="60522" y="23799"/>
                  </a:cubicBezTo>
                  <a:cubicBezTo>
                    <a:pt x="60522" y="32133"/>
                    <a:pt x="58051" y="39548"/>
                    <a:pt x="46469" y="50635"/>
                  </a:cubicBezTo>
                  <a:lnTo>
                    <a:pt x="20339" y="75776"/>
                  </a:lnTo>
                  <a:lnTo>
                    <a:pt x="64124" y="75776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F9C4F58B-EF3C-8884-84F6-5FB8A864A76C}"/>
                </a:ext>
              </a:extLst>
            </p:cNvPr>
            <p:cNvSpPr/>
            <p:nvPr/>
          </p:nvSpPr>
          <p:spPr>
            <a:xfrm>
              <a:off x="7469071" y="6948898"/>
              <a:ext cx="69702" cy="87428"/>
            </a:xfrm>
            <a:custGeom>
              <a:avLst/>
              <a:gdLst>
                <a:gd name="connsiteX0" fmla="*/ 0 w 69702"/>
                <a:gd name="connsiteY0" fmla="*/ 43714 h 87428"/>
                <a:gd name="connsiteX1" fmla="*/ 34887 w 69702"/>
                <a:gd name="connsiteY1" fmla="*/ 0 h 87428"/>
                <a:gd name="connsiteX2" fmla="*/ 69703 w 69702"/>
                <a:gd name="connsiteY2" fmla="*/ 43714 h 87428"/>
                <a:gd name="connsiteX3" fmla="*/ 34887 w 69702"/>
                <a:gd name="connsiteY3" fmla="*/ 87429 h 87428"/>
                <a:gd name="connsiteX4" fmla="*/ 0 w 69702"/>
                <a:gd name="connsiteY4" fmla="*/ 43714 h 87428"/>
                <a:gd name="connsiteX5" fmla="*/ 57415 w 69702"/>
                <a:gd name="connsiteY5" fmla="*/ 43714 h 87428"/>
                <a:gd name="connsiteX6" fmla="*/ 34816 w 69702"/>
                <a:gd name="connsiteY6" fmla="*/ 10876 h 87428"/>
                <a:gd name="connsiteX7" fmla="*/ 12147 w 69702"/>
                <a:gd name="connsiteY7" fmla="*/ 43714 h 87428"/>
                <a:gd name="connsiteX8" fmla="*/ 34816 w 69702"/>
                <a:gd name="connsiteY8" fmla="*/ 76553 h 87428"/>
                <a:gd name="connsiteX9" fmla="*/ 57415 w 69702"/>
                <a:gd name="connsiteY9" fmla="*/ 43714 h 87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9702" h="87428">
                  <a:moveTo>
                    <a:pt x="0" y="43714"/>
                  </a:moveTo>
                  <a:cubicBezTo>
                    <a:pt x="0" y="15890"/>
                    <a:pt x="14901" y="0"/>
                    <a:pt x="34887" y="0"/>
                  </a:cubicBezTo>
                  <a:cubicBezTo>
                    <a:pt x="54873" y="0"/>
                    <a:pt x="69703" y="15890"/>
                    <a:pt x="69703" y="43714"/>
                  </a:cubicBezTo>
                  <a:cubicBezTo>
                    <a:pt x="69703" y="71539"/>
                    <a:pt x="54802" y="87429"/>
                    <a:pt x="34887" y="87429"/>
                  </a:cubicBezTo>
                  <a:cubicBezTo>
                    <a:pt x="14972" y="87429"/>
                    <a:pt x="0" y="71539"/>
                    <a:pt x="0" y="43714"/>
                  </a:cubicBezTo>
                  <a:close/>
                  <a:moveTo>
                    <a:pt x="57415" y="43714"/>
                  </a:moveTo>
                  <a:cubicBezTo>
                    <a:pt x="57415" y="21892"/>
                    <a:pt x="48163" y="10876"/>
                    <a:pt x="34816" y="10876"/>
                  </a:cubicBezTo>
                  <a:cubicBezTo>
                    <a:pt x="21469" y="10876"/>
                    <a:pt x="12147" y="21892"/>
                    <a:pt x="12147" y="43714"/>
                  </a:cubicBezTo>
                  <a:cubicBezTo>
                    <a:pt x="12147" y="65536"/>
                    <a:pt x="21398" y="76553"/>
                    <a:pt x="34816" y="76553"/>
                  </a:cubicBezTo>
                  <a:cubicBezTo>
                    <a:pt x="48234" y="76553"/>
                    <a:pt x="57415" y="65536"/>
                    <a:pt x="57415" y="43714"/>
                  </a:cubicBez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238EBBF-9828-DC5D-324A-AC8AE1A2A3C7}"/>
                </a:ext>
              </a:extLst>
            </p:cNvPr>
            <p:cNvSpPr/>
            <p:nvPr/>
          </p:nvSpPr>
          <p:spPr>
            <a:xfrm>
              <a:off x="7546048" y="6948898"/>
              <a:ext cx="64194" cy="86440"/>
            </a:xfrm>
            <a:custGeom>
              <a:avLst/>
              <a:gdLst>
                <a:gd name="connsiteX0" fmla="*/ 64195 w 64194"/>
                <a:gd name="connsiteY0" fmla="*/ 75847 h 86440"/>
                <a:gd name="connsiteX1" fmla="*/ 64195 w 64194"/>
                <a:gd name="connsiteY1" fmla="*/ 86440 h 86440"/>
                <a:gd name="connsiteX2" fmla="*/ 2825 w 64194"/>
                <a:gd name="connsiteY2" fmla="*/ 86440 h 86440"/>
                <a:gd name="connsiteX3" fmla="*/ 2825 w 64194"/>
                <a:gd name="connsiteY3" fmla="*/ 78107 h 86440"/>
                <a:gd name="connsiteX4" fmla="*/ 37641 w 64194"/>
                <a:gd name="connsiteY4" fmla="*/ 44562 h 86440"/>
                <a:gd name="connsiteX5" fmla="*/ 48375 w 64194"/>
                <a:gd name="connsiteY5" fmla="*/ 25000 h 86440"/>
                <a:gd name="connsiteX6" fmla="*/ 30155 w 64194"/>
                <a:gd name="connsiteY6" fmla="*/ 10876 h 86440"/>
                <a:gd name="connsiteX7" fmla="*/ 8333 w 64194"/>
                <a:gd name="connsiteY7" fmla="*/ 20127 h 86440"/>
                <a:gd name="connsiteX8" fmla="*/ 0 w 64194"/>
                <a:gd name="connsiteY8" fmla="*/ 12924 h 86440"/>
                <a:gd name="connsiteX9" fmla="*/ 31214 w 64194"/>
                <a:gd name="connsiteY9" fmla="*/ 0 h 86440"/>
                <a:gd name="connsiteX10" fmla="*/ 60522 w 64194"/>
                <a:gd name="connsiteY10" fmla="*/ 23799 h 86440"/>
                <a:gd name="connsiteX11" fmla="*/ 46469 w 64194"/>
                <a:gd name="connsiteY11" fmla="*/ 50635 h 86440"/>
                <a:gd name="connsiteX12" fmla="*/ 20339 w 64194"/>
                <a:gd name="connsiteY12" fmla="*/ 75776 h 86440"/>
                <a:gd name="connsiteX13" fmla="*/ 64124 w 64194"/>
                <a:gd name="connsiteY13" fmla="*/ 75776 h 86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4194" h="86440">
                  <a:moveTo>
                    <a:pt x="64195" y="75847"/>
                  </a:moveTo>
                  <a:lnTo>
                    <a:pt x="64195" y="86440"/>
                  </a:lnTo>
                  <a:lnTo>
                    <a:pt x="2825" y="86440"/>
                  </a:lnTo>
                  <a:lnTo>
                    <a:pt x="2825" y="78107"/>
                  </a:lnTo>
                  <a:lnTo>
                    <a:pt x="37641" y="44562"/>
                  </a:lnTo>
                  <a:cubicBezTo>
                    <a:pt x="46680" y="35734"/>
                    <a:pt x="48375" y="30367"/>
                    <a:pt x="48375" y="25000"/>
                  </a:cubicBezTo>
                  <a:cubicBezTo>
                    <a:pt x="48375" y="16243"/>
                    <a:pt x="42161" y="10876"/>
                    <a:pt x="30155" y="10876"/>
                  </a:cubicBezTo>
                  <a:cubicBezTo>
                    <a:pt x="20974" y="10876"/>
                    <a:pt x="13559" y="13771"/>
                    <a:pt x="8333" y="20127"/>
                  </a:cubicBezTo>
                  <a:lnTo>
                    <a:pt x="0" y="12924"/>
                  </a:lnTo>
                  <a:cubicBezTo>
                    <a:pt x="6568" y="4732"/>
                    <a:pt x="17938" y="0"/>
                    <a:pt x="31214" y="0"/>
                  </a:cubicBezTo>
                  <a:cubicBezTo>
                    <a:pt x="49011" y="0"/>
                    <a:pt x="60522" y="9181"/>
                    <a:pt x="60522" y="23799"/>
                  </a:cubicBezTo>
                  <a:cubicBezTo>
                    <a:pt x="60522" y="32133"/>
                    <a:pt x="58051" y="39548"/>
                    <a:pt x="46469" y="50635"/>
                  </a:cubicBezTo>
                  <a:lnTo>
                    <a:pt x="20339" y="75776"/>
                  </a:lnTo>
                  <a:lnTo>
                    <a:pt x="64124" y="75776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411254CA-5FC5-B0F7-0651-34D95F096B07}"/>
                </a:ext>
              </a:extLst>
            </p:cNvPr>
            <p:cNvSpPr/>
            <p:nvPr/>
          </p:nvSpPr>
          <p:spPr>
            <a:xfrm>
              <a:off x="7617869" y="6949957"/>
              <a:ext cx="64406" cy="85380"/>
            </a:xfrm>
            <a:custGeom>
              <a:avLst/>
              <a:gdLst>
                <a:gd name="connsiteX0" fmla="*/ 64406 w 64406"/>
                <a:gd name="connsiteY0" fmla="*/ 0 h 85380"/>
                <a:gd name="connsiteX1" fmla="*/ 64406 w 64406"/>
                <a:gd name="connsiteY1" fmla="*/ 8263 h 85380"/>
                <a:gd name="connsiteX2" fmla="*/ 29873 w 64406"/>
                <a:gd name="connsiteY2" fmla="*/ 85381 h 85380"/>
                <a:gd name="connsiteX3" fmla="*/ 16949 w 64406"/>
                <a:gd name="connsiteY3" fmla="*/ 85381 h 85380"/>
                <a:gd name="connsiteX4" fmla="*/ 50777 w 64406"/>
                <a:gd name="connsiteY4" fmla="*/ 10593 h 85380"/>
                <a:gd name="connsiteX5" fmla="*/ 11723 w 64406"/>
                <a:gd name="connsiteY5" fmla="*/ 10593 h 85380"/>
                <a:gd name="connsiteX6" fmla="*/ 11723 w 64406"/>
                <a:gd name="connsiteY6" fmla="*/ 25847 h 85380"/>
                <a:gd name="connsiteX7" fmla="*/ 0 w 64406"/>
                <a:gd name="connsiteY7" fmla="*/ 25847 h 85380"/>
                <a:gd name="connsiteX8" fmla="*/ 0 w 64406"/>
                <a:gd name="connsiteY8" fmla="*/ 0 h 85380"/>
                <a:gd name="connsiteX9" fmla="*/ 64406 w 64406"/>
                <a:gd name="connsiteY9" fmla="*/ 0 h 85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4406" h="85380">
                  <a:moveTo>
                    <a:pt x="64406" y="0"/>
                  </a:moveTo>
                  <a:lnTo>
                    <a:pt x="64406" y="8263"/>
                  </a:lnTo>
                  <a:lnTo>
                    <a:pt x="29873" y="85381"/>
                  </a:lnTo>
                  <a:lnTo>
                    <a:pt x="16949" y="85381"/>
                  </a:lnTo>
                  <a:lnTo>
                    <a:pt x="50777" y="10593"/>
                  </a:lnTo>
                  <a:lnTo>
                    <a:pt x="11723" y="10593"/>
                  </a:lnTo>
                  <a:lnTo>
                    <a:pt x="11723" y="25847"/>
                  </a:lnTo>
                  <a:lnTo>
                    <a:pt x="0" y="25847"/>
                  </a:lnTo>
                  <a:lnTo>
                    <a:pt x="0" y="0"/>
                  </a:lnTo>
                  <a:lnTo>
                    <a:pt x="64406" y="0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65E2192A-FCBD-5493-AB57-5A1A40A2FFDA}"/>
                </a:ext>
              </a:extLst>
            </p:cNvPr>
            <p:cNvSpPr/>
            <p:nvPr/>
          </p:nvSpPr>
          <p:spPr>
            <a:xfrm>
              <a:off x="5686312" y="6949887"/>
              <a:ext cx="36864" cy="85451"/>
            </a:xfrm>
            <a:custGeom>
              <a:avLst/>
              <a:gdLst>
                <a:gd name="connsiteX0" fmla="*/ 36864 w 36864"/>
                <a:gd name="connsiteY0" fmla="*/ 0 h 85451"/>
                <a:gd name="connsiteX1" fmla="*/ 36864 w 36864"/>
                <a:gd name="connsiteY1" fmla="*/ 85451 h 85451"/>
                <a:gd name="connsiteX2" fmla="*/ 17090 w 36864"/>
                <a:gd name="connsiteY2" fmla="*/ 85451 h 85451"/>
                <a:gd name="connsiteX3" fmla="*/ 17090 w 36864"/>
                <a:gd name="connsiteY3" fmla="*/ 15890 h 85451"/>
                <a:gd name="connsiteX4" fmla="*/ 0 w 36864"/>
                <a:gd name="connsiteY4" fmla="*/ 15890 h 85451"/>
                <a:gd name="connsiteX5" fmla="*/ 0 w 36864"/>
                <a:gd name="connsiteY5" fmla="*/ 0 h 85451"/>
                <a:gd name="connsiteX6" fmla="*/ 36864 w 36864"/>
                <a:gd name="connsiteY6" fmla="*/ 0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864" h="85451">
                  <a:moveTo>
                    <a:pt x="36864" y="0"/>
                  </a:moveTo>
                  <a:lnTo>
                    <a:pt x="36864" y="85451"/>
                  </a:lnTo>
                  <a:lnTo>
                    <a:pt x="17090" y="85451"/>
                  </a:lnTo>
                  <a:lnTo>
                    <a:pt x="17090" y="15890"/>
                  </a:lnTo>
                  <a:lnTo>
                    <a:pt x="0" y="15890"/>
                  </a:lnTo>
                  <a:lnTo>
                    <a:pt x="0" y="0"/>
                  </a:lnTo>
                  <a:lnTo>
                    <a:pt x="36864" y="0"/>
                  </a:ln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964913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Section Divi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6800" y="4121624"/>
            <a:ext cx="9144000" cy="1189844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6800" y="5403543"/>
            <a:ext cx="9144000" cy="1065496"/>
          </a:xfrm>
        </p:spPr>
        <p:txBody>
          <a:bodyPr>
            <a:noAutofit/>
          </a:bodyPr>
          <a:lstStyle>
            <a:lvl1pPr marL="0" indent="0" algn="l">
              <a:buNone/>
              <a:defRPr sz="2800" b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4064000"/>
          </a:xfrm>
          <a:prstGeom prst="rect">
            <a:avLst/>
          </a:prstGeom>
          <a:solidFill>
            <a:schemeClr val="bg1"/>
          </a:solidFill>
        </p:spPr>
      </p:pic>
      <p:cxnSp>
        <p:nvCxnSpPr>
          <p:cNvPr id="5" name="Straight Connector 4"/>
          <p:cNvCxnSpPr/>
          <p:nvPr/>
        </p:nvCxnSpPr>
        <p:spPr>
          <a:xfrm>
            <a:off x="766800" y="4064000"/>
            <a:ext cx="0" cy="110447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172CF75A-68CE-D715-9E03-A14220B1510F}"/>
              </a:ext>
            </a:extLst>
          </p:cNvPr>
          <p:cNvGrpSpPr>
            <a:grpSpLocks noChangeAspect="1"/>
          </p:cNvGrpSpPr>
          <p:nvPr/>
        </p:nvGrpSpPr>
        <p:grpSpPr>
          <a:xfrm>
            <a:off x="9314855" y="5206895"/>
            <a:ext cx="2552680" cy="1290456"/>
            <a:chOff x="5669222" y="5557521"/>
            <a:chExt cx="2955434" cy="1494060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AACD7425-9795-A031-3C83-CCDF2015A553}"/>
                </a:ext>
              </a:extLst>
            </p:cNvPr>
            <p:cNvSpPr/>
            <p:nvPr/>
          </p:nvSpPr>
          <p:spPr>
            <a:xfrm>
              <a:off x="5669222" y="6124397"/>
              <a:ext cx="1708959" cy="687425"/>
            </a:xfrm>
            <a:custGeom>
              <a:avLst/>
              <a:gdLst>
                <a:gd name="connsiteX0" fmla="*/ 1708959 w 1708959"/>
                <a:gd name="connsiteY0" fmla="*/ 0 h 687425"/>
                <a:gd name="connsiteX1" fmla="*/ 1593706 w 1708959"/>
                <a:gd name="connsiteY1" fmla="*/ 0 h 687425"/>
                <a:gd name="connsiteX2" fmla="*/ 1593706 w 1708959"/>
                <a:gd name="connsiteY2" fmla="*/ 521819 h 687425"/>
                <a:gd name="connsiteX3" fmla="*/ 1708959 w 1708959"/>
                <a:gd name="connsiteY3" fmla="*/ 521819 h 687425"/>
                <a:gd name="connsiteX4" fmla="*/ 1708959 w 1708959"/>
                <a:gd name="connsiteY4" fmla="*/ 0 h 687425"/>
                <a:gd name="connsiteX5" fmla="*/ 1536785 w 1708959"/>
                <a:gd name="connsiteY5" fmla="*/ 275422 h 687425"/>
                <a:gd name="connsiteX6" fmla="*/ 1501192 w 1708959"/>
                <a:gd name="connsiteY6" fmla="*/ 216736 h 687425"/>
                <a:gd name="connsiteX7" fmla="*/ 1446673 w 1708959"/>
                <a:gd name="connsiteY7" fmla="*/ 179801 h 687425"/>
                <a:gd name="connsiteX8" fmla="*/ 1376970 w 1708959"/>
                <a:gd name="connsiteY8" fmla="*/ 167019 h 687425"/>
                <a:gd name="connsiteX9" fmla="*/ 1303806 w 1708959"/>
                <a:gd name="connsiteY9" fmla="*/ 180154 h 687425"/>
                <a:gd name="connsiteX10" fmla="*/ 1245120 w 1708959"/>
                <a:gd name="connsiteY10" fmla="*/ 217089 h 687425"/>
                <a:gd name="connsiteX11" fmla="*/ 1205784 w 1708959"/>
                <a:gd name="connsiteY11" fmla="*/ 275069 h 687425"/>
                <a:gd name="connsiteX12" fmla="*/ 1191307 w 1708959"/>
                <a:gd name="connsiteY12" fmla="*/ 351340 h 687425"/>
                <a:gd name="connsiteX13" fmla="*/ 1206138 w 1708959"/>
                <a:gd name="connsiteY13" fmla="*/ 428599 h 687425"/>
                <a:gd name="connsiteX14" fmla="*/ 1246886 w 1708959"/>
                <a:gd name="connsiteY14" fmla="*/ 485520 h 687425"/>
                <a:gd name="connsiteX15" fmla="*/ 1307267 w 1708959"/>
                <a:gd name="connsiteY15" fmla="*/ 520689 h 687425"/>
                <a:gd name="connsiteX16" fmla="*/ 1380430 w 1708959"/>
                <a:gd name="connsiteY16" fmla="*/ 532766 h 687425"/>
                <a:gd name="connsiteX17" fmla="*/ 1472591 w 1708959"/>
                <a:gd name="connsiteY17" fmla="*/ 513768 h 687425"/>
                <a:gd name="connsiteX18" fmla="*/ 1536432 w 1708959"/>
                <a:gd name="connsiteY18" fmla="*/ 459602 h 687425"/>
                <a:gd name="connsiteX19" fmla="*/ 1457760 w 1708959"/>
                <a:gd name="connsiteY19" fmla="*/ 409885 h 687425"/>
                <a:gd name="connsiteX20" fmla="*/ 1427393 w 1708959"/>
                <a:gd name="connsiteY20" fmla="*/ 435803 h 687425"/>
                <a:gd name="connsiteX21" fmla="*/ 1381843 w 1708959"/>
                <a:gd name="connsiteY21" fmla="*/ 445760 h 687425"/>
                <a:gd name="connsiteX22" fmla="*/ 1352535 w 1708959"/>
                <a:gd name="connsiteY22" fmla="*/ 440958 h 687425"/>
                <a:gd name="connsiteX23" fmla="*/ 1326970 w 1708959"/>
                <a:gd name="connsiteY23" fmla="*/ 427470 h 687425"/>
                <a:gd name="connsiteX24" fmla="*/ 1308326 w 1708959"/>
                <a:gd name="connsiteY24" fmla="*/ 407131 h 687425"/>
                <a:gd name="connsiteX25" fmla="*/ 1299710 w 1708959"/>
                <a:gd name="connsiteY25" fmla="*/ 380930 h 687425"/>
                <a:gd name="connsiteX26" fmla="*/ 1548862 w 1708959"/>
                <a:gd name="connsiteY26" fmla="*/ 380930 h 687425"/>
                <a:gd name="connsiteX27" fmla="*/ 1549568 w 1708959"/>
                <a:gd name="connsiteY27" fmla="*/ 367795 h 687425"/>
                <a:gd name="connsiteX28" fmla="*/ 1549568 w 1708959"/>
                <a:gd name="connsiteY28" fmla="*/ 353953 h 687425"/>
                <a:gd name="connsiteX29" fmla="*/ 1536785 w 1708959"/>
                <a:gd name="connsiteY29" fmla="*/ 275281 h 687425"/>
                <a:gd name="connsiteX30" fmla="*/ 1299710 w 1708959"/>
                <a:gd name="connsiteY30" fmla="*/ 310592 h 687425"/>
                <a:gd name="connsiteX31" fmla="*/ 1306631 w 1708959"/>
                <a:gd name="connsiteY31" fmla="*/ 285380 h 687425"/>
                <a:gd name="connsiteX32" fmla="*/ 1323227 w 1708959"/>
                <a:gd name="connsiteY32" fmla="*/ 264335 h 687425"/>
                <a:gd name="connsiteX33" fmla="*/ 1347380 w 1708959"/>
                <a:gd name="connsiteY33" fmla="*/ 250211 h 687425"/>
                <a:gd name="connsiteX34" fmla="*/ 1377747 w 1708959"/>
                <a:gd name="connsiteY34" fmla="*/ 245055 h 687425"/>
                <a:gd name="connsiteX35" fmla="*/ 1428453 w 1708959"/>
                <a:gd name="connsiteY35" fmla="*/ 264405 h 687425"/>
                <a:gd name="connsiteX36" fmla="*/ 1445331 w 1708959"/>
                <a:gd name="connsiteY36" fmla="*/ 310662 h 687425"/>
                <a:gd name="connsiteX37" fmla="*/ 1299710 w 1708959"/>
                <a:gd name="connsiteY37" fmla="*/ 310662 h 687425"/>
                <a:gd name="connsiteX38" fmla="*/ 1032904 w 1708959"/>
                <a:gd name="connsiteY38" fmla="*/ 381707 h 687425"/>
                <a:gd name="connsiteX39" fmla="*/ 1016379 w 1708959"/>
                <a:gd name="connsiteY39" fmla="*/ 409320 h 687425"/>
                <a:gd name="connsiteX40" fmla="*/ 990108 w 1708959"/>
                <a:gd name="connsiteY40" fmla="*/ 428317 h 687425"/>
                <a:gd name="connsiteX41" fmla="*/ 955291 w 1708959"/>
                <a:gd name="connsiteY41" fmla="*/ 435591 h 687425"/>
                <a:gd name="connsiteX42" fmla="*/ 921111 w 1708959"/>
                <a:gd name="connsiteY42" fmla="*/ 428317 h 687425"/>
                <a:gd name="connsiteX43" fmla="*/ 895899 w 1708959"/>
                <a:gd name="connsiteY43" fmla="*/ 408967 h 687425"/>
                <a:gd name="connsiteX44" fmla="*/ 880009 w 1708959"/>
                <a:gd name="connsiteY44" fmla="*/ 381001 h 687425"/>
                <a:gd name="connsiteX45" fmla="*/ 874501 w 1708959"/>
                <a:gd name="connsiteY45" fmla="*/ 347880 h 687425"/>
                <a:gd name="connsiteX46" fmla="*/ 880009 w 1708959"/>
                <a:gd name="connsiteY46" fmla="*/ 314052 h 687425"/>
                <a:gd name="connsiteX47" fmla="*/ 895899 w 1708959"/>
                <a:gd name="connsiteY47" fmla="*/ 286439 h 687425"/>
                <a:gd name="connsiteX48" fmla="*/ 921111 w 1708959"/>
                <a:gd name="connsiteY48" fmla="*/ 267795 h 687425"/>
                <a:gd name="connsiteX49" fmla="*/ 955291 w 1708959"/>
                <a:gd name="connsiteY49" fmla="*/ 260874 h 687425"/>
                <a:gd name="connsiteX50" fmla="*/ 989825 w 1708959"/>
                <a:gd name="connsiteY50" fmla="*/ 267795 h 687425"/>
                <a:gd name="connsiteX51" fmla="*/ 1016025 w 1708959"/>
                <a:gd name="connsiteY51" fmla="*/ 286792 h 687425"/>
                <a:gd name="connsiteX52" fmla="*/ 1032904 w 1708959"/>
                <a:gd name="connsiteY52" fmla="*/ 314758 h 687425"/>
                <a:gd name="connsiteX53" fmla="*/ 1038765 w 1708959"/>
                <a:gd name="connsiteY53" fmla="*/ 347880 h 687425"/>
                <a:gd name="connsiteX54" fmla="*/ 1032904 w 1708959"/>
                <a:gd name="connsiteY54" fmla="*/ 381707 h 687425"/>
                <a:gd name="connsiteX55" fmla="*/ 1146463 w 1708959"/>
                <a:gd name="connsiteY55" fmla="*/ 178106 h 687425"/>
                <a:gd name="connsiteX56" fmla="*/ 1039472 w 1708959"/>
                <a:gd name="connsiteY56" fmla="*/ 178106 h 687425"/>
                <a:gd name="connsiteX57" fmla="*/ 1039472 w 1708959"/>
                <a:gd name="connsiteY57" fmla="*/ 222315 h 687425"/>
                <a:gd name="connsiteX58" fmla="*/ 1038059 w 1708959"/>
                <a:gd name="connsiteY58" fmla="*/ 222315 h 687425"/>
                <a:gd name="connsiteX59" fmla="*/ 990461 w 1708959"/>
                <a:gd name="connsiteY59" fmla="*/ 181567 h 687425"/>
                <a:gd name="connsiteX60" fmla="*/ 928385 w 1708959"/>
                <a:gd name="connsiteY60" fmla="*/ 168431 h 687425"/>
                <a:gd name="connsiteX61" fmla="*/ 859317 w 1708959"/>
                <a:gd name="connsiteY61" fmla="*/ 183262 h 687425"/>
                <a:gd name="connsiteX62" fmla="*/ 807905 w 1708959"/>
                <a:gd name="connsiteY62" fmla="*/ 222951 h 687425"/>
                <a:gd name="connsiteX63" fmla="*/ 775843 w 1708959"/>
                <a:gd name="connsiteY63" fmla="*/ 280225 h 687425"/>
                <a:gd name="connsiteX64" fmla="*/ 764826 w 1708959"/>
                <a:gd name="connsiteY64" fmla="*/ 348586 h 687425"/>
                <a:gd name="connsiteX65" fmla="*/ 775843 w 1708959"/>
                <a:gd name="connsiteY65" fmla="*/ 416523 h 687425"/>
                <a:gd name="connsiteX66" fmla="*/ 807905 w 1708959"/>
                <a:gd name="connsiteY66" fmla="*/ 472808 h 687425"/>
                <a:gd name="connsiteX67" fmla="*/ 859317 w 1708959"/>
                <a:gd name="connsiteY67" fmla="*/ 511155 h 687425"/>
                <a:gd name="connsiteX68" fmla="*/ 929020 w 1708959"/>
                <a:gd name="connsiteY68" fmla="*/ 525280 h 687425"/>
                <a:gd name="connsiteX69" fmla="*/ 990461 w 1708959"/>
                <a:gd name="connsiteY69" fmla="*/ 512850 h 687425"/>
                <a:gd name="connsiteX70" fmla="*/ 1033257 w 1708959"/>
                <a:gd name="connsiteY70" fmla="*/ 479729 h 687425"/>
                <a:gd name="connsiteX71" fmla="*/ 1035305 w 1708959"/>
                <a:gd name="connsiteY71" fmla="*/ 479729 h 687425"/>
                <a:gd name="connsiteX72" fmla="*/ 1035305 w 1708959"/>
                <a:gd name="connsiteY72" fmla="*/ 500421 h 687425"/>
                <a:gd name="connsiteX73" fmla="*/ 1011506 w 1708959"/>
                <a:gd name="connsiteY73" fmla="*/ 570124 h 687425"/>
                <a:gd name="connsiteX74" fmla="*/ 937989 w 1708959"/>
                <a:gd name="connsiteY74" fmla="*/ 596325 h 687425"/>
                <a:gd name="connsiteX75" fmla="*/ 878950 w 1708959"/>
                <a:gd name="connsiteY75" fmla="*/ 585590 h 687425"/>
                <a:gd name="connsiteX76" fmla="*/ 824077 w 1708959"/>
                <a:gd name="connsiteY76" fmla="*/ 552822 h 687425"/>
                <a:gd name="connsiteX77" fmla="*/ 767510 w 1708959"/>
                <a:gd name="connsiteY77" fmla="*/ 633613 h 687425"/>
                <a:gd name="connsiteX78" fmla="*/ 850702 w 1708959"/>
                <a:gd name="connsiteY78" fmla="*/ 673655 h 687425"/>
                <a:gd name="connsiteX79" fmla="*/ 944204 w 1708959"/>
                <a:gd name="connsiteY79" fmla="*/ 687426 h 687425"/>
                <a:gd name="connsiteX80" fmla="*/ 1027395 w 1708959"/>
                <a:gd name="connsiteY80" fmla="*/ 675349 h 687425"/>
                <a:gd name="connsiteX81" fmla="*/ 1091237 w 1708959"/>
                <a:gd name="connsiteY81" fmla="*/ 638768 h 687425"/>
                <a:gd name="connsiteX82" fmla="*/ 1131915 w 1708959"/>
                <a:gd name="connsiteY82" fmla="*/ 576974 h 687425"/>
                <a:gd name="connsiteX83" fmla="*/ 1146392 w 1708959"/>
                <a:gd name="connsiteY83" fmla="*/ 489334 h 687425"/>
                <a:gd name="connsiteX84" fmla="*/ 1146392 w 1708959"/>
                <a:gd name="connsiteY84" fmla="*/ 178036 h 687425"/>
                <a:gd name="connsiteX85" fmla="*/ 724078 w 1708959"/>
                <a:gd name="connsiteY85" fmla="*/ 521819 h 687425"/>
                <a:gd name="connsiteX86" fmla="*/ 724078 w 1708959"/>
                <a:gd name="connsiteY86" fmla="*/ 309250 h 687425"/>
                <a:gd name="connsiteX87" fmla="*/ 717510 w 1708959"/>
                <a:gd name="connsiteY87" fmla="*/ 258191 h 687425"/>
                <a:gd name="connsiteX88" fmla="*/ 696112 w 1708959"/>
                <a:gd name="connsiteY88" fmla="*/ 212993 h 687425"/>
                <a:gd name="connsiteX89" fmla="*/ 657129 w 1708959"/>
                <a:gd name="connsiteY89" fmla="*/ 180931 h 687425"/>
                <a:gd name="connsiteX90" fmla="*/ 598443 w 1708959"/>
                <a:gd name="connsiteY90" fmla="*/ 168502 h 687425"/>
                <a:gd name="connsiteX91" fmla="*/ 564616 w 1708959"/>
                <a:gd name="connsiteY91" fmla="*/ 173375 h 687425"/>
                <a:gd name="connsiteX92" fmla="*/ 535237 w 1708959"/>
                <a:gd name="connsiteY92" fmla="*/ 185804 h 687425"/>
                <a:gd name="connsiteX93" fmla="*/ 511791 w 1708959"/>
                <a:gd name="connsiteY93" fmla="*/ 204095 h 687425"/>
                <a:gd name="connsiteX94" fmla="*/ 495548 w 1708959"/>
                <a:gd name="connsiteY94" fmla="*/ 225846 h 687425"/>
                <a:gd name="connsiteX95" fmla="*/ 494136 w 1708959"/>
                <a:gd name="connsiteY95" fmla="*/ 225846 h 687425"/>
                <a:gd name="connsiteX96" fmla="*/ 494136 w 1708959"/>
                <a:gd name="connsiteY96" fmla="*/ 178248 h 687425"/>
                <a:gd name="connsiteX97" fmla="*/ 384391 w 1708959"/>
                <a:gd name="connsiteY97" fmla="*/ 178248 h 687425"/>
                <a:gd name="connsiteX98" fmla="*/ 384391 w 1708959"/>
                <a:gd name="connsiteY98" fmla="*/ 521960 h 687425"/>
                <a:gd name="connsiteX99" fmla="*/ 498302 w 1708959"/>
                <a:gd name="connsiteY99" fmla="*/ 521960 h 687425"/>
                <a:gd name="connsiteX100" fmla="*/ 498302 w 1708959"/>
                <a:gd name="connsiteY100" fmla="*/ 335591 h 687425"/>
                <a:gd name="connsiteX101" fmla="*/ 502116 w 1708959"/>
                <a:gd name="connsiteY101" fmla="*/ 307626 h 687425"/>
                <a:gd name="connsiteX102" fmla="*/ 513486 w 1708959"/>
                <a:gd name="connsiteY102" fmla="*/ 283826 h 687425"/>
                <a:gd name="connsiteX103" fmla="*/ 532483 w 1708959"/>
                <a:gd name="connsiteY103" fmla="*/ 267654 h 687425"/>
                <a:gd name="connsiteX104" fmla="*/ 559037 w 1708959"/>
                <a:gd name="connsiteY104" fmla="*/ 261792 h 687425"/>
                <a:gd name="connsiteX105" fmla="*/ 584248 w 1708959"/>
                <a:gd name="connsiteY105" fmla="*/ 267654 h 687425"/>
                <a:gd name="connsiteX106" fmla="*/ 599785 w 1708959"/>
                <a:gd name="connsiteY106" fmla="*/ 283544 h 687425"/>
                <a:gd name="connsiteX107" fmla="*/ 607694 w 1708959"/>
                <a:gd name="connsiteY107" fmla="*/ 306637 h 687425"/>
                <a:gd name="connsiteX108" fmla="*/ 610096 w 1708959"/>
                <a:gd name="connsiteY108" fmla="*/ 334250 h 687425"/>
                <a:gd name="connsiteX109" fmla="*/ 610096 w 1708959"/>
                <a:gd name="connsiteY109" fmla="*/ 521960 h 687425"/>
                <a:gd name="connsiteX110" fmla="*/ 723937 w 1708959"/>
                <a:gd name="connsiteY110" fmla="*/ 521960 h 687425"/>
                <a:gd name="connsiteX111" fmla="*/ 73870 w 1708959"/>
                <a:gd name="connsiteY111" fmla="*/ 286439 h 687425"/>
                <a:gd name="connsiteX112" fmla="*/ 112217 w 1708959"/>
                <a:gd name="connsiteY112" fmla="*/ 261581 h 687425"/>
                <a:gd name="connsiteX113" fmla="*/ 158827 w 1708959"/>
                <a:gd name="connsiteY113" fmla="*/ 251199 h 687425"/>
                <a:gd name="connsiteX114" fmla="*/ 202965 w 1708959"/>
                <a:gd name="connsiteY114" fmla="*/ 263275 h 687425"/>
                <a:gd name="connsiteX115" fmla="*/ 220903 w 1708959"/>
                <a:gd name="connsiteY115" fmla="*/ 300917 h 687425"/>
                <a:gd name="connsiteX116" fmla="*/ 220903 w 1708959"/>
                <a:gd name="connsiteY116" fmla="*/ 306425 h 687425"/>
                <a:gd name="connsiteX117" fmla="*/ 144279 w 1708959"/>
                <a:gd name="connsiteY117" fmla="*/ 310592 h 687425"/>
                <a:gd name="connsiteX118" fmla="*/ 72810 w 1708959"/>
                <a:gd name="connsiteY118" fmla="*/ 327188 h 687425"/>
                <a:gd name="connsiteX119" fmla="*/ 20339 w 1708959"/>
                <a:gd name="connsiteY119" fmla="*/ 362357 h 687425"/>
                <a:gd name="connsiteX120" fmla="*/ 0 w 1708959"/>
                <a:gd name="connsiteY120" fmla="*/ 422385 h 687425"/>
                <a:gd name="connsiteX121" fmla="*/ 11723 w 1708959"/>
                <a:gd name="connsiteY121" fmla="*/ 473444 h 687425"/>
                <a:gd name="connsiteX122" fmla="*/ 41737 w 1708959"/>
                <a:gd name="connsiteY122" fmla="*/ 506565 h 687425"/>
                <a:gd name="connsiteX123" fmla="*/ 82132 w 1708959"/>
                <a:gd name="connsiteY123" fmla="*/ 524503 h 687425"/>
                <a:gd name="connsiteX124" fmla="*/ 124929 w 1708959"/>
                <a:gd name="connsiteY124" fmla="*/ 530011 h 687425"/>
                <a:gd name="connsiteX125" fmla="*/ 182556 w 1708959"/>
                <a:gd name="connsiteY125" fmla="*/ 518288 h 687425"/>
                <a:gd name="connsiteX126" fmla="*/ 222245 w 1708959"/>
                <a:gd name="connsiteY126" fmla="*/ 485167 h 687425"/>
                <a:gd name="connsiteX127" fmla="*/ 224293 w 1708959"/>
                <a:gd name="connsiteY127" fmla="*/ 485167 h 687425"/>
                <a:gd name="connsiteX128" fmla="*/ 224293 w 1708959"/>
                <a:gd name="connsiteY128" fmla="*/ 521749 h 687425"/>
                <a:gd name="connsiteX129" fmla="*/ 327823 w 1708959"/>
                <a:gd name="connsiteY129" fmla="*/ 521749 h 687425"/>
                <a:gd name="connsiteX130" fmla="*/ 327823 w 1708959"/>
                <a:gd name="connsiteY130" fmla="*/ 348515 h 687425"/>
                <a:gd name="connsiteX131" fmla="*/ 319207 w 1708959"/>
                <a:gd name="connsiteY131" fmla="*/ 267442 h 687425"/>
                <a:gd name="connsiteX132" fmla="*/ 291948 w 1708959"/>
                <a:gd name="connsiteY132" fmla="*/ 210875 h 687425"/>
                <a:gd name="connsiteX133" fmla="*/ 243290 w 1708959"/>
                <a:gd name="connsiteY133" fmla="*/ 177753 h 687425"/>
                <a:gd name="connsiteX134" fmla="*/ 169773 w 1708959"/>
                <a:gd name="connsiteY134" fmla="*/ 167019 h 687425"/>
                <a:gd name="connsiteX135" fmla="*/ 87288 w 1708959"/>
                <a:gd name="connsiteY135" fmla="*/ 181496 h 687425"/>
                <a:gd name="connsiteX136" fmla="*/ 16525 w 1708959"/>
                <a:gd name="connsiteY136" fmla="*/ 224999 h 687425"/>
                <a:gd name="connsiteX137" fmla="*/ 73799 w 1708959"/>
                <a:gd name="connsiteY137" fmla="*/ 286439 h 687425"/>
                <a:gd name="connsiteX138" fmla="*/ 224363 w 1708959"/>
                <a:gd name="connsiteY138" fmla="*/ 383755 h 687425"/>
                <a:gd name="connsiteX139" fmla="*/ 206072 w 1708959"/>
                <a:gd name="connsiteY139" fmla="*/ 435167 h 687425"/>
                <a:gd name="connsiteX140" fmla="*/ 153248 w 1708959"/>
                <a:gd name="connsiteY140" fmla="*/ 454164 h 687425"/>
                <a:gd name="connsiteX141" fmla="*/ 136016 w 1708959"/>
                <a:gd name="connsiteY141" fmla="*/ 452469 h 687425"/>
                <a:gd name="connsiteX142" fmla="*/ 120126 w 1708959"/>
                <a:gd name="connsiteY142" fmla="*/ 446608 h 687425"/>
                <a:gd name="connsiteX143" fmla="*/ 108756 w 1708959"/>
                <a:gd name="connsiteY143" fmla="*/ 435591 h 687425"/>
                <a:gd name="connsiteX144" fmla="*/ 104307 w 1708959"/>
                <a:gd name="connsiteY144" fmla="*/ 418995 h 687425"/>
                <a:gd name="connsiteX145" fmla="*/ 113982 w 1708959"/>
                <a:gd name="connsiteY145" fmla="*/ 394489 h 687425"/>
                <a:gd name="connsiteX146" fmla="*/ 138488 w 1708959"/>
                <a:gd name="connsiteY146" fmla="*/ 380295 h 687425"/>
                <a:gd name="connsiteX147" fmla="*/ 172315 w 1708959"/>
                <a:gd name="connsiteY147" fmla="*/ 373727 h 687425"/>
                <a:gd name="connsiteX148" fmla="*/ 209956 w 1708959"/>
                <a:gd name="connsiteY148" fmla="*/ 372032 h 687425"/>
                <a:gd name="connsiteX149" fmla="*/ 224434 w 1708959"/>
                <a:gd name="connsiteY149" fmla="*/ 372032 h 687425"/>
                <a:gd name="connsiteX150" fmla="*/ 224434 w 1708959"/>
                <a:gd name="connsiteY150" fmla="*/ 383755 h 687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</a:cxnLst>
              <a:rect l="l" t="t" r="r" b="b"/>
              <a:pathLst>
                <a:path w="1708959" h="687425">
                  <a:moveTo>
                    <a:pt x="1708959" y="0"/>
                  </a:moveTo>
                  <a:lnTo>
                    <a:pt x="1593706" y="0"/>
                  </a:lnTo>
                  <a:lnTo>
                    <a:pt x="1593706" y="521819"/>
                  </a:lnTo>
                  <a:lnTo>
                    <a:pt x="1708959" y="521819"/>
                  </a:lnTo>
                  <a:lnTo>
                    <a:pt x="1708959" y="0"/>
                  </a:lnTo>
                  <a:close/>
                  <a:moveTo>
                    <a:pt x="1536785" y="275422"/>
                  </a:moveTo>
                  <a:cubicBezTo>
                    <a:pt x="1528240" y="252400"/>
                    <a:pt x="1516446" y="232838"/>
                    <a:pt x="1501192" y="216736"/>
                  </a:cubicBezTo>
                  <a:cubicBezTo>
                    <a:pt x="1486009" y="200635"/>
                    <a:pt x="1467859" y="188346"/>
                    <a:pt x="1446673" y="179801"/>
                  </a:cubicBezTo>
                  <a:cubicBezTo>
                    <a:pt x="1425487" y="171327"/>
                    <a:pt x="1402252" y="167019"/>
                    <a:pt x="1376970" y="167019"/>
                  </a:cubicBezTo>
                  <a:cubicBezTo>
                    <a:pt x="1351687" y="167019"/>
                    <a:pt x="1326335" y="171397"/>
                    <a:pt x="1303806" y="180154"/>
                  </a:cubicBezTo>
                  <a:cubicBezTo>
                    <a:pt x="1281278" y="188911"/>
                    <a:pt x="1261716" y="201200"/>
                    <a:pt x="1245120" y="217089"/>
                  </a:cubicBezTo>
                  <a:cubicBezTo>
                    <a:pt x="1228595" y="232979"/>
                    <a:pt x="1215459" y="252259"/>
                    <a:pt x="1205784" y="275069"/>
                  </a:cubicBezTo>
                  <a:cubicBezTo>
                    <a:pt x="1196109" y="297809"/>
                    <a:pt x="1191307" y="323233"/>
                    <a:pt x="1191307" y="351340"/>
                  </a:cubicBezTo>
                  <a:cubicBezTo>
                    <a:pt x="1191307" y="379447"/>
                    <a:pt x="1196251" y="406071"/>
                    <a:pt x="1206138" y="428599"/>
                  </a:cubicBezTo>
                  <a:cubicBezTo>
                    <a:pt x="1216024" y="451128"/>
                    <a:pt x="1229584" y="470125"/>
                    <a:pt x="1246886" y="485520"/>
                  </a:cubicBezTo>
                  <a:cubicBezTo>
                    <a:pt x="1264117" y="500986"/>
                    <a:pt x="1284244" y="512639"/>
                    <a:pt x="1307267" y="520689"/>
                  </a:cubicBezTo>
                  <a:cubicBezTo>
                    <a:pt x="1330289" y="528740"/>
                    <a:pt x="1354654" y="532766"/>
                    <a:pt x="1380430" y="532766"/>
                  </a:cubicBezTo>
                  <a:cubicBezTo>
                    <a:pt x="1415388" y="532766"/>
                    <a:pt x="1446108" y="526480"/>
                    <a:pt x="1472591" y="513768"/>
                  </a:cubicBezTo>
                  <a:cubicBezTo>
                    <a:pt x="1499074" y="501127"/>
                    <a:pt x="1520331" y="483048"/>
                    <a:pt x="1536432" y="459602"/>
                  </a:cubicBezTo>
                  <a:lnTo>
                    <a:pt x="1457760" y="409885"/>
                  </a:lnTo>
                  <a:cubicBezTo>
                    <a:pt x="1449921" y="420478"/>
                    <a:pt x="1439823" y="429094"/>
                    <a:pt x="1427393" y="435803"/>
                  </a:cubicBezTo>
                  <a:cubicBezTo>
                    <a:pt x="1414964" y="442512"/>
                    <a:pt x="1399781" y="445760"/>
                    <a:pt x="1381843" y="445760"/>
                  </a:cubicBezTo>
                  <a:cubicBezTo>
                    <a:pt x="1371744" y="445760"/>
                    <a:pt x="1361928" y="444136"/>
                    <a:pt x="1352535" y="440958"/>
                  </a:cubicBezTo>
                  <a:cubicBezTo>
                    <a:pt x="1343072" y="437710"/>
                    <a:pt x="1334597" y="433260"/>
                    <a:pt x="1326970" y="427470"/>
                  </a:cubicBezTo>
                  <a:cubicBezTo>
                    <a:pt x="1319414" y="421749"/>
                    <a:pt x="1313128" y="414970"/>
                    <a:pt x="1308326" y="407131"/>
                  </a:cubicBezTo>
                  <a:cubicBezTo>
                    <a:pt x="1303524" y="399292"/>
                    <a:pt x="1300628" y="390535"/>
                    <a:pt x="1299710" y="380930"/>
                  </a:cubicBezTo>
                  <a:lnTo>
                    <a:pt x="1548862" y="380930"/>
                  </a:lnTo>
                  <a:cubicBezTo>
                    <a:pt x="1549285" y="376764"/>
                    <a:pt x="1549568" y="372456"/>
                    <a:pt x="1549568" y="367795"/>
                  </a:cubicBezTo>
                  <a:lnTo>
                    <a:pt x="1549568" y="353953"/>
                  </a:lnTo>
                  <a:cubicBezTo>
                    <a:pt x="1549568" y="324504"/>
                    <a:pt x="1545331" y="298303"/>
                    <a:pt x="1536785" y="275281"/>
                  </a:cubicBezTo>
                  <a:moveTo>
                    <a:pt x="1299710" y="310592"/>
                  </a:moveTo>
                  <a:cubicBezTo>
                    <a:pt x="1300134" y="301835"/>
                    <a:pt x="1302465" y="293431"/>
                    <a:pt x="1306631" y="285380"/>
                  </a:cubicBezTo>
                  <a:cubicBezTo>
                    <a:pt x="1310798" y="277329"/>
                    <a:pt x="1316306" y="270338"/>
                    <a:pt x="1323227" y="264335"/>
                  </a:cubicBezTo>
                  <a:cubicBezTo>
                    <a:pt x="1330148" y="258332"/>
                    <a:pt x="1338199" y="253600"/>
                    <a:pt x="1347380" y="250211"/>
                  </a:cubicBezTo>
                  <a:cubicBezTo>
                    <a:pt x="1356560" y="246750"/>
                    <a:pt x="1366730" y="245055"/>
                    <a:pt x="1377747" y="245055"/>
                  </a:cubicBezTo>
                  <a:cubicBezTo>
                    <a:pt x="1400275" y="245055"/>
                    <a:pt x="1417224" y="251482"/>
                    <a:pt x="1428453" y="264405"/>
                  </a:cubicBezTo>
                  <a:cubicBezTo>
                    <a:pt x="1439752" y="277258"/>
                    <a:pt x="1445331" y="292724"/>
                    <a:pt x="1445331" y="310662"/>
                  </a:cubicBezTo>
                  <a:lnTo>
                    <a:pt x="1299710" y="310662"/>
                  </a:lnTo>
                  <a:close/>
                  <a:moveTo>
                    <a:pt x="1032904" y="381707"/>
                  </a:moveTo>
                  <a:cubicBezTo>
                    <a:pt x="1029020" y="392300"/>
                    <a:pt x="1023441" y="401481"/>
                    <a:pt x="1016379" y="409320"/>
                  </a:cubicBezTo>
                  <a:cubicBezTo>
                    <a:pt x="1009246" y="417159"/>
                    <a:pt x="1000489" y="423444"/>
                    <a:pt x="990108" y="428317"/>
                  </a:cubicBezTo>
                  <a:cubicBezTo>
                    <a:pt x="979797" y="433119"/>
                    <a:pt x="968144" y="435591"/>
                    <a:pt x="955291" y="435591"/>
                  </a:cubicBezTo>
                  <a:cubicBezTo>
                    <a:pt x="942438" y="435591"/>
                    <a:pt x="930998" y="433190"/>
                    <a:pt x="921111" y="428317"/>
                  </a:cubicBezTo>
                  <a:cubicBezTo>
                    <a:pt x="911224" y="423444"/>
                    <a:pt x="902820" y="417018"/>
                    <a:pt x="895899" y="408967"/>
                  </a:cubicBezTo>
                  <a:cubicBezTo>
                    <a:pt x="888978" y="400916"/>
                    <a:pt x="883682" y="391594"/>
                    <a:pt x="880009" y="381001"/>
                  </a:cubicBezTo>
                  <a:cubicBezTo>
                    <a:pt x="876337" y="370408"/>
                    <a:pt x="874501" y="359391"/>
                    <a:pt x="874501" y="347880"/>
                  </a:cubicBezTo>
                  <a:cubicBezTo>
                    <a:pt x="874501" y="336368"/>
                    <a:pt x="876337" y="324645"/>
                    <a:pt x="880009" y="314052"/>
                  </a:cubicBezTo>
                  <a:cubicBezTo>
                    <a:pt x="883682" y="303459"/>
                    <a:pt x="888978" y="294278"/>
                    <a:pt x="895899" y="286439"/>
                  </a:cubicBezTo>
                  <a:cubicBezTo>
                    <a:pt x="902820" y="278600"/>
                    <a:pt x="911224" y="272386"/>
                    <a:pt x="921111" y="267795"/>
                  </a:cubicBezTo>
                  <a:cubicBezTo>
                    <a:pt x="930998" y="263205"/>
                    <a:pt x="942368" y="260874"/>
                    <a:pt x="955291" y="260874"/>
                  </a:cubicBezTo>
                  <a:cubicBezTo>
                    <a:pt x="968215" y="260874"/>
                    <a:pt x="979656" y="263205"/>
                    <a:pt x="989825" y="267795"/>
                  </a:cubicBezTo>
                  <a:cubicBezTo>
                    <a:pt x="999924" y="272386"/>
                    <a:pt x="1008681" y="278742"/>
                    <a:pt x="1016025" y="286792"/>
                  </a:cubicBezTo>
                  <a:cubicBezTo>
                    <a:pt x="1023370" y="294843"/>
                    <a:pt x="1029020" y="304165"/>
                    <a:pt x="1032904" y="314758"/>
                  </a:cubicBezTo>
                  <a:cubicBezTo>
                    <a:pt x="1036788" y="325351"/>
                    <a:pt x="1038765" y="336368"/>
                    <a:pt x="1038765" y="347880"/>
                  </a:cubicBezTo>
                  <a:cubicBezTo>
                    <a:pt x="1038765" y="359391"/>
                    <a:pt x="1036788" y="371114"/>
                    <a:pt x="1032904" y="381707"/>
                  </a:cubicBezTo>
                  <a:moveTo>
                    <a:pt x="1146463" y="178106"/>
                  </a:moveTo>
                  <a:lnTo>
                    <a:pt x="1039472" y="178106"/>
                  </a:lnTo>
                  <a:lnTo>
                    <a:pt x="1039472" y="222315"/>
                  </a:lnTo>
                  <a:lnTo>
                    <a:pt x="1038059" y="222315"/>
                  </a:lnTo>
                  <a:cubicBezTo>
                    <a:pt x="1026124" y="203954"/>
                    <a:pt x="1010235" y="190324"/>
                    <a:pt x="990461" y="181567"/>
                  </a:cubicBezTo>
                  <a:cubicBezTo>
                    <a:pt x="970687" y="172810"/>
                    <a:pt x="949995" y="168431"/>
                    <a:pt x="928385" y="168431"/>
                  </a:cubicBezTo>
                  <a:cubicBezTo>
                    <a:pt x="902608" y="168431"/>
                    <a:pt x="879586" y="173375"/>
                    <a:pt x="859317" y="183262"/>
                  </a:cubicBezTo>
                  <a:cubicBezTo>
                    <a:pt x="839049" y="193149"/>
                    <a:pt x="821959" y="206425"/>
                    <a:pt x="807905" y="222951"/>
                  </a:cubicBezTo>
                  <a:cubicBezTo>
                    <a:pt x="793852" y="239547"/>
                    <a:pt x="783188" y="258614"/>
                    <a:pt x="775843" y="280225"/>
                  </a:cubicBezTo>
                  <a:cubicBezTo>
                    <a:pt x="768499" y="301835"/>
                    <a:pt x="764826" y="324645"/>
                    <a:pt x="764826" y="348586"/>
                  </a:cubicBezTo>
                  <a:cubicBezTo>
                    <a:pt x="764826" y="372526"/>
                    <a:pt x="768499" y="395196"/>
                    <a:pt x="775843" y="416523"/>
                  </a:cubicBezTo>
                  <a:cubicBezTo>
                    <a:pt x="783188" y="437921"/>
                    <a:pt x="793922" y="456636"/>
                    <a:pt x="807905" y="472808"/>
                  </a:cubicBezTo>
                  <a:cubicBezTo>
                    <a:pt x="821959" y="488910"/>
                    <a:pt x="839049" y="501692"/>
                    <a:pt x="859317" y="511155"/>
                  </a:cubicBezTo>
                  <a:cubicBezTo>
                    <a:pt x="879586" y="520619"/>
                    <a:pt x="902820" y="525280"/>
                    <a:pt x="929020" y="525280"/>
                  </a:cubicBezTo>
                  <a:cubicBezTo>
                    <a:pt x="952043" y="525280"/>
                    <a:pt x="972523" y="521184"/>
                    <a:pt x="990461" y="512850"/>
                  </a:cubicBezTo>
                  <a:cubicBezTo>
                    <a:pt x="1008398" y="504588"/>
                    <a:pt x="1022664" y="493500"/>
                    <a:pt x="1033257" y="479729"/>
                  </a:cubicBezTo>
                  <a:lnTo>
                    <a:pt x="1035305" y="479729"/>
                  </a:lnTo>
                  <a:lnTo>
                    <a:pt x="1035305" y="500421"/>
                  </a:lnTo>
                  <a:cubicBezTo>
                    <a:pt x="1035305" y="529376"/>
                    <a:pt x="1027395" y="552610"/>
                    <a:pt x="1011506" y="570124"/>
                  </a:cubicBezTo>
                  <a:cubicBezTo>
                    <a:pt x="995616" y="587568"/>
                    <a:pt x="971110" y="596325"/>
                    <a:pt x="937989" y="596325"/>
                  </a:cubicBezTo>
                  <a:cubicBezTo>
                    <a:pt x="918710" y="596325"/>
                    <a:pt x="899006" y="592723"/>
                    <a:pt x="878950" y="585590"/>
                  </a:cubicBezTo>
                  <a:cubicBezTo>
                    <a:pt x="858964" y="578457"/>
                    <a:pt x="840673" y="567511"/>
                    <a:pt x="824077" y="552822"/>
                  </a:cubicBezTo>
                  <a:lnTo>
                    <a:pt x="767510" y="633613"/>
                  </a:lnTo>
                  <a:cubicBezTo>
                    <a:pt x="790956" y="651056"/>
                    <a:pt x="818710" y="664403"/>
                    <a:pt x="850702" y="673655"/>
                  </a:cubicBezTo>
                  <a:cubicBezTo>
                    <a:pt x="882693" y="682835"/>
                    <a:pt x="913837" y="687426"/>
                    <a:pt x="944204" y="687426"/>
                  </a:cubicBezTo>
                  <a:cubicBezTo>
                    <a:pt x="974571" y="687426"/>
                    <a:pt x="1002254" y="683400"/>
                    <a:pt x="1027395" y="675349"/>
                  </a:cubicBezTo>
                  <a:cubicBezTo>
                    <a:pt x="1052466" y="667299"/>
                    <a:pt x="1073723" y="655081"/>
                    <a:pt x="1091237" y="638768"/>
                  </a:cubicBezTo>
                  <a:cubicBezTo>
                    <a:pt x="1108680" y="622454"/>
                    <a:pt x="1122240" y="601833"/>
                    <a:pt x="1131915" y="576974"/>
                  </a:cubicBezTo>
                  <a:cubicBezTo>
                    <a:pt x="1141590" y="552116"/>
                    <a:pt x="1146392" y="522879"/>
                    <a:pt x="1146392" y="489334"/>
                  </a:cubicBezTo>
                  <a:lnTo>
                    <a:pt x="1146392" y="178036"/>
                  </a:lnTo>
                  <a:close/>
                  <a:moveTo>
                    <a:pt x="724078" y="521819"/>
                  </a:moveTo>
                  <a:lnTo>
                    <a:pt x="724078" y="309250"/>
                  </a:lnTo>
                  <a:cubicBezTo>
                    <a:pt x="724078" y="292230"/>
                    <a:pt x="721889" y="275210"/>
                    <a:pt x="717510" y="258191"/>
                  </a:cubicBezTo>
                  <a:cubicBezTo>
                    <a:pt x="713132" y="241171"/>
                    <a:pt x="705999" y="226129"/>
                    <a:pt x="696112" y="212993"/>
                  </a:cubicBezTo>
                  <a:cubicBezTo>
                    <a:pt x="686225" y="199858"/>
                    <a:pt x="673231" y="189194"/>
                    <a:pt x="657129" y="180931"/>
                  </a:cubicBezTo>
                  <a:cubicBezTo>
                    <a:pt x="641028" y="172669"/>
                    <a:pt x="621466" y="168502"/>
                    <a:pt x="598443" y="168502"/>
                  </a:cubicBezTo>
                  <a:cubicBezTo>
                    <a:pt x="586437" y="168502"/>
                    <a:pt x="575209" y="170126"/>
                    <a:pt x="564616" y="173375"/>
                  </a:cubicBezTo>
                  <a:cubicBezTo>
                    <a:pt x="554022" y="176553"/>
                    <a:pt x="544277" y="180719"/>
                    <a:pt x="535237" y="185804"/>
                  </a:cubicBezTo>
                  <a:cubicBezTo>
                    <a:pt x="526268" y="190889"/>
                    <a:pt x="518429" y="196962"/>
                    <a:pt x="511791" y="204095"/>
                  </a:cubicBezTo>
                  <a:cubicBezTo>
                    <a:pt x="505082" y="211228"/>
                    <a:pt x="499715" y="218502"/>
                    <a:pt x="495548" y="225846"/>
                  </a:cubicBezTo>
                  <a:lnTo>
                    <a:pt x="494136" y="225846"/>
                  </a:lnTo>
                  <a:lnTo>
                    <a:pt x="494136" y="178248"/>
                  </a:lnTo>
                  <a:lnTo>
                    <a:pt x="384391" y="178248"/>
                  </a:lnTo>
                  <a:lnTo>
                    <a:pt x="384391" y="521960"/>
                  </a:lnTo>
                  <a:lnTo>
                    <a:pt x="498302" y="521960"/>
                  </a:lnTo>
                  <a:lnTo>
                    <a:pt x="498302" y="335591"/>
                  </a:lnTo>
                  <a:cubicBezTo>
                    <a:pt x="498302" y="325916"/>
                    <a:pt x="499574" y="316594"/>
                    <a:pt x="502116" y="307626"/>
                  </a:cubicBezTo>
                  <a:cubicBezTo>
                    <a:pt x="504658" y="298657"/>
                    <a:pt x="508472" y="290747"/>
                    <a:pt x="513486" y="283826"/>
                  </a:cubicBezTo>
                  <a:cubicBezTo>
                    <a:pt x="518500" y="276905"/>
                    <a:pt x="524856" y="271538"/>
                    <a:pt x="532483" y="267654"/>
                  </a:cubicBezTo>
                  <a:cubicBezTo>
                    <a:pt x="540110" y="263770"/>
                    <a:pt x="548938" y="261792"/>
                    <a:pt x="559037" y="261792"/>
                  </a:cubicBezTo>
                  <a:cubicBezTo>
                    <a:pt x="569135" y="261792"/>
                    <a:pt x="577539" y="263770"/>
                    <a:pt x="584248" y="267654"/>
                  </a:cubicBezTo>
                  <a:cubicBezTo>
                    <a:pt x="590887" y="271538"/>
                    <a:pt x="596113" y="276835"/>
                    <a:pt x="599785" y="283544"/>
                  </a:cubicBezTo>
                  <a:cubicBezTo>
                    <a:pt x="603457" y="290182"/>
                    <a:pt x="606070" y="297950"/>
                    <a:pt x="607694" y="306637"/>
                  </a:cubicBezTo>
                  <a:cubicBezTo>
                    <a:pt x="609319" y="315394"/>
                    <a:pt x="610096" y="324575"/>
                    <a:pt x="610096" y="334250"/>
                  </a:cubicBezTo>
                  <a:lnTo>
                    <a:pt x="610096" y="521960"/>
                  </a:lnTo>
                  <a:lnTo>
                    <a:pt x="723937" y="521960"/>
                  </a:lnTo>
                  <a:close/>
                  <a:moveTo>
                    <a:pt x="73870" y="286439"/>
                  </a:moveTo>
                  <a:cubicBezTo>
                    <a:pt x="84463" y="276764"/>
                    <a:pt x="97245" y="268501"/>
                    <a:pt x="112217" y="261581"/>
                  </a:cubicBezTo>
                  <a:cubicBezTo>
                    <a:pt x="127189" y="254660"/>
                    <a:pt x="142725" y="251199"/>
                    <a:pt x="158827" y="251199"/>
                  </a:cubicBezTo>
                  <a:cubicBezTo>
                    <a:pt x="176270" y="251199"/>
                    <a:pt x="191030" y="255225"/>
                    <a:pt x="202965" y="263275"/>
                  </a:cubicBezTo>
                  <a:cubicBezTo>
                    <a:pt x="214900" y="271326"/>
                    <a:pt x="220903" y="283897"/>
                    <a:pt x="220903" y="300917"/>
                  </a:cubicBezTo>
                  <a:lnTo>
                    <a:pt x="220903" y="306425"/>
                  </a:lnTo>
                  <a:cubicBezTo>
                    <a:pt x="196044" y="306425"/>
                    <a:pt x="170550" y="307837"/>
                    <a:pt x="144279" y="310592"/>
                  </a:cubicBezTo>
                  <a:cubicBezTo>
                    <a:pt x="118078" y="313346"/>
                    <a:pt x="94209" y="318854"/>
                    <a:pt x="72810" y="327188"/>
                  </a:cubicBezTo>
                  <a:cubicBezTo>
                    <a:pt x="51412" y="335450"/>
                    <a:pt x="33898" y="347244"/>
                    <a:pt x="20339" y="362357"/>
                  </a:cubicBezTo>
                  <a:cubicBezTo>
                    <a:pt x="6780" y="377540"/>
                    <a:pt x="0" y="397597"/>
                    <a:pt x="0" y="422385"/>
                  </a:cubicBezTo>
                  <a:cubicBezTo>
                    <a:pt x="0" y="442653"/>
                    <a:pt x="3884" y="459673"/>
                    <a:pt x="11723" y="473444"/>
                  </a:cubicBezTo>
                  <a:cubicBezTo>
                    <a:pt x="19562" y="487286"/>
                    <a:pt x="29520" y="498302"/>
                    <a:pt x="41737" y="506565"/>
                  </a:cubicBezTo>
                  <a:cubicBezTo>
                    <a:pt x="53884" y="514828"/>
                    <a:pt x="67373" y="520831"/>
                    <a:pt x="82132" y="524503"/>
                  </a:cubicBezTo>
                  <a:cubicBezTo>
                    <a:pt x="96822" y="528175"/>
                    <a:pt x="111158" y="530011"/>
                    <a:pt x="124929" y="530011"/>
                  </a:cubicBezTo>
                  <a:cubicBezTo>
                    <a:pt x="145621" y="530011"/>
                    <a:pt x="164830" y="526057"/>
                    <a:pt x="182556" y="518288"/>
                  </a:cubicBezTo>
                  <a:cubicBezTo>
                    <a:pt x="200281" y="510449"/>
                    <a:pt x="213488" y="499432"/>
                    <a:pt x="222245" y="485167"/>
                  </a:cubicBezTo>
                  <a:lnTo>
                    <a:pt x="224293" y="485167"/>
                  </a:lnTo>
                  <a:lnTo>
                    <a:pt x="224293" y="521749"/>
                  </a:lnTo>
                  <a:lnTo>
                    <a:pt x="327823" y="521749"/>
                  </a:lnTo>
                  <a:lnTo>
                    <a:pt x="327823" y="348515"/>
                  </a:lnTo>
                  <a:cubicBezTo>
                    <a:pt x="327823" y="317230"/>
                    <a:pt x="324928" y="290182"/>
                    <a:pt x="319207" y="267442"/>
                  </a:cubicBezTo>
                  <a:cubicBezTo>
                    <a:pt x="313416" y="244632"/>
                    <a:pt x="304377" y="225776"/>
                    <a:pt x="291948" y="210875"/>
                  </a:cubicBezTo>
                  <a:cubicBezTo>
                    <a:pt x="279518" y="195903"/>
                    <a:pt x="263275" y="184886"/>
                    <a:pt x="243290" y="177753"/>
                  </a:cubicBezTo>
                  <a:cubicBezTo>
                    <a:pt x="223233" y="170621"/>
                    <a:pt x="198798" y="167019"/>
                    <a:pt x="169773" y="167019"/>
                  </a:cubicBezTo>
                  <a:cubicBezTo>
                    <a:pt x="140748" y="167019"/>
                    <a:pt x="114194" y="171821"/>
                    <a:pt x="87288" y="181496"/>
                  </a:cubicBezTo>
                  <a:cubicBezTo>
                    <a:pt x="60381" y="191171"/>
                    <a:pt x="36794" y="205649"/>
                    <a:pt x="16525" y="224999"/>
                  </a:cubicBezTo>
                  <a:lnTo>
                    <a:pt x="73799" y="286439"/>
                  </a:lnTo>
                  <a:close/>
                  <a:moveTo>
                    <a:pt x="224363" y="383755"/>
                  </a:moveTo>
                  <a:cubicBezTo>
                    <a:pt x="224363" y="405365"/>
                    <a:pt x="218290" y="422526"/>
                    <a:pt x="206072" y="435167"/>
                  </a:cubicBezTo>
                  <a:cubicBezTo>
                    <a:pt x="193855" y="447808"/>
                    <a:pt x="176270" y="454164"/>
                    <a:pt x="153248" y="454164"/>
                  </a:cubicBezTo>
                  <a:cubicBezTo>
                    <a:pt x="147739" y="454164"/>
                    <a:pt x="141948" y="453599"/>
                    <a:pt x="136016" y="452469"/>
                  </a:cubicBezTo>
                  <a:cubicBezTo>
                    <a:pt x="130013" y="451339"/>
                    <a:pt x="124717" y="449362"/>
                    <a:pt x="120126" y="446608"/>
                  </a:cubicBezTo>
                  <a:cubicBezTo>
                    <a:pt x="115536" y="443854"/>
                    <a:pt x="111723" y="440181"/>
                    <a:pt x="108756" y="435591"/>
                  </a:cubicBezTo>
                  <a:cubicBezTo>
                    <a:pt x="105790" y="431001"/>
                    <a:pt x="104307" y="425492"/>
                    <a:pt x="104307" y="418995"/>
                  </a:cubicBezTo>
                  <a:cubicBezTo>
                    <a:pt x="104307" y="408896"/>
                    <a:pt x="107556" y="400704"/>
                    <a:pt x="113982" y="394489"/>
                  </a:cubicBezTo>
                  <a:cubicBezTo>
                    <a:pt x="120409" y="388275"/>
                    <a:pt x="128601" y="383543"/>
                    <a:pt x="138488" y="380295"/>
                  </a:cubicBezTo>
                  <a:cubicBezTo>
                    <a:pt x="148375" y="377046"/>
                    <a:pt x="159674" y="374857"/>
                    <a:pt x="172315" y="373727"/>
                  </a:cubicBezTo>
                  <a:cubicBezTo>
                    <a:pt x="184957" y="372597"/>
                    <a:pt x="197527" y="372032"/>
                    <a:pt x="209956" y="372032"/>
                  </a:cubicBezTo>
                  <a:lnTo>
                    <a:pt x="224434" y="372032"/>
                  </a:lnTo>
                  <a:lnTo>
                    <a:pt x="224434" y="383755"/>
                  </a:lnTo>
                  <a:close/>
                </a:path>
              </a:pathLst>
            </a:custGeom>
            <a:solidFill>
              <a:srgbClr val="75C044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5D8AB6E5-5605-3C09-F4D4-C3F53FC76847}"/>
                </a:ext>
              </a:extLst>
            </p:cNvPr>
            <p:cNvSpPr/>
            <p:nvPr/>
          </p:nvSpPr>
          <p:spPr>
            <a:xfrm>
              <a:off x="7402969" y="6291486"/>
              <a:ext cx="301057" cy="365887"/>
            </a:xfrm>
            <a:custGeom>
              <a:avLst/>
              <a:gdLst>
                <a:gd name="connsiteX0" fmla="*/ 71 w 301057"/>
                <a:gd name="connsiteY0" fmla="*/ 48305 h 365887"/>
                <a:gd name="connsiteX1" fmla="*/ 62570 w 301057"/>
                <a:gd name="connsiteY1" fmla="*/ 12076 h 365887"/>
                <a:gd name="connsiteX2" fmla="*/ 138135 w 301057"/>
                <a:gd name="connsiteY2" fmla="*/ 0 h 365887"/>
                <a:gd name="connsiteX3" fmla="*/ 188205 w 301057"/>
                <a:gd name="connsiteY3" fmla="*/ 6568 h 365887"/>
                <a:gd name="connsiteX4" fmla="*/ 234109 w 301057"/>
                <a:gd name="connsiteY4" fmla="*/ 26907 h 365887"/>
                <a:gd name="connsiteX5" fmla="*/ 267936 w 301057"/>
                <a:gd name="connsiteY5" fmla="*/ 62429 h 365887"/>
                <a:gd name="connsiteX6" fmla="*/ 281072 w 301057"/>
                <a:gd name="connsiteY6" fmla="*/ 115183 h 365887"/>
                <a:gd name="connsiteX7" fmla="*/ 272103 w 301057"/>
                <a:gd name="connsiteY7" fmla="*/ 156638 h 365887"/>
                <a:gd name="connsiteX8" fmla="*/ 248939 w 301057"/>
                <a:gd name="connsiteY8" fmla="*/ 185663 h 365887"/>
                <a:gd name="connsiteX9" fmla="*/ 216807 w 301057"/>
                <a:gd name="connsiteY9" fmla="*/ 204307 h 365887"/>
                <a:gd name="connsiteX10" fmla="*/ 180931 w 301057"/>
                <a:gd name="connsiteY10" fmla="*/ 215324 h 365887"/>
                <a:gd name="connsiteX11" fmla="*/ 129166 w 301057"/>
                <a:gd name="connsiteY11" fmla="*/ 231213 h 365887"/>
                <a:gd name="connsiteX12" fmla="*/ 112570 w 301057"/>
                <a:gd name="connsiteY12" fmla="*/ 254660 h 365887"/>
                <a:gd name="connsiteX13" fmla="*/ 126059 w 301057"/>
                <a:gd name="connsiteY13" fmla="*/ 277823 h 365887"/>
                <a:gd name="connsiteX14" fmla="*/ 153318 w 301057"/>
                <a:gd name="connsiteY14" fmla="*/ 284391 h 365887"/>
                <a:gd name="connsiteX15" fmla="*/ 200282 w 301057"/>
                <a:gd name="connsiteY15" fmla="*/ 273374 h 365887"/>
                <a:gd name="connsiteX16" fmla="*/ 237569 w 301057"/>
                <a:gd name="connsiteY16" fmla="*/ 245761 h 365887"/>
                <a:gd name="connsiteX17" fmla="*/ 301058 w 301057"/>
                <a:gd name="connsiteY17" fmla="*/ 312710 h 365887"/>
                <a:gd name="connsiteX18" fmla="*/ 233756 w 301057"/>
                <a:gd name="connsiteY18" fmla="*/ 352399 h 365887"/>
                <a:gd name="connsiteX19" fmla="*/ 151270 w 301057"/>
                <a:gd name="connsiteY19" fmla="*/ 365888 h 365887"/>
                <a:gd name="connsiteX20" fmla="*/ 98799 w 301057"/>
                <a:gd name="connsiteY20" fmla="*/ 359673 h 365887"/>
                <a:gd name="connsiteX21" fmla="*/ 51483 w 301057"/>
                <a:gd name="connsiteY21" fmla="*/ 339687 h 365887"/>
                <a:gd name="connsiteX22" fmla="*/ 17302 w 301057"/>
                <a:gd name="connsiteY22" fmla="*/ 303459 h 365887"/>
                <a:gd name="connsiteX23" fmla="*/ 4167 w 301057"/>
                <a:gd name="connsiteY23" fmla="*/ 248586 h 365887"/>
                <a:gd name="connsiteX24" fmla="*/ 13842 w 301057"/>
                <a:gd name="connsiteY24" fmla="*/ 205790 h 365887"/>
                <a:gd name="connsiteX25" fmla="*/ 39406 w 301057"/>
                <a:gd name="connsiteY25" fmla="*/ 175423 h 365887"/>
                <a:gd name="connsiteX26" fmla="*/ 74929 w 301057"/>
                <a:gd name="connsiteY26" fmla="*/ 155437 h 365887"/>
                <a:gd name="connsiteX27" fmla="*/ 113912 w 301057"/>
                <a:gd name="connsiteY27" fmla="*/ 143714 h 365887"/>
                <a:gd name="connsiteX28" fmla="*/ 161864 w 301057"/>
                <a:gd name="connsiteY28" fmla="*/ 129943 h 365887"/>
                <a:gd name="connsiteX29" fmla="*/ 176694 w 301057"/>
                <a:gd name="connsiteY29" fmla="*/ 109251 h 365887"/>
                <a:gd name="connsiteX30" fmla="*/ 163205 w 301057"/>
                <a:gd name="connsiteY30" fmla="*/ 87853 h 365887"/>
                <a:gd name="connsiteX31" fmla="*/ 133898 w 301057"/>
                <a:gd name="connsiteY31" fmla="*/ 81638 h 365887"/>
                <a:gd name="connsiteX32" fmla="*/ 94562 w 301057"/>
                <a:gd name="connsiteY32" fmla="*/ 90607 h 365887"/>
                <a:gd name="connsiteX33" fmla="*/ 62146 w 301057"/>
                <a:gd name="connsiteY33" fmla="*/ 112711 h 365887"/>
                <a:gd name="connsiteX34" fmla="*/ 0 w 301057"/>
                <a:gd name="connsiteY34" fmla="*/ 48517 h 365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301057" h="365887">
                  <a:moveTo>
                    <a:pt x="71" y="48305"/>
                  </a:moveTo>
                  <a:cubicBezTo>
                    <a:pt x="17090" y="32203"/>
                    <a:pt x="37923" y="20127"/>
                    <a:pt x="62570" y="12076"/>
                  </a:cubicBezTo>
                  <a:cubicBezTo>
                    <a:pt x="87217" y="4025"/>
                    <a:pt x="112358" y="0"/>
                    <a:pt x="138135" y="0"/>
                  </a:cubicBezTo>
                  <a:cubicBezTo>
                    <a:pt x="154660" y="0"/>
                    <a:pt x="171397" y="2189"/>
                    <a:pt x="188205" y="6568"/>
                  </a:cubicBezTo>
                  <a:cubicBezTo>
                    <a:pt x="205013" y="10946"/>
                    <a:pt x="220267" y="17726"/>
                    <a:pt x="234109" y="26907"/>
                  </a:cubicBezTo>
                  <a:cubicBezTo>
                    <a:pt x="247880" y="36087"/>
                    <a:pt x="259179" y="47952"/>
                    <a:pt x="267936" y="62429"/>
                  </a:cubicBezTo>
                  <a:cubicBezTo>
                    <a:pt x="276693" y="76906"/>
                    <a:pt x="281072" y="94491"/>
                    <a:pt x="281072" y="115183"/>
                  </a:cubicBezTo>
                  <a:cubicBezTo>
                    <a:pt x="281072" y="131285"/>
                    <a:pt x="278106" y="145126"/>
                    <a:pt x="272103" y="156638"/>
                  </a:cubicBezTo>
                  <a:cubicBezTo>
                    <a:pt x="266100" y="168149"/>
                    <a:pt x="258403" y="177824"/>
                    <a:pt x="248939" y="185663"/>
                  </a:cubicBezTo>
                  <a:cubicBezTo>
                    <a:pt x="239476" y="193502"/>
                    <a:pt x="228812" y="199716"/>
                    <a:pt x="216807" y="204307"/>
                  </a:cubicBezTo>
                  <a:cubicBezTo>
                    <a:pt x="204872" y="208897"/>
                    <a:pt x="192937" y="212569"/>
                    <a:pt x="180931" y="215324"/>
                  </a:cubicBezTo>
                  <a:cubicBezTo>
                    <a:pt x="157485" y="220832"/>
                    <a:pt x="140183" y="226129"/>
                    <a:pt x="129166" y="231213"/>
                  </a:cubicBezTo>
                  <a:cubicBezTo>
                    <a:pt x="118149" y="236298"/>
                    <a:pt x="112570" y="244067"/>
                    <a:pt x="112570" y="254660"/>
                  </a:cubicBezTo>
                  <a:cubicBezTo>
                    <a:pt x="112570" y="265253"/>
                    <a:pt x="117090" y="273445"/>
                    <a:pt x="126059" y="277823"/>
                  </a:cubicBezTo>
                  <a:cubicBezTo>
                    <a:pt x="135027" y="282202"/>
                    <a:pt x="144138" y="284391"/>
                    <a:pt x="153318" y="284391"/>
                  </a:cubicBezTo>
                  <a:cubicBezTo>
                    <a:pt x="169914" y="284391"/>
                    <a:pt x="185522" y="280719"/>
                    <a:pt x="200282" y="273374"/>
                  </a:cubicBezTo>
                  <a:cubicBezTo>
                    <a:pt x="215041" y="266030"/>
                    <a:pt x="227470" y="256778"/>
                    <a:pt x="237569" y="245761"/>
                  </a:cubicBezTo>
                  <a:lnTo>
                    <a:pt x="301058" y="312710"/>
                  </a:lnTo>
                  <a:cubicBezTo>
                    <a:pt x="283120" y="330224"/>
                    <a:pt x="260662" y="343430"/>
                    <a:pt x="233756" y="352399"/>
                  </a:cubicBezTo>
                  <a:cubicBezTo>
                    <a:pt x="206849" y="361368"/>
                    <a:pt x="179378" y="365888"/>
                    <a:pt x="151270" y="365888"/>
                  </a:cubicBezTo>
                  <a:cubicBezTo>
                    <a:pt x="133756" y="365888"/>
                    <a:pt x="116313" y="363840"/>
                    <a:pt x="98799" y="359673"/>
                  </a:cubicBezTo>
                  <a:cubicBezTo>
                    <a:pt x="81285" y="355577"/>
                    <a:pt x="65536" y="348868"/>
                    <a:pt x="51483" y="339687"/>
                  </a:cubicBezTo>
                  <a:cubicBezTo>
                    <a:pt x="37429" y="330507"/>
                    <a:pt x="26059" y="318431"/>
                    <a:pt x="17302" y="303459"/>
                  </a:cubicBezTo>
                  <a:cubicBezTo>
                    <a:pt x="8545" y="288487"/>
                    <a:pt x="4167" y="270196"/>
                    <a:pt x="4167" y="248586"/>
                  </a:cubicBezTo>
                  <a:cubicBezTo>
                    <a:pt x="4167" y="231990"/>
                    <a:pt x="7345" y="217725"/>
                    <a:pt x="13842" y="205790"/>
                  </a:cubicBezTo>
                  <a:cubicBezTo>
                    <a:pt x="20268" y="193784"/>
                    <a:pt x="28813" y="183685"/>
                    <a:pt x="39406" y="175423"/>
                  </a:cubicBezTo>
                  <a:cubicBezTo>
                    <a:pt x="50000" y="167160"/>
                    <a:pt x="61864" y="160522"/>
                    <a:pt x="74929" y="155437"/>
                  </a:cubicBezTo>
                  <a:cubicBezTo>
                    <a:pt x="88064" y="150423"/>
                    <a:pt x="101059" y="146468"/>
                    <a:pt x="113912" y="143714"/>
                  </a:cubicBezTo>
                  <a:cubicBezTo>
                    <a:pt x="136016" y="138700"/>
                    <a:pt x="151976" y="134039"/>
                    <a:pt x="161864" y="129943"/>
                  </a:cubicBezTo>
                  <a:cubicBezTo>
                    <a:pt x="171751" y="125776"/>
                    <a:pt x="176694" y="118926"/>
                    <a:pt x="176694" y="109251"/>
                  </a:cubicBezTo>
                  <a:cubicBezTo>
                    <a:pt x="176694" y="99576"/>
                    <a:pt x="172245" y="92019"/>
                    <a:pt x="163205" y="87853"/>
                  </a:cubicBezTo>
                  <a:cubicBezTo>
                    <a:pt x="154236" y="83686"/>
                    <a:pt x="144491" y="81638"/>
                    <a:pt x="133898" y="81638"/>
                  </a:cubicBezTo>
                  <a:cubicBezTo>
                    <a:pt x="120056" y="81638"/>
                    <a:pt x="106991" y="84604"/>
                    <a:pt x="94562" y="90607"/>
                  </a:cubicBezTo>
                  <a:cubicBezTo>
                    <a:pt x="82132" y="96610"/>
                    <a:pt x="71327" y="103954"/>
                    <a:pt x="62146" y="112711"/>
                  </a:cubicBezTo>
                  <a:lnTo>
                    <a:pt x="0" y="48517"/>
                  </a:lnTo>
                  <a:close/>
                </a:path>
              </a:pathLst>
            </a:custGeom>
            <a:solidFill>
              <a:srgbClr val="ED1C29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F1A5E32E-0D5D-1F33-29E8-004FC54DC7BF}"/>
                </a:ext>
              </a:extLst>
            </p:cNvPr>
            <p:cNvSpPr/>
            <p:nvPr/>
          </p:nvSpPr>
          <p:spPr>
            <a:xfrm>
              <a:off x="7563350" y="5557521"/>
              <a:ext cx="1061306" cy="1256001"/>
            </a:xfrm>
            <a:custGeom>
              <a:avLst/>
              <a:gdLst>
                <a:gd name="connsiteX0" fmla="*/ 818640 w 1061306"/>
                <a:gd name="connsiteY0" fmla="*/ 1105220 h 1256001"/>
                <a:gd name="connsiteX1" fmla="*/ 680363 w 1061306"/>
                <a:gd name="connsiteY1" fmla="*/ 1242578 h 1256001"/>
                <a:gd name="connsiteX2" fmla="*/ 491311 w 1061306"/>
                <a:gd name="connsiteY2" fmla="*/ 1195121 h 1256001"/>
                <a:gd name="connsiteX3" fmla="*/ 379942 w 1061306"/>
                <a:gd name="connsiteY3" fmla="*/ 1001972 h 1256001"/>
                <a:gd name="connsiteX4" fmla="*/ 393360 w 1061306"/>
                <a:gd name="connsiteY4" fmla="*/ 635802 h 1256001"/>
                <a:gd name="connsiteX5" fmla="*/ 718640 w 1061306"/>
                <a:gd name="connsiteY5" fmla="*/ 319914 h 1256001"/>
                <a:gd name="connsiteX6" fmla="*/ 974218 w 1061306"/>
                <a:gd name="connsiteY6" fmla="*/ 0 h 1256001"/>
                <a:gd name="connsiteX7" fmla="*/ 1004373 w 1061306"/>
                <a:gd name="connsiteY7" fmla="*/ 48305 h 1256001"/>
                <a:gd name="connsiteX8" fmla="*/ 997240 w 1061306"/>
                <a:gd name="connsiteY8" fmla="*/ 326834 h 1256001"/>
                <a:gd name="connsiteX9" fmla="*/ 738132 w 1061306"/>
                <a:gd name="connsiteY9" fmla="*/ 429235 h 1256001"/>
                <a:gd name="connsiteX10" fmla="*/ 743499 w 1061306"/>
                <a:gd name="connsiteY10" fmla="*/ 432272 h 1256001"/>
                <a:gd name="connsiteX11" fmla="*/ 956421 w 1061306"/>
                <a:gd name="connsiteY11" fmla="*/ 430224 h 1256001"/>
                <a:gd name="connsiteX12" fmla="*/ 1053314 w 1061306"/>
                <a:gd name="connsiteY12" fmla="*/ 309179 h 1256001"/>
                <a:gd name="connsiteX13" fmla="*/ 1056703 w 1061306"/>
                <a:gd name="connsiteY13" fmla="*/ 325281 h 1256001"/>
                <a:gd name="connsiteX14" fmla="*/ 936577 w 1061306"/>
                <a:gd name="connsiteY14" fmla="*/ 567299 h 1256001"/>
                <a:gd name="connsiteX15" fmla="*/ 659319 w 1061306"/>
                <a:gd name="connsiteY15" fmla="*/ 507413 h 1256001"/>
                <a:gd name="connsiteX16" fmla="*/ 816239 w 1061306"/>
                <a:gd name="connsiteY16" fmla="*/ 656988 h 1256001"/>
                <a:gd name="connsiteX17" fmla="*/ 1030503 w 1061306"/>
                <a:gd name="connsiteY17" fmla="*/ 580505 h 1256001"/>
                <a:gd name="connsiteX18" fmla="*/ 1030503 w 1061306"/>
                <a:gd name="connsiteY18" fmla="*/ 603669 h 1256001"/>
                <a:gd name="connsiteX19" fmla="*/ 913837 w 1061306"/>
                <a:gd name="connsiteY19" fmla="*/ 803880 h 1256001"/>
                <a:gd name="connsiteX20" fmla="*/ 695547 w 1061306"/>
                <a:gd name="connsiteY20" fmla="*/ 780434 h 1256001"/>
                <a:gd name="connsiteX21" fmla="*/ 577822 w 1061306"/>
                <a:gd name="connsiteY21" fmla="*/ 606706 h 1256001"/>
                <a:gd name="connsiteX22" fmla="*/ 576833 w 1061306"/>
                <a:gd name="connsiteY22" fmla="*/ 627822 h 1256001"/>
                <a:gd name="connsiteX23" fmla="*/ 701550 w 1061306"/>
                <a:gd name="connsiteY23" fmla="*/ 857834 h 1256001"/>
                <a:gd name="connsiteX24" fmla="*/ 969133 w 1061306"/>
                <a:gd name="connsiteY24" fmla="*/ 899077 h 1256001"/>
                <a:gd name="connsiteX25" fmla="*/ 959105 w 1061306"/>
                <a:gd name="connsiteY25" fmla="*/ 915179 h 1256001"/>
                <a:gd name="connsiteX26" fmla="*/ 669347 w 1061306"/>
                <a:gd name="connsiteY26" fmla="*/ 1015743 h 1256001"/>
                <a:gd name="connsiteX27" fmla="*/ 484884 w 1061306"/>
                <a:gd name="connsiteY27" fmla="*/ 758188 h 1256001"/>
                <a:gd name="connsiteX28" fmla="*/ 538203 w 1061306"/>
                <a:gd name="connsiteY28" fmla="*/ 1005997 h 1256001"/>
                <a:gd name="connsiteX29" fmla="*/ 818569 w 1061306"/>
                <a:gd name="connsiteY29" fmla="*/ 1105291 h 1256001"/>
                <a:gd name="connsiteX30" fmla="*/ 490252 w 1061306"/>
                <a:gd name="connsiteY30" fmla="*/ 1254372 h 1256001"/>
                <a:gd name="connsiteX31" fmla="*/ 333261 w 1061306"/>
                <a:gd name="connsiteY31" fmla="*/ 806634 h 1256001"/>
                <a:gd name="connsiteX32" fmla="*/ 0 w 1061306"/>
                <a:gd name="connsiteY32" fmla="*/ 1254372 h 1256001"/>
                <a:gd name="connsiteX33" fmla="*/ 309885 w 1061306"/>
                <a:gd name="connsiteY33" fmla="*/ 1093497 h 1256001"/>
                <a:gd name="connsiteX34" fmla="*/ 490252 w 1061306"/>
                <a:gd name="connsiteY34" fmla="*/ 1254372 h 1256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061306" h="1256001">
                  <a:moveTo>
                    <a:pt x="818640" y="1105220"/>
                  </a:moveTo>
                  <a:cubicBezTo>
                    <a:pt x="799854" y="1171886"/>
                    <a:pt x="747171" y="1224217"/>
                    <a:pt x="680363" y="1242578"/>
                  </a:cubicBezTo>
                  <a:cubicBezTo>
                    <a:pt x="613556" y="1260940"/>
                    <a:pt x="541523" y="1242861"/>
                    <a:pt x="491311" y="1195121"/>
                  </a:cubicBezTo>
                  <a:cubicBezTo>
                    <a:pt x="436368" y="1142932"/>
                    <a:pt x="397597" y="1075701"/>
                    <a:pt x="379942" y="1001972"/>
                  </a:cubicBezTo>
                  <a:cubicBezTo>
                    <a:pt x="350987" y="881139"/>
                    <a:pt x="355648" y="754163"/>
                    <a:pt x="393360" y="635802"/>
                  </a:cubicBezTo>
                  <a:cubicBezTo>
                    <a:pt x="441947" y="483119"/>
                    <a:pt x="564616" y="364052"/>
                    <a:pt x="718640" y="319914"/>
                  </a:cubicBezTo>
                  <a:cubicBezTo>
                    <a:pt x="862919" y="278600"/>
                    <a:pt x="965743" y="149787"/>
                    <a:pt x="974218" y="0"/>
                  </a:cubicBezTo>
                  <a:lnTo>
                    <a:pt x="1004373" y="48305"/>
                  </a:lnTo>
                  <a:cubicBezTo>
                    <a:pt x="1057904" y="133968"/>
                    <a:pt x="1055079" y="243996"/>
                    <a:pt x="997240" y="326834"/>
                  </a:cubicBezTo>
                  <a:cubicBezTo>
                    <a:pt x="939331" y="409673"/>
                    <a:pt x="837001" y="450068"/>
                    <a:pt x="738132" y="429235"/>
                  </a:cubicBezTo>
                  <a:lnTo>
                    <a:pt x="743499" y="432272"/>
                  </a:lnTo>
                  <a:cubicBezTo>
                    <a:pt x="809600" y="469418"/>
                    <a:pt x="891026" y="468712"/>
                    <a:pt x="956421" y="430224"/>
                  </a:cubicBezTo>
                  <a:cubicBezTo>
                    <a:pt x="1002396" y="403246"/>
                    <a:pt x="1037071" y="359956"/>
                    <a:pt x="1053314" y="309179"/>
                  </a:cubicBezTo>
                  <a:lnTo>
                    <a:pt x="1056703" y="325281"/>
                  </a:lnTo>
                  <a:cubicBezTo>
                    <a:pt x="1077254" y="423797"/>
                    <a:pt x="1027537" y="524079"/>
                    <a:pt x="936577" y="567299"/>
                  </a:cubicBezTo>
                  <a:cubicBezTo>
                    <a:pt x="845687" y="610519"/>
                    <a:pt x="705929" y="576833"/>
                    <a:pt x="659319" y="507413"/>
                  </a:cubicBezTo>
                  <a:cubicBezTo>
                    <a:pt x="659319" y="507413"/>
                    <a:pt x="693570" y="629446"/>
                    <a:pt x="816239" y="656988"/>
                  </a:cubicBezTo>
                  <a:cubicBezTo>
                    <a:pt x="889331" y="673372"/>
                    <a:pt x="991308" y="650985"/>
                    <a:pt x="1030503" y="580505"/>
                  </a:cubicBezTo>
                  <a:lnTo>
                    <a:pt x="1030503" y="603669"/>
                  </a:lnTo>
                  <a:cubicBezTo>
                    <a:pt x="1027466" y="699219"/>
                    <a:pt x="978314" y="777326"/>
                    <a:pt x="913837" y="803880"/>
                  </a:cubicBezTo>
                  <a:cubicBezTo>
                    <a:pt x="849360" y="830433"/>
                    <a:pt x="753739" y="818710"/>
                    <a:pt x="695547" y="780434"/>
                  </a:cubicBezTo>
                  <a:cubicBezTo>
                    <a:pt x="621113" y="731493"/>
                    <a:pt x="585590" y="669770"/>
                    <a:pt x="577822" y="606706"/>
                  </a:cubicBezTo>
                  <a:lnTo>
                    <a:pt x="576833" y="627822"/>
                  </a:lnTo>
                  <a:cubicBezTo>
                    <a:pt x="572454" y="719346"/>
                    <a:pt x="625138" y="803527"/>
                    <a:pt x="701550" y="857834"/>
                  </a:cubicBezTo>
                  <a:cubicBezTo>
                    <a:pt x="776267" y="910942"/>
                    <a:pt x="881351" y="925419"/>
                    <a:pt x="969133" y="899077"/>
                  </a:cubicBezTo>
                  <a:lnTo>
                    <a:pt x="959105" y="915179"/>
                  </a:lnTo>
                  <a:cubicBezTo>
                    <a:pt x="900772" y="1008540"/>
                    <a:pt x="774148" y="1049429"/>
                    <a:pt x="669347" y="1015743"/>
                  </a:cubicBezTo>
                  <a:cubicBezTo>
                    <a:pt x="564545" y="982128"/>
                    <a:pt x="474150" y="884317"/>
                    <a:pt x="484884" y="758188"/>
                  </a:cubicBezTo>
                  <a:cubicBezTo>
                    <a:pt x="478317" y="834953"/>
                    <a:pt x="488910" y="929868"/>
                    <a:pt x="538203" y="1005997"/>
                  </a:cubicBezTo>
                  <a:cubicBezTo>
                    <a:pt x="599291" y="1100347"/>
                    <a:pt x="713555" y="1145262"/>
                    <a:pt x="818569" y="1105291"/>
                  </a:cubicBezTo>
                  <a:moveTo>
                    <a:pt x="490252" y="1254372"/>
                  </a:moveTo>
                  <a:cubicBezTo>
                    <a:pt x="364546" y="1142437"/>
                    <a:pt x="304942" y="972523"/>
                    <a:pt x="333261" y="806634"/>
                  </a:cubicBezTo>
                  <a:cubicBezTo>
                    <a:pt x="300210" y="1000348"/>
                    <a:pt x="230295" y="1184033"/>
                    <a:pt x="0" y="1254372"/>
                  </a:cubicBezTo>
                  <a:cubicBezTo>
                    <a:pt x="177400" y="1263482"/>
                    <a:pt x="281708" y="1237635"/>
                    <a:pt x="309885" y="1093497"/>
                  </a:cubicBezTo>
                  <a:cubicBezTo>
                    <a:pt x="307837" y="1196745"/>
                    <a:pt x="372244" y="1265177"/>
                    <a:pt x="490252" y="1254372"/>
                  </a:cubicBezTo>
                </a:path>
              </a:pathLst>
            </a:custGeom>
            <a:solidFill>
              <a:srgbClr val="E2E3E4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090F7235-1F56-7C5B-92D0-BF0B323C0ABC}"/>
                </a:ext>
              </a:extLst>
            </p:cNvPr>
            <p:cNvSpPr/>
            <p:nvPr/>
          </p:nvSpPr>
          <p:spPr>
            <a:xfrm>
              <a:off x="5734193" y="6948404"/>
              <a:ext cx="73163" cy="88417"/>
            </a:xfrm>
            <a:custGeom>
              <a:avLst/>
              <a:gdLst>
                <a:gd name="connsiteX0" fmla="*/ 0 w 73163"/>
                <a:gd name="connsiteY0" fmla="*/ 44209 h 88417"/>
                <a:gd name="connsiteX1" fmla="*/ 36582 w 73163"/>
                <a:gd name="connsiteY1" fmla="*/ 0 h 88417"/>
                <a:gd name="connsiteX2" fmla="*/ 73163 w 73163"/>
                <a:gd name="connsiteY2" fmla="*/ 44209 h 88417"/>
                <a:gd name="connsiteX3" fmla="*/ 36582 w 73163"/>
                <a:gd name="connsiteY3" fmla="*/ 88418 h 88417"/>
                <a:gd name="connsiteX4" fmla="*/ 0 w 73163"/>
                <a:gd name="connsiteY4" fmla="*/ 44209 h 88417"/>
                <a:gd name="connsiteX5" fmla="*/ 53319 w 73163"/>
                <a:gd name="connsiteY5" fmla="*/ 44209 h 88417"/>
                <a:gd name="connsiteX6" fmla="*/ 36582 w 73163"/>
                <a:gd name="connsiteY6" fmla="*/ 16737 h 88417"/>
                <a:gd name="connsiteX7" fmla="*/ 19986 w 73163"/>
                <a:gd name="connsiteY7" fmla="*/ 44209 h 88417"/>
                <a:gd name="connsiteX8" fmla="*/ 36582 w 73163"/>
                <a:gd name="connsiteY8" fmla="*/ 71680 h 88417"/>
                <a:gd name="connsiteX9" fmla="*/ 53319 w 73163"/>
                <a:gd name="connsiteY9" fmla="*/ 44209 h 88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3163" h="88417">
                  <a:moveTo>
                    <a:pt x="0" y="44209"/>
                  </a:moveTo>
                  <a:cubicBezTo>
                    <a:pt x="0" y="16031"/>
                    <a:pt x="15607" y="0"/>
                    <a:pt x="36582" y="0"/>
                  </a:cubicBezTo>
                  <a:cubicBezTo>
                    <a:pt x="57556" y="0"/>
                    <a:pt x="73163" y="15960"/>
                    <a:pt x="73163" y="44209"/>
                  </a:cubicBezTo>
                  <a:cubicBezTo>
                    <a:pt x="73163" y="72457"/>
                    <a:pt x="57697" y="88418"/>
                    <a:pt x="36582" y="88418"/>
                  </a:cubicBezTo>
                  <a:cubicBezTo>
                    <a:pt x="15466" y="88418"/>
                    <a:pt x="0" y="72457"/>
                    <a:pt x="0" y="44209"/>
                  </a:cubicBezTo>
                  <a:close/>
                  <a:moveTo>
                    <a:pt x="53319" y="44209"/>
                  </a:moveTo>
                  <a:cubicBezTo>
                    <a:pt x="53319" y="24788"/>
                    <a:pt x="46469" y="16737"/>
                    <a:pt x="36582" y="16737"/>
                  </a:cubicBezTo>
                  <a:cubicBezTo>
                    <a:pt x="26695" y="16737"/>
                    <a:pt x="19986" y="24788"/>
                    <a:pt x="19986" y="44209"/>
                  </a:cubicBezTo>
                  <a:cubicBezTo>
                    <a:pt x="19986" y="63630"/>
                    <a:pt x="26836" y="71680"/>
                    <a:pt x="36582" y="71680"/>
                  </a:cubicBezTo>
                  <a:cubicBezTo>
                    <a:pt x="46327" y="71680"/>
                    <a:pt x="53319" y="63630"/>
                    <a:pt x="53319" y="44209"/>
                  </a:cubicBez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E72D7CCA-62EA-2DEA-16B3-3B8904FAB54D}"/>
                </a:ext>
              </a:extLst>
            </p:cNvPr>
            <p:cNvSpPr/>
            <p:nvPr/>
          </p:nvSpPr>
          <p:spPr>
            <a:xfrm>
              <a:off x="5817102" y="6948404"/>
              <a:ext cx="73163" cy="88417"/>
            </a:xfrm>
            <a:custGeom>
              <a:avLst/>
              <a:gdLst>
                <a:gd name="connsiteX0" fmla="*/ 0 w 73163"/>
                <a:gd name="connsiteY0" fmla="*/ 44209 h 88417"/>
                <a:gd name="connsiteX1" fmla="*/ 36582 w 73163"/>
                <a:gd name="connsiteY1" fmla="*/ 0 h 88417"/>
                <a:gd name="connsiteX2" fmla="*/ 73163 w 73163"/>
                <a:gd name="connsiteY2" fmla="*/ 44209 h 88417"/>
                <a:gd name="connsiteX3" fmla="*/ 36582 w 73163"/>
                <a:gd name="connsiteY3" fmla="*/ 88418 h 88417"/>
                <a:gd name="connsiteX4" fmla="*/ 0 w 73163"/>
                <a:gd name="connsiteY4" fmla="*/ 44209 h 88417"/>
                <a:gd name="connsiteX5" fmla="*/ 53319 w 73163"/>
                <a:gd name="connsiteY5" fmla="*/ 44209 h 88417"/>
                <a:gd name="connsiteX6" fmla="*/ 36582 w 73163"/>
                <a:gd name="connsiteY6" fmla="*/ 16737 h 88417"/>
                <a:gd name="connsiteX7" fmla="*/ 19986 w 73163"/>
                <a:gd name="connsiteY7" fmla="*/ 44209 h 88417"/>
                <a:gd name="connsiteX8" fmla="*/ 36582 w 73163"/>
                <a:gd name="connsiteY8" fmla="*/ 71680 h 88417"/>
                <a:gd name="connsiteX9" fmla="*/ 53319 w 73163"/>
                <a:gd name="connsiteY9" fmla="*/ 44209 h 88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3163" h="88417">
                  <a:moveTo>
                    <a:pt x="0" y="44209"/>
                  </a:moveTo>
                  <a:cubicBezTo>
                    <a:pt x="0" y="16031"/>
                    <a:pt x="15607" y="0"/>
                    <a:pt x="36582" y="0"/>
                  </a:cubicBezTo>
                  <a:cubicBezTo>
                    <a:pt x="57556" y="0"/>
                    <a:pt x="73163" y="15960"/>
                    <a:pt x="73163" y="44209"/>
                  </a:cubicBezTo>
                  <a:cubicBezTo>
                    <a:pt x="73163" y="72457"/>
                    <a:pt x="57697" y="88418"/>
                    <a:pt x="36582" y="88418"/>
                  </a:cubicBezTo>
                  <a:cubicBezTo>
                    <a:pt x="15466" y="88418"/>
                    <a:pt x="0" y="72457"/>
                    <a:pt x="0" y="44209"/>
                  </a:cubicBezTo>
                  <a:close/>
                  <a:moveTo>
                    <a:pt x="53319" y="44209"/>
                  </a:moveTo>
                  <a:cubicBezTo>
                    <a:pt x="53319" y="24788"/>
                    <a:pt x="46469" y="16737"/>
                    <a:pt x="36582" y="16737"/>
                  </a:cubicBezTo>
                  <a:cubicBezTo>
                    <a:pt x="26695" y="16737"/>
                    <a:pt x="19986" y="24788"/>
                    <a:pt x="19986" y="44209"/>
                  </a:cubicBezTo>
                  <a:cubicBezTo>
                    <a:pt x="19986" y="63630"/>
                    <a:pt x="26836" y="71680"/>
                    <a:pt x="36582" y="71680"/>
                  </a:cubicBezTo>
                  <a:cubicBezTo>
                    <a:pt x="46327" y="71680"/>
                    <a:pt x="53319" y="63630"/>
                    <a:pt x="53319" y="44209"/>
                  </a:cubicBez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EAB2573-2AA7-33B1-01E7-980521D3BE49}"/>
                </a:ext>
              </a:extLst>
            </p:cNvPr>
            <p:cNvSpPr/>
            <p:nvPr/>
          </p:nvSpPr>
          <p:spPr>
            <a:xfrm>
              <a:off x="5936734" y="6949887"/>
              <a:ext cx="75635" cy="85451"/>
            </a:xfrm>
            <a:custGeom>
              <a:avLst/>
              <a:gdLst>
                <a:gd name="connsiteX0" fmla="*/ 54449 w 75635"/>
                <a:gd name="connsiteY0" fmla="*/ 85451 h 85451"/>
                <a:gd name="connsiteX1" fmla="*/ 37994 w 75635"/>
                <a:gd name="connsiteY1" fmla="*/ 61652 h 85451"/>
                <a:gd name="connsiteX2" fmla="*/ 19774 w 75635"/>
                <a:gd name="connsiteY2" fmla="*/ 61652 h 85451"/>
                <a:gd name="connsiteX3" fmla="*/ 19774 w 75635"/>
                <a:gd name="connsiteY3" fmla="*/ 85451 h 85451"/>
                <a:gd name="connsiteX4" fmla="*/ 0 w 75635"/>
                <a:gd name="connsiteY4" fmla="*/ 85451 h 85451"/>
                <a:gd name="connsiteX5" fmla="*/ 0 w 75635"/>
                <a:gd name="connsiteY5" fmla="*/ 0 h 85451"/>
                <a:gd name="connsiteX6" fmla="*/ 37005 w 75635"/>
                <a:gd name="connsiteY6" fmla="*/ 0 h 85451"/>
                <a:gd name="connsiteX7" fmla="*/ 74082 w 75635"/>
                <a:gd name="connsiteY7" fmla="*/ 31003 h 85451"/>
                <a:gd name="connsiteX8" fmla="*/ 56497 w 75635"/>
                <a:gd name="connsiteY8" fmla="*/ 57980 h 85451"/>
                <a:gd name="connsiteX9" fmla="*/ 75635 w 75635"/>
                <a:gd name="connsiteY9" fmla="*/ 85451 h 85451"/>
                <a:gd name="connsiteX10" fmla="*/ 54378 w 75635"/>
                <a:gd name="connsiteY10" fmla="*/ 85451 h 85451"/>
                <a:gd name="connsiteX11" fmla="*/ 35875 w 75635"/>
                <a:gd name="connsiteY11" fmla="*/ 16172 h 85451"/>
                <a:gd name="connsiteX12" fmla="*/ 19774 w 75635"/>
                <a:gd name="connsiteY12" fmla="*/ 16172 h 85451"/>
                <a:gd name="connsiteX13" fmla="*/ 19774 w 75635"/>
                <a:gd name="connsiteY13" fmla="*/ 45974 h 85451"/>
                <a:gd name="connsiteX14" fmla="*/ 35875 w 75635"/>
                <a:gd name="connsiteY14" fmla="*/ 45974 h 85451"/>
                <a:gd name="connsiteX15" fmla="*/ 54025 w 75635"/>
                <a:gd name="connsiteY15" fmla="*/ 31073 h 85451"/>
                <a:gd name="connsiteX16" fmla="*/ 35875 w 75635"/>
                <a:gd name="connsiteY16" fmla="*/ 16172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5635" h="85451">
                  <a:moveTo>
                    <a:pt x="54449" y="85451"/>
                  </a:moveTo>
                  <a:lnTo>
                    <a:pt x="37994" y="61652"/>
                  </a:lnTo>
                  <a:lnTo>
                    <a:pt x="19774" y="61652"/>
                  </a:lnTo>
                  <a:lnTo>
                    <a:pt x="19774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37005" y="0"/>
                  </a:lnTo>
                  <a:cubicBezTo>
                    <a:pt x="59816" y="0"/>
                    <a:pt x="74082" y="11864"/>
                    <a:pt x="74082" y="31003"/>
                  </a:cubicBezTo>
                  <a:cubicBezTo>
                    <a:pt x="74082" y="43785"/>
                    <a:pt x="67584" y="53178"/>
                    <a:pt x="56497" y="57980"/>
                  </a:cubicBezTo>
                  <a:lnTo>
                    <a:pt x="75635" y="85451"/>
                  </a:lnTo>
                  <a:lnTo>
                    <a:pt x="54378" y="85451"/>
                  </a:lnTo>
                  <a:close/>
                  <a:moveTo>
                    <a:pt x="35875" y="16172"/>
                  </a:moveTo>
                  <a:lnTo>
                    <a:pt x="19774" y="16172"/>
                  </a:lnTo>
                  <a:lnTo>
                    <a:pt x="19774" y="45974"/>
                  </a:lnTo>
                  <a:lnTo>
                    <a:pt x="35875" y="45974"/>
                  </a:lnTo>
                  <a:cubicBezTo>
                    <a:pt x="47952" y="45974"/>
                    <a:pt x="54025" y="40395"/>
                    <a:pt x="54025" y="31073"/>
                  </a:cubicBezTo>
                  <a:cubicBezTo>
                    <a:pt x="54025" y="21751"/>
                    <a:pt x="47952" y="16172"/>
                    <a:pt x="35875" y="16172"/>
                  </a:cubicBez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0EB8FB1-FBF2-3CA3-7C24-755492209F10}"/>
                </a:ext>
              </a:extLst>
            </p:cNvPr>
            <p:cNvSpPr/>
            <p:nvPr/>
          </p:nvSpPr>
          <p:spPr>
            <a:xfrm>
              <a:off x="6026423" y="6949887"/>
              <a:ext cx="66171" cy="85451"/>
            </a:xfrm>
            <a:custGeom>
              <a:avLst/>
              <a:gdLst>
                <a:gd name="connsiteX0" fmla="*/ 66172 w 66171"/>
                <a:gd name="connsiteY0" fmla="*/ 69562 h 85451"/>
                <a:gd name="connsiteX1" fmla="*/ 66172 w 66171"/>
                <a:gd name="connsiteY1" fmla="*/ 85451 h 85451"/>
                <a:gd name="connsiteX2" fmla="*/ 0 w 66171"/>
                <a:gd name="connsiteY2" fmla="*/ 85451 h 85451"/>
                <a:gd name="connsiteX3" fmla="*/ 0 w 66171"/>
                <a:gd name="connsiteY3" fmla="*/ 0 h 85451"/>
                <a:gd name="connsiteX4" fmla="*/ 64548 w 66171"/>
                <a:gd name="connsiteY4" fmla="*/ 0 h 85451"/>
                <a:gd name="connsiteX5" fmla="*/ 64548 w 66171"/>
                <a:gd name="connsiteY5" fmla="*/ 15890 h 85451"/>
                <a:gd name="connsiteX6" fmla="*/ 19633 w 66171"/>
                <a:gd name="connsiteY6" fmla="*/ 15890 h 85451"/>
                <a:gd name="connsiteX7" fmla="*/ 19633 w 66171"/>
                <a:gd name="connsiteY7" fmla="*/ 34463 h 85451"/>
                <a:gd name="connsiteX8" fmla="*/ 59322 w 66171"/>
                <a:gd name="connsiteY8" fmla="*/ 34463 h 85451"/>
                <a:gd name="connsiteX9" fmla="*/ 59322 w 66171"/>
                <a:gd name="connsiteY9" fmla="*/ 49858 h 85451"/>
                <a:gd name="connsiteX10" fmla="*/ 19633 w 66171"/>
                <a:gd name="connsiteY10" fmla="*/ 49858 h 85451"/>
                <a:gd name="connsiteX11" fmla="*/ 19633 w 66171"/>
                <a:gd name="connsiteY11" fmla="*/ 69632 h 85451"/>
                <a:gd name="connsiteX12" fmla="*/ 66101 w 66171"/>
                <a:gd name="connsiteY12" fmla="*/ 69632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71" h="85451">
                  <a:moveTo>
                    <a:pt x="66172" y="69562"/>
                  </a:moveTo>
                  <a:lnTo>
                    <a:pt x="66172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64548" y="0"/>
                  </a:lnTo>
                  <a:lnTo>
                    <a:pt x="64548" y="15890"/>
                  </a:lnTo>
                  <a:lnTo>
                    <a:pt x="19633" y="15890"/>
                  </a:lnTo>
                  <a:lnTo>
                    <a:pt x="19633" y="34463"/>
                  </a:lnTo>
                  <a:lnTo>
                    <a:pt x="59322" y="34463"/>
                  </a:lnTo>
                  <a:lnTo>
                    <a:pt x="59322" y="49858"/>
                  </a:lnTo>
                  <a:lnTo>
                    <a:pt x="19633" y="49858"/>
                  </a:lnTo>
                  <a:lnTo>
                    <a:pt x="19633" y="69632"/>
                  </a:lnTo>
                  <a:lnTo>
                    <a:pt x="66101" y="69632"/>
                  </a:ln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CC09168-FDCE-62D2-E950-072B43A59D72}"/>
                </a:ext>
              </a:extLst>
            </p:cNvPr>
            <p:cNvSpPr/>
            <p:nvPr/>
          </p:nvSpPr>
          <p:spPr>
            <a:xfrm>
              <a:off x="6102835" y="6948404"/>
              <a:ext cx="82697" cy="88417"/>
            </a:xfrm>
            <a:custGeom>
              <a:avLst/>
              <a:gdLst>
                <a:gd name="connsiteX0" fmla="*/ 63065 w 82697"/>
                <a:gd name="connsiteY0" fmla="*/ 42867 h 88417"/>
                <a:gd name="connsiteX1" fmla="*/ 81144 w 82697"/>
                <a:gd name="connsiteY1" fmla="*/ 42867 h 88417"/>
                <a:gd name="connsiteX2" fmla="*/ 81144 w 82697"/>
                <a:gd name="connsiteY2" fmla="*/ 77542 h 88417"/>
                <a:gd name="connsiteX3" fmla="*/ 46610 w 82697"/>
                <a:gd name="connsiteY3" fmla="*/ 88418 h 88417"/>
                <a:gd name="connsiteX4" fmla="*/ 0 w 82697"/>
                <a:gd name="connsiteY4" fmla="*/ 44209 h 88417"/>
                <a:gd name="connsiteX5" fmla="*/ 46963 w 82697"/>
                <a:gd name="connsiteY5" fmla="*/ 0 h 88417"/>
                <a:gd name="connsiteX6" fmla="*/ 82697 w 82697"/>
                <a:gd name="connsiteY6" fmla="*/ 14760 h 88417"/>
                <a:gd name="connsiteX7" fmla="*/ 69985 w 82697"/>
                <a:gd name="connsiteY7" fmla="*/ 26483 h 88417"/>
                <a:gd name="connsiteX8" fmla="*/ 47881 w 82697"/>
                <a:gd name="connsiteY8" fmla="*/ 16878 h 88417"/>
                <a:gd name="connsiteX9" fmla="*/ 19915 w 82697"/>
                <a:gd name="connsiteY9" fmla="*/ 44209 h 88417"/>
                <a:gd name="connsiteX10" fmla="*/ 47599 w 82697"/>
                <a:gd name="connsiteY10" fmla="*/ 71539 h 88417"/>
                <a:gd name="connsiteX11" fmla="*/ 62994 w 82697"/>
                <a:gd name="connsiteY11" fmla="*/ 67867 h 88417"/>
                <a:gd name="connsiteX12" fmla="*/ 62994 w 82697"/>
                <a:gd name="connsiteY12" fmla="*/ 42867 h 88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2697" h="88417">
                  <a:moveTo>
                    <a:pt x="63065" y="42867"/>
                  </a:moveTo>
                  <a:lnTo>
                    <a:pt x="81144" y="42867"/>
                  </a:lnTo>
                  <a:lnTo>
                    <a:pt x="81144" y="77542"/>
                  </a:lnTo>
                  <a:cubicBezTo>
                    <a:pt x="71751" y="84604"/>
                    <a:pt x="58827" y="88418"/>
                    <a:pt x="46610" y="88418"/>
                  </a:cubicBezTo>
                  <a:cubicBezTo>
                    <a:pt x="19774" y="88418"/>
                    <a:pt x="0" y="69986"/>
                    <a:pt x="0" y="44209"/>
                  </a:cubicBezTo>
                  <a:cubicBezTo>
                    <a:pt x="0" y="18432"/>
                    <a:pt x="19774" y="0"/>
                    <a:pt x="46963" y="0"/>
                  </a:cubicBezTo>
                  <a:cubicBezTo>
                    <a:pt x="61935" y="0"/>
                    <a:pt x="74435" y="5155"/>
                    <a:pt x="82697" y="14760"/>
                  </a:cubicBezTo>
                  <a:lnTo>
                    <a:pt x="69985" y="26483"/>
                  </a:lnTo>
                  <a:cubicBezTo>
                    <a:pt x="63771" y="19915"/>
                    <a:pt x="56568" y="16878"/>
                    <a:pt x="47881" y="16878"/>
                  </a:cubicBezTo>
                  <a:cubicBezTo>
                    <a:pt x="31285" y="16878"/>
                    <a:pt x="19915" y="27966"/>
                    <a:pt x="19915" y="44209"/>
                  </a:cubicBezTo>
                  <a:cubicBezTo>
                    <a:pt x="19915" y="60452"/>
                    <a:pt x="31285" y="71539"/>
                    <a:pt x="47599" y="71539"/>
                  </a:cubicBezTo>
                  <a:cubicBezTo>
                    <a:pt x="52966" y="71539"/>
                    <a:pt x="57980" y="70551"/>
                    <a:pt x="62994" y="67867"/>
                  </a:cubicBezTo>
                  <a:lnTo>
                    <a:pt x="62994" y="42867"/>
                  </a:ln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05A6D001-B24B-F2BE-5442-D56BF0CB859C}"/>
                </a:ext>
              </a:extLst>
            </p:cNvPr>
            <p:cNvSpPr/>
            <p:nvPr/>
          </p:nvSpPr>
          <p:spPr>
            <a:xfrm>
              <a:off x="6202270" y="6949957"/>
              <a:ext cx="19773" cy="85451"/>
            </a:xfrm>
            <a:custGeom>
              <a:avLst/>
              <a:gdLst>
                <a:gd name="connsiteX0" fmla="*/ 0 w 19773"/>
                <a:gd name="connsiteY0" fmla="*/ 0 h 85451"/>
                <a:gd name="connsiteX1" fmla="*/ 19774 w 19773"/>
                <a:gd name="connsiteY1" fmla="*/ 0 h 85451"/>
                <a:gd name="connsiteX2" fmla="*/ 19774 w 19773"/>
                <a:gd name="connsiteY2" fmla="*/ 85452 h 85451"/>
                <a:gd name="connsiteX3" fmla="*/ 0 w 19773"/>
                <a:gd name="connsiteY3" fmla="*/ 85452 h 85451"/>
                <a:gd name="connsiteX4" fmla="*/ 0 w 19773"/>
                <a:gd name="connsiteY4" fmla="*/ 0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773" h="85451">
                  <a:moveTo>
                    <a:pt x="0" y="0"/>
                  </a:moveTo>
                  <a:lnTo>
                    <a:pt x="19774" y="0"/>
                  </a:lnTo>
                  <a:lnTo>
                    <a:pt x="19774" y="85452"/>
                  </a:lnTo>
                  <a:lnTo>
                    <a:pt x="0" y="854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1F02303-E759-EB3F-EFB4-1F9775EC69F8}"/>
                </a:ext>
              </a:extLst>
            </p:cNvPr>
            <p:cNvSpPr/>
            <p:nvPr/>
          </p:nvSpPr>
          <p:spPr>
            <a:xfrm>
              <a:off x="6236945" y="6948404"/>
              <a:ext cx="93502" cy="88417"/>
            </a:xfrm>
            <a:custGeom>
              <a:avLst/>
              <a:gdLst>
                <a:gd name="connsiteX0" fmla="*/ 0 w 93502"/>
                <a:gd name="connsiteY0" fmla="*/ 44209 h 88417"/>
                <a:gd name="connsiteX1" fmla="*/ 46751 w 93502"/>
                <a:gd name="connsiteY1" fmla="*/ 0 h 88417"/>
                <a:gd name="connsiteX2" fmla="*/ 93502 w 93502"/>
                <a:gd name="connsiteY2" fmla="*/ 44209 h 88417"/>
                <a:gd name="connsiteX3" fmla="*/ 46751 w 93502"/>
                <a:gd name="connsiteY3" fmla="*/ 88418 h 88417"/>
                <a:gd name="connsiteX4" fmla="*/ 0 w 93502"/>
                <a:gd name="connsiteY4" fmla="*/ 44209 h 88417"/>
                <a:gd name="connsiteX5" fmla="*/ 73446 w 93502"/>
                <a:gd name="connsiteY5" fmla="*/ 44209 h 88417"/>
                <a:gd name="connsiteX6" fmla="*/ 46751 w 93502"/>
                <a:gd name="connsiteY6" fmla="*/ 16878 h 88417"/>
                <a:gd name="connsiteX7" fmla="*/ 20056 w 93502"/>
                <a:gd name="connsiteY7" fmla="*/ 44209 h 88417"/>
                <a:gd name="connsiteX8" fmla="*/ 46751 w 93502"/>
                <a:gd name="connsiteY8" fmla="*/ 71539 h 88417"/>
                <a:gd name="connsiteX9" fmla="*/ 73446 w 93502"/>
                <a:gd name="connsiteY9" fmla="*/ 44209 h 88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3502" h="88417">
                  <a:moveTo>
                    <a:pt x="0" y="44209"/>
                  </a:moveTo>
                  <a:cubicBezTo>
                    <a:pt x="0" y="18856"/>
                    <a:pt x="19774" y="0"/>
                    <a:pt x="46751" y="0"/>
                  </a:cubicBezTo>
                  <a:cubicBezTo>
                    <a:pt x="73728" y="0"/>
                    <a:pt x="93502" y="18644"/>
                    <a:pt x="93502" y="44209"/>
                  </a:cubicBezTo>
                  <a:cubicBezTo>
                    <a:pt x="93502" y="69774"/>
                    <a:pt x="73587" y="88418"/>
                    <a:pt x="46751" y="88418"/>
                  </a:cubicBezTo>
                  <a:cubicBezTo>
                    <a:pt x="19915" y="88418"/>
                    <a:pt x="0" y="69632"/>
                    <a:pt x="0" y="44209"/>
                  </a:cubicBezTo>
                  <a:close/>
                  <a:moveTo>
                    <a:pt x="73446" y="44209"/>
                  </a:moveTo>
                  <a:cubicBezTo>
                    <a:pt x="73446" y="27966"/>
                    <a:pt x="62005" y="16878"/>
                    <a:pt x="46751" y="16878"/>
                  </a:cubicBezTo>
                  <a:cubicBezTo>
                    <a:pt x="31497" y="16878"/>
                    <a:pt x="20056" y="27966"/>
                    <a:pt x="20056" y="44209"/>
                  </a:cubicBezTo>
                  <a:cubicBezTo>
                    <a:pt x="20056" y="60452"/>
                    <a:pt x="31497" y="71539"/>
                    <a:pt x="46751" y="71539"/>
                  </a:cubicBezTo>
                  <a:cubicBezTo>
                    <a:pt x="62005" y="71539"/>
                    <a:pt x="73446" y="60452"/>
                    <a:pt x="73446" y="44209"/>
                  </a:cubicBez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0B4CBC82-5B33-A12A-B8E9-2A67D1639C40}"/>
                </a:ext>
              </a:extLst>
            </p:cNvPr>
            <p:cNvSpPr/>
            <p:nvPr/>
          </p:nvSpPr>
          <p:spPr>
            <a:xfrm>
              <a:off x="6345348" y="6949957"/>
              <a:ext cx="78389" cy="85451"/>
            </a:xfrm>
            <a:custGeom>
              <a:avLst/>
              <a:gdLst>
                <a:gd name="connsiteX0" fmla="*/ 78319 w 78389"/>
                <a:gd name="connsiteY0" fmla="*/ 0 h 85451"/>
                <a:gd name="connsiteX1" fmla="*/ 78319 w 78389"/>
                <a:gd name="connsiteY1" fmla="*/ 85452 h 85451"/>
                <a:gd name="connsiteX2" fmla="*/ 62076 w 78389"/>
                <a:gd name="connsiteY2" fmla="*/ 85452 h 85451"/>
                <a:gd name="connsiteX3" fmla="*/ 19491 w 78389"/>
                <a:gd name="connsiteY3" fmla="*/ 33616 h 85451"/>
                <a:gd name="connsiteX4" fmla="*/ 19491 w 78389"/>
                <a:gd name="connsiteY4" fmla="*/ 85452 h 85451"/>
                <a:gd name="connsiteX5" fmla="*/ 0 w 78389"/>
                <a:gd name="connsiteY5" fmla="*/ 85452 h 85451"/>
                <a:gd name="connsiteX6" fmla="*/ 0 w 78389"/>
                <a:gd name="connsiteY6" fmla="*/ 0 h 85451"/>
                <a:gd name="connsiteX7" fmla="*/ 16384 w 78389"/>
                <a:gd name="connsiteY7" fmla="*/ 0 h 85451"/>
                <a:gd name="connsiteX8" fmla="*/ 58827 w 78389"/>
                <a:gd name="connsiteY8" fmla="*/ 51836 h 85451"/>
                <a:gd name="connsiteX9" fmla="*/ 58827 w 78389"/>
                <a:gd name="connsiteY9" fmla="*/ 0 h 85451"/>
                <a:gd name="connsiteX10" fmla="*/ 78389 w 78389"/>
                <a:gd name="connsiteY10" fmla="*/ 0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8389" h="85451">
                  <a:moveTo>
                    <a:pt x="78319" y="0"/>
                  </a:moveTo>
                  <a:lnTo>
                    <a:pt x="78319" y="85452"/>
                  </a:lnTo>
                  <a:lnTo>
                    <a:pt x="62076" y="85452"/>
                  </a:lnTo>
                  <a:lnTo>
                    <a:pt x="19491" y="33616"/>
                  </a:lnTo>
                  <a:lnTo>
                    <a:pt x="19491" y="85452"/>
                  </a:lnTo>
                  <a:lnTo>
                    <a:pt x="0" y="85452"/>
                  </a:lnTo>
                  <a:lnTo>
                    <a:pt x="0" y="0"/>
                  </a:lnTo>
                  <a:lnTo>
                    <a:pt x="16384" y="0"/>
                  </a:lnTo>
                  <a:lnTo>
                    <a:pt x="58827" y="51836"/>
                  </a:lnTo>
                  <a:lnTo>
                    <a:pt x="58827" y="0"/>
                  </a:lnTo>
                  <a:lnTo>
                    <a:pt x="78389" y="0"/>
                  </a:ln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613363C-3C87-E36C-0F71-C8DCF3DD464C}"/>
                </a:ext>
              </a:extLst>
            </p:cNvPr>
            <p:cNvSpPr/>
            <p:nvPr/>
          </p:nvSpPr>
          <p:spPr>
            <a:xfrm>
              <a:off x="6437226" y="6948404"/>
              <a:ext cx="71044" cy="88347"/>
            </a:xfrm>
            <a:custGeom>
              <a:avLst/>
              <a:gdLst>
                <a:gd name="connsiteX0" fmla="*/ 0 w 71044"/>
                <a:gd name="connsiteY0" fmla="*/ 78531 h 88347"/>
                <a:gd name="connsiteX1" fmla="*/ 6709 w 71044"/>
                <a:gd name="connsiteY1" fmla="*/ 63630 h 88347"/>
                <a:gd name="connsiteX2" fmla="*/ 34887 w 71044"/>
                <a:gd name="connsiteY2" fmla="*/ 72528 h 88347"/>
                <a:gd name="connsiteX3" fmla="*/ 51342 w 71044"/>
                <a:gd name="connsiteY3" fmla="*/ 63347 h 88347"/>
                <a:gd name="connsiteX4" fmla="*/ 1695 w 71044"/>
                <a:gd name="connsiteY4" fmla="*/ 26624 h 88347"/>
                <a:gd name="connsiteX5" fmla="*/ 37712 w 71044"/>
                <a:gd name="connsiteY5" fmla="*/ 0 h 88347"/>
                <a:gd name="connsiteX6" fmla="*/ 67373 w 71044"/>
                <a:gd name="connsiteY6" fmla="*/ 7557 h 88347"/>
                <a:gd name="connsiteX7" fmla="*/ 61299 w 71044"/>
                <a:gd name="connsiteY7" fmla="*/ 22599 h 88347"/>
                <a:gd name="connsiteX8" fmla="*/ 37641 w 71044"/>
                <a:gd name="connsiteY8" fmla="*/ 15890 h 88347"/>
                <a:gd name="connsiteX9" fmla="*/ 21398 w 71044"/>
                <a:gd name="connsiteY9" fmla="*/ 25635 h 88347"/>
                <a:gd name="connsiteX10" fmla="*/ 71045 w 71044"/>
                <a:gd name="connsiteY10" fmla="*/ 61864 h 88347"/>
                <a:gd name="connsiteX11" fmla="*/ 34816 w 71044"/>
                <a:gd name="connsiteY11" fmla="*/ 88347 h 88347"/>
                <a:gd name="connsiteX12" fmla="*/ 0 w 71044"/>
                <a:gd name="connsiteY12" fmla="*/ 78460 h 88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1044" h="88347">
                  <a:moveTo>
                    <a:pt x="0" y="78531"/>
                  </a:moveTo>
                  <a:lnTo>
                    <a:pt x="6709" y="63630"/>
                  </a:lnTo>
                  <a:cubicBezTo>
                    <a:pt x="13912" y="68856"/>
                    <a:pt x="24647" y="72528"/>
                    <a:pt x="34887" y="72528"/>
                  </a:cubicBezTo>
                  <a:cubicBezTo>
                    <a:pt x="46610" y="72528"/>
                    <a:pt x="51342" y="68644"/>
                    <a:pt x="51342" y="63347"/>
                  </a:cubicBezTo>
                  <a:cubicBezTo>
                    <a:pt x="51342" y="47387"/>
                    <a:pt x="1695" y="58333"/>
                    <a:pt x="1695" y="26624"/>
                  </a:cubicBezTo>
                  <a:cubicBezTo>
                    <a:pt x="1695" y="12076"/>
                    <a:pt x="13418" y="0"/>
                    <a:pt x="37712" y="0"/>
                  </a:cubicBezTo>
                  <a:cubicBezTo>
                    <a:pt x="48446" y="0"/>
                    <a:pt x="59463" y="2542"/>
                    <a:pt x="67373" y="7557"/>
                  </a:cubicBezTo>
                  <a:lnTo>
                    <a:pt x="61299" y="22599"/>
                  </a:lnTo>
                  <a:cubicBezTo>
                    <a:pt x="53390" y="18079"/>
                    <a:pt x="45197" y="15890"/>
                    <a:pt x="37641" y="15890"/>
                  </a:cubicBezTo>
                  <a:cubicBezTo>
                    <a:pt x="25918" y="15890"/>
                    <a:pt x="21398" y="20268"/>
                    <a:pt x="21398" y="25635"/>
                  </a:cubicBezTo>
                  <a:cubicBezTo>
                    <a:pt x="21398" y="41384"/>
                    <a:pt x="71045" y="30508"/>
                    <a:pt x="71045" y="61864"/>
                  </a:cubicBezTo>
                  <a:cubicBezTo>
                    <a:pt x="71045" y="76130"/>
                    <a:pt x="59181" y="88347"/>
                    <a:pt x="34816" y="88347"/>
                  </a:cubicBezTo>
                  <a:cubicBezTo>
                    <a:pt x="21257" y="88347"/>
                    <a:pt x="7627" y="84322"/>
                    <a:pt x="0" y="78460"/>
                  </a:cubicBez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CC7F5BA-B0E8-90DF-F73B-5DC36F32473D}"/>
                </a:ext>
              </a:extLst>
            </p:cNvPr>
            <p:cNvSpPr/>
            <p:nvPr/>
          </p:nvSpPr>
          <p:spPr>
            <a:xfrm>
              <a:off x="6572395" y="6937387"/>
              <a:ext cx="8050" cy="114194"/>
            </a:xfrm>
            <a:custGeom>
              <a:avLst/>
              <a:gdLst>
                <a:gd name="connsiteX0" fmla="*/ 0 w 8050"/>
                <a:gd name="connsiteY0" fmla="*/ 0 h 114194"/>
                <a:gd name="connsiteX1" fmla="*/ 8051 w 8050"/>
                <a:gd name="connsiteY1" fmla="*/ 0 h 114194"/>
                <a:gd name="connsiteX2" fmla="*/ 8051 w 8050"/>
                <a:gd name="connsiteY2" fmla="*/ 114194 h 114194"/>
                <a:gd name="connsiteX3" fmla="*/ 0 w 8050"/>
                <a:gd name="connsiteY3" fmla="*/ 114194 h 114194"/>
                <a:gd name="connsiteX4" fmla="*/ 0 w 8050"/>
                <a:gd name="connsiteY4" fmla="*/ 0 h 114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50" h="114194">
                  <a:moveTo>
                    <a:pt x="0" y="0"/>
                  </a:moveTo>
                  <a:lnTo>
                    <a:pt x="8051" y="0"/>
                  </a:lnTo>
                  <a:lnTo>
                    <a:pt x="8051" y="114194"/>
                  </a:lnTo>
                  <a:lnTo>
                    <a:pt x="0" y="1141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F146F0B-81C8-E327-82B8-195390FFD8EE}"/>
                </a:ext>
              </a:extLst>
            </p:cNvPr>
            <p:cNvSpPr/>
            <p:nvPr/>
          </p:nvSpPr>
          <p:spPr>
            <a:xfrm>
              <a:off x="6640403" y="6949957"/>
              <a:ext cx="82132" cy="85451"/>
            </a:xfrm>
            <a:custGeom>
              <a:avLst/>
              <a:gdLst>
                <a:gd name="connsiteX0" fmla="*/ 0 w 82132"/>
                <a:gd name="connsiteY0" fmla="*/ 0 h 85451"/>
                <a:gd name="connsiteX1" fmla="*/ 36017 w 82132"/>
                <a:gd name="connsiteY1" fmla="*/ 0 h 85451"/>
                <a:gd name="connsiteX2" fmla="*/ 82132 w 82132"/>
                <a:gd name="connsiteY2" fmla="*/ 42726 h 85451"/>
                <a:gd name="connsiteX3" fmla="*/ 36017 w 82132"/>
                <a:gd name="connsiteY3" fmla="*/ 85452 h 85451"/>
                <a:gd name="connsiteX4" fmla="*/ 0 w 82132"/>
                <a:gd name="connsiteY4" fmla="*/ 85452 h 85451"/>
                <a:gd name="connsiteX5" fmla="*/ 0 w 82132"/>
                <a:gd name="connsiteY5" fmla="*/ 0 h 85451"/>
                <a:gd name="connsiteX6" fmla="*/ 35240 w 82132"/>
                <a:gd name="connsiteY6" fmla="*/ 74788 h 85451"/>
                <a:gd name="connsiteX7" fmla="*/ 69915 w 82132"/>
                <a:gd name="connsiteY7" fmla="*/ 42655 h 85451"/>
                <a:gd name="connsiteX8" fmla="*/ 35240 w 82132"/>
                <a:gd name="connsiteY8" fmla="*/ 10593 h 85451"/>
                <a:gd name="connsiteX9" fmla="*/ 12147 w 82132"/>
                <a:gd name="connsiteY9" fmla="*/ 10593 h 85451"/>
                <a:gd name="connsiteX10" fmla="*/ 12147 w 82132"/>
                <a:gd name="connsiteY10" fmla="*/ 74788 h 85451"/>
                <a:gd name="connsiteX11" fmla="*/ 35240 w 82132"/>
                <a:gd name="connsiteY11" fmla="*/ 74788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2132" h="85451">
                  <a:moveTo>
                    <a:pt x="0" y="0"/>
                  </a:moveTo>
                  <a:lnTo>
                    <a:pt x="36017" y="0"/>
                  </a:lnTo>
                  <a:cubicBezTo>
                    <a:pt x="63488" y="0"/>
                    <a:pt x="82132" y="17302"/>
                    <a:pt x="82132" y="42726"/>
                  </a:cubicBezTo>
                  <a:cubicBezTo>
                    <a:pt x="82132" y="68149"/>
                    <a:pt x="63488" y="85452"/>
                    <a:pt x="36017" y="85452"/>
                  </a:cubicBezTo>
                  <a:lnTo>
                    <a:pt x="0" y="85452"/>
                  </a:lnTo>
                  <a:lnTo>
                    <a:pt x="0" y="0"/>
                  </a:lnTo>
                  <a:close/>
                  <a:moveTo>
                    <a:pt x="35240" y="74788"/>
                  </a:moveTo>
                  <a:cubicBezTo>
                    <a:pt x="56356" y="74788"/>
                    <a:pt x="69915" y="61864"/>
                    <a:pt x="69915" y="42655"/>
                  </a:cubicBezTo>
                  <a:cubicBezTo>
                    <a:pt x="69915" y="23446"/>
                    <a:pt x="56356" y="10593"/>
                    <a:pt x="35240" y="10593"/>
                  </a:cubicBezTo>
                  <a:lnTo>
                    <a:pt x="12147" y="10593"/>
                  </a:lnTo>
                  <a:lnTo>
                    <a:pt x="12147" y="74788"/>
                  </a:lnTo>
                  <a:lnTo>
                    <a:pt x="35240" y="74788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5F5EFC1-DD95-4B29-12F0-7E00685C65F2}"/>
                </a:ext>
              </a:extLst>
            </p:cNvPr>
            <p:cNvSpPr/>
            <p:nvPr/>
          </p:nvSpPr>
          <p:spPr>
            <a:xfrm>
              <a:off x="6741320" y="6949887"/>
              <a:ext cx="62005" cy="85451"/>
            </a:xfrm>
            <a:custGeom>
              <a:avLst/>
              <a:gdLst>
                <a:gd name="connsiteX0" fmla="*/ 62005 w 62005"/>
                <a:gd name="connsiteY0" fmla="*/ 74858 h 85451"/>
                <a:gd name="connsiteX1" fmla="*/ 62005 w 62005"/>
                <a:gd name="connsiteY1" fmla="*/ 85451 h 85451"/>
                <a:gd name="connsiteX2" fmla="*/ 0 w 62005"/>
                <a:gd name="connsiteY2" fmla="*/ 85451 h 85451"/>
                <a:gd name="connsiteX3" fmla="*/ 0 w 62005"/>
                <a:gd name="connsiteY3" fmla="*/ 0 h 85451"/>
                <a:gd name="connsiteX4" fmla="*/ 60310 w 62005"/>
                <a:gd name="connsiteY4" fmla="*/ 0 h 85451"/>
                <a:gd name="connsiteX5" fmla="*/ 60310 w 62005"/>
                <a:gd name="connsiteY5" fmla="*/ 10593 h 85451"/>
                <a:gd name="connsiteX6" fmla="*/ 12218 w 62005"/>
                <a:gd name="connsiteY6" fmla="*/ 10593 h 85451"/>
                <a:gd name="connsiteX7" fmla="*/ 12218 w 62005"/>
                <a:gd name="connsiteY7" fmla="*/ 36864 h 85451"/>
                <a:gd name="connsiteX8" fmla="*/ 55014 w 62005"/>
                <a:gd name="connsiteY8" fmla="*/ 36864 h 85451"/>
                <a:gd name="connsiteX9" fmla="*/ 55014 w 62005"/>
                <a:gd name="connsiteY9" fmla="*/ 47246 h 85451"/>
                <a:gd name="connsiteX10" fmla="*/ 12218 w 62005"/>
                <a:gd name="connsiteY10" fmla="*/ 47246 h 85451"/>
                <a:gd name="connsiteX11" fmla="*/ 12218 w 62005"/>
                <a:gd name="connsiteY11" fmla="*/ 74858 h 85451"/>
                <a:gd name="connsiteX12" fmla="*/ 62005 w 62005"/>
                <a:gd name="connsiteY12" fmla="*/ 74858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2005" h="85451">
                  <a:moveTo>
                    <a:pt x="62005" y="74858"/>
                  </a:moveTo>
                  <a:lnTo>
                    <a:pt x="62005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60310" y="0"/>
                  </a:lnTo>
                  <a:lnTo>
                    <a:pt x="60310" y="10593"/>
                  </a:lnTo>
                  <a:lnTo>
                    <a:pt x="12218" y="10593"/>
                  </a:lnTo>
                  <a:lnTo>
                    <a:pt x="12218" y="36864"/>
                  </a:lnTo>
                  <a:lnTo>
                    <a:pt x="55014" y="36864"/>
                  </a:lnTo>
                  <a:lnTo>
                    <a:pt x="55014" y="47246"/>
                  </a:lnTo>
                  <a:lnTo>
                    <a:pt x="12218" y="47246"/>
                  </a:lnTo>
                  <a:lnTo>
                    <a:pt x="12218" y="74858"/>
                  </a:lnTo>
                  <a:lnTo>
                    <a:pt x="62005" y="74858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19E0BB9A-D67B-FCD9-BA06-479C3F766888}"/>
                </a:ext>
              </a:extLst>
            </p:cNvPr>
            <p:cNvSpPr/>
            <p:nvPr/>
          </p:nvSpPr>
          <p:spPr>
            <a:xfrm>
              <a:off x="6815967" y="6948898"/>
              <a:ext cx="77753" cy="87428"/>
            </a:xfrm>
            <a:custGeom>
              <a:avLst/>
              <a:gdLst>
                <a:gd name="connsiteX0" fmla="*/ 0 w 77753"/>
                <a:gd name="connsiteY0" fmla="*/ 43714 h 87428"/>
                <a:gd name="connsiteX1" fmla="*/ 45268 w 77753"/>
                <a:gd name="connsiteY1" fmla="*/ 0 h 87428"/>
                <a:gd name="connsiteX2" fmla="*/ 77754 w 77753"/>
                <a:gd name="connsiteY2" fmla="*/ 13277 h 87428"/>
                <a:gd name="connsiteX3" fmla="*/ 69844 w 77753"/>
                <a:gd name="connsiteY3" fmla="*/ 20974 h 87428"/>
                <a:gd name="connsiteX4" fmla="*/ 45833 w 77753"/>
                <a:gd name="connsiteY4" fmla="*/ 10876 h 87428"/>
                <a:gd name="connsiteX5" fmla="*/ 12288 w 77753"/>
                <a:gd name="connsiteY5" fmla="*/ 43714 h 87428"/>
                <a:gd name="connsiteX6" fmla="*/ 45833 w 77753"/>
                <a:gd name="connsiteY6" fmla="*/ 76553 h 87428"/>
                <a:gd name="connsiteX7" fmla="*/ 69844 w 77753"/>
                <a:gd name="connsiteY7" fmla="*/ 66313 h 87428"/>
                <a:gd name="connsiteX8" fmla="*/ 77754 w 77753"/>
                <a:gd name="connsiteY8" fmla="*/ 74011 h 87428"/>
                <a:gd name="connsiteX9" fmla="*/ 45197 w 77753"/>
                <a:gd name="connsiteY9" fmla="*/ 87429 h 87428"/>
                <a:gd name="connsiteX10" fmla="*/ 71 w 77753"/>
                <a:gd name="connsiteY10" fmla="*/ 43714 h 87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7753" h="87428">
                  <a:moveTo>
                    <a:pt x="0" y="43714"/>
                  </a:moveTo>
                  <a:cubicBezTo>
                    <a:pt x="0" y="18432"/>
                    <a:pt x="19280" y="0"/>
                    <a:pt x="45268" y="0"/>
                  </a:cubicBezTo>
                  <a:cubicBezTo>
                    <a:pt x="58474" y="0"/>
                    <a:pt x="69915" y="4520"/>
                    <a:pt x="77754" y="13277"/>
                  </a:cubicBezTo>
                  <a:lnTo>
                    <a:pt x="69844" y="20974"/>
                  </a:lnTo>
                  <a:cubicBezTo>
                    <a:pt x="63276" y="13983"/>
                    <a:pt x="55226" y="10876"/>
                    <a:pt x="45833" y="10876"/>
                  </a:cubicBezTo>
                  <a:cubicBezTo>
                    <a:pt x="26553" y="10876"/>
                    <a:pt x="12288" y="24788"/>
                    <a:pt x="12288" y="43714"/>
                  </a:cubicBezTo>
                  <a:cubicBezTo>
                    <a:pt x="12288" y="62641"/>
                    <a:pt x="26553" y="76553"/>
                    <a:pt x="45833" y="76553"/>
                  </a:cubicBezTo>
                  <a:cubicBezTo>
                    <a:pt x="55226" y="76553"/>
                    <a:pt x="63276" y="73234"/>
                    <a:pt x="69844" y="66313"/>
                  </a:cubicBezTo>
                  <a:lnTo>
                    <a:pt x="77754" y="74011"/>
                  </a:lnTo>
                  <a:cubicBezTo>
                    <a:pt x="69915" y="82768"/>
                    <a:pt x="58474" y="87429"/>
                    <a:pt x="45197" y="87429"/>
                  </a:cubicBezTo>
                  <a:cubicBezTo>
                    <a:pt x="19350" y="87429"/>
                    <a:pt x="71" y="68997"/>
                    <a:pt x="71" y="43714"/>
                  </a:cubicBez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6A8A0677-AF21-64C4-9823-CAFC466ABABE}"/>
                </a:ext>
              </a:extLst>
            </p:cNvPr>
            <p:cNvSpPr/>
            <p:nvPr/>
          </p:nvSpPr>
          <p:spPr>
            <a:xfrm>
              <a:off x="6911305" y="6949887"/>
              <a:ext cx="62005" cy="85451"/>
            </a:xfrm>
            <a:custGeom>
              <a:avLst/>
              <a:gdLst>
                <a:gd name="connsiteX0" fmla="*/ 62005 w 62005"/>
                <a:gd name="connsiteY0" fmla="*/ 74858 h 85451"/>
                <a:gd name="connsiteX1" fmla="*/ 62005 w 62005"/>
                <a:gd name="connsiteY1" fmla="*/ 85451 h 85451"/>
                <a:gd name="connsiteX2" fmla="*/ 0 w 62005"/>
                <a:gd name="connsiteY2" fmla="*/ 85451 h 85451"/>
                <a:gd name="connsiteX3" fmla="*/ 0 w 62005"/>
                <a:gd name="connsiteY3" fmla="*/ 0 h 85451"/>
                <a:gd name="connsiteX4" fmla="*/ 60310 w 62005"/>
                <a:gd name="connsiteY4" fmla="*/ 0 h 85451"/>
                <a:gd name="connsiteX5" fmla="*/ 60310 w 62005"/>
                <a:gd name="connsiteY5" fmla="*/ 10593 h 85451"/>
                <a:gd name="connsiteX6" fmla="*/ 12217 w 62005"/>
                <a:gd name="connsiteY6" fmla="*/ 10593 h 85451"/>
                <a:gd name="connsiteX7" fmla="*/ 12217 w 62005"/>
                <a:gd name="connsiteY7" fmla="*/ 36864 h 85451"/>
                <a:gd name="connsiteX8" fmla="*/ 55014 w 62005"/>
                <a:gd name="connsiteY8" fmla="*/ 36864 h 85451"/>
                <a:gd name="connsiteX9" fmla="*/ 55014 w 62005"/>
                <a:gd name="connsiteY9" fmla="*/ 47246 h 85451"/>
                <a:gd name="connsiteX10" fmla="*/ 12217 w 62005"/>
                <a:gd name="connsiteY10" fmla="*/ 47246 h 85451"/>
                <a:gd name="connsiteX11" fmla="*/ 12217 w 62005"/>
                <a:gd name="connsiteY11" fmla="*/ 74858 h 85451"/>
                <a:gd name="connsiteX12" fmla="*/ 62005 w 62005"/>
                <a:gd name="connsiteY12" fmla="*/ 74858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2005" h="85451">
                  <a:moveTo>
                    <a:pt x="62005" y="74858"/>
                  </a:moveTo>
                  <a:lnTo>
                    <a:pt x="62005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60310" y="0"/>
                  </a:lnTo>
                  <a:lnTo>
                    <a:pt x="60310" y="10593"/>
                  </a:lnTo>
                  <a:lnTo>
                    <a:pt x="12217" y="10593"/>
                  </a:lnTo>
                  <a:lnTo>
                    <a:pt x="12217" y="36864"/>
                  </a:lnTo>
                  <a:lnTo>
                    <a:pt x="55014" y="36864"/>
                  </a:lnTo>
                  <a:lnTo>
                    <a:pt x="55014" y="47246"/>
                  </a:lnTo>
                  <a:lnTo>
                    <a:pt x="12217" y="47246"/>
                  </a:lnTo>
                  <a:lnTo>
                    <a:pt x="12217" y="74858"/>
                  </a:lnTo>
                  <a:lnTo>
                    <a:pt x="62005" y="74858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FAC17287-5D63-366A-A6FE-2F20133F31DC}"/>
                </a:ext>
              </a:extLst>
            </p:cNvPr>
            <p:cNvSpPr/>
            <p:nvPr/>
          </p:nvSpPr>
          <p:spPr>
            <a:xfrm>
              <a:off x="6993226" y="6949887"/>
              <a:ext cx="91030" cy="85451"/>
            </a:xfrm>
            <a:custGeom>
              <a:avLst/>
              <a:gdLst>
                <a:gd name="connsiteX0" fmla="*/ 79166 w 91030"/>
                <a:gd name="connsiteY0" fmla="*/ 85451 h 85451"/>
                <a:gd name="connsiteX1" fmla="*/ 79025 w 91030"/>
                <a:gd name="connsiteY1" fmla="*/ 23234 h 85451"/>
                <a:gd name="connsiteX2" fmla="*/ 48164 w 91030"/>
                <a:gd name="connsiteY2" fmla="*/ 75070 h 85451"/>
                <a:gd name="connsiteX3" fmla="*/ 42585 w 91030"/>
                <a:gd name="connsiteY3" fmla="*/ 75070 h 85451"/>
                <a:gd name="connsiteX4" fmla="*/ 11723 w 91030"/>
                <a:gd name="connsiteY4" fmla="*/ 23587 h 85451"/>
                <a:gd name="connsiteX5" fmla="*/ 11723 w 91030"/>
                <a:gd name="connsiteY5" fmla="*/ 85451 h 85451"/>
                <a:gd name="connsiteX6" fmla="*/ 0 w 91030"/>
                <a:gd name="connsiteY6" fmla="*/ 85451 h 85451"/>
                <a:gd name="connsiteX7" fmla="*/ 0 w 91030"/>
                <a:gd name="connsiteY7" fmla="*/ 0 h 85451"/>
                <a:gd name="connsiteX8" fmla="*/ 10028 w 91030"/>
                <a:gd name="connsiteY8" fmla="*/ 0 h 85451"/>
                <a:gd name="connsiteX9" fmla="*/ 45692 w 91030"/>
                <a:gd name="connsiteY9" fmla="*/ 60028 h 85451"/>
                <a:gd name="connsiteX10" fmla="*/ 80861 w 91030"/>
                <a:gd name="connsiteY10" fmla="*/ 0 h 85451"/>
                <a:gd name="connsiteX11" fmla="*/ 90889 w 91030"/>
                <a:gd name="connsiteY11" fmla="*/ 0 h 85451"/>
                <a:gd name="connsiteX12" fmla="*/ 91031 w 91030"/>
                <a:gd name="connsiteY12" fmla="*/ 85451 h 85451"/>
                <a:gd name="connsiteX13" fmla="*/ 79308 w 91030"/>
                <a:gd name="connsiteY13" fmla="*/ 85451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1030" h="85451">
                  <a:moveTo>
                    <a:pt x="79166" y="85451"/>
                  </a:moveTo>
                  <a:lnTo>
                    <a:pt x="79025" y="23234"/>
                  </a:lnTo>
                  <a:lnTo>
                    <a:pt x="48164" y="75070"/>
                  </a:lnTo>
                  <a:lnTo>
                    <a:pt x="42585" y="75070"/>
                  </a:lnTo>
                  <a:lnTo>
                    <a:pt x="11723" y="23587"/>
                  </a:lnTo>
                  <a:lnTo>
                    <a:pt x="11723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10028" y="0"/>
                  </a:lnTo>
                  <a:lnTo>
                    <a:pt x="45692" y="60028"/>
                  </a:lnTo>
                  <a:lnTo>
                    <a:pt x="80861" y="0"/>
                  </a:lnTo>
                  <a:lnTo>
                    <a:pt x="90889" y="0"/>
                  </a:lnTo>
                  <a:lnTo>
                    <a:pt x="91031" y="85451"/>
                  </a:lnTo>
                  <a:lnTo>
                    <a:pt x="79308" y="85451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70BAFE19-2FC3-7DDF-5D8D-79CE2F25A0E7}"/>
                </a:ext>
              </a:extLst>
            </p:cNvPr>
            <p:cNvSpPr/>
            <p:nvPr/>
          </p:nvSpPr>
          <p:spPr>
            <a:xfrm>
              <a:off x="7109892" y="6949957"/>
              <a:ext cx="73516" cy="85451"/>
            </a:xfrm>
            <a:custGeom>
              <a:avLst/>
              <a:gdLst>
                <a:gd name="connsiteX0" fmla="*/ 73446 w 73516"/>
                <a:gd name="connsiteY0" fmla="*/ 62358 h 85451"/>
                <a:gd name="connsiteX1" fmla="*/ 40748 w 73516"/>
                <a:gd name="connsiteY1" fmla="*/ 85452 h 85451"/>
                <a:gd name="connsiteX2" fmla="*/ 0 w 73516"/>
                <a:gd name="connsiteY2" fmla="*/ 85452 h 85451"/>
                <a:gd name="connsiteX3" fmla="*/ 0 w 73516"/>
                <a:gd name="connsiteY3" fmla="*/ 0 h 85451"/>
                <a:gd name="connsiteX4" fmla="*/ 38347 w 73516"/>
                <a:gd name="connsiteY4" fmla="*/ 0 h 85451"/>
                <a:gd name="connsiteX5" fmla="*/ 68997 w 73516"/>
                <a:gd name="connsiteY5" fmla="*/ 22104 h 85451"/>
                <a:gd name="connsiteX6" fmla="*/ 57556 w 73516"/>
                <a:gd name="connsiteY6" fmla="*/ 41172 h 85451"/>
                <a:gd name="connsiteX7" fmla="*/ 73517 w 73516"/>
                <a:gd name="connsiteY7" fmla="*/ 62429 h 85451"/>
                <a:gd name="connsiteX8" fmla="*/ 12217 w 73516"/>
                <a:gd name="connsiteY8" fmla="*/ 9887 h 85451"/>
                <a:gd name="connsiteX9" fmla="*/ 12217 w 73516"/>
                <a:gd name="connsiteY9" fmla="*/ 37217 h 85451"/>
                <a:gd name="connsiteX10" fmla="*/ 37217 w 73516"/>
                <a:gd name="connsiteY10" fmla="*/ 37217 h 85451"/>
                <a:gd name="connsiteX11" fmla="*/ 56779 w 73516"/>
                <a:gd name="connsiteY11" fmla="*/ 23517 h 85451"/>
                <a:gd name="connsiteX12" fmla="*/ 37217 w 73516"/>
                <a:gd name="connsiteY12" fmla="*/ 9887 h 85451"/>
                <a:gd name="connsiteX13" fmla="*/ 12217 w 73516"/>
                <a:gd name="connsiteY13" fmla="*/ 9887 h 85451"/>
                <a:gd name="connsiteX14" fmla="*/ 61158 w 73516"/>
                <a:gd name="connsiteY14" fmla="*/ 61370 h 85451"/>
                <a:gd name="connsiteX15" fmla="*/ 40254 w 73516"/>
                <a:gd name="connsiteY15" fmla="*/ 47104 h 85451"/>
                <a:gd name="connsiteX16" fmla="*/ 12217 w 73516"/>
                <a:gd name="connsiteY16" fmla="*/ 47104 h 85451"/>
                <a:gd name="connsiteX17" fmla="*/ 12217 w 73516"/>
                <a:gd name="connsiteY17" fmla="*/ 75565 h 85451"/>
                <a:gd name="connsiteX18" fmla="*/ 40254 w 73516"/>
                <a:gd name="connsiteY18" fmla="*/ 75565 h 85451"/>
                <a:gd name="connsiteX19" fmla="*/ 61158 w 73516"/>
                <a:gd name="connsiteY19" fmla="*/ 61440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3516" h="85451">
                  <a:moveTo>
                    <a:pt x="73446" y="62358"/>
                  </a:moveTo>
                  <a:cubicBezTo>
                    <a:pt x="73446" y="76977"/>
                    <a:pt x="62358" y="85452"/>
                    <a:pt x="40748" y="85452"/>
                  </a:cubicBezTo>
                  <a:lnTo>
                    <a:pt x="0" y="85452"/>
                  </a:lnTo>
                  <a:lnTo>
                    <a:pt x="0" y="0"/>
                  </a:lnTo>
                  <a:lnTo>
                    <a:pt x="38347" y="0"/>
                  </a:lnTo>
                  <a:cubicBezTo>
                    <a:pt x="57980" y="0"/>
                    <a:pt x="68997" y="8263"/>
                    <a:pt x="68997" y="22104"/>
                  </a:cubicBezTo>
                  <a:cubicBezTo>
                    <a:pt x="68997" y="31356"/>
                    <a:pt x="64265" y="37853"/>
                    <a:pt x="57556" y="41172"/>
                  </a:cubicBezTo>
                  <a:cubicBezTo>
                    <a:pt x="67161" y="43856"/>
                    <a:pt x="73517" y="51059"/>
                    <a:pt x="73517" y="62429"/>
                  </a:cubicBezTo>
                  <a:close/>
                  <a:moveTo>
                    <a:pt x="12217" y="9887"/>
                  </a:moveTo>
                  <a:lnTo>
                    <a:pt x="12217" y="37217"/>
                  </a:lnTo>
                  <a:lnTo>
                    <a:pt x="37217" y="37217"/>
                  </a:lnTo>
                  <a:cubicBezTo>
                    <a:pt x="49647" y="37217"/>
                    <a:pt x="56779" y="32556"/>
                    <a:pt x="56779" y="23517"/>
                  </a:cubicBezTo>
                  <a:cubicBezTo>
                    <a:pt x="56779" y="14477"/>
                    <a:pt x="49717" y="9887"/>
                    <a:pt x="37217" y="9887"/>
                  </a:cubicBezTo>
                  <a:lnTo>
                    <a:pt x="12217" y="9887"/>
                  </a:lnTo>
                  <a:close/>
                  <a:moveTo>
                    <a:pt x="61158" y="61370"/>
                  </a:moveTo>
                  <a:cubicBezTo>
                    <a:pt x="61158" y="51483"/>
                    <a:pt x="53813" y="47104"/>
                    <a:pt x="40254" y="47104"/>
                  </a:cubicBezTo>
                  <a:lnTo>
                    <a:pt x="12217" y="47104"/>
                  </a:lnTo>
                  <a:lnTo>
                    <a:pt x="12217" y="75565"/>
                  </a:lnTo>
                  <a:lnTo>
                    <a:pt x="40254" y="75565"/>
                  </a:lnTo>
                  <a:cubicBezTo>
                    <a:pt x="53813" y="75565"/>
                    <a:pt x="61158" y="71327"/>
                    <a:pt x="61158" y="61440"/>
                  </a:cubicBez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EEA90DD0-F836-52F3-FB64-569FC32230A9}"/>
                </a:ext>
              </a:extLst>
            </p:cNvPr>
            <p:cNvSpPr/>
            <p:nvPr/>
          </p:nvSpPr>
          <p:spPr>
            <a:xfrm>
              <a:off x="7202405" y="6949887"/>
              <a:ext cx="62005" cy="85451"/>
            </a:xfrm>
            <a:custGeom>
              <a:avLst/>
              <a:gdLst>
                <a:gd name="connsiteX0" fmla="*/ 62005 w 62005"/>
                <a:gd name="connsiteY0" fmla="*/ 74858 h 85451"/>
                <a:gd name="connsiteX1" fmla="*/ 62005 w 62005"/>
                <a:gd name="connsiteY1" fmla="*/ 85451 h 85451"/>
                <a:gd name="connsiteX2" fmla="*/ 0 w 62005"/>
                <a:gd name="connsiteY2" fmla="*/ 85451 h 85451"/>
                <a:gd name="connsiteX3" fmla="*/ 0 w 62005"/>
                <a:gd name="connsiteY3" fmla="*/ 0 h 85451"/>
                <a:gd name="connsiteX4" fmla="*/ 60310 w 62005"/>
                <a:gd name="connsiteY4" fmla="*/ 0 h 85451"/>
                <a:gd name="connsiteX5" fmla="*/ 60310 w 62005"/>
                <a:gd name="connsiteY5" fmla="*/ 10593 h 85451"/>
                <a:gd name="connsiteX6" fmla="*/ 12217 w 62005"/>
                <a:gd name="connsiteY6" fmla="*/ 10593 h 85451"/>
                <a:gd name="connsiteX7" fmla="*/ 12217 w 62005"/>
                <a:gd name="connsiteY7" fmla="*/ 36864 h 85451"/>
                <a:gd name="connsiteX8" fmla="*/ 55014 w 62005"/>
                <a:gd name="connsiteY8" fmla="*/ 36864 h 85451"/>
                <a:gd name="connsiteX9" fmla="*/ 55014 w 62005"/>
                <a:gd name="connsiteY9" fmla="*/ 47246 h 85451"/>
                <a:gd name="connsiteX10" fmla="*/ 12217 w 62005"/>
                <a:gd name="connsiteY10" fmla="*/ 47246 h 85451"/>
                <a:gd name="connsiteX11" fmla="*/ 12217 w 62005"/>
                <a:gd name="connsiteY11" fmla="*/ 74858 h 85451"/>
                <a:gd name="connsiteX12" fmla="*/ 62005 w 62005"/>
                <a:gd name="connsiteY12" fmla="*/ 74858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2005" h="85451">
                  <a:moveTo>
                    <a:pt x="62005" y="74858"/>
                  </a:moveTo>
                  <a:lnTo>
                    <a:pt x="62005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60310" y="0"/>
                  </a:lnTo>
                  <a:lnTo>
                    <a:pt x="60310" y="10593"/>
                  </a:lnTo>
                  <a:lnTo>
                    <a:pt x="12217" y="10593"/>
                  </a:lnTo>
                  <a:lnTo>
                    <a:pt x="12217" y="36864"/>
                  </a:lnTo>
                  <a:lnTo>
                    <a:pt x="55014" y="36864"/>
                  </a:lnTo>
                  <a:lnTo>
                    <a:pt x="55014" y="47246"/>
                  </a:lnTo>
                  <a:lnTo>
                    <a:pt x="12217" y="47246"/>
                  </a:lnTo>
                  <a:lnTo>
                    <a:pt x="12217" y="74858"/>
                  </a:lnTo>
                  <a:lnTo>
                    <a:pt x="62005" y="74858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570CDADE-F9DC-3377-BA91-224F202DB310}"/>
                </a:ext>
              </a:extLst>
            </p:cNvPr>
            <p:cNvSpPr/>
            <p:nvPr/>
          </p:nvSpPr>
          <p:spPr>
            <a:xfrm>
              <a:off x="7284326" y="6949887"/>
              <a:ext cx="70479" cy="85451"/>
            </a:xfrm>
            <a:custGeom>
              <a:avLst/>
              <a:gdLst>
                <a:gd name="connsiteX0" fmla="*/ 57133 w 70479"/>
                <a:gd name="connsiteY0" fmla="*/ 85451 h 85451"/>
                <a:gd name="connsiteX1" fmla="*/ 38700 w 70479"/>
                <a:gd name="connsiteY1" fmla="*/ 59251 h 85451"/>
                <a:gd name="connsiteX2" fmla="*/ 33333 w 70479"/>
                <a:gd name="connsiteY2" fmla="*/ 59463 h 85451"/>
                <a:gd name="connsiteX3" fmla="*/ 12217 w 70479"/>
                <a:gd name="connsiteY3" fmla="*/ 59463 h 85451"/>
                <a:gd name="connsiteX4" fmla="*/ 12217 w 70479"/>
                <a:gd name="connsiteY4" fmla="*/ 85451 h 85451"/>
                <a:gd name="connsiteX5" fmla="*/ 0 w 70479"/>
                <a:gd name="connsiteY5" fmla="*/ 85451 h 85451"/>
                <a:gd name="connsiteX6" fmla="*/ 0 w 70479"/>
                <a:gd name="connsiteY6" fmla="*/ 0 h 85451"/>
                <a:gd name="connsiteX7" fmla="*/ 33333 w 70479"/>
                <a:gd name="connsiteY7" fmla="*/ 0 h 85451"/>
                <a:gd name="connsiteX8" fmla="*/ 68997 w 70479"/>
                <a:gd name="connsiteY8" fmla="*/ 29802 h 85451"/>
                <a:gd name="connsiteX9" fmla="*/ 50212 w 70479"/>
                <a:gd name="connsiteY9" fmla="*/ 56779 h 85451"/>
                <a:gd name="connsiteX10" fmla="*/ 70480 w 70479"/>
                <a:gd name="connsiteY10" fmla="*/ 85451 h 85451"/>
                <a:gd name="connsiteX11" fmla="*/ 57203 w 70479"/>
                <a:gd name="connsiteY11" fmla="*/ 85451 h 85451"/>
                <a:gd name="connsiteX12" fmla="*/ 56779 w 70479"/>
                <a:gd name="connsiteY12" fmla="*/ 29802 h 85451"/>
                <a:gd name="connsiteX13" fmla="*/ 32980 w 70479"/>
                <a:gd name="connsiteY13" fmla="*/ 10664 h 85451"/>
                <a:gd name="connsiteX14" fmla="*/ 12217 w 70479"/>
                <a:gd name="connsiteY14" fmla="*/ 10664 h 85451"/>
                <a:gd name="connsiteX15" fmla="*/ 12217 w 70479"/>
                <a:gd name="connsiteY15" fmla="*/ 49082 h 85451"/>
                <a:gd name="connsiteX16" fmla="*/ 32980 w 70479"/>
                <a:gd name="connsiteY16" fmla="*/ 49082 h 85451"/>
                <a:gd name="connsiteX17" fmla="*/ 56779 w 70479"/>
                <a:gd name="connsiteY17" fmla="*/ 29802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0479" h="85451">
                  <a:moveTo>
                    <a:pt x="57133" y="85451"/>
                  </a:moveTo>
                  <a:lnTo>
                    <a:pt x="38700" y="59251"/>
                  </a:lnTo>
                  <a:cubicBezTo>
                    <a:pt x="37005" y="59392"/>
                    <a:pt x="35169" y="59463"/>
                    <a:pt x="33333" y="59463"/>
                  </a:cubicBezTo>
                  <a:lnTo>
                    <a:pt x="12217" y="59463"/>
                  </a:lnTo>
                  <a:lnTo>
                    <a:pt x="12217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33333" y="0"/>
                  </a:lnTo>
                  <a:cubicBezTo>
                    <a:pt x="55508" y="0"/>
                    <a:pt x="68997" y="11229"/>
                    <a:pt x="68997" y="29802"/>
                  </a:cubicBezTo>
                  <a:cubicBezTo>
                    <a:pt x="68997" y="43008"/>
                    <a:pt x="62147" y="52471"/>
                    <a:pt x="50212" y="56779"/>
                  </a:cubicBezTo>
                  <a:lnTo>
                    <a:pt x="70480" y="85451"/>
                  </a:lnTo>
                  <a:lnTo>
                    <a:pt x="57203" y="85451"/>
                  </a:lnTo>
                  <a:close/>
                  <a:moveTo>
                    <a:pt x="56779" y="29802"/>
                  </a:moveTo>
                  <a:cubicBezTo>
                    <a:pt x="56779" y="17585"/>
                    <a:pt x="48587" y="10664"/>
                    <a:pt x="32980" y="10664"/>
                  </a:cubicBezTo>
                  <a:lnTo>
                    <a:pt x="12217" y="10664"/>
                  </a:lnTo>
                  <a:lnTo>
                    <a:pt x="12217" y="49082"/>
                  </a:lnTo>
                  <a:lnTo>
                    <a:pt x="32980" y="49082"/>
                  </a:lnTo>
                  <a:cubicBezTo>
                    <a:pt x="48587" y="49082"/>
                    <a:pt x="56779" y="42020"/>
                    <a:pt x="56779" y="29802"/>
                  </a:cubicBez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2D97C793-B923-3FA5-61C2-2C55399025D8}"/>
                </a:ext>
              </a:extLst>
            </p:cNvPr>
            <p:cNvSpPr/>
            <p:nvPr/>
          </p:nvSpPr>
          <p:spPr>
            <a:xfrm>
              <a:off x="7395060" y="6948898"/>
              <a:ext cx="64194" cy="86440"/>
            </a:xfrm>
            <a:custGeom>
              <a:avLst/>
              <a:gdLst>
                <a:gd name="connsiteX0" fmla="*/ 64195 w 64194"/>
                <a:gd name="connsiteY0" fmla="*/ 75847 h 86440"/>
                <a:gd name="connsiteX1" fmla="*/ 64195 w 64194"/>
                <a:gd name="connsiteY1" fmla="*/ 86440 h 86440"/>
                <a:gd name="connsiteX2" fmla="*/ 2825 w 64194"/>
                <a:gd name="connsiteY2" fmla="*/ 86440 h 86440"/>
                <a:gd name="connsiteX3" fmla="*/ 2825 w 64194"/>
                <a:gd name="connsiteY3" fmla="*/ 78107 h 86440"/>
                <a:gd name="connsiteX4" fmla="*/ 37641 w 64194"/>
                <a:gd name="connsiteY4" fmla="*/ 44562 h 86440"/>
                <a:gd name="connsiteX5" fmla="*/ 48375 w 64194"/>
                <a:gd name="connsiteY5" fmla="*/ 25000 h 86440"/>
                <a:gd name="connsiteX6" fmla="*/ 30155 w 64194"/>
                <a:gd name="connsiteY6" fmla="*/ 10876 h 86440"/>
                <a:gd name="connsiteX7" fmla="*/ 8333 w 64194"/>
                <a:gd name="connsiteY7" fmla="*/ 20127 h 86440"/>
                <a:gd name="connsiteX8" fmla="*/ 0 w 64194"/>
                <a:gd name="connsiteY8" fmla="*/ 12924 h 86440"/>
                <a:gd name="connsiteX9" fmla="*/ 31214 w 64194"/>
                <a:gd name="connsiteY9" fmla="*/ 0 h 86440"/>
                <a:gd name="connsiteX10" fmla="*/ 60522 w 64194"/>
                <a:gd name="connsiteY10" fmla="*/ 23799 h 86440"/>
                <a:gd name="connsiteX11" fmla="*/ 46469 w 64194"/>
                <a:gd name="connsiteY11" fmla="*/ 50635 h 86440"/>
                <a:gd name="connsiteX12" fmla="*/ 20339 w 64194"/>
                <a:gd name="connsiteY12" fmla="*/ 75776 h 86440"/>
                <a:gd name="connsiteX13" fmla="*/ 64124 w 64194"/>
                <a:gd name="connsiteY13" fmla="*/ 75776 h 86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4194" h="86440">
                  <a:moveTo>
                    <a:pt x="64195" y="75847"/>
                  </a:moveTo>
                  <a:lnTo>
                    <a:pt x="64195" y="86440"/>
                  </a:lnTo>
                  <a:lnTo>
                    <a:pt x="2825" y="86440"/>
                  </a:lnTo>
                  <a:lnTo>
                    <a:pt x="2825" y="78107"/>
                  </a:lnTo>
                  <a:lnTo>
                    <a:pt x="37641" y="44562"/>
                  </a:lnTo>
                  <a:cubicBezTo>
                    <a:pt x="46680" y="35734"/>
                    <a:pt x="48375" y="30367"/>
                    <a:pt x="48375" y="25000"/>
                  </a:cubicBezTo>
                  <a:cubicBezTo>
                    <a:pt x="48375" y="16243"/>
                    <a:pt x="42161" y="10876"/>
                    <a:pt x="30155" y="10876"/>
                  </a:cubicBezTo>
                  <a:cubicBezTo>
                    <a:pt x="20974" y="10876"/>
                    <a:pt x="13559" y="13771"/>
                    <a:pt x="8333" y="20127"/>
                  </a:cubicBezTo>
                  <a:lnTo>
                    <a:pt x="0" y="12924"/>
                  </a:lnTo>
                  <a:cubicBezTo>
                    <a:pt x="6568" y="4732"/>
                    <a:pt x="17938" y="0"/>
                    <a:pt x="31214" y="0"/>
                  </a:cubicBezTo>
                  <a:cubicBezTo>
                    <a:pt x="49011" y="0"/>
                    <a:pt x="60522" y="9181"/>
                    <a:pt x="60522" y="23799"/>
                  </a:cubicBezTo>
                  <a:cubicBezTo>
                    <a:pt x="60522" y="32133"/>
                    <a:pt x="58051" y="39548"/>
                    <a:pt x="46469" y="50635"/>
                  </a:cubicBezTo>
                  <a:lnTo>
                    <a:pt x="20339" y="75776"/>
                  </a:lnTo>
                  <a:lnTo>
                    <a:pt x="64124" y="75776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D0DF0B02-D187-D828-1D59-06E2D7DD4095}"/>
                </a:ext>
              </a:extLst>
            </p:cNvPr>
            <p:cNvSpPr/>
            <p:nvPr/>
          </p:nvSpPr>
          <p:spPr>
            <a:xfrm>
              <a:off x="7469071" y="6948898"/>
              <a:ext cx="69702" cy="87428"/>
            </a:xfrm>
            <a:custGeom>
              <a:avLst/>
              <a:gdLst>
                <a:gd name="connsiteX0" fmla="*/ 0 w 69702"/>
                <a:gd name="connsiteY0" fmla="*/ 43714 h 87428"/>
                <a:gd name="connsiteX1" fmla="*/ 34887 w 69702"/>
                <a:gd name="connsiteY1" fmla="*/ 0 h 87428"/>
                <a:gd name="connsiteX2" fmla="*/ 69703 w 69702"/>
                <a:gd name="connsiteY2" fmla="*/ 43714 h 87428"/>
                <a:gd name="connsiteX3" fmla="*/ 34887 w 69702"/>
                <a:gd name="connsiteY3" fmla="*/ 87429 h 87428"/>
                <a:gd name="connsiteX4" fmla="*/ 0 w 69702"/>
                <a:gd name="connsiteY4" fmla="*/ 43714 h 87428"/>
                <a:gd name="connsiteX5" fmla="*/ 57415 w 69702"/>
                <a:gd name="connsiteY5" fmla="*/ 43714 h 87428"/>
                <a:gd name="connsiteX6" fmla="*/ 34816 w 69702"/>
                <a:gd name="connsiteY6" fmla="*/ 10876 h 87428"/>
                <a:gd name="connsiteX7" fmla="*/ 12147 w 69702"/>
                <a:gd name="connsiteY7" fmla="*/ 43714 h 87428"/>
                <a:gd name="connsiteX8" fmla="*/ 34816 w 69702"/>
                <a:gd name="connsiteY8" fmla="*/ 76553 h 87428"/>
                <a:gd name="connsiteX9" fmla="*/ 57415 w 69702"/>
                <a:gd name="connsiteY9" fmla="*/ 43714 h 87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9702" h="87428">
                  <a:moveTo>
                    <a:pt x="0" y="43714"/>
                  </a:moveTo>
                  <a:cubicBezTo>
                    <a:pt x="0" y="15890"/>
                    <a:pt x="14901" y="0"/>
                    <a:pt x="34887" y="0"/>
                  </a:cubicBezTo>
                  <a:cubicBezTo>
                    <a:pt x="54873" y="0"/>
                    <a:pt x="69703" y="15890"/>
                    <a:pt x="69703" y="43714"/>
                  </a:cubicBezTo>
                  <a:cubicBezTo>
                    <a:pt x="69703" y="71539"/>
                    <a:pt x="54802" y="87429"/>
                    <a:pt x="34887" y="87429"/>
                  </a:cubicBezTo>
                  <a:cubicBezTo>
                    <a:pt x="14972" y="87429"/>
                    <a:pt x="0" y="71539"/>
                    <a:pt x="0" y="43714"/>
                  </a:cubicBezTo>
                  <a:close/>
                  <a:moveTo>
                    <a:pt x="57415" y="43714"/>
                  </a:moveTo>
                  <a:cubicBezTo>
                    <a:pt x="57415" y="21892"/>
                    <a:pt x="48163" y="10876"/>
                    <a:pt x="34816" y="10876"/>
                  </a:cubicBezTo>
                  <a:cubicBezTo>
                    <a:pt x="21469" y="10876"/>
                    <a:pt x="12147" y="21892"/>
                    <a:pt x="12147" y="43714"/>
                  </a:cubicBezTo>
                  <a:cubicBezTo>
                    <a:pt x="12147" y="65536"/>
                    <a:pt x="21398" y="76553"/>
                    <a:pt x="34816" y="76553"/>
                  </a:cubicBezTo>
                  <a:cubicBezTo>
                    <a:pt x="48234" y="76553"/>
                    <a:pt x="57415" y="65536"/>
                    <a:pt x="57415" y="43714"/>
                  </a:cubicBez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36C03055-434A-22EA-1CC4-57133CC1EEFC}"/>
                </a:ext>
              </a:extLst>
            </p:cNvPr>
            <p:cNvSpPr/>
            <p:nvPr/>
          </p:nvSpPr>
          <p:spPr>
            <a:xfrm>
              <a:off x="7546048" y="6948898"/>
              <a:ext cx="64194" cy="86440"/>
            </a:xfrm>
            <a:custGeom>
              <a:avLst/>
              <a:gdLst>
                <a:gd name="connsiteX0" fmla="*/ 64195 w 64194"/>
                <a:gd name="connsiteY0" fmla="*/ 75847 h 86440"/>
                <a:gd name="connsiteX1" fmla="*/ 64195 w 64194"/>
                <a:gd name="connsiteY1" fmla="*/ 86440 h 86440"/>
                <a:gd name="connsiteX2" fmla="*/ 2825 w 64194"/>
                <a:gd name="connsiteY2" fmla="*/ 86440 h 86440"/>
                <a:gd name="connsiteX3" fmla="*/ 2825 w 64194"/>
                <a:gd name="connsiteY3" fmla="*/ 78107 h 86440"/>
                <a:gd name="connsiteX4" fmla="*/ 37641 w 64194"/>
                <a:gd name="connsiteY4" fmla="*/ 44562 h 86440"/>
                <a:gd name="connsiteX5" fmla="*/ 48375 w 64194"/>
                <a:gd name="connsiteY5" fmla="*/ 25000 h 86440"/>
                <a:gd name="connsiteX6" fmla="*/ 30155 w 64194"/>
                <a:gd name="connsiteY6" fmla="*/ 10876 h 86440"/>
                <a:gd name="connsiteX7" fmla="*/ 8333 w 64194"/>
                <a:gd name="connsiteY7" fmla="*/ 20127 h 86440"/>
                <a:gd name="connsiteX8" fmla="*/ 0 w 64194"/>
                <a:gd name="connsiteY8" fmla="*/ 12924 h 86440"/>
                <a:gd name="connsiteX9" fmla="*/ 31214 w 64194"/>
                <a:gd name="connsiteY9" fmla="*/ 0 h 86440"/>
                <a:gd name="connsiteX10" fmla="*/ 60522 w 64194"/>
                <a:gd name="connsiteY10" fmla="*/ 23799 h 86440"/>
                <a:gd name="connsiteX11" fmla="*/ 46469 w 64194"/>
                <a:gd name="connsiteY11" fmla="*/ 50635 h 86440"/>
                <a:gd name="connsiteX12" fmla="*/ 20339 w 64194"/>
                <a:gd name="connsiteY12" fmla="*/ 75776 h 86440"/>
                <a:gd name="connsiteX13" fmla="*/ 64124 w 64194"/>
                <a:gd name="connsiteY13" fmla="*/ 75776 h 86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4194" h="86440">
                  <a:moveTo>
                    <a:pt x="64195" y="75847"/>
                  </a:moveTo>
                  <a:lnTo>
                    <a:pt x="64195" y="86440"/>
                  </a:lnTo>
                  <a:lnTo>
                    <a:pt x="2825" y="86440"/>
                  </a:lnTo>
                  <a:lnTo>
                    <a:pt x="2825" y="78107"/>
                  </a:lnTo>
                  <a:lnTo>
                    <a:pt x="37641" y="44562"/>
                  </a:lnTo>
                  <a:cubicBezTo>
                    <a:pt x="46680" y="35734"/>
                    <a:pt x="48375" y="30367"/>
                    <a:pt x="48375" y="25000"/>
                  </a:cubicBezTo>
                  <a:cubicBezTo>
                    <a:pt x="48375" y="16243"/>
                    <a:pt x="42161" y="10876"/>
                    <a:pt x="30155" y="10876"/>
                  </a:cubicBezTo>
                  <a:cubicBezTo>
                    <a:pt x="20974" y="10876"/>
                    <a:pt x="13559" y="13771"/>
                    <a:pt x="8333" y="20127"/>
                  </a:cubicBezTo>
                  <a:lnTo>
                    <a:pt x="0" y="12924"/>
                  </a:lnTo>
                  <a:cubicBezTo>
                    <a:pt x="6568" y="4732"/>
                    <a:pt x="17938" y="0"/>
                    <a:pt x="31214" y="0"/>
                  </a:cubicBezTo>
                  <a:cubicBezTo>
                    <a:pt x="49011" y="0"/>
                    <a:pt x="60522" y="9181"/>
                    <a:pt x="60522" y="23799"/>
                  </a:cubicBezTo>
                  <a:cubicBezTo>
                    <a:pt x="60522" y="32133"/>
                    <a:pt x="58051" y="39548"/>
                    <a:pt x="46469" y="50635"/>
                  </a:cubicBezTo>
                  <a:lnTo>
                    <a:pt x="20339" y="75776"/>
                  </a:lnTo>
                  <a:lnTo>
                    <a:pt x="64124" y="75776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D955C6ED-EDBB-573E-C14F-3225D7874B11}"/>
                </a:ext>
              </a:extLst>
            </p:cNvPr>
            <p:cNvSpPr/>
            <p:nvPr/>
          </p:nvSpPr>
          <p:spPr>
            <a:xfrm>
              <a:off x="7617869" y="6949957"/>
              <a:ext cx="64406" cy="85380"/>
            </a:xfrm>
            <a:custGeom>
              <a:avLst/>
              <a:gdLst>
                <a:gd name="connsiteX0" fmla="*/ 64406 w 64406"/>
                <a:gd name="connsiteY0" fmla="*/ 0 h 85380"/>
                <a:gd name="connsiteX1" fmla="*/ 64406 w 64406"/>
                <a:gd name="connsiteY1" fmla="*/ 8263 h 85380"/>
                <a:gd name="connsiteX2" fmla="*/ 29873 w 64406"/>
                <a:gd name="connsiteY2" fmla="*/ 85381 h 85380"/>
                <a:gd name="connsiteX3" fmla="*/ 16949 w 64406"/>
                <a:gd name="connsiteY3" fmla="*/ 85381 h 85380"/>
                <a:gd name="connsiteX4" fmla="*/ 50777 w 64406"/>
                <a:gd name="connsiteY4" fmla="*/ 10593 h 85380"/>
                <a:gd name="connsiteX5" fmla="*/ 11723 w 64406"/>
                <a:gd name="connsiteY5" fmla="*/ 10593 h 85380"/>
                <a:gd name="connsiteX6" fmla="*/ 11723 w 64406"/>
                <a:gd name="connsiteY6" fmla="*/ 25847 h 85380"/>
                <a:gd name="connsiteX7" fmla="*/ 0 w 64406"/>
                <a:gd name="connsiteY7" fmla="*/ 25847 h 85380"/>
                <a:gd name="connsiteX8" fmla="*/ 0 w 64406"/>
                <a:gd name="connsiteY8" fmla="*/ 0 h 85380"/>
                <a:gd name="connsiteX9" fmla="*/ 64406 w 64406"/>
                <a:gd name="connsiteY9" fmla="*/ 0 h 85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4406" h="85380">
                  <a:moveTo>
                    <a:pt x="64406" y="0"/>
                  </a:moveTo>
                  <a:lnTo>
                    <a:pt x="64406" y="8263"/>
                  </a:lnTo>
                  <a:lnTo>
                    <a:pt x="29873" y="85381"/>
                  </a:lnTo>
                  <a:lnTo>
                    <a:pt x="16949" y="85381"/>
                  </a:lnTo>
                  <a:lnTo>
                    <a:pt x="50777" y="10593"/>
                  </a:lnTo>
                  <a:lnTo>
                    <a:pt x="11723" y="10593"/>
                  </a:lnTo>
                  <a:lnTo>
                    <a:pt x="11723" y="25847"/>
                  </a:lnTo>
                  <a:lnTo>
                    <a:pt x="0" y="25847"/>
                  </a:lnTo>
                  <a:lnTo>
                    <a:pt x="0" y="0"/>
                  </a:lnTo>
                  <a:lnTo>
                    <a:pt x="64406" y="0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A5728B-FBB8-3FB8-F7E5-AE7D2B8EE437}"/>
                </a:ext>
              </a:extLst>
            </p:cNvPr>
            <p:cNvSpPr/>
            <p:nvPr/>
          </p:nvSpPr>
          <p:spPr>
            <a:xfrm>
              <a:off x="5686312" y="6949887"/>
              <a:ext cx="36864" cy="85451"/>
            </a:xfrm>
            <a:custGeom>
              <a:avLst/>
              <a:gdLst>
                <a:gd name="connsiteX0" fmla="*/ 36864 w 36864"/>
                <a:gd name="connsiteY0" fmla="*/ 0 h 85451"/>
                <a:gd name="connsiteX1" fmla="*/ 36864 w 36864"/>
                <a:gd name="connsiteY1" fmla="*/ 85451 h 85451"/>
                <a:gd name="connsiteX2" fmla="*/ 17090 w 36864"/>
                <a:gd name="connsiteY2" fmla="*/ 85451 h 85451"/>
                <a:gd name="connsiteX3" fmla="*/ 17090 w 36864"/>
                <a:gd name="connsiteY3" fmla="*/ 15890 h 85451"/>
                <a:gd name="connsiteX4" fmla="*/ 0 w 36864"/>
                <a:gd name="connsiteY4" fmla="*/ 15890 h 85451"/>
                <a:gd name="connsiteX5" fmla="*/ 0 w 36864"/>
                <a:gd name="connsiteY5" fmla="*/ 0 h 85451"/>
                <a:gd name="connsiteX6" fmla="*/ 36864 w 36864"/>
                <a:gd name="connsiteY6" fmla="*/ 0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864" h="85451">
                  <a:moveTo>
                    <a:pt x="36864" y="0"/>
                  </a:moveTo>
                  <a:lnTo>
                    <a:pt x="36864" y="85451"/>
                  </a:lnTo>
                  <a:lnTo>
                    <a:pt x="17090" y="85451"/>
                  </a:lnTo>
                  <a:lnTo>
                    <a:pt x="17090" y="15890"/>
                  </a:lnTo>
                  <a:lnTo>
                    <a:pt x="0" y="15890"/>
                  </a:lnTo>
                  <a:lnTo>
                    <a:pt x="0" y="0"/>
                  </a:lnTo>
                  <a:lnTo>
                    <a:pt x="36864" y="0"/>
                  </a:ln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93523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Section Divi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6800" y="4121624"/>
            <a:ext cx="9144000" cy="1189844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6800" y="5403543"/>
            <a:ext cx="9144000" cy="1065496"/>
          </a:xfrm>
        </p:spPr>
        <p:txBody>
          <a:bodyPr>
            <a:noAutofit/>
          </a:bodyPr>
          <a:lstStyle>
            <a:lvl1pPr marL="0" indent="0" algn="l">
              <a:buNone/>
              <a:defRPr sz="2800" b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4064000"/>
          </a:xfrm>
          <a:prstGeom prst="rect">
            <a:avLst/>
          </a:prstGeom>
          <a:solidFill>
            <a:schemeClr val="bg1"/>
          </a:solidFill>
        </p:spPr>
      </p:pic>
      <p:cxnSp>
        <p:nvCxnSpPr>
          <p:cNvPr id="5" name="Straight Connector 4"/>
          <p:cNvCxnSpPr/>
          <p:nvPr/>
        </p:nvCxnSpPr>
        <p:spPr>
          <a:xfrm>
            <a:off x="766800" y="4064000"/>
            <a:ext cx="0" cy="110447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15A207A3-025A-9E6A-D54C-A989EADEB2DA}"/>
              </a:ext>
            </a:extLst>
          </p:cNvPr>
          <p:cNvGrpSpPr>
            <a:grpSpLocks noChangeAspect="1"/>
          </p:cNvGrpSpPr>
          <p:nvPr/>
        </p:nvGrpSpPr>
        <p:grpSpPr>
          <a:xfrm>
            <a:off x="9314855" y="5206895"/>
            <a:ext cx="2552680" cy="1290456"/>
            <a:chOff x="5669222" y="5557521"/>
            <a:chExt cx="2955434" cy="1494060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7C71ACA8-2F9F-2B58-7D51-FC404CDEF860}"/>
                </a:ext>
              </a:extLst>
            </p:cNvPr>
            <p:cNvSpPr/>
            <p:nvPr/>
          </p:nvSpPr>
          <p:spPr>
            <a:xfrm>
              <a:off x="5669222" y="6124397"/>
              <a:ext cx="1708959" cy="687425"/>
            </a:xfrm>
            <a:custGeom>
              <a:avLst/>
              <a:gdLst>
                <a:gd name="connsiteX0" fmla="*/ 1708959 w 1708959"/>
                <a:gd name="connsiteY0" fmla="*/ 0 h 687425"/>
                <a:gd name="connsiteX1" fmla="*/ 1593706 w 1708959"/>
                <a:gd name="connsiteY1" fmla="*/ 0 h 687425"/>
                <a:gd name="connsiteX2" fmla="*/ 1593706 w 1708959"/>
                <a:gd name="connsiteY2" fmla="*/ 521819 h 687425"/>
                <a:gd name="connsiteX3" fmla="*/ 1708959 w 1708959"/>
                <a:gd name="connsiteY3" fmla="*/ 521819 h 687425"/>
                <a:gd name="connsiteX4" fmla="*/ 1708959 w 1708959"/>
                <a:gd name="connsiteY4" fmla="*/ 0 h 687425"/>
                <a:gd name="connsiteX5" fmla="*/ 1536785 w 1708959"/>
                <a:gd name="connsiteY5" fmla="*/ 275422 h 687425"/>
                <a:gd name="connsiteX6" fmla="*/ 1501192 w 1708959"/>
                <a:gd name="connsiteY6" fmla="*/ 216736 h 687425"/>
                <a:gd name="connsiteX7" fmla="*/ 1446673 w 1708959"/>
                <a:gd name="connsiteY7" fmla="*/ 179801 h 687425"/>
                <a:gd name="connsiteX8" fmla="*/ 1376970 w 1708959"/>
                <a:gd name="connsiteY8" fmla="*/ 167019 h 687425"/>
                <a:gd name="connsiteX9" fmla="*/ 1303806 w 1708959"/>
                <a:gd name="connsiteY9" fmla="*/ 180154 h 687425"/>
                <a:gd name="connsiteX10" fmla="*/ 1245120 w 1708959"/>
                <a:gd name="connsiteY10" fmla="*/ 217089 h 687425"/>
                <a:gd name="connsiteX11" fmla="*/ 1205784 w 1708959"/>
                <a:gd name="connsiteY11" fmla="*/ 275069 h 687425"/>
                <a:gd name="connsiteX12" fmla="*/ 1191307 w 1708959"/>
                <a:gd name="connsiteY12" fmla="*/ 351340 h 687425"/>
                <a:gd name="connsiteX13" fmla="*/ 1206138 w 1708959"/>
                <a:gd name="connsiteY13" fmla="*/ 428599 h 687425"/>
                <a:gd name="connsiteX14" fmla="*/ 1246886 w 1708959"/>
                <a:gd name="connsiteY14" fmla="*/ 485520 h 687425"/>
                <a:gd name="connsiteX15" fmla="*/ 1307267 w 1708959"/>
                <a:gd name="connsiteY15" fmla="*/ 520689 h 687425"/>
                <a:gd name="connsiteX16" fmla="*/ 1380430 w 1708959"/>
                <a:gd name="connsiteY16" fmla="*/ 532766 h 687425"/>
                <a:gd name="connsiteX17" fmla="*/ 1472591 w 1708959"/>
                <a:gd name="connsiteY17" fmla="*/ 513768 h 687425"/>
                <a:gd name="connsiteX18" fmla="*/ 1536432 w 1708959"/>
                <a:gd name="connsiteY18" fmla="*/ 459602 h 687425"/>
                <a:gd name="connsiteX19" fmla="*/ 1457760 w 1708959"/>
                <a:gd name="connsiteY19" fmla="*/ 409885 h 687425"/>
                <a:gd name="connsiteX20" fmla="*/ 1427393 w 1708959"/>
                <a:gd name="connsiteY20" fmla="*/ 435803 h 687425"/>
                <a:gd name="connsiteX21" fmla="*/ 1381843 w 1708959"/>
                <a:gd name="connsiteY21" fmla="*/ 445760 h 687425"/>
                <a:gd name="connsiteX22" fmla="*/ 1352535 w 1708959"/>
                <a:gd name="connsiteY22" fmla="*/ 440958 h 687425"/>
                <a:gd name="connsiteX23" fmla="*/ 1326970 w 1708959"/>
                <a:gd name="connsiteY23" fmla="*/ 427470 h 687425"/>
                <a:gd name="connsiteX24" fmla="*/ 1308326 w 1708959"/>
                <a:gd name="connsiteY24" fmla="*/ 407131 h 687425"/>
                <a:gd name="connsiteX25" fmla="*/ 1299710 w 1708959"/>
                <a:gd name="connsiteY25" fmla="*/ 380930 h 687425"/>
                <a:gd name="connsiteX26" fmla="*/ 1548862 w 1708959"/>
                <a:gd name="connsiteY26" fmla="*/ 380930 h 687425"/>
                <a:gd name="connsiteX27" fmla="*/ 1549568 w 1708959"/>
                <a:gd name="connsiteY27" fmla="*/ 367795 h 687425"/>
                <a:gd name="connsiteX28" fmla="*/ 1549568 w 1708959"/>
                <a:gd name="connsiteY28" fmla="*/ 353953 h 687425"/>
                <a:gd name="connsiteX29" fmla="*/ 1536785 w 1708959"/>
                <a:gd name="connsiteY29" fmla="*/ 275281 h 687425"/>
                <a:gd name="connsiteX30" fmla="*/ 1299710 w 1708959"/>
                <a:gd name="connsiteY30" fmla="*/ 310592 h 687425"/>
                <a:gd name="connsiteX31" fmla="*/ 1306631 w 1708959"/>
                <a:gd name="connsiteY31" fmla="*/ 285380 h 687425"/>
                <a:gd name="connsiteX32" fmla="*/ 1323227 w 1708959"/>
                <a:gd name="connsiteY32" fmla="*/ 264335 h 687425"/>
                <a:gd name="connsiteX33" fmla="*/ 1347380 w 1708959"/>
                <a:gd name="connsiteY33" fmla="*/ 250211 h 687425"/>
                <a:gd name="connsiteX34" fmla="*/ 1377747 w 1708959"/>
                <a:gd name="connsiteY34" fmla="*/ 245055 h 687425"/>
                <a:gd name="connsiteX35" fmla="*/ 1428453 w 1708959"/>
                <a:gd name="connsiteY35" fmla="*/ 264405 h 687425"/>
                <a:gd name="connsiteX36" fmla="*/ 1445331 w 1708959"/>
                <a:gd name="connsiteY36" fmla="*/ 310662 h 687425"/>
                <a:gd name="connsiteX37" fmla="*/ 1299710 w 1708959"/>
                <a:gd name="connsiteY37" fmla="*/ 310662 h 687425"/>
                <a:gd name="connsiteX38" fmla="*/ 1032904 w 1708959"/>
                <a:gd name="connsiteY38" fmla="*/ 381707 h 687425"/>
                <a:gd name="connsiteX39" fmla="*/ 1016379 w 1708959"/>
                <a:gd name="connsiteY39" fmla="*/ 409320 h 687425"/>
                <a:gd name="connsiteX40" fmla="*/ 990108 w 1708959"/>
                <a:gd name="connsiteY40" fmla="*/ 428317 h 687425"/>
                <a:gd name="connsiteX41" fmla="*/ 955291 w 1708959"/>
                <a:gd name="connsiteY41" fmla="*/ 435591 h 687425"/>
                <a:gd name="connsiteX42" fmla="*/ 921111 w 1708959"/>
                <a:gd name="connsiteY42" fmla="*/ 428317 h 687425"/>
                <a:gd name="connsiteX43" fmla="*/ 895899 w 1708959"/>
                <a:gd name="connsiteY43" fmla="*/ 408967 h 687425"/>
                <a:gd name="connsiteX44" fmla="*/ 880009 w 1708959"/>
                <a:gd name="connsiteY44" fmla="*/ 381001 h 687425"/>
                <a:gd name="connsiteX45" fmla="*/ 874501 w 1708959"/>
                <a:gd name="connsiteY45" fmla="*/ 347880 h 687425"/>
                <a:gd name="connsiteX46" fmla="*/ 880009 w 1708959"/>
                <a:gd name="connsiteY46" fmla="*/ 314052 h 687425"/>
                <a:gd name="connsiteX47" fmla="*/ 895899 w 1708959"/>
                <a:gd name="connsiteY47" fmla="*/ 286439 h 687425"/>
                <a:gd name="connsiteX48" fmla="*/ 921111 w 1708959"/>
                <a:gd name="connsiteY48" fmla="*/ 267795 h 687425"/>
                <a:gd name="connsiteX49" fmla="*/ 955291 w 1708959"/>
                <a:gd name="connsiteY49" fmla="*/ 260874 h 687425"/>
                <a:gd name="connsiteX50" fmla="*/ 989825 w 1708959"/>
                <a:gd name="connsiteY50" fmla="*/ 267795 h 687425"/>
                <a:gd name="connsiteX51" fmla="*/ 1016025 w 1708959"/>
                <a:gd name="connsiteY51" fmla="*/ 286792 h 687425"/>
                <a:gd name="connsiteX52" fmla="*/ 1032904 w 1708959"/>
                <a:gd name="connsiteY52" fmla="*/ 314758 h 687425"/>
                <a:gd name="connsiteX53" fmla="*/ 1038765 w 1708959"/>
                <a:gd name="connsiteY53" fmla="*/ 347880 h 687425"/>
                <a:gd name="connsiteX54" fmla="*/ 1032904 w 1708959"/>
                <a:gd name="connsiteY54" fmla="*/ 381707 h 687425"/>
                <a:gd name="connsiteX55" fmla="*/ 1146463 w 1708959"/>
                <a:gd name="connsiteY55" fmla="*/ 178106 h 687425"/>
                <a:gd name="connsiteX56" fmla="*/ 1039472 w 1708959"/>
                <a:gd name="connsiteY56" fmla="*/ 178106 h 687425"/>
                <a:gd name="connsiteX57" fmla="*/ 1039472 w 1708959"/>
                <a:gd name="connsiteY57" fmla="*/ 222315 h 687425"/>
                <a:gd name="connsiteX58" fmla="*/ 1038059 w 1708959"/>
                <a:gd name="connsiteY58" fmla="*/ 222315 h 687425"/>
                <a:gd name="connsiteX59" fmla="*/ 990461 w 1708959"/>
                <a:gd name="connsiteY59" fmla="*/ 181567 h 687425"/>
                <a:gd name="connsiteX60" fmla="*/ 928385 w 1708959"/>
                <a:gd name="connsiteY60" fmla="*/ 168431 h 687425"/>
                <a:gd name="connsiteX61" fmla="*/ 859317 w 1708959"/>
                <a:gd name="connsiteY61" fmla="*/ 183262 h 687425"/>
                <a:gd name="connsiteX62" fmla="*/ 807905 w 1708959"/>
                <a:gd name="connsiteY62" fmla="*/ 222951 h 687425"/>
                <a:gd name="connsiteX63" fmla="*/ 775843 w 1708959"/>
                <a:gd name="connsiteY63" fmla="*/ 280225 h 687425"/>
                <a:gd name="connsiteX64" fmla="*/ 764826 w 1708959"/>
                <a:gd name="connsiteY64" fmla="*/ 348586 h 687425"/>
                <a:gd name="connsiteX65" fmla="*/ 775843 w 1708959"/>
                <a:gd name="connsiteY65" fmla="*/ 416523 h 687425"/>
                <a:gd name="connsiteX66" fmla="*/ 807905 w 1708959"/>
                <a:gd name="connsiteY66" fmla="*/ 472808 h 687425"/>
                <a:gd name="connsiteX67" fmla="*/ 859317 w 1708959"/>
                <a:gd name="connsiteY67" fmla="*/ 511155 h 687425"/>
                <a:gd name="connsiteX68" fmla="*/ 929020 w 1708959"/>
                <a:gd name="connsiteY68" fmla="*/ 525280 h 687425"/>
                <a:gd name="connsiteX69" fmla="*/ 990461 w 1708959"/>
                <a:gd name="connsiteY69" fmla="*/ 512850 h 687425"/>
                <a:gd name="connsiteX70" fmla="*/ 1033257 w 1708959"/>
                <a:gd name="connsiteY70" fmla="*/ 479729 h 687425"/>
                <a:gd name="connsiteX71" fmla="*/ 1035305 w 1708959"/>
                <a:gd name="connsiteY71" fmla="*/ 479729 h 687425"/>
                <a:gd name="connsiteX72" fmla="*/ 1035305 w 1708959"/>
                <a:gd name="connsiteY72" fmla="*/ 500421 h 687425"/>
                <a:gd name="connsiteX73" fmla="*/ 1011506 w 1708959"/>
                <a:gd name="connsiteY73" fmla="*/ 570124 h 687425"/>
                <a:gd name="connsiteX74" fmla="*/ 937989 w 1708959"/>
                <a:gd name="connsiteY74" fmla="*/ 596325 h 687425"/>
                <a:gd name="connsiteX75" fmla="*/ 878950 w 1708959"/>
                <a:gd name="connsiteY75" fmla="*/ 585590 h 687425"/>
                <a:gd name="connsiteX76" fmla="*/ 824077 w 1708959"/>
                <a:gd name="connsiteY76" fmla="*/ 552822 h 687425"/>
                <a:gd name="connsiteX77" fmla="*/ 767510 w 1708959"/>
                <a:gd name="connsiteY77" fmla="*/ 633613 h 687425"/>
                <a:gd name="connsiteX78" fmla="*/ 850702 w 1708959"/>
                <a:gd name="connsiteY78" fmla="*/ 673655 h 687425"/>
                <a:gd name="connsiteX79" fmla="*/ 944204 w 1708959"/>
                <a:gd name="connsiteY79" fmla="*/ 687426 h 687425"/>
                <a:gd name="connsiteX80" fmla="*/ 1027395 w 1708959"/>
                <a:gd name="connsiteY80" fmla="*/ 675349 h 687425"/>
                <a:gd name="connsiteX81" fmla="*/ 1091237 w 1708959"/>
                <a:gd name="connsiteY81" fmla="*/ 638768 h 687425"/>
                <a:gd name="connsiteX82" fmla="*/ 1131915 w 1708959"/>
                <a:gd name="connsiteY82" fmla="*/ 576974 h 687425"/>
                <a:gd name="connsiteX83" fmla="*/ 1146392 w 1708959"/>
                <a:gd name="connsiteY83" fmla="*/ 489334 h 687425"/>
                <a:gd name="connsiteX84" fmla="*/ 1146392 w 1708959"/>
                <a:gd name="connsiteY84" fmla="*/ 178036 h 687425"/>
                <a:gd name="connsiteX85" fmla="*/ 724078 w 1708959"/>
                <a:gd name="connsiteY85" fmla="*/ 521819 h 687425"/>
                <a:gd name="connsiteX86" fmla="*/ 724078 w 1708959"/>
                <a:gd name="connsiteY86" fmla="*/ 309250 h 687425"/>
                <a:gd name="connsiteX87" fmla="*/ 717510 w 1708959"/>
                <a:gd name="connsiteY87" fmla="*/ 258191 h 687425"/>
                <a:gd name="connsiteX88" fmla="*/ 696112 w 1708959"/>
                <a:gd name="connsiteY88" fmla="*/ 212993 h 687425"/>
                <a:gd name="connsiteX89" fmla="*/ 657129 w 1708959"/>
                <a:gd name="connsiteY89" fmla="*/ 180931 h 687425"/>
                <a:gd name="connsiteX90" fmla="*/ 598443 w 1708959"/>
                <a:gd name="connsiteY90" fmla="*/ 168502 h 687425"/>
                <a:gd name="connsiteX91" fmla="*/ 564616 w 1708959"/>
                <a:gd name="connsiteY91" fmla="*/ 173375 h 687425"/>
                <a:gd name="connsiteX92" fmla="*/ 535237 w 1708959"/>
                <a:gd name="connsiteY92" fmla="*/ 185804 h 687425"/>
                <a:gd name="connsiteX93" fmla="*/ 511791 w 1708959"/>
                <a:gd name="connsiteY93" fmla="*/ 204095 h 687425"/>
                <a:gd name="connsiteX94" fmla="*/ 495548 w 1708959"/>
                <a:gd name="connsiteY94" fmla="*/ 225846 h 687425"/>
                <a:gd name="connsiteX95" fmla="*/ 494136 w 1708959"/>
                <a:gd name="connsiteY95" fmla="*/ 225846 h 687425"/>
                <a:gd name="connsiteX96" fmla="*/ 494136 w 1708959"/>
                <a:gd name="connsiteY96" fmla="*/ 178248 h 687425"/>
                <a:gd name="connsiteX97" fmla="*/ 384391 w 1708959"/>
                <a:gd name="connsiteY97" fmla="*/ 178248 h 687425"/>
                <a:gd name="connsiteX98" fmla="*/ 384391 w 1708959"/>
                <a:gd name="connsiteY98" fmla="*/ 521960 h 687425"/>
                <a:gd name="connsiteX99" fmla="*/ 498302 w 1708959"/>
                <a:gd name="connsiteY99" fmla="*/ 521960 h 687425"/>
                <a:gd name="connsiteX100" fmla="*/ 498302 w 1708959"/>
                <a:gd name="connsiteY100" fmla="*/ 335591 h 687425"/>
                <a:gd name="connsiteX101" fmla="*/ 502116 w 1708959"/>
                <a:gd name="connsiteY101" fmla="*/ 307626 h 687425"/>
                <a:gd name="connsiteX102" fmla="*/ 513486 w 1708959"/>
                <a:gd name="connsiteY102" fmla="*/ 283826 h 687425"/>
                <a:gd name="connsiteX103" fmla="*/ 532483 w 1708959"/>
                <a:gd name="connsiteY103" fmla="*/ 267654 h 687425"/>
                <a:gd name="connsiteX104" fmla="*/ 559037 w 1708959"/>
                <a:gd name="connsiteY104" fmla="*/ 261792 h 687425"/>
                <a:gd name="connsiteX105" fmla="*/ 584248 w 1708959"/>
                <a:gd name="connsiteY105" fmla="*/ 267654 h 687425"/>
                <a:gd name="connsiteX106" fmla="*/ 599785 w 1708959"/>
                <a:gd name="connsiteY106" fmla="*/ 283544 h 687425"/>
                <a:gd name="connsiteX107" fmla="*/ 607694 w 1708959"/>
                <a:gd name="connsiteY107" fmla="*/ 306637 h 687425"/>
                <a:gd name="connsiteX108" fmla="*/ 610096 w 1708959"/>
                <a:gd name="connsiteY108" fmla="*/ 334250 h 687425"/>
                <a:gd name="connsiteX109" fmla="*/ 610096 w 1708959"/>
                <a:gd name="connsiteY109" fmla="*/ 521960 h 687425"/>
                <a:gd name="connsiteX110" fmla="*/ 723937 w 1708959"/>
                <a:gd name="connsiteY110" fmla="*/ 521960 h 687425"/>
                <a:gd name="connsiteX111" fmla="*/ 73870 w 1708959"/>
                <a:gd name="connsiteY111" fmla="*/ 286439 h 687425"/>
                <a:gd name="connsiteX112" fmla="*/ 112217 w 1708959"/>
                <a:gd name="connsiteY112" fmla="*/ 261581 h 687425"/>
                <a:gd name="connsiteX113" fmla="*/ 158827 w 1708959"/>
                <a:gd name="connsiteY113" fmla="*/ 251199 h 687425"/>
                <a:gd name="connsiteX114" fmla="*/ 202965 w 1708959"/>
                <a:gd name="connsiteY114" fmla="*/ 263275 h 687425"/>
                <a:gd name="connsiteX115" fmla="*/ 220903 w 1708959"/>
                <a:gd name="connsiteY115" fmla="*/ 300917 h 687425"/>
                <a:gd name="connsiteX116" fmla="*/ 220903 w 1708959"/>
                <a:gd name="connsiteY116" fmla="*/ 306425 h 687425"/>
                <a:gd name="connsiteX117" fmla="*/ 144279 w 1708959"/>
                <a:gd name="connsiteY117" fmla="*/ 310592 h 687425"/>
                <a:gd name="connsiteX118" fmla="*/ 72810 w 1708959"/>
                <a:gd name="connsiteY118" fmla="*/ 327188 h 687425"/>
                <a:gd name="connsiteX119" fmla="*/ 20339 w 1708959"/>
                <a:gd name="connsiteY119" fmla="*/ 362357 h 687425"/>
                <a:gd name="connsiteX120" fmla="*/ 0 w 1708959"/>
                <a:gd name="connsiteY120" fmla="*/ 422385 h 687425"/>
                <a:gd name="connsiteX121" fmla="*/ 11723 w 1708959"/>
                <a:gd name="connsiteY121" fmla="*/ 473444 h 687425"/>
                <a:gd name="connsiteX122" fmla="*/ 41737 w 1708959"/>
                <a:gd name="connsiteY122" fmla="*/ 506565 h 687425"/>
                <a:gd name="connsiteX123" fmla="*/ 82132 w 1708959"/>
                <a:gd name="connsiteY123" fmla="*/ 524503 h 687425"/>
                <a:gd name="connsiteX124" fmla="*/ 124929 w 1708959"/>
                <a:gd name="connsiteY124" fmla="*/ 530011 h 687425"/>
                <a:gd name="connsiteX125" fmla="*/ 182556 w 1708959"/>
                <a:gd name="connsiteY125" fmla="*/ 518288 h 687425"/>
                <a:gd name="connsiteX126" fmla="*/ 222245 w 1708959"/>
                <a:gd name="connsiteY126" fmla="*/ 485167 h 687425"/>
                <a:gd name="connsiteX127" fmla="*/ 224293 w 1708959"/>
                <a:gd name="connsiteY127" fmla="*/ 485167 h 687425"/>
                <a:gd name="connsiteX128" fmla="*/ 224293 w 1708959"/>
                <a:gd name="connsiteY128" fmla="*/ 521749 h 687425"/>
                <a:gd name="connsiteX129" fmla="*/ 327823 w 1708959"/>
                <a:gd name="connsiteY129" fmla="*/ 521749 h 687425"/>
                <a:gd name="connsiteX130" fmla="*/ 327823 w 1708959"/>
                <a:gd name="connsiteY130" fmla="*/ 348515 h 687425"/>
                <a:gd name="connsiteX131" fmla="*/ 319207 w 1708959"/>
                <a:gd name="connsiteY131" fmla="*/ 267442 h 687425"/>
                <a:gd name="connsiteX132" fmla="*/ 291948 w 1708959"/>
                <a:gd name="connsiteY132" fmla="*/ 210875 h 687425"/>
                <a:gd name="connsiteX133" fmla="*/ 243290 w 1708959"/>
                <a:gd name="connsiteY133" fmla="*/ 177753 h 687425"/>
                <a:gd name="connsiteX134" fmla="*/ 169773 w 1708959"/>
                <a:gd name="connsiteY134" fmla="*/ 167019 h 687425"/>
                <a:gd name="connsiteX135" fmla="*/ 87288 w 1708959"/>
                <a:gd name="connsiteY135" fmla="*/ 181496 h 687425"/>
                <a:gd name="connsiteX136" fmla="*/ 16525 w 1708959"/>
                <a:gd name="connsiteY136" fmla="*/ 224999 h 687425"/>
                <a:gd name="connsiteX137" fmla="*/ 73799 w 1708959"/>
                <a:gd name="connsiteY137" fmla="*/ 286439 h 687425"/>
                <a:gd name="connsiteX138" fmla="*/ 224363 w 1708959"/>
                <a:gd name="connsiteY138" fmla="*/ 383755 h 687425"/>
                <a:gd name="connsiteX139" fmla="*/ 206072 w 1708959"/>
                <a:gd name="connsiteY139" fmla="*/ 435167 h 687425"/>
                <a:gd name="connsiteX140" fmla="*/ 153248 w 1708959"/>
                <a:gd name="connsiteY140" fmla="*/ 454164 h 687425"/>
                <a:gd name="connsiteX141" fmla="*/ 136016 w 1708959"/>
                <a:gd name="connsiteY141" fmla="*/ 452469 h 687425"/>
                <a:gd name="connsiteX142" fmla="*/ 120126 w 1708959"/>
                <a:gd name="connsiteY142" fmla="*/ 446608 h 687425"/>
                <a:gd name="connsiteX143" fmla="*/ 108756 w 1708959"/>
                <a:gd name="connsiteY143" fmla="*/ 435591 h 687425"/>
                <a:gd name="connsiteX144" fmla="*/ 104307 w 1708959"/>
                <a:gd name="connsiteY144" fmla="*/ 418995 h 687425"/>
                <a:gd name="connsiteX145" fmla="*/ 113982 w 1708959"/>
                <a:gd name="connsiteY145" fmla="*/ 394489 h 687425"/>
                <a:gd name="connsiteX146" fmla="*/ 138488 w 1708959"/>
                <a:gd name="connsiteY146" fmla="*/ 380295 h 687425"/>
                <a:gd name="connsiteX147" fmla="*/ 172315 w 1708959"/>
                <a:gd name="connsiteY147" fmla="*/ 373727 h 687425"/>
                <a:gd name="connsiteX148" fmla="*/ 209956 w 1708959"/>
                <a:gd name="connsiteY148" fmla="*/ 372032 h 687425"/>
                <a:gd name="connsiteX149" fmla="*/ 224434 w 1708959"/>
                <a:gd name="connsiteY149" fmla="*/ 372032 h 687425"/>
                <a:gd name="connsiteX150" fmla="*/ 224434 w 1708959"/>
                <a:gd name="connsiteY150" fmla="*/ 383755 h 687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</a:cxnLst>
              <a:rect l="l" t="t" r="r" b="b"/>
              <a:pathLst>
                <a:path w="1708959" h="687425">
                  <a:moveTo>
                    <a:pt x="1708959" y="0"/>
                  </a:moveTo>
                  <a:lnTo>
                    <a:pt x="1593706" y="0"/>
                  </a:lnTo>
                  <a:lnTo>
                    <a:pt x="1593706" y="521819"/>
                  </a:lnTo>
                  <a:lnTo>
                    <a:pt x="1708959" y="521819"/>
                  </a:lnTo>
                  <a:lnTo>
                    <a:pt x="1708959" y="0"/>
                  </a:lnTo>
                  <a:close/>
                  <a:moveTo>
                    <a:pt x="1536785" y="275422"/>
                  </a:moveTo>
                  <a:cubicBezTo>
                    <a:pt x="1528240" y="252400"/>
                    <a:pt x="1516446" y="232838"/>
                    <a:pt x="1501192" y="216736"/>
                  </a:cubicBezTo>
                  <a:cubicBezTo>
                    <a:pt x="1486009" y="200635"/>
                    <a:pt x="1467859" y="188346"/>
                    <a:pt x="1446673" y="179801"/>
                  </a:cubicBezTo>
                  <a:cubicBezTo>
                    <a:pt x="1425487" y="171327"/>
                    <a:pt x="1402252" y="167019"/>
                    <a:pt x="1376970" y="167019"/>
                  </a:cubicBezTo>
                  <a:cubicBezTo>
                    <a:pt x="1351687" y="167019"/>
                    <a:pt x="1326335" y="171397"/>
                    <a:pt x="1303806" y="180154"/>
                  </a:cubicBezTo>
                  <a:cubicBezTo>
                    <a:pt x="1281278" y="188911"/>
                    <a:pt x="1261716" y="201200"/>
                    <a:pt x="1245120" y="217089"/>
                  </a:cubicBezTo>
                  <a:cubicBezTo>
                    <a:pt x="1228595" y="232979"/>
                    <a:pt x="1215459" y="252259"/>
                    <a:pt x="1205784" y="275069"/>
                  </a:cubicBezTo>
                  <a:cubicBezTo>
                    <a:pt x="1196109" y="297809"/>
                    <a:pt x="1191307" y="323233"/>
                    <a:pt x="1191307" y="351340"/>
                  </a:cubicBezTo>
                  <a:cubicBezTo>
                    <a:pt x="1191307" y="379447"/>
                    <a:pt x="1196251" y="406071"/>
                    <a:pt x="1206138" y="428599"/>
                  </a:cubicBezTo>
                  <a:cubicBezTo>
                    <a:pt x="1216024" y="451128"/>
                    <a:pt x="1229584" y="470125"/>
                    <a:pt x="1246886" y="485520"/>
                  </a:cubicBezTo>
                  <a:cubicBezTo>
                    <a:pt x="1264117" y="500986"/>
                    <a:pt x="1284244" y="512639"/>
                    <a:pt x="1307267" y="520689"/>
                  </a:cubicBezTo>
                  <a:cubicBezTo>
                    <a:pt x="1330289" y="528740"/>
                    <a:pt x="1354654" y="532766"/>
                    <a:pt x="1380430" y="532766"/>
                  </a:cubicBezTo>
                  <a:cubicBezTo>
                    <a:pt x="1415388" y="532766"/>
                    <a:pt x="1446108" y="526480"/>
                    <a:pt x="1472591" y="513768"/>
                  </a:cubicBezTo>
                  <a:cubicBezTo>
                    <a:pt x="1499074" y="501127"/>
                    <a:pt x="1520331" y="483048"/>
                    <a:pt x="1536432" y="459602"/>
                  </a:cubicBezTo>
                  <a:lnTo>
                    <a:pt x="1457760" y="409885"/>
                  </a:lnTo>
                  <a:cubicBezTo>
                    <a:pt x="1449921" y="420478"/>
                    <a:pt x="1439823" y="429094"/>
                    <a:pt x="1427393" y="435803"/>
                  </a:cubicBezTo>
                  <a:cubicBezTo>
                    <a:pt x="1414964" y="442512"/>
                    <a:pt x="1399781" y="445760"/>
                    <a:pt x="1381843" y="445760"/>
                  </a:cubicBezTo>
                  <a:cubicBezTo>
                    <a:pt x="1371744" y="445760"/>
                    <a:pt x="1361928" y="444136"/>
                    <a:pt x="1352535" y="440958"/>
                  </a:cubicBezTo>
                  <a:cubicBezTo>
                    <a:pt x="1343072" y="437710"/>
                    <a:pt x="1334597" y="433260"/>
                    <a:pt x="1326970" y="427470"/>
                  </a:cubicBezTo>
                  <a:cubicBezTo>
                    <a:pt x="1319414" y="421749"/>
                    <a:pt x="1313128" y="414970"/>
                    <a:pt x="1308326" y="407131"/>
                  </a:cubicBezTo>
                  <a:cubicBezTo>
                    <a:pt x="1303524" y="399292"/>
                    <a:pt x="1300628" y="390535"/>
                    <a:pt x="1299710" y="380930"/>
                  </a:cubicBezTo>
                  <a:lnTo>
                    <a:pt x="1548862" y="380930"/>
                  </a:lnTo>
                  <a:cubicBezTo>
                    <a:pt x="1549285" y="376764"/>
                    <a:pt x="1549568" y="372456"/>
                    <a:pt x="1549568" y="367795"/>
                  </a:cubicBezTo>
                  <a:lnTo>
                    <a:pt x="1549568" y="353953"/>
                  </a:lnTo>
                  <a:cubicBezTo>
                    <a:pt x="1549568" y="324504"/>
                    <a:pt x="1545331" y="298303"/>
                    <a:pt x="1536785" y="275281"/>
                  </a:cubicBezTo>
                  <a:moveTo>
                    <a:pt x="1299710" y="310592"/>
                  </a:moveTo>
                  <a:cubicBezTo>
                    <a:pt x="1300134" y="301835"/>
                    <a:pt x="1302465" y="293431"/>
                    <a:pt x="1306631" y="285380"/>
                  </a:cubicBezTo>
                  <a:cubicBezTo>
                    <a:pt x="1310798" y="277329"/>
                    <a:pt x="1316306" y="270338"/>
                    <a:pt x="1323227" y="264335"/>
                  </a:cubicBezTo>
                  <a:cubicBezTo>
                    <a:pt x="1330148" y="258332"/>
                    <a:pt x="1338199" y="253600"/>
                    <a:pt x="1347380" y="250211"/>
                  </a:cubicBezTo>
                  <a:cubicBezTo>
                    <a:pt x="1356560" y="246750"/>
                    <a:pt x="1366730" y="245055"/>
                    <a:pt x="1377747" y="245055"/>
                  </a:cubicBezTo>
                  <a:cubicBezTo>
                    <a:pt x="1400275" y="245055"/>
                    <a:pt x="1417224" y="251482"/>
                    <a:pt x="1428453" y="264405"/>
                  </a:cubicBezTo>
                  <a:cubicBezTo>
                    <a:pt x="1439752" y="277258"/>
                    <a:pt x="1445331" y="292724"/>
                    <a:pt x="1445331" y="310662"/>
                  </a:cubicBezTo>
                  <a:lnTo>
                    <a:pt x="1299710" y="310662"/>
                  </a:lnTo>
                  <a:close/>
                  <a:moveTo>
                    <a:pt x="1032904" y="381707"/>
                  </a:moveTo>
                  <a:cubicBezTo>
                    <a:pt x="1029020" y="392300"/>
                    <a:pt x="1023441" y="401481"/>
                    <a:pt x="1016379" y="409320"/>
                  </a:cubicBezTo>
                  <a:cubicBezTo>
                    <a:pt x="1009246" y="417159"/>
                    <a:pt x="1000489" y="423444"/>
                    <a:pt x="990108" y="428317"/>
                  </a:cubicBezTo>
                  <a:cubicBezTo>
                    <a:pt x="979797" y="433119"/>
                    <a:pt x="968144" y="435591"/>
                    <a:pt x="955291" y="435591"/>
                  </a:cubicBezTo>
                  <a:cubicBezTo>
                    <a:pt x="942438" y="435591"/>
                    <a:pt x="930998" y="433190"/>
                    <a:pt x="921111" y="428317"/>
                  </a:cubicBezTo>
                  <a:cubicBezTo>
                    <a:pt x="911224" y="423444"/>
                    <a:pt x="902820" y="417018"/>
                    <a:pt x="895899" y="408967"/>
                  </a:cubicBezTo>
                  <a:cubicBezTo>
                    <a:pt x="888978" y="400916"/>
                    <a:pt x="883682" y="391594"/>
                    <a:pt x="880009" y="381001"/>
                  </a:cubicBezTo>
                  <a:cubicBezTo>
                    <a:pt x="876337" y="370408"/>
                    <a:pt x="874501" y="359391"/>
                    <a:pt x="874501" y="347880"/>
                  </a:cubicBezTo>
                  <a:cubicBezTo>
                    <a:pt x="874501" y="336368"/>
                    <a:pt x="876337" y="324645"/>
                    <a:pt x="880009" y="314052"/>
                  </a:cubicBezTo>
                  <a:cubicBezTo>
                    <a:pt x="883682" y="303459"/>
                    <a:pt x="888978" y="294278"/>
                    <a:pt x="895899" y="286439"/>
                  </a:cubicBezTo>
                  <a:cubicBezTo>
                    <a:pt x="902820" y="278600"/>
                    <a:pt x="911224" y="272386"/>
                    <a:pt x="921111" y="267795"/>
                  </a:cubicBezTo>
                  <a:cubicBezTo>
                    <a:pt x="930998" y="263205"/>
                    <a:pt x="942368" y="260874"/>
                    <a:pt x="955291" y="260874"/>
                  </a:cubicBezTo>
                  <a:cubicBezTo>
                    <a:pt x="968215" y="260874"/>
                    <a:pt x="979656" y="263205"/>
                    <a:pt x="989825" y="267795"/>
                  </a:cubicBezTo>
                  <a:cubicBezTo>
                    <a:pt x="999924" y="272386"/>
                    <a:pt x="1008681" y="278742"/>
                    <a:pt x="1016025" y="286792"/>
                  </a:cubicBezTo>
                  <a:cubicBezTo>
                    <a:pt x="1023370" y="294843"/>
                    <a:pt x="1029020" y="304165"/>
                    <a:pt x="1032904" y="314758"/>
                  </a:cubicBezTo>
                  <a:cubicBezTo>
                    <a:pt x="1036788" y="325351"/>
                    <a:pt x="1038765" y="336368"/>
                    <a:pt x="1038765" y="347880"/>
                  </a:cubicBezTo>
                  <a:cubicBezTo>
                    <a:pt x="1038765" y="359391"/>
                    <a:pt x="1036788" y="371114"/>
                    <a:pt x="1032904" y="381707"/>
                  </a:cubicBezTo>
                  <a:moveTo>
                    <a:pt x="1146463" y="178106"/>
                  </a:moveTo>
                  <a:lnTo>
                    <a:pt x="1039472" y="178106"/>
                  </a:lnTo>
                  <a:lnTo>
                    <a:pt x="1039472" y="222315"/>
                  </a:lnTo>
                  <a:lnTo>
                    <a:pt x="1038059" y="222315"/>
                  </a:lnTo>
                  <a:cubicBezTo>
                    <a:pt x="1026124" y="203954"/>
                    <a:pt x="1010235" y="190324"/>
                    <a:pt x="990461" y="181567"/>
                  </a:cubicBezTo>
                  <a:cubicBezTo>
                    <a:pt x="970687" y="172810"/>
                    <a:pt x="949995" y="168431"/>
                    <a:pt x="928385" y="168431"/>
                  </a:cubicBezTo>
                  <a:cubicBezTo>
                    <a:pt x="902608" y="168431"/>
                    <a:pt x="879586" y="173375"/>
                    <a:pt x="859317" y="183262"/>
                  </a:cubicBezTo>
                  <a:cubicBezTo>
                    <a:pt x="839049" y="193149"/>
                    <a:pt x="821959" y="206425"/>
                    <a:pt x="807905" y="222951"/>
                  </a:cubicBezTo>
                  <a:cubicBezTo>
                    <a:pt x="793852" y="239547"/>
                    <a:pt x="783188" y="258614"/>
                    <a:pt x="775843" y="280225"/>
                  </a:cubicBezTo>
                  <a:cubicBezTo>
                    <a:pt x="768499" y="301835"/>
                    <a:pt x="764826" y="324645"/>
                    <a:pt x="764826" y="348586"/>
                  </a:cubicBezTo>
                  <a:cubicBezTo>
                    <a:pt x="764826" y="372526"/>
                    <a:pt x="768499" y="395196"/>
                    <a:pt x="775843" y="416523"/>
                  </a:cubicBezTo>
                  <a:cubicBezTo>
                    <a:pt x="783188" y="437921"/>
                    <a:pt x="793922" y="456636"/>
                    <a:pt x="807905" y="472808"/>
                  </a:cubicBezTo>
                  <a:cubicBezTo>
                    <a:pt x="821959" y="488910"/>
                    <a:pt x="839049" y="501692"/>
                    <a:pt x="859317" y="511155"/>
                  </a:cubicBezTo>
                  <a:cubicBezTo>
                    <a:pt x="879586" y="520619"/>
                    <a:pt x="902820" y="525280"/>
                    <a:pt x="929020" y="525280"/>
                  </a:cubicBezTo>
                  <a:cubicBezTo>
                    <a:pt x="952043" y="525280"/>
                    <a:pt x="972523" y="521184"/>
                    <a:pt x="990461" y="512850"/>
                  </a:cubicBezTo>
                  <a:cubicBezTo>
                    <a:pt x="1008398" y="504588"/>
                    <a:pt x="1022664" y="493500"/>
                    <a:pt x="1033257" y="479729"/>
                  </a:cubicBezTo>
                  <a:lnTo>
                    <a:pt x="1035305" y="479729"/>
                  </a:lnTo>
                  <a:lnTo>
                    <a:pt x="1035305" y="500421"/>
                  </a:lnTo>
                  <a:cubicBezTo>
                    <a:pt x="1035305" y="529376"/>
                    <a:pt x="1027395" y="552610"/>
                    <a:pt x="1011506" y="570124"/>
                  </a:cubicBezTo>
                  <a:cubicBezTo>
                    <a:pt x="995616" y="587568"/>
                    <a:pt x="971110" y="596325"/>
                    <a:pt x="937989" y="596325"/>
                  </a:cubicBezTo>
                  <a:cubicBezTo>
                    <a:pt x="918710" y="596325"/>
                    <a:pt x="899006" y="592723"/>
                    <a:pt x="878950" y="585590"/>
                  </a:cubicBezTo>
                  <a:cubicBezTo>
                    <a:pt x="858964" y="578457"/>
                    <a:pt x="840673" y="567511"/>
                    <a:pt x="824077" y="552822"/>
                  </a:cubicBezTo>
                  <a:lnTo>
                    <a:pt x="767510" y="633613"/>
                  </a:lnTo>
                  <a:cubicBezTo>
                    <a:pt x="790956" y="651056"/>
                    <a:pt x="818710" y="664403"/>
                    <a:pt x="850702" y="673655"/>
                  </a:cubicBezTo>
                  <a:cubicBezTo>
                    <a:pt x="882693" y="682835"/>
                    <a:pt x="913837" y="687426"/>
                    <a:pt x="944204" y="687426"/>
                  </a:cubicBezTo>
                  <a:cubicBezTo>
                    <a:pt x="974571" y="687426"/>
                    <a:pt x="1002254" y="683400"/>
                    <a:pt x="1027395" y="675349"/>
                  </a:cubicBezTo>
                  <a:cubicBezTo>
                    <a:pt x="1052466" y="667299"/>
                    <a:pt x="1073723" y="655081"/>
                    <a:pt x="1091237" y="638768"/>
                  </a:cubicBezTo>
                  <a:cubicBezTo>
                    <a:pt x="1108680" y="622454"/>
                    <a:pt x="1122240" y="601833"/>
                    <a:pt x="1131915" y="576974"/>
                  </a:cubicBezTo>
                  <a:cubicBezTo>
                    <a:pt x="1141590" y="552116"/>
                    <a:pt x="1146392" y="522879"/>
                    <a:pt x="1146392" y="489334"/>
                  </a:cubicBezTo>
                  <a:lnTo>
                    <a:pt x="1146392" y="178036"/>
                  </a:lnTo>
                  <a:close/>
                  <a:moveTo>
                    <a:pt x="724078" y="521819"/>
                  </a:moveTo>
                  <a:lnTo>
                    <a:pt x="724078" y="309250"/>
                  </a:lnTo>
                  <a:cubicBezTo>
                    <a:pt x="724078" y="292230"/>
                    <a:pt x="721889" y="275210"/>
                    <a:pt x="717510" y="258191"/>
                  </a:cubicBezTo>
                  <a:cubicBezTo>
                    <a:pt x="713132" y="241171"/>
                    <a:pt x="705999" y="226129"/>
                    <a:pt x="696112" y="212993"/>
                  </a:cubicBezTo>
                  <a:cubicBezTo>
                    <a:pt x="686225" y="199858"/>
                    <a:pt x="673231" y="189194"/>
                    <a:pt x="657129" y="180931"/>
                  </a:cubicBezTo>
                  <a:cubicBezTo>
                    <a:pt x="641028" y="172669"/>
                    <a:pt x="621466" y="168502"/>
                    <a:pt x="598443" y="168502"/>
                  </a:cubicBezTo>
                  <a:cubicBezTo>
                    <a:pt x="586437" y="168502"/>
                    <a:pt x="575209" y="170126"/>
                    <a:pt x="564616" y="173375"/>
                  </a:cubicBezTo>
                  <a:cubicBezTo>
                    <a:pt x="554022" y="176553"/>
                    <a:pt x="544277" y="180719"/>
                    <a:pt x="535237" y="185804"/>
                  </a:cubicBezTo>
                  <a:cubicBezTo>
                    <a:pt x="526268" y="190889"/>
                    <a:pt x="518429" y="196962"/>
                    <a:pt x="511791" y="204095"/>
                  </a:cubicBezTo>
                  <a:cubicBezTo>
                    <a:pt x="505082" y="211228"/>
                    <a:pt x="499715" y="218502"/>
                    <a:pt x="495548" y="225846"/>
                  </a:cubicBezTo>
                  <a:lnTo>
                    <a:pt x="494136" y="225846"/>
                  </a:lnTo>
                  <a:lnTo>
                    <a:pt x="494136" y="178248"/>
                  </a:lnTo>
                  <a:lnTo>
                    <a:pt x="384391" y="178248"/>
                  </a:lnTo>
                  <a:lnTo>
                    <a:pt x="384391" y="521960"/>
                  </a:lnTo>
                  <a:lnTo>
                    <a:pt x="498302" y="521960"/>
                  </a:lnTo>
                  <a:lnTo>
                    <a:pt x="498302" y="335591"/>
                  </a:lnTo>
                  <a:cubicBezTo>
                    <a:pt x="498302" y="325916"/>
                    <a:pt x="499574" y="316594"/>
                    <a:pt x="502116" y="307626"/>
                  </a:cubicBezTo>
                  <a:cubicBezTo>
                    <a:pt x="504658" y="298657"/>
                    <a:pt x="508472" y="290747"/>
                    <a:pt x="513486" y="283826"/>
                  </a:cubicBezTo>
                  <a:cubicBezTo>
                    <a:pt x="518500" y="276905"/>
                    <a:pt x="524856" y="271538"/>
                    <a:pt x="532483" y="267654"/>
                  </a:cubicBezTo>
                  <a:cubicBezTo>
                    <a:pt x="540110" y="263770"/>
                    <a:pt x="548938" y="261792"/>
                    <a:pt x="559037" y="261792"/>
                  </a:cubicBezTo>
                  <a:cubicBezTo>
                    <a:pt x="569135" y="261792"/>
                    <a:pt x="577539" y="263770"/>
                    <a:pt x="584248" y="267654"/>
                  </a:cubicBezTo>
                  <a:cubicBezTo>
                    <a:pt x="590887" y="271538"/>
                    <a:pt x="596113" y="276835"/>
                    <a:pt x="599785" y="283544"/>
                  </a:cubicBezTo>
                  <a:cubicBezTo>
                    <a:pt x="603457" y="290182"/>
                    <a:pt x="606070" y="297950"/>
                    <a:pt x="607694" y="306637"/>
                  </a:cubicBezTo>
                  <a:cubicBezTo>
                    <a:pt x="609319" y="315394"/>
                    <a:pt x="610096" y="324575"/>
                    <a:pt x="610096" y="334250"/>
                  </a:cubicBezTo>
                  <a:lnTo>
                    <a:pt x="610096" y="521960"/>
                  </a:lnTo>
                  <a:lnTo>
                    <a:pt x="723937" y="521960"/>
                  </a:lnTo>
                  <a:close/>
                  <a:moveTo>
                    <a:pt x="73870" y="286439"/>
                  </a:moveTo>
                  <a:cubicBezTo>
                    <a:pt x="84463" y="276764"/>
                    <a:pt x="97245" y="268501"/>
                    <a:pt x="112217" y="261581"/>
                  </a:cubicBezTo>
                  <a:cubicBezTo>
                    <a:pt x="127189" y="254660"/>
                    <a:pt x="142725" y="251199"/>
                    <a:pt x="158827" y="251199"/>
                  </a:cubicBezTo>
                  <a:cubicBezTo>
                    <a:pt x="176270" y="251199"/>
                    <a:pt x="191030" y="255225"/>
                    <a:pt x="202965" y="263275"/>
                  </a:cubicBezTo>
                  <a:cubicBezTo>
                    <a:pt x="214900" y="271326"/>
                    <a:pt x="220903" y="283897"/>
                    <a:pt x="220903" y="300917"/>
                  </a:cubicBezTo>
                  <a:lnTo>
                    <a:pt x="220903" y="306425"/>
                  </a:lnTo>
                  <a:cubicBezTo>
                    <a:pt x="196044" y="306425"/>
                    <a:pt x="170550" y="307837"/>
                    <a:pt x="144279" y="310592"/>
                  </a:cubicBezTo>
                  <a:cubicBezTo>
                    <a:pt x="118078" y="313346"/>
                    <a:pt x="94209" y="318854"/>
                    <a:pt x="72810" y="327188"/>
                  </a:cubicBezTo>
                  <a:cubicBezTo>
                    <a:pt x="51412" y="335450"/>
                    <a:pt x="33898" y="347244"/>
                    <a:pt x="20339" y="362357"/>
                  </a:cubicBezTo>
                  <a:cubicBezTo>
                    <a:pt x="6780" y="377540"/>
                    <a:pt x="0" y="397597"/>
                    <a:pt x="0" y="422385"/>
                  </a:cubicBezTo>
                  <a:cubicBezTo>
                    <a:pt x="0" y="442653"/>
                    <a:pt x="3884" y="459673"/>
                    <a:pt x="11723" y="473444"/>
                  </a:cubicBezTo>
                  <a:cubicBezTo>
                    <a:pt x="19562" y="487286"/>
                    <a:pt x="29520" y="498302"/>
                    <a:pt x="41737" y="506565"/>
                  </a:cubicBezTo>
                  <a:cubicBezTo>
                    <a:pt x="53884" y="514828"/>
                    <a:pt x="67373" y="520831"/>
                    <a:pt x="82132" y="524503"/>
                  </a:cubicBezTo>
                  <a:cubicBezTo>
                    <a:pt x="96822" y="528175"/>
                    <a:pt x="111158" y="530011"/>
                    <a:pt x="124929" y="530011"/>
                  </a:cubicBezTo>
                  <a:cubicBezTo>
                    <a:pt x="145621" y="530011"/>
                    <a:pt x="164830" y="526057"/>
                    <a:pt x="182556" y="518288"/>
                  </a:cubicBezTo>
                  <a:cubicBezTo>
                    <a:pt x="200281" y="510449"/>
                    <a:pt x="213488" y="499432"/>
                    <a:pt x="222245" y="485167"/>
                  </a:cubicBezTo>
                  <a:lnTo>
                    <a:pt x="224293" y="485167"/>
                  </a:lnTo>
                  <a:lnTo>
                    <a:pt x="224293" y="521749"/>
                  </a:lnTo>
                  <a:lnTo>
                    <a:pt x="327823" y="521749"/>
                  </a:lnTo>
                  <a:lnTo>
                    <a:pt x="327823" y="348515"/>
                  </a:lnTo>
                  <a:cubicBezTo>
                    <a:pt x="327823" y="317230"/>
                    <a:pt x="324928" y="290182"/>
                    <a:pt x="319207" y="267442"/>
                  </a:cubicBezTo>
                  <a:cubicBezTo>
                    <a:pt x="313416" y="244632"/>
                    <a:pt x="304377" y="225776"/>
                    <a:pt x="291948" y="210875"/>
                  </a:cubicBezTo>
                  <a:cubicBezTo>
                    <a:pt x="279518" y="195903"/>
                    <a:pt x="263275" y="184886"/>
                    <a:pt x="243290" y="177753"/>
                  </a:cubicBezTo>
                  <a:cubicBezTo>
                    <a:pt x="223233" y="170621"/>
                    <a:pt x="198798" y="167019"/>
                    <a:pt x="169773" y="167019"/>
                  </a:cubicBezTo>
                  <a:cubicBezTo>
                    <a:pt x="140748" y="167019"/>
                    <a:pt x="114194" y="171821"/>
                    <a:pt x="87288" y="181496"/>
                  </a:cubicBezTo>
                  <a:cubicBezTo>
                    <a:pt x="60381" y="191171"/>
                    <a:pt x="36794" y="205649"/>
                    <a:pt x="16525" y="224999"/>
                  </a:cubicBezTo>
                  <a:lnTo>
                    <a:pt x="73799" y="286439"/>
                  </a:lnTo>
                  <a:close/>
                  <a:moveTo>
                    <a:pt x="224363" y="383755"/>
                  </a:moveTo>
                  <a:cubicBezTo>
                    <a:pt x="224363" y="405365"/>
                    <a:pt x="218290" y="422526"/>
                    <a:pt x="206072" y="435167"/>
                  </a:cubicBezTo>
                  <a:cubicBezTo>
                    <a:pt x="193855" y="447808"/>
                    <a:pt x="176270" y="454164"/>
                    <a:pt x="153248" y="454164"/>
                  </a:cubicBezTo>
                  <a:cubicBezTo>
                    <a:pt x="147739" y="454164"/>
                    <a:pt x="141948" y="453599"/>
                    <a:pt x="136016" y="452469"/>
                  </a:cubicBezTo>
                  <a:cubicBezTo>
                    <a:pt x="130013" y="451339"/>
                    <a:pt x="124717" y="449362"/>
                    <a:pt x="120126" y="446608"/>
                  </a:cubicBezTo>
                  <a:cubicBezTo>
                    <a:pt x="115536" y="443854"/>
                    <a:pt x="111723" y="440181"/>
                    <a:pt x="108756" y="435591"/>
                  </a:cubicBezTo>
                  <a:cubicBezTo>
                    <a:pt x="105790" y="431001"/>
                    <a:pt x="104307" y="425492"/>
                    <a:pt x="104307" y="418995"/>
                  </a:cubicBezTo>
                  <a:cubicBezTo>
                    <a:pt x="104307" y="408896"/>
                    <a:pt x="107556" y="400704"/>
                    <a:pt x="113982" y="394489"/>
                  </a:cubicBezTo>
                  <a:cubicBezTo>
                    <a:pt x="120409" y="388275"/>
                    <a:pt x="128601" y="383543"/>
                    <a:pt x="138488" y="380295"/>
                  </a:cubicBezTo>
                  <a:cubicBezTo>
                    <a:pt x="148375" y="377046"/>
                    <a:pt x="159674" y="374857"/>
                    <a:pt x="172315" y="373727"/>
                  </a:cubicBezTo>
                  <a:cubicBezTo>
                    <a:pt x="184957" y="372597"/>
                    <a:pt x="197527" y="372032"/>
                    <a:pt x="209956" y="372032"/>
                  </a:cubicBezTo>
                  <a:lnTo>
                    <a:pt x="224434" y="372032"/>
                  </a:lnTo>
                  <a:lnTo>
                    <a:pt x="224434" y="383755"/>
                  </a:lnTo>
                  <a:close/>
                </a:path>
              </a:pathLst>
            </a:custGeom>
            <a:solidFill>
              <a:srgbClr val="75C044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4805BB7-D8FC-79AF-1C51-52E8D894F290}"/>
                </a:ext>
              </a:extLst>
            </p:cNvPr>
            <p:cNvSpPr/>
            <p:nvPr/>
          </p:nvSpPr>
          <p:spPr>
            <a:xfrm>
              <a:off x="7402969" y="6291486"/>
              <a:ext cx="301057" cy="365887"/>
            </a:xfrm>
            <a:custGeom>
              <a:avLst/>
              <a:gdLst>
                <a:gd name="connsiteX0" fmla="*/ 71 w 301057"/>
                <a:gd name="connsiteY0" fmla="*/ 48305 h 365887"/>
                <a:gd name="connsiteX1" fmla="*/ 62570 w 301057"/>
                <a:gd name="connsiteY1" fmla="*/ 12076 h 365887"/>
                <a:gd name="connsiteX2" fmla="*/ 138135 w 301057"/>
                <a:gd name="connsiteY2" fmla="*/ 0 h 365887"/>
                <a:gd name="connsiteX3" fmla="*/ 188205 w 301057"/>
                <a:gd name="connsiteY3" fmla="*/ 6568 h 365887"/>
                <a:gd name="connsiteX4" fmla="*/ 234109 w 301057"/>
                <a:gd name="connsiteY4" fmla="*/ 26907 h 365887"/>
                <a:gd name="connsiteX5" fmla="*/ 267936 w 301057"/>
                <a:gd name="connsiteY5" fmla="*/ 62429 h 365887"/>
                <a:gd name="connsiteX6" fmla="*/ 281072 w 301057"/>
                <a:gd name="connsiteY6" fmla="*/ 115183 h 365887"/>
                <a:gd name="connsiteX7" fmla="*/ 272103 w 301057"/>
                <a:gd name="connsiteY7" fmla="*/ 156638 h 365887"/>
                <a:gd name="connsiteX8" fmla="*/ 248939 w 301057"/>
                <a:gd name="connsiteY8" fmla="*/ 185663 h 365887"/>
                <a:gd name="connsiteX9" fmla="*/ 216807 w 301057"/>
                <a:gd name="connsiteY9" fmla="*/ 204307 h 365887"/>
                <a:gd name="connsiteX10" fmla="*/ 180931 w 301057"/>
                <a:gd name="connsiteY10" fmla="*/ 215324 h 365887"/>
                <a:gd name="connsiteX11" fmla="*/ 129166 w 301057"/>
                <a:gd name="connsiteY11" fmla="*/ 231213 h 365887"/>
                <a:gd name="connsiteX12" fmla="*/ 112570 w 301057"/>
                <a:gd name="connsiteY12" fmla="*/ 254660 h 365887"/>
                <a:gd name="connsiteX13" fmla="*/ 126059 w 301057"/>
                <a:gd name="connsiteY13" fmla="*/ 277823 h 365887"/>
                <a:gd name="connsiteX14" fmla="*/ 153318 w 301057"/>
                <a:gd name="connsiteY14" fmla="*/ 284391 h 365887"/>
                <a:gd name="connsiteX15" fmla="*/ 200282 w 301057"/>
                <a:gd name="connsiteY15" fmla="*/ 273374 h 365887"/>
                <a:gd name="connsiteX16" fmla="*/ 237569 w 301057"/>
                <a:gd name="connsiteY16" fmla="*/ 245761 h 365887"/>
                <a:gd name="connsiteX17" fmla="*/ 301058 w 301057"/>
                <a:gd name="connsiteY17" fmla="*/ 312710 h 365887"/>
                <a:gd name="connsiteX18" fmla="*/ 233756 w 301057"/>
                <a:gd name="connsiteY18" fmla="*/ 352399 h 365887"/>
                <a:gd name="connsiteX19" fmla="*/ 151270 w 301057"/>
                <a:gd name="connsiteY19" fmla="*/ 365888 h 365887"/>
                <a:gd name="connsiteX20" fmla="*/ 98799 w 301057"/>
                <a:gd name="connsiteY20" fmla="*/ 359673 h 365887"/>
                <a:gd name="connsiteX21" fmla="*/ 51483 w 301057"/>
                <a:gd name="connsiteY21" fmla="*/ 339687 h 365887"/>
                <a:gd name="connsiteX22" fmla="*/ 17302 w 301057"/>
                <a:gd name="connsiteY22" fmla="*/ 303459 h 365887"/>
                <a:gd name="connsiteX23" fmla="*/ 4167 w 301057"/>
                <a:gd name="connsiteY23" fmla="*/ 248586 h 365887"/>
                <a:gd name="connsiteX24" fmla="*/ 13842 w 301057"/>
                <a:gd name="connsiteY24" fmla="*/ 205790 h 365887"/>
                <a:gd name="connsiteX25" fmla="*/ 39406 w 301057"/>
                <a:gd name="connsiteY25" fmla="*/ 175423 h 365887"/>
                <a:gd name="connsiteX26" fmla="*/ 74929 w 301057"/>
                <a:gd name="connsiteY26" fmla="*/ 155437 h 365887"/>
                <a:gd name="connsiteX27" fmla="*/ 113912 w 301057"/>
                <a:gd name="connsiteY27" fmla="*/ 143714 h 365887"/>
                <a:gd name="connsiteX28" fmla="*/ 161864 w 301057"/>
                <a:gd name="connsiteY28" fmla="*/ 129943 h 365887"/>
                <a:gd name="connsiteX29" fmla="*/ 176694 w 301057"/>
                <a:gd name="connsiteY29" fmla="*/ 109251 h 365887"/>
                <a:gd name="connsiteX30" fmla="*/ 163205 w 301057"/>
                <a:gd name="connsiteY30" fmla="*/ 87853 h 365887"/>
                <a:gd name="connsiteX31" fmla="*/ 133898 w 301057"/>
                <a:gd name="connsiteY31" fmla="*/ 81638 h 365887"/>
                <a:gd name="connsiteX32" fmla="*/ 94562 w 301057"/>
                <a:gd name="connsiteY32" fmla="*/ 90607 h 365887"/>
                <a:gd name="connsiteX33" fmla="*/ 62146 w 301057"/>
                <a:gd name="connsiteY33" fmla="*/ 112711 h 365887"/>
                <a:gd name="connsiteX34" fmla="*/ 0 w 301057"/>
                <a:gd name="connsiteY34" fmla="*/ 48517 h 365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301057" h="365887">
                  <a:moveTo>
                    <a:pt x="71" y="48305"/>
                  </a:moveTo>
                  <a:cubicBezTo>
                    <a:pt x="17090" y="32203"/>
                    <a:pt x="37923" y="20127"/>
                    <a:pt x="62570" y="12076"/>
                  </a:cubicBezTo>
                  <a:cubicBezTo>
                    <a:pt x="87217" y="4025"/>
                    <a:pt x="112358" y="0"/>
                    <a:pt x="138135" y="0"/>
                  </a:cubicBezTo>
                  <a:cubicBezTo>
                    <a:pt x="154660" y="0"/>
                    <a:pt x="171397" y="2189"/>
                    <a:pt x="188205" y="6568"/>
                  </a:cubicBezTo>
                  <a:cubicBezTo>
                    <a:pt x="205013" y="10946"/>
                    <a:pt x="220267" y="17726"/>
                    <a:pt x="234109" y="26907"/>
                  </a:cubicBezTo>
                  <a:cubicBezTo>
                    <a:pt x="247880" y="36087"/>
                    <a:pt x="259179" y="47952"/>
                    <a:pt x="267936" y="62429"/>
                  </a:cubicBezTo>
                  <a:cubicBezTo>
                    <a:pt x="276693" y="76906"/>
                    <a:pt x="281072" y="94491"/>
                    <a:pt x="281072" y="115183"/>
                  </a:cubicBezTo>
                  <a:cubicBezTo>
                    <a:pt x="281072" y="131285"/>
                    <a:pt x="278106" y="145126"/>
                    <a:pt x="272103" y="156638"/>
                  </a:cubicBezTo>
                  <a:cubicBezTo>
                    <a:pt x="266100" y="168149"/>
                    <a:pt x="258403" y="177824"/>
                    <a:pt x="248939" y="185663"/>
                  </a:cubicBezTo>
                  <a:cubicBezTo>
                    <a:pt x="239476" y="193502"/>
                    <a:pt x="228812" y="199716"/>
                    <a:pt x="216807" y="204307"/>
                  </a:cubicBezTo>
                  <a:cubicBezTo>
                    <a:pt x="204872" y="208897"/>
                    <a:pt x="192937" y="212569"/>
                    <a:pt x="180931" y="215324"/>
                  </a:cubicBezTo>
                  <a:cubicBezTo>
                    <a:pt x="157485" y="220832"/>
                    <a:pt x="140183" y="226129"/>
                    <a:pt x="129166" y="231213"/>
                  </a:cubicBezTo>
                  <a:cubicBezTo>
                    <a:pt x="118149" y="236298"/>
                    <a:pt x="112570" y="244067"/>
                    <a:pt x="112570" y="254660"/>
                  </a:cubicBezTo>
                  <a:cubicBezTo>
                    <a:pt x="112570" y="265253"/>
                    <a:pt x="117090" y="273445"/>
                    <a:pt x="126059" y="277823"/>
                  </a:cubicBezTo>
                  <a:cubicBezTo>
                    <a:pt x="135027" y="282202"/>
                    <a:pt x="144138" y="284391"/>
                    <a:pt x="153318" y="284391"/>
                  </a:cubicBezTo>
                  <a:cubicBezTo>
                    <a:pt x="169914" y="284391"/>
                    <a:pt x="185522" y="280719"/>
                    <a:pt x="200282" y="273374"/>
                  </a:cubicBezTo>
                  <a:cubicBezTo>
                    <a:pt x="215041" y="266030"/>
                    <a:pt x="227470" y="256778"/>
                    <a:pt x="237569" y="245761"/>
                  </a:cubicBezTo>
                  <a:lnTo>
                    <a:pt x="301058" y="312710"/>
                  </a:lnTo>
                  <a:cubicBezTo>
                    <a:pt x="283120" y="330224"/>
                    <a:pt x="260662" y="343430"/>
                    <a:pt x="233756" y="352399"/>
                  </a:cubicBezTo>
                  <a:cubicBezTo>
                    <a:pt x="206849" y="361368"/>
                    <a:pt x="179378" y="365888"/>
                    <a:pt x="151270" y="365888"/>
                  </a:cubicBezTo>
                  <a:cubicBezTo>
                    <a:pt x="133756" y="365888"/>
                    <a:pt x="116313" y="363840"/>
                    <a:pt x="98799" y="359673"/>
                  </a:cubicBezTo>
                  <a:cubicBezTo>
                    <a:pt x="81285" y="355577"/>
                    <a:pt x="65536" y="348868"/>
                    <a:pt x="51483" y="339687"/>
                  </a:cubicBezTo>
                  <a:cubicBezTo>
                    <a:pt x="37429" y="330507"/>
                    <a:pt x="26059" y="318431"/>
                    <a:pt x="17302" y="303459"/>
                  </a:cubicBezTo>
                  <a:cubicBezTo>
                    <a:pt x="8545" y="288487"/>
                    <a:pt x="4167" y="270196"/>
                    <a:pt x="4167" y="248586"/>
                  </a:cubicBezTo>
                  <a:cubicBezTo>
                    <a:pt x="4167" y="231990"/>
                    <a:pt x="7345" y="217725"/>
                    <a:pt x="13842" y="205790"/>
                  </a:cubicBezTo>
                  <a:cubicBezTo>
                    <a:pt x="20268" y="193784"/>
                    <a:pt x="28813" y="183685"/>
                    <a:pt x="39406" y="175423"/>
                  </a:cubicBezTo>
                  <a:cubicBezTo>
                    <a:pt x="50000" y="167160"/>
                    <a:pt x="61864" y="160522"/>
                    <a:pt x="74929" y="155437"/>
                  </a:cubicBezTo>
                  <a:cubicBezTo>
                    <a:pt x="88064" y="150423"/>
                    <a:pt x="101059" y="146468"/>
                    <a:pt x="113912" y="143714"/>
                  </a:cubicBezTo>
                  <a:cubicBezTo>
                    <a:pt x="136016" y="138700"/>
                    <a:pt x="151976" y="134039"/>
                    <a:pt x="161864" y="129943"/>
                  </a:cubicBezTo>
                  <a:cubicBezTo>
                    <a:pt x="171751" y="125776"/>
                    <a:pt x="176694" y="118926"/>
                    <a:pt x="176694" y="109251"/>
                  </a:cubicBezTo>
                  <a:cubicBezTo>
                    <a:pt x="176694" y="99576"/>
                    <a:pt x="172245" y="92019"/>
                    <a:pt x="163205" y="87853"/>
                  </a:cubicBezTo>
                  <a:cubicBezTo>
                    <a:pt x="154236" y="83686"/>
                    <a:pt x="144491" y="81638"/>
                    <a:pt x="133898" y="81638"/>
                  </a:cubicBezTo>
                  <a:cubicBezTo>
                    <a:pt x="120056" y="81638"/>
                    <a:pt x="106991" y="84604"/>
                    <a:pt x="94562" y="90607"/>
                  </a:cubicBezTo>
                  <a:cubicBezTo>
                    <a:pt x="82132" y="96610"/>
                    <a:pt x="71327" y="103954"/>
                    <a:pt x="62146" y="112711"/>
                  </a:cubicBezTo>
                  <a:lnTo>
                    <a:pt x="0" y="48517"/>
                  </a:lnTo>
                  <a:close/>
                </a:path>
              </a:pathLst>
            </a:custGeom>
            <a:solidFill>
              <a:srgbClr val="ED1C29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A42AFC85-EA80-ED96-8FCF-D5146CE0A5A0}"/>
                </a:ext>
              </a:extLst>
            </p:cNvPr>
            <p:cNvSpPr/>
            <p:nvPr/>
          </p:nvSpPr>
          <p:spPr>
            <a:xfrm>
              <a:off x="7563350" y="5557521"/>
              <a:ext cx="1061306" cy="1256001"/>
            </a:xfrm>
            <a:custGeom>
              <a:avLst/>
              <a:gdLst>
                <a:gd name="connsiteX0" fmla="*/ 818640 w 1061306"/>
                <a:gd name="connsiteY0" fmla="*/ 1105220 h 1256001"/>
                <a:gd name="connsiteX1" fmla="*/ 680363 w 1061306"/>
                <a:gd name="connsiteY1" fmla="*/ 1242578 h 1256001"/>
                <a:gd name="connsiteX2" fmla="*/ 491311 w 1061306"/>
                <a:gd name="connsiteY2" fmla="*/ 1195121 h 1256001"/>
                <a:gd name="connsiteX3" fmla="*/ 379942 w 1061306"/>
                <a:gd name="connsiteY3" fmla="*/ 1001972 h 1256001"/>
                <a:gd name="connsiteX4" fmla="*/ 393360 w 1061306"/>
                <a:gd name="connsiteY4" fmla="*/ 635802 h 1256001"/>
                <a:gd name="connsiteX5" fmla="*/ 718640 w 1061306"/>
                <a:gd name="connsiteY5" fmla="*/ 319914 h 1256001"/>
                <a:gd name="connsiteX6" fmla="*/ 974218 w 1061306"/>
                <a:gd name="connsiteY6" fmla="*/ 0 h 1256001"/>
                <a:gd name="connsiteX7" fmla="*/ 1004373 w 1061306"/>
                <a:gd name="connsiteY7" fmla="*/ 48305 h 1256001"/>
                <a:gd name="connsiteX8" fmla="*/ 997240 w 1061306"/>
                <a:gd name="connsiteY8" fmla="*/ 326834 h 1256001"/>
                <a:gd name="connsiteX9" fmla="*/ 738132 w 1061306"/>
                <a:gd name="connsiteY9" fmla="*/ 429235 h 1256001"/>
                <a:gd name="connsiteX10" fmla="*/ 743499 w 1061306"/>
                <a:gd name="connsiteY10" fmla="*/ 432272 h 1256001"/>
                <a:gd name="connsiteX11" fmla="*/ 956421 w 1061306"/>
                <a:gd name="connsiteY11" fmla="*/ 430224 h 1256001"/>
                <a:gd name="connsiteX12" fmla="*/ 1053314 w 1061306"/>
                <a:gd name="connsiteY12" fmla="*/ 309179 h 1256001"/>
                <a:gd name="connsiteX13" fmla="*/ 1056703 w 1061306"/>
                <a:gd name="connsiteY13" fmla="*/ 325281 h 1256001"/>
                <a:gd name="connsiteX14" fmla="*/ 936577 w 1061306"/>
                <a:gd name="connsiteY14" fmla="*/ 567299 h 1256001"/>
                <a:gd name="connsiteX15" fmla="*/ 659319 w 1061306"/>
                <a:gd name="connsiteY15" fmla="*/ 507413 h 1256001"/>
                <a:gd name="connsiteX16" fmla="*/ 816239 w 1061306"/>
                <a:gd name="connsiteY16" fmla="*/ 656988 h 1256001"/>
                <a:gd name="connsiteX17" fmla="*/ 1030503 w 1061306"/>
                <a:gd name="connsiteY17" fmla="*/ 580505 h 1256001"/>
                <a:gd name="connsiteX18" fmla="*/ 1030503 w 1061306"/>
                <a:gd name="connsiteY18" fmla="*/ 603669 h 1256001"/>
                <a:gd name="connsiteX19" fmla="*/ 913837 w 1061306"/>
                <a:gd name="connsiteY19" fmla="*/ 803880 h 1256001"/>
                <a:gd name="connsiteX20" fmla="*/ 695547 w 1061306"/>
                <a:gd name="connsiteY20" fmla="*/ 780434 h 1256001"/>
                <a:gd name="connsiteX21" fmla="*/ 577822 w 1061306"/>
                <a:gd name="connsiteY21" fmla="*/ 606706 h 1256001"/>
                <a:gd name="connsiteX22" fmla="*/ 576833 w 1061306"/>
                <a:gd name="connsiteY22" fmla="*/ 627822 h 1256001"/>
                <a:gd name="connsiteX23" fmla="*/ 701550 w 1061306"/>
                <a:gd name="connsiteY23" fmla="*/ 857834 h 1256001"/>
                <a:gd name="connsiteX24" fmla="*/ 969133 w 1061306"/>
                <a:gd name="connsiteY24" fmla="*/ 899077 h 1256001"/>
                <a:gd name="connsiteX25" fmla="*/ 959105 w 1061306"/>
                <a:gd name="connsiteY25" fmla="*/ 915179 h 1256001"/>
                <a:gd name="connsiteX26" fmla="*/ 669347 w 1061306"/>
                <a:gd name="connsiteY26" fmla="*/ 1015743 h 1256001"/>
                <a:gd name="connsiteX27" fmla="*/ 484884 w 1061306"/>
                <a:gd name="connsiteY27" fmla="*/ 758188 h 1256001"/>
                <a:gd name="connsiteX28" fmla="*/ 538203 w 1061306"/>
                <a:gd name="connsiteY28" fmla="*/ 1005997 h 1256001"/>
                <a:gd name="connsiteX29" fmla="*/ 818569 w 1061306"/>
                <a:gd name="connsiteY29" fmla="*/ 1105291 h 1256001"/>
                <a:gd name="connsiteX30" fmla="*/ 490252 w 1061306"/>
                <a:gd name="connsiteY30" fmla="*/ 1254372 h 1256001"/>
                <a:gd name="connsiteX31" fmla="*/ 333261 w 1061306"/>
                <a:gd name="connsiteY31" fmla="*/ 806634 h 1256001"/>
                <a:gd name="connsiteX32" fmla="*/ 0 w 1061306"/>
                <a:gd name="connsiteY32" fmla="*/ 1254372 h 1256001"/>
                <a:gd name="connsiteX33" fmla="*/ 309885 w 1061306"/>
                <a:gd name="connsiteY33" fmla="*/ 1093497 h 1256001"/>
                <a:gd name="connsiteX34" fmla="*/ 490252 w 1061306"/>
                <a:gd name="connsiteY34" fmla="*/ 1254372 h 1256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061306" h="1256001">
                  <a:moveTo>
                    <a:pt x="818640" y="1105220"/>
                  </a:moveTo>
                  <a:cubicBezTo>
                    <a:pt x="799854" y="1171886"/>
                    <a:pt x="747171" y="1224217"/>
                    <a:pt x="680363" y="1242578"/>
                  </a:cubicBezTo>
                  <a:cubicBezTo>
                    <a:pt x="613556" y="1260940"/>
                    <a:pt x="541523" y="1242861"/>
                    <a:pt x="491311" y="1195121"/>
                  </a:cubicBezTo>
                  <a:cubicBezTo>
                    <a:pt x="436368" y="1142932"/>
                    <a:pt x="397597" y="1075701"/>
                    <a:pt x="379942" y="1001972"/>
                  </a:cubicBezTo>
                  <a:cubicBezTo>
                    <a:pt x="350987" y="881139"/>
                    <a:pt x="355648" y="754163"/>
                    <a:pt x="393360" y="635802"/>
                  </a:cubicBezTo>
                  <a:cubicBezTo>
                    <a:pt x="441947" y="483119"/>
                    <a:pt x="564616" y="364052"/>
                    <a:pt x="718640" y="319914"/>
                  </a:cubicBezTo>
                  <a:cubicBezTo>
                    <a:pt x="862919" y="278600"/>
                    <a:pt x="965743" y="149787"/>
                    <a:pt x="974218" y="0"/>
                  </a:cubicBezTo>
                  <a:lnTo>
                    <a:pt x="1004373" y="48305"/>
                  </a:lnTo>
                  <a:cubicBezTo>
                    <a:pt x="1057904" y="133968"/>
                    <a:pt x="1055079" y="243996"/>
                    <a:pt x="997240" y="326834"/>
                  </a:cubicBezTo>
                  <a:cubicBezTo>
                    <a:pt x="939331" y="409673"/>
                    <a:pt x="837001" y="450068"/>
                    <a:pt x="738132" y="429235"/>
                  </a:cubicBezTo>
                  <a:lnTo>
                    <a:pt x="743499" y="432272"/>
                  </a:lnTo>
                  <a:cubicBezTo>
                    <a:pt x="809600" y="469418"/>
                    <a:pt x="891026" y="468712"/>
                    <a:pt x="956421" y="430224"/>
                  </a:cubicBezTo>
                  <a:cubicBezTo>
                    <a:pt x="1002396" y="403246"/>
                    <a:pt x="1037071" y="359956"/>
                    <a:pt x="1053314" y="309179"/>
                  </a:cubicBezTo>
                  <a:lnTo>
                    <a:pt x="1056703" y="325281"/>
                  </a:lnTo>
                  <a:cubicBezTo>
                    <a:pt x="1077254" y="423797"/>
                    <a:pt x="1027537" y="524079"/>
                    <a:pt x="936577" y="567299"/>
                  </a:cubicBezTo>
                  <a:cubicBezTo>
                    <a:pt x="845687" y="610519"/>
                    <a:pt x="705929" y="576833"/>
                    <a:pt x="659319" y="507413"/>
                  </a:cubicBezTo>
                  <a:cubicBezTo>
                    <a:pt x="659319" y="507413"/>
                    <a:pt x="693570" y="629446"/>
                    <a:pt x="816239" y="656988"/>
                  </a:cubicBezTo>
                  <a:cubicBezTo>
                    <a:pt x="889331" y="673372"/>
                    <a:pt x="991308" y="650985"/>
                    <a:pt x="1030503" y="580505"/>
                  </a:cubicBezTo>
                  <a:lnTo>
                    <a:pt x="1030503" y="603669"/>
                  </a:lnTo>
                  <a:cubicBezTo>
                    <a:pt x="1027466" y="699219"/>
                    <a:pt x="978314" y="777326"/>
                    <a:pt x="913837" y="803880"/>
                  </a:cubicBezTo>
                  <a:cubicBezTo>
                    <a:pt x="849360" y="830433"/>
                    <a:pt x="753739" y="818710"/>
                    <a:pt x="695547" y="780434"/>
                  </a:cubicBezTo>
                  <a:cubicBezTo>
                    <a:pt x="621113" y="731493"/>
                    <a:pt x="585590" y="669770"/>
                    <a:pt x="577822" y="606706"/>
                  </a:cubicBezTo>
                  <a:lnTo>
                    <a:pt x="576833" y="627822"/>
                  </a:lnTo>
                  <a:cubicBezTo>
                    <a:pt x="572454" y="719346"/>
                    <a:pt x="625138" y="803527"/>
                    <a:pt x="701550" y="857834"/>
                  </a:cubicBezTo>
                  <a:cubicBezTo>
                    <a:pt x="776267" y="910942"/>
                    <a:pt x="881351" y="925419"/>
                    <a:pt x="969133" y="899077"/>
                  </a:cubicBezTo>
                  <a:lnTo>
                    <a:pt x="959105" y="915179"/>
                  </a:lnTo>
                  <a:cubicBezTo>
                    <a:pt x="900772" y="1008540"/>
                    <a:pt x="774148" y="1049429"/>
                    <a:pt x="669347" y="1015743"/>
                  </a:cubicBezTo>
                  <a:cubicBezTo>
                    <a:pt x="564545" y="982128"/>
                    <a:pt x="474150" y="884317"/>
                    <a:pt x="484884" y="758188"/>
                  </a:cubicBezTo>
                  <a:cubicBezTo>
                    <a:pt x="478317" y="834953"/>
                    <a:pt x="488910" y="929868"/>
                    <a:pt x="538203" y="1005997"/>
                  </a:cubicBezTo>
                  <a:cubicBezTo>
                    <a:pt x="599291" y="1100347"/>
                    <a:pt x="713555" y="1145262"/>
                    <a:pt x="818569" y="1105291"/>
                  </a:cubicBezTo>
                  <a:moveTo>
                    <a:pt x="490252" y="1254372"/>
                  </a:moveTo>
                  <a:cubicBezTo>
                    <a:pt x="364546" y="1142437"/>
                    <a:pt x="304942" y="972523"/>
                    <a:pt x="333261" y="806634"/>
                  </a:cubicBezTo>
                  <a:cubicBezTo>
                    <a:pt x="300210" y="1000348"/>
                    <a:pt x="230295" y="1184033"/>
                    <a:pt x="0" y="1254372"/>
                  </a:cubicBezTo>
                  <a:cubicBezTo>
                    <a:pt x="177400" y="1263482"/>
                    <a:pt x="281708" y="1237635"/>
                    <a:pt x="309885" y="1093497"/>
                  </a:cubicBezTo>
                  <a:cubicBezTo>
                    <a:pt x="307837" y="1196745"/>
                    <a:pt x="372244" y="1265177"/>
                    <a:pt x="490252" y="1254372"/>
                  </a:cubicBezTo>
                </a:path>
              </a:pathLst>
            </a:custGeom>
            <a:solidFill>
              <a:srgbClr val="E2E3E4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0D9F6601-27DA-9B02-B399-4302808ADAF3}"/>
                </a:ext>
              </a:extLst>
            </p:cNvPr>
            <p:cNvSpPr/>
            <p:nvPr/>
          </p:nvSpPr>
          <p:spPr>
            <a:xfrm>
              <a:off x="5734193" y="6948404"/>
              <a:ext cx="73163" cy="88417"/>
            </a:xfrm>
            <a:custGeom>
              <a:avLst/>
              <a:gdLst>
                <a:gd name="connsiteX0" fmla="*/ 0 w 73163"/>
                <a:gd name="connsiteY0" fmla="*/ 44209 h 88417"/>
                <a:gd name="connsiteX1" fmla="*/ 36582 w 73163"/>
                <a:gd name="connsiteY1" fmla="*/ 0 h 88417"/>
                <a:gd name="connsiteX2" fmla="*/ 73163 w 73163"/>
                <a:gd name="connsiteY2" fmla="*/ 44209 h 88417"/>
                <a:gd name="connsiteX3" fmla="*/ 36582 w 73163"/>
                <a:gd name="connsiteY3" fmla="*/ 88418 h 88417"/>
                <a:gd name="connsiteX4" fmla="*/ 0 w 73163"/>
                <a:gd name="connsiteY4" fmla="*/ 44209 h 88417"/>
                <a:gd name="connsiteX5" fmla="*/ 53319 w 73163"/>
                <a:gd name="connsiteY5" fmla="*/ 44209 h 88417"/>
                <a:gd name="connsiteX6" fmla="*/ 36582 w 73163"/>
                <a:gd name="connsiteY6" fmla="*/ 16737 h 88417"/>
                <a:gd name="connsiteX7" fmla="*/ 19986 w 73163"/>
                <a:gd name="connsiteY7" fmla="*/ 44209 h 88417"/>
                <a:gd name="connsiteX8" fmla="*/ 36582 w 73163"/>
                <a:gd name="connsiteY8" fmla="*/ 71680 h 88417"/>
                <a:gd name="connsiteX9" fmla="*/ 53319 w 73163"/>
                <a:gd name="connsiteY9" fmla="*/ 44209 h 88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3163" h="88417">
                  <a:moveTo>
                    <a:pt x="0" y="44209"/>
                  </a:moveTo>
                  <a:cubicBezTo>
                    <a:pt x="0" y="16031"/>
                    <a:pt x="15607" y="0"/>
                    <a:pt x="36582" y="0"/>
                  </a:cubicBezTo>
                  <a:cubicBezTo>
                    <a:pt x="57556" y="0"/>
                    <a:pt x="73163" y="15960"/>
                    <a:pt x="73163" y="44209"/>
                  </a:cubicBezTo>
                  <a:cubicBezTo>
                    <a:pt x="73163" y="72457"/>
                    <a:pt x="57697" y="88418"/>
                    <a:pt x="36582" y="88418"/>
                  </a:cubicBezTo>
                  <a:cubicBezTo>
                    <a:pt x="15466" y="88418"/>
                    <a:pt x="0" y="72457"/>
                    <a:pt x="0" y="44209"/>
                  </a:cubicBezTo>
                  <a:close/>
                  <a:moveTo>
                    <a:pt x="53319" y="44209"/>
                  </a:moveTo>
                  <a:cubicBezTo>
                    <a:pt x="53319" y="24788"/>
                    <a:pt x="46469" y="16737"/>
                    <a:pt x="36582" y="16737"/>
                  </a:cubicBezTo>
                  <a:cubicBezTo>
                    <a:pt x="26695" y="16737"/>
                    <a:pt x="19986" y="24788"/>
                    <a:pt x="19986" y="44209"/>
                  </a:cubicBezTo>
                  <a:cubicBezTo>
                    <a:pt x="19986" y="63630"/>
                    <a:pt x="26836" y="71680"/>
                    <a:pt x="36582" y="71680"/>
                  </a:cubicBezTo>
                  <a:cubicBezTo>
                    <a:pt x="46327" y="71680"/>
                    <a:pt x="53319" y="63630"/>
                    <a:pt x="53319" y="44209"/>
                  </a:cubicBez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D7054C74-7CB4-8B4D-CA97-12EB9C5D7991}"/>
                </a:ext>
              </a:extLst>
            </p:cNvPr>
            <p:cNvSpPr/>
            <p:nvPr/>
          </p:nvSpPr>
          <p:spPr>
            <a:xfrm>
              <a:off x="5817102" y="6948404"/>
              <a:ext cx="73163" cy="88417"/>
            </a:xfrm>
            <a:custGeom>
              <a:avLst/>
              <a:gdLst>
                <a:gd name="connsiteX0" fmla="*/ 0 w 73163"/>
                <a:gd name="connsiteY0" fmla="*/ 44209 h 88417"/>
                <a:gd name="connsiteX1" fmla="*/ 36582 w 73163"/>
                <a:gd name="connsiteY1" fmla="*/ 0 h 88417"/>
                <a:gd name="connsiteX2" fmla="*/ 73163 w 73163"/>
                <a:gd name="connsiteY2" fmla="*/ 44209 h 88417"/>
                <a:gd name="connsiteX3" fmla="*/ 36582 w 73163"/>
                <a:gd name="connsiteY3" fmla="*/ 88418 h 88417"/>
                <a:gd name="connsiteX4" fmla="*/ 0 w 73163"/>
                <a:gd name="connsiteY4" fmla="*/ 44209 h 88417"/>
                <a:gd name="connsiteX5" fmla="*/ 53319 w 73163"/>
                <a:gd name="connsiteY5" fmla="*/ 44209 h 88417"/>
                <a:gd name="connsiteX6" fmla="*/ 36582 w 73163"/>
                <a:gd name="connsiteY6" fmla="*/ 16737 h 88417"/>
                <a:gd name="connsiteX7" fmla="*/ 19986 w 73163"/>
                <a:gd name="connsiteY7" fmla="*/ 44209 h 88417"/>
                <a:gd name="connsiteX8" fmla="*/ 36582 w 73163"/>
                <a:gd name="connsiteY8" fmla="*/ 71680 h 88417"/>
                <a:gd name="connsiteX9" fmla="*/ 53319 w 73163"/>
                <a:gd name="connsiteY9" fmla="*/ 44209 h 88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3163" h="88417">
                  <a:moveTo>
                    <a:pt x="0" y="44209"/>
                  </a:moveTo>
                  <a:cubicBezTo>
                    <a:pt x="0" y="16031"/>
                    <a:pt x="15607" y="0"/>
                    <a:pt x="36582" y="0"/>
                  </a:cubicBezTo>
                  <a:cubicBezTo>
                    <a:pt x="57556" y="0"/>
                    <a:pt x="73163" y="15960"/>
                    <a:pt x="73163" y="44209"/>
                  </a:cubicBezTo>
                  <a:cubicBezTo>
                    <a:pt x="73163" y="72457"/>
                    <a:pt x="57697" y="88418"/>
                    <a:pt x="36582" y="88418"/>
                  </a:cubicBezTo>
                  <a:cubicBezTo>
                    <a:pt x="15466" y="88418"/>
                    <a:pt x="0" y="72457"/>
                    <a:pt x="0" y="44209"/>
                  </a:cubicBezTo>
                  <a:close/>
                  <a:moveTo>
                    <a:pt x="53319" y="44209"/>
                  </a:moveTo>
                  <a:cubicBezTo>
                    <a:pt x="53319" y="24788"/>
                    <a:pt x="46469" y="16737"/>
                    <a:pt x="36582" y="16737"/>
                  </a:cubicBezTo>
                  <a:cubicBezTo>
                    <a:pt x="26695" y="16737"/>
                    <a:pt x="19986" y="24788"/>
                    <a:pt x="19986" y="44209"/>
                  </a:cubicBezTo>
                  <a:cubicBezTo>
                    <a:pt x="19986" y="63630"/>
                    <a:pt x="26836" y="71680"/>
                    <a:pt x="36582" y="71680"/>
                  </a:cubicBezTo>
                  <a:cubicBezTo>
                    <a:pt x="46327" y="71680"/>
                    <a:pt x="53319" y="63630"/>
                    <a:pt x="53319" y="44209"/>
                  </a:cubicBez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6D1B0F6-0204-0CB7-F672-BFDC22545B20}"/>
                </a:ext>
              </a:extLst>
            </p:cNvPr>
            <p:cNvSpPr/>
            <p:nvPr/>
          </p:nvSpPr>
          <p:spPr>
            <a:xfrm>
              <a:off x="5936734" y="6949887"/>
              <a:ext cx="75635" cy="85451"/>
            </a:xfrm>
            <a:custGeom>
              <a:avLst/>
              <a:gdLst>
                <a:gd name="connsiteX0" fmla="*/ 54449 w 75635"/>
                <a:gd name="connsiteY0" fmla="*/ 85451 h 85451"/>
                <a:gd name="connsiteX1" fmla="*/ 37994 w 75635"/>
                <a:gd name="connsiteY1" fmla="*/ 61652 h 85451"/>
                <a:gd name="connsiteX2" fmla="*/ 19774 w 75635"/>
                <a:gd name="connsiteY2" fmla="*/ 61652 h 85451"/>
                <a:gd name="connsiteX3" fmla="*/ 19774 w 75635"/>
                <a:gd name="connsiteY3" fmla="*/ 85451 h 85451"/>
                <a:gd name="connsiteX4" fmla="*/ 0 w 75635"/>
                <a:gd name="connsiteY4" fmla="*/ 85451 h 85451"/>
                <a:gd name="connsiteX5" fmla="*/ 0 w 75635"/>
                <a:gd name="connsiteY5" fmla="*/ 0 h 85451"/>
                <a:gd name="connsiteX6" fmla="*/ 37005 w 75635"/>
                <a:gd name="connsiteY6" fmla="*/ 0 h 85451"/>
                <a:gd name="connsiteX7" fmla="*/ 74082 w 75635"/>
                <a:gd name="connsiteY7" fmla="*/ 31003 h 85451"/>
                <a:gd name="connsiteX8" fmla="*/ 56497 w 75635"/>
                <a:gd name="connsiteY8" fmla="*/ 57980 h 85451"/>
                <a:gd name="connsiteX9" fmla="*/ 75635 w 75635"/>
                <a:gd name="connsiteY9" fmla="*/ 85451 h 85451"/>
                <a:gd name="connsiteX10" fmla="*/ 54378 w 75635"/>
                <a:gd name="connsiteY10" fmla="*/ 85451 h 85451"/>
                <a:gd name="connsiteX11" fmla="*/ 35875 w 75635"/>
                <a:gd name="connsiteY11" fmla="*/ 16172 h 85451"/>
                <a:gd name="connsiteX12" fmla="*/ 19774 w 75635"/>
                <a:gd name="connsiteY12" fmla="*/ 16172 h 85451"/>
                <a:gd name="connsiteX13" fmla="*/ 19774 w 75635"/>
                <a:gd name="connsiteY13" fmla="*/ 45974 h 85451"/>
                <a:gd name="connsiteX14" fmla="*/ 35875 w 75635"/>
                <a:gd name="connsiteY14" fmla="*/ 45974 h 85451"/>
                <a:gd name="connsiteX15" fmla="*/ 54025 w 75635"/>
                <a:gd name="connsiteY15" fmla="*/ 31073 h 85451"/>
                <a:gd name="connsiteX16" fmla="*/ 35875 w 75635"/>
                <a:gd name="connsiteY16" fmla="*/ 16172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5635" h="85451">
                  <a:moveTo>
                    <a:pt x="54449" y="85451"/>
                  </a:moveTo>
                  <a:lnTo>
                    <a:pt x="37994" y="61652"/>
                  </a:lnTo>
                  <a:lnTo>
                    <a:pt x="19774" y="61652"/>
                  </a:lnTo>
                  <a:lnTo>
                    <a:pt x="19774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37005" y="0"/>
                  </a:lnTo>
                  <a:cubicBezTo>
                    <a:pt x="59816" y="0"/>
                    <a:pt x="74082" y="11864"/>
                    <a:pt x="74082" y="31003"/>
                  </a:cubicBezTo>
                  <a:cubicBezTo>
                    <a:pt x="74082" y="43785"/>
                    <a:pt x="67584" y="53178"/>
                    <a:pt x="56497" y="57980"/>
                  </a:cubicBezTo>
                  <a:lnTo>
                    <a:pt x="75635" y="85451"/>
                  </a:lnTo>
                  <a:lnTo>
                    <a:pt x="54378" y="85451"/>
                  </a:lnTo>
                  <a:close/>
                  <a:moveTo>
                    <a:pt x="35875" y="16172"/>
                  </a:moveTo>
                  <a:lnTo>
                    <a:pt x="19774" y="16172"/>
                  </a:lnTo>
                  <a:lnTo>
                    <a:pt x="19774" y="45974"/>
                  </a:lnTo>
                  <a:lnTo>
                    <a:pt x="35875" y="45974"/>
                  </a:lnTo>
                  <a:cubicBezTo>
                    <a:pt x="47952" y="45974"/>
                    <a:pt x="54025" y="40395"/>
                    <a:pt x="54025" y="31073"/>
                  </a:cubicBezTo>
                  <a:cubicBezTo>
                    <a:pt x="54025" y="21751"/>
                    <a:pt x="47952" y="16172"/>
                    <a:pt x="35875" y="16172"/>
                  </a:cubicBez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8CA74AA-5DD5-1CB0-02C8-B43BFE174B75}"/>
                </a:ext>
              </a:extLst>
            </p:cNvPr>
            <p:cNvSpPr/>
            <p:nvPr/>
          </p:nvSpPr>
          <p:spPr>
            <a:xfrm>
              <a:off x="6026423" y="6949887"/>
              <a:ext cx="66171" cy="85451"/>
            </a:xfrm>
            <a:custGeom>
              <a:avLst/>
              <a:gdLst>
                <a:gd name="connsiteX0" fmla="*/ 66172 w 66171"/>
                <a:gd name="connsiteY0" fmla="*/ 69562 h 85451"/>
                <a:gd name="connsiteX1" fmla="*/ 66172 w 66171"/>
                <a:gd name="connsiteY1" fmla="*/ 85451 h 85451"/>
                <a:gd name="connsiteX2" fmla="*/ 0 w 66171"/>
                <a:gd name="connsiteY2" fmla="*/ 85451 h 85451"/>
                <a:gd name="connsiteX3" fmla="*/ 0 w 66171"/>
                <a:gd name="connsiteY3" fmla="*/ 0 h 85451"/>
                <a:gd name="connsiteX4" fmla="*/ 64548 w 66171"/>
                <a:gd name="connsiteY4" fmla="*/ 0 h 85451"/>
                <a:gd name="connsiteX5" fmla="*/ 64548 w 66171"/>
                <a:gd name="connsiteY5" fmla="*/ 15890 h 85451"/>
                <a:gd name="connsiteX6" fmla="*/ 19633 w 66171"/>
                <a:gd name="connsiteY6" fmla="*/ 15890 h 85451"/>
                <a:gd name="connsiteX7" fmla="*/ 19633 w 66171"/>
                <a:gd name="connsiteY7" fmla="*/ 34463 h 85451"/>
                <a:gd name="connsiteX8" fmla="*/ 59322 w 66171"/>
                <a:gd name="connsiteY8" fmla="*/ 34463 h 85451"/>
                <a:gd name="connsiteX9" fmla="*/ 59322 w 66171"/>
                <a:gd name="connsiteY9" fmla="*/ 49858 h 85451"/>
                <a:gd name="connsiteX10" fmla="*/ 19633 w 66171"/>
                <a:gd name="connsiteY10" fmla="*/ 49858 h 85451"/>
                <a:gd name="connsiteX11" fmla="*/ 19633 w 66171"/>
                <a:gd name="connsiteY11" fmla="*/ 69632 h 85451"/>
                <a:gd name="connsiteX12" fmla="*/ 66101 w 66171"/>
                <a:gd name="connsiteY12" fmla="*/ 69632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71" h="85451">
                  <a:moveTo>
                    <a:pt x="66172" y="69562"/>
                  </a:moveTo>
                  <a:lnTo>
                    <a:pt x="66172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64548" y="0"/>
                  </a:lnTo>
                  <a:lnTo>
                    <a:pt x="64548" y="15890"/>
                  </a:lnTo>
                  <a:lnTo>
                    <a:pt x="19633" y="15890"/>
                  </a:lnTo>
                  <a:lnTo>
                    <a:pt x="19633" y="34463"/>
                  </a:lnTo>
                  <a:lnTo>
                    <a:pt x="59322" y="34463"/>
                  </a:lnTo>
                  <a:lnTo>
                    <a:pt x="59322" y="49858"/>
                  </a:lnTo>
                  <a:lnTo>
                    <a:pt x="19633" y="49858"/>
                  </a:lnTo>
                  <a:lnTo>
                    <a:pt x="19633" y="69632"/>
                  </a:lnTo>
                  <a:lnTo>
                    <a:pt x="66101" y="69632"/>
                  </a:ln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E7D2DF5-92F1-2D29-972D-A2AED43127DA}"/>
                </a:ext>
              </a:extLst>
            </p:cNvPr>
            <p:cNvSpPr/>
            <p:nvPr/>
          </p:nvSpPr>
          <p:spPr>
            <a:xfrm>
              <a:off x="6102835" y="6948404"/>
              <a:ext cx="82697" cy="88417"/>
            </a:xfrm>
            <a:custGeom>
              <a:avLst/>
              <a:gdLst>
                <a:gd name="connsiteX0" fmla="*/ 63065 w 82697"/>
                <a:gd name="connsiteY0" fmla="*/ 42867 h 88417"/>
                <a:gd name="connsiteX1" fmla="*/ 81144 w 82697"/>
                <a:gd name="connsiteY1" fmla="*/ 42867 h 88417"/>
                <a:gd name="connsiteX2" fmla="*/ 81144 w 82697"/>
                <a:gd name="connsiteY2" fmla="*/ 77542 h 88417"/>
                <a:gd name="connsiteX3" fmla="*/ 46610 w 82697"/>
                <a:gd name="connsiteY3" fmla="*/ 88418 h 88417"/>
                <a:gd name="connsiteX4" fmla="*/ 0 w 82697"/>
                <a:gd name="connsiteY4" fmla="*/ 44209 h 88417"/>
                <a:gd name="connsiteX5" fmla="*/ 46963 w 82697"/>
                <a:gd name="connsiteY5" fmla="*/ 0 h 88417"/>
                <a:gd name="connsiteX6" fmla="*/ 82697 w 82697"/>
                <a:gd name="connsiteY6" fmla="*/ 14760 h 88417"/>
                <a:gd name="connsiteX7" fmla="*/ 69985 w 82697"/>
                <a:gd name="connsiteY7" fmla="*/ 26483 h 88417"/>
                <a:gd name="connsiteX8" fmla="*/ 47881 w 82697"/>
                <a:gd name="connsiteY8" fmla="*/ 16878 h 88417"/>
                <a:gd name="connsiteX9" fmla="*/ 19915 w 82697"/>
                <a:gd name="connsiteY9" fmla="*/ 44209 h 88417"/>
                <a:gd name="connsiteX10" fmla="*/ 47599 w 82697"/>
                <a:gd name="connsiteY10" fmla="*/ 71539 h 88417"/>
                <a:gd name="connsiteX11" fmla="*/ 62994 w 82697"/>
                <a:gd name="connsiteY11" fmla="*/ 67867 h 88417"/>
                <a:gd name="connsiteX12" fmla="*/ 62994 w 82697"/>
                <a:gd name="connsiteY12" fmla="*/ 42867 h 88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2697" h="88417">
                  <a:moveTo>
                    <a:pt x="63065" y="42867"/>
                  </a:moveTo>
                  <a:lnTo>
                    <a:pt x="81144" y="42867"/>
                  </a:lnTo>
                  <a:lnTo>
                    <a:pt x="81144" y="77542"/>
                  </a:lnTo>
                  <a:cubicBezTo>
                    <a:pt x="71751" y="84604"/>
                    <a:pt x="58827" y="88418"/>
                    <a:pt x="46610" y="88418"/>
                  </a:cubicBezTo>
                  <a:cubicBezTo>
                    <a:pt x="19774" y="88418"/>
                    <a:pt x="0" y="69986"/>
                    <a:pt x="0" y="44209"/>
                  </a:cubicBezTo>
                  <a:cubicBezTo>
                    <a:pt x="0" y="18432"/>
                    <a:pt x="19774" y="0"/>
                    <a:pt x="46963" y="0"/>
                  </a:cubicBezTo>
                  <a:cubicBezTo>
                    <a:pt x="61935" y="0"/>
                    <a:pt x="74435" y="5155"/>
                    <a:pt x="82697" y="14760"/>
                  </a:cubicBezTo>
                  <a:lnTo>
                    <a:pt x="69985" y="26483"/>
                  </a:lnTo>
                  <a:cubicBezTo>
                    <a:pt x="63771" y="19915"/>
                    <a:pt x="56568" y="16878"/>
                    <a:pt x="47881" y="16878"/>
                  </a:cubicBezTo>
                  <a:cubicBezTo>
                    <a:pt x="31285" y="16878"/>
                    <a:pt x="19915" y="27966"/>
                    <a:pt x="19915" y="44209"/>
                  </a:cubicBezTo>
                  <a:cubicBezTo>
                    <a:pt x="19915" y="60452"/>
                    <a:pt x="31285" y="71539"/>
                    <a:pt x="47599" y="71539"/>
                  </a:cubicBezTo>
                  <a:cubicBezTo>
                    <a:pt x="52966" y="71539"/>
                    <a:pt x="57980" y="70551"/>
                    <a:pt x="62994" y="67867"/>
                  </a:cubicBezTo>
                  <a:lnTo>
                    <a:pt x="62994" y="42867"/>
                  </a:ln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BC64D48-BEEC-616F-9C5C-D09BDDC788B1}"/>
                </a:ext>
              </a:extLst>
            </p:cNvPr>
            <p:cNvSpPr/>
            <p:nvPr/>
          </p:nvSpPr>
          <p:spPr>
            <a:xfrm>
              <a:off x="6202270" y="6949957"/>
              <a:ext cx="19773" cy="85451"/>
            </a:xfrm>
            <a:custGeom>
              <a:avLst/>
              <a:gdLst>
                <a:gd name="connsiteX0" fmla="*/ 0 w 19773"/>
                <a:gd name="connsiteY0" fmla="*/ 0 h 85451"/>
                <a:gd name="connsiteX1" fmla="*/ 19774 w 19773"/>
                <a:gd name="connsiteY1" fmla="*/ 0 h 85451"/>
                <a:gd name="connsiteX2" fmla="*/ 19774 w 19773"/>
                <a:gd name="connsiteY2" fmla="*/ 85452 h 85451"/>
                <a:gd name="connsiteX3" fmla="*/ 0 w 19773"/>
                <a:gd name="connsiteY3" fmla="*/ 85452 h 85451"/>
                <a:gd name="connsiteX4" fmla="*/ 0 w 19773"/>
                <a:gd name="connsiteY4" fmla="*/ 0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773" h="85451">
                  <a:moveTo>
                    <a:pt x="0" y="0"/>
                  </a:moveTo>
                  <a:lnTo>
                    <a:pt x="19774" y="0"/>
                  </a:lnTo>
                  <a:lnTo>
                    <a:pt x="19774" y="85452"/>
                  </a:lnTo>
                  <a:lnTo>
                    <a:pt x="0" y="854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3264D94-EB4A-CE4C-A471-AFAD374383BE}"/>
                </a:ext>
              </a:extLst>
            </p:cNvPr>
            <p:cNvSpPr/>
            <p:nvPr/>
          </p:nvSpPr>
          <p:spPr>
            <a:xfrm>
              <a:off x="6236945" y="6948404"/>
              <a:ext cx="93502" cy="88417"/>
            </a:xfrm>
            <a:custGeom>
              <a:avLst/>
              <a:gdLst>
                <a:gd name="connsiteX0" fmla="*/ 0 w 93502"/>
                <a:gd name="connsiteY0" fmla="*/ 44209 h 88417"/>
                <a:gd name="connsiteX1" fmla="*/ 46751 w 93502"/>
                <a:gd name="connsiteY1" fmla="*/ 0 h 88417"/>
                <a:gd name="connsiteX2" fmla="*/ 93502 w 93502"/>
                <a:gd name="connsiteY2" fmla="*/ 44209 h 88417"/>
                <a:gd name="connsiteX3" fmla="*/ 46751 w 93502"/>
                <a:gd name="connsiteY3" fmla="*/ 88418 h 88417"/>
                <a:gd name="connsiteX4" fmla="*/ 0 w 93502"/>
                <a:gd name="connsiteY4" fmla="*/ 44209 h 88417"/>
                <a:gd name="connsiteX5" fmla="*/ 73446 w 93502"/>
                <a:gd name="connsiteY5" fmla="*/ 44209 h 88417"/>
                <a:gd name="connsiteX6" fmla="*/ 46751 w 93502"/>
                <a:gd name="connsiteY6" fmla="*/ 16878 h 88417"/>
                <a:gd name="connsiteX7" fmla="*/ 20056 w 93502"/>
                <a:gd name="connsiteY7" fmla="*/ 44209 h 88417"/>
                <a:gd name="connsiteX8" fmla="*/ 46751 w 93502"/>
                <a:gd name="connsiteY8" fmla="*/ 71539 h 88417"/>
                <a:gd name="connsiteX9" fmla="*/ 73446 w 93502"/>
                <a:gd name="connsiteY9" fmla="*/ 44209 h 88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3502" h="88417">
                  <a:moveTo>
                    <a:pt x="0" y="44209"/>
                  </a:moveTo>
                  <a:cubicBezTo>
                    <a:pt x="0" y="18856"/>
                    <a:pt x="19774" y="0"/>
                    <a:pt x="46751" y="0"/>
                  </a:cubicBezTo>
                  <a:cubicBezTo>
                    <a:pt x="73728" y="0"/>
                    <a:pt x="93502" y="18644"/>
                    <a:pt x="93502" y="44209"/>
                  </a:cubicBezTo>
                  <a:cubicBezTo>
                    <a:pt x="93502" y="69774"/>
                    <a:pt x="73587" y="88418"/>
                    <a:pt x="46751" y="88418"/>
                  </a:cubicBezTo>
                  <a:cubicBezTo>
                    <a:pt x="19915" y="88418"/>
                    <a:pt x="0" y="69632"/>
                    <a:pt x="0" y="44209"/>
                  </a:cubicBezTo>
                  <a:close/>
                  <a:moveTo>
                    <a:pt x="73446" y="44209"/>
                  </a:moveTo>
                  <a:cubicBezTo>
                    <a:pt x="73446" y="27966"/>
                    <a:pt x="62005" y="16878"/>
                    <a:pt x="46751" y="16878"/>
                  </a:cubicBezTo>
                  <a:cubicBezTo>
                    <a:pt x="31497" y="16878"/>
                    <a:pt x="20056" y="27966"/>
                    <a:pt x="20056" y="44209"/>
                  </a:cubicBezTo>
                  <a:cubicBezTo>
                    <a:pt x="20056" y="60452"/>
                    <a:pt x="31497" y="71539"/>
                    <a:pt x="46751" y="71539"/>
                  </a:cubicBezTo>
                  <a:cubicBezTo>
                    <a:pt x="62005" y="71539"/>
                    <a:pt x="73446" y="60452"/>
                    <a:pt x="73446" y="44209"/>
                  </a:cubicBez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F20E7CD-3D44-B991-F2F4-CBBD390FCAC6}"/>
                </a:ext>
              </a:extLst>
            </p:cNvPr>
            <p:cNvSpPr/>
            <p:nvPr/>
          </p:nvSpPr>
          <p:spPr>
            <a:xfrm>
              <a:off x="6345348" y="6949957"/>
              <a:ext cx="78389" cy="85451"/>
            </a:xfrm>
            <a:custGeom>
              <a:avLst/>
              <a:gdLst>
                <a:gd name="connsiteX0" fmla="*/ 78319 w 78389"/>
                <a:gd name="connsiteY0" fmla="*/ 0 h 85451"/>
                <a:gd name="connsiteX1" fmla="*/ 78319 w 78389"/>
                <a:gd name="connsiteY1" fmla="*/ 85452 h 85451"/>
                <a:gd name="connsiteX2" fmla="*/ 62076 w 78389"/>
                <a:gd name="connsiteY2" fmla="*/ 85452 h 85451"/>
                <a:gd name="connsiteX3" fmla="*/ 19491 w 78389"/>
                <a:gd name="connsiteY3" fmla="*/ 33616 h 85451"/>
                <a:gd name="connsiteX4" fmla="*/ 19491 w 78389"/>
                <a:gd name="connsiteY4" fmla="*/ 85452 h 85451"/>
                <a:gd name="connsiteX5" fmla="*/ 0 w 78389"/>
                <a:gd name="connsiteY5" fmla="*/ 85452 h 85451"/>
                <a:gd name="connsiteX6" fmla="*/ 0 w 78389"/>
                <a:gd name="connsiteY6" fmla="*/ 0 h 85451"/>
                <a:gd name="connsiteX7" fmla="*/ 16384 w 78389"/>
                <a:gd name="connsiteY7" fmla="*/ 0 h 85451"/>
                <a:gd name="connsiteX8" fmla="*/ 58827 w 78389"/>
                <a:gd name="connsiteY8" fmla="*/ 51836 h 85451"/>
                <a:gd name="connsiteX9" fmla="*/ 58827 w 78389"/>
                <a:gd name="connsiteY9" fmla="*/ 0 h 85451"/>
                <a:gd name="connsiteX10" fmla="*/ 78389 w 78389"/>
                <a:gd name="connsiteY10" fmla="*/ 0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8389" h="85451">
                  <a:moveTo>
                    <a:pt x="78319" y="0"/>
                  </a:moveTo>
                  <a:lnTo>
                    <a:pt x="78319" y="85452"/>
                  </a:lnTo>
                  <a:lnTo>
                    <a:pt x="62076" y="85452"/>
                  </a:lnTo>
                  <a:lnTo>
                    <a:pt x="19491" y="33616"/>
                  </a:lnTo>
                  <a:lnTo>
                    <a:pt x="19491" y="85452"/>
                  </a:lnTo>
                  <a:lnTo>
                    <a:pt x="0" y="85452"/>
                  </a:lnTo>
                  <a:lnTo>
                    <a:pt x="0" y="0"/>
                  </a:lnTo>
                  <a:lnTo>
                    <a:pt x="16384" y="0"/>
                  </a:lnTo>
                  <a:lnTo>
                    <a:pt x="58827" y="51836"/>
                  </a:lnTo>
                  <a:lnTo>
                    <a:pt x="58827" y="0"/>
                  </a:lnTo>
                  <a:lnTo>
                    <a:pt x="78389" y="0"/>
                  </a:ln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2C6A7B0-CA12-8E57-9AD9-4A6571A65A5E}"/>
                </a:ext>
              </a:extLst>
            </p:cNvPr>
            <p:cNvSpPr/>
            <p:nvPr/>
          </p:nvSpPr>
          <p:spPr>
            <a:xfrm>
              <a:off x="6437226" y="6948404"/>
              <a:ext cx="71044" cy="88347"/>
            </a:xfrm>
            <a:custGeom>
              <a:avLst/>
              <a:gdLst>
                <a:gd name="connsiteX0" fmla="*/ 0 w 71044"/>
                <a:gd name="connsiteY0" fmla="*/ 78531 h 88347"/>
                <a:gd name="connsiteX1" fmla="*/ 6709 w 71044"/>
                <a:gd name="connsiteY1" fmla="*/ 63630 h 88347"/>
                <a:gd name="connsiteX2" fmla="*/ 34887 w 71044"/>
                <a:gd name="connsiteY2" fmla="*/ 72528 h 88347"/>
                <a:gd name="connsiteX3" fmla="*/ 51342 w 71044"/>
                <a:gd name="connsiteY3" fmla="*/ 63347 h 88347"/>
                <a:gd name="connsiteX4" fmla="*/ 1695 w 71044"/>
                <a:gd name="connsiteY4" fmla="*/ 26624 h 88347"/>
                <a:gd name="connsiteX5" fmla="*/ 37712 w 71044"/>
                <a:gd name="connsiteY5" fmla="*/ 0 h 88347"/>
                <a:gd name="connsiteX6" fmla="*/ 67373 w 71044"/>
                <a:gd name="connsiteY6" fmla="*/ 7557 h 88347"/>
                <a:gd name="connsiteX7" fmla="*/ 61299 w 71044"/>
                <a:gd name="connsiteY7" fmla="*/ 22599 h 88347"/>
                <a:gd name="connsiteX8" fmla="*/ 37641 w 71044"/>
                <a:gd name="connsiteY8" fmla="*/ 15890 h 88347"/>
                <a:gd name="connsiteX9" fmla="*/ 21398 w 71044"/>
                <a:gd name="connsiteY9" fmla="*/ 25635 h 88347"/>
                <a:gd name="connsiteX10" fmla="*/ 71045 w 71044"/>
                <a:gd name="connsiteY10" fmla="*/ 61864 h 88347"/>
                <a:gd name="connsiteX11" fmla="*/ 34816 w 71044"/>
                <a:gd name="connsiteY11" fmla="*/ 88347 h 88347"/>
                <a:gd name="connsiteX12" fmla="*/ 0 w 71044"/>
                <a:gd name="connsiteY12" fmla="*/ 78460 h 88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1044" h="88347">
                  <a:moveTo>
                    <a:pt x="0" y="78531"/>
                  </a:moveTo>
                  <a:lnTo>
                    <a:pt x="6709" y="63630"/>
                  </a:lnTo>
                  <a:cubicBezTo>
                    <a:pt x="13912" y="68856"/>
                    <a:pt x="24647" y="72528"/>
                    <a:pt x="34887" y="72528"/>
                  </a:cubicBezTo>
                  <a:cubicBezTo>
                    <a:pt x="46610" y="72528"/>
                    <a:pt x="51342" y="68644"/>
                    <a:pt x="51342" y="63347"/>
                  </a:cubicBezTo>
                  <a:cubicBezTo>
                    <a:pt x="51342" y="47387"/>
                    <a:pt x="1695" y="58333"/>
                    <a:pt x="1695" y="26624"/>
                  </a:cubicBezTo>
                  <a:cubicBezTo>
                    <a:pt x="1695" y="12076"/>
                    <a:pt x="13418" y="0"/>
                    <a:pt x="37712" y="0"/>
                  </a:cubicBezTo>
                  <a:cubicBezTo>
                    <a:pt x="48446" y="0"/>
                    <a:pt x="59463" y="2542"/>
                    <a:pt x="67373" y="7557"/>
                  </a:cubicBezTo>
                  <a:lnTo>
                    <a:pt x="61299" y="22599"/>
                  </a:lnTo>
                  <a:cubicBezTo>
                    <a:pt x="53390" y="18079"/>
                    <a:pt x="45197" y="15890"/>
                    <a:pt x="37641" y="15890"/>
                  </a:cubicBezTo>
                  <a:cubicBezTo>
                    <a:pt x="25918" y="15890"/>
                    <a:pt x="21398" y="20268"/>
                    <a:pt x="21398" y="25635"/>
                  </a:cubicBezTo>
                  <a:cubicBezTo>
                    <a:pt x="21398" y="41384"/>
                    <a:pt x="71045" y="30508"/>
                    <a:pt x="71045" y="61864"/>
                  </a:cubicBezTo>
                  <a:cubicBezTo>
                    <a:pt x="71045" y="76130"/>
                    <a:pt x="59181" y="88347"/>
                    <a:pt x="34816" y="88347"/>
                  </a:cubicBezTo>
                  <a:cubicBezTo>
                    <a:pt x="21257" y="88347"/>
                    <a:pt x="7627" y="84322"/>
                    <a:pt x="0" y="78460"/>
                  </a:cubicBez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A5A67750-D54F-1A15-DB93-9FEAB743A28B}"/>
                </a:ext>
              </a:extLst>
            </p:cNvPr>
            <p:cNvSpPr/>
            <p:nvPr/>
          </p:nvSpPr>
          <p:spPr>
            <a:xfrm>
              <a:off x="6572395" y="6937387"/>
              <a:ext cx="8050" cy="114194"/>
            </a:xfrm>
            <a:custGeom>
              <a:avLst/>
              <a:gdLst>
                <a:gd name="connsiteX0" fmla="*/ 0 w 8050"/>
                <a:gd name="connsiteY0" fmla="*/ 0 h 114194"/>
                <a:gd name="connsiteX1" fmla="*/ 8051 w 8050"/>
                <a:gd name="connsiteY1" fmla="*/ 0 h 114194"/>
                <a:gd name="connsiteX2" fmla="*/ 8051 w 8050"/>
                <a:gd name="connsiteY2" fmla="*/ 114194 h 114194"/>
                <a:gd name="connsiteX3" fmla="*/ 0 w 8050"/>
                <a:gd name="connsiteY3" fmla="*/ 114194 h 114194"/>
                <a:gd name="connsiteX4" fmla="*/ 0 w 8050"/>
                <a:gd name="connsiteY4" fmla="*/ 0 h 114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50" h="114194">
                  <a:moveTo>
                    <a:pt x="0" y="0"/>
                  </a:moveTo>
                  <a:lnTo>
                    <a:pt x="8051" y="0"/>
                  </a:lnTo>
                  <a:lnTo>
                    <a:pt x="8051" y="114194"/>
                  </a:lnTo>
                  <a:lnTo>
                    <a:pt x="0" y="1141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A6182134-A9C8-D796-4C70-39823B2E84DE}"/>
                </a:ext>
              </a:extLst>
            </p:cNvPr>
            <p:cNvSpPr/>
            <p:nvPr/>
          </p:nvSpPr>
          <p:spPr>
            <a:xfrm>
              <a:off x="6640403" y="6949957"/>
              <a:ext cx="82132" cy="85451"/>
            </a:xfrm>
            <a:custGeom>
              <a:avLst/>
              <a:gdLst>
                <a:gd name="connsiteX0" fmla="*/ 0 w 82132"/>
                <a:gd name="connsiteY0" fmla="*/ 0 h 85451"/>
                <a:gd name="connsiteX1" fmla="*/ 36017 w 82132"/>
                <a:gd name="connsiteY1" fmla="*/ 0 h 85451"/>
                <a:gd name="connsiteX2" fmla="*/ 82132 w 82132"/>
                <a:gd name="connsiteY2" fmla="*/ 42726 h 85451"/>
                <a:gd name="connsiteX3" fmla="*/ 36017 w 82132"/>
                <a:gd name="connsiteY3" fmla="*/ 85452 h 85451"/>
                <a:gd name="connsiteX4" fmla="*/ 0 w 82132"/>
                <a:gd name="connsiteY4" fmla="*/ 85452 h 85451"/>
                <a:gd name="connsiteX5" fmla="*/ 0 w 82132"/>
                <a:gd name="connsiteY5" fmla="*/ 0 h 85451"/>
                <a:gd name="connsiteX6" fmla="*/ 35240 w 82132"/>
                <a:gd name="connsiteY6" fmla="*/ 74788 h 85451"/>
                <a:gd name="connsiteX7" fmla="*/ 69915 w 82132"/>
                <a:gd name="connsiteY7" fmla="*/ 42655 h 85451"/>
                <a:gd name="connsiteX8" fmla="*/ 35240 w 82132"/>
                <a:gd name="connsiteY8" fmla="*/ 10593 h 85451"/>
                <a:gd name="connsiteX9" fmla="*/ 12147 w 82132"/>
                <a:gd name="connsiteY9" fmla="*/ 10593 h 85451"/>
                <a:gd name="connsiteX10" fmla="*/ 12147 w 82132"/>
                <a:gd name="connsiteY10" fmla="*/ 74788 h 85451"/>
                <a:gd name="connsiteX11" fmla="*/ 35240 w 82132"/>
                <a:gd name="connsiteY11" fmla="*/ 74788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2132" h="85451">
                  <a:moveTo>
                    <a:pt x="0" y="0"/>
                  </a:moveTo>
                  <a:lnTo>
                    <a:pt x="36017" y="0"/>
                  </a:lnTo>
                  <a:cubicBezTo>
                    <a:pt x="63488" y="0"/>
                    <a:pt x="82132" y="17302"/>
                    <a:pt x="82132" y="42726"/>
                  </a:cubicBezTo>
                  <a:cubicBezTo>
                    <a:pt x="82132" y="68149"/>
                    <a:pt x="63488" y="85452"/>
                    <a:pt x="36017" y="85452"/>
                  </a:cubicBezTo>
                  <a:lnTo>
                    <a:pt x="0" y="85452"/>
                  </a:lnTo>
                  <a:lnTo>
                    <a:pt x="0" y="0"/>
                  </a:lnTo>
                  <a:close/>
                  <a:moveTo>
                    <a:pt x="35240" y="74788"/>
                  </a:moveTo>
                  <a:cubicBezTo>
                    <a:pt x="56356" y="74788"/>
                    <a:pt x="69915" y="61864"/>
                    <a:pt x="69915" y="42655"/>
                  </a:cubicBezTo>
                  <a:cubicBezTo>
                    <a:pt x="69915" y="23446"/>
                    <a:pt x="56356" y="10593"/>
                    <a:pt x="35240" y="10593"/>
                  </a:cubicBezTo>
                  <a:lnTo>
                    <a:pt x="12147" y="10593"/>
                  </a:lnTo>
                  <a:lnTo>
                    <a:pt x="12147" y="74788"/>
                  </a:lnTo>
                  <a:lnTo>
                    <a:pt x="35240" y="74788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228520A3-1082-73DA-8236-0BBDCD16A2B5}"/>
                </a:ext>
              </a:extLst>
            </p:cNvPr>
            <p:cNvSpPr/>
            <p:nvPr/>
          </p:nvSpPr>
          <p:spPr>
            <a:xfrm>
              <a:off x="6741320" y="6949887"/>
              <a:ext cx="62005" cy="85451"/>
            </a:xfrm>
            <a:custGeom>
              <a:avLst/>
              <a:gdLst>
                <a:gd name="connsiteX0" fmla="*/ 62005 w 62005"/>
                <a:gd name="connsiteY0" fmla="*/ 74858 h 85451"/>
                <a:gd name="connsiteX1" fmla="*/ 62005 w 62005"/>
                <a:gd name="connsiteY1" fmla="*/ 85451 h 85451"/>
                <a:gd name="connsiteX2" fmla="*/ 0 w 62005"/>
                <a:gd name="connsiteY2" fmla="*/ 85451 h 85451"/>
                <a:gd name="connsiteX3" fmla="*/ 0 w 62005"/>
                <a:gd name="connsiteY3" fmla="*/ 0 h 85451"/>
                <a:gd name="connsiteX4" fmla="*/ 60310 w 62005"/>
                <a:gd name="connsiteY4" fmla="*/ 0 h 85451"/>
                <a:gd name="connsiteX5" fmla="*/ 60310 w 62005"/>
                <a:gd name="connsiteY5" fmla="*/ 10593 h 85451"/>
                <a:gd name="connsiteX6" fmla="*/ 12218 w 62005"/>
                <a:gd name="connsiteY6" fmla="*/ 10593 h 85451"/>
                <a:gd name="connsiteX7" fmla="*/ 12218 w 62005"/>
                <a:gd name="connsiteY7" fmla="*/ 36864 h 85451"/>
                <a:gd name="connsiteX8" fmla="*/ 55014 w 62005"/>
                <a:gd name="connsiteY8" fmla="*/ 36864 h 85451"/>
                <a:gd name="connsiteX9" fmla="*/ 55014 w 62005"/>
                <a:gd name="connsiteY9" fmla="*/ 47246 h 85451"/>
                <a:gd name="connsiteX10" fmla="*/ 12218 w 62005"/>
                <a:gd name="connsiteY10" fmla="*/ 47246 h 85451"/>
                <a:gd name="connsiteX11" fmla="*/ 12218 w 62005"/>
                <a:gd name="connsiteY11" fmla="*/ 74858 h 85451"/>
                <a:gd name="connsiteX12" fmla="*/ 62005 w 62005"/>
                <a:gd name="connsiteY12" fmla="*/ 74858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2005" h="85451">
                  <a:moveTo>
                    <a:pt x="62005" y="74858"/>
                  </a:moveTo>
                  <a:lnTo>
                    <a:pt x="62005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60310" y="0"/>
                  </a:lnTo>
                  <a:lnTo>
                    <a:pt x="60310" y="10593"/>
                  </a:lnTo>
                  <a:lnTo>
                    <a:pt x="12218" y="10593"/>
                  </a:lnTo>
                  <a:lnTo>
                    <a:pt x="12218" y="36864"/>
                  </a:lnTo>
                  <a:lnTo>
                    <a:pt x="55014" y="36864"/>
                  </a:lnTo>
                  <a:lnTo>
                    <a:pt x="55014" y="47246"/>
                  </a:lnTo>
                  <a:lnTo>
                    <a:pt x="12218" y="47246"/>
                  </a:lnTo>
                  <a:lnTo>
                    <a:pt x="12218" y="74858"/>
                  </a:lnTo>
                  <a:lnTo>
                    <a:pt x="62005" y="74858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1032FAC-5944-A9C9-7FFD-F9AD67A2969A}"/>
                </a:ext>
              </a:extLst>
            </p:cNvPr>
            <p:cNvSpPr/>
            <p:nvPr/>
          </p:nvSpPr>
          <p:spPr>
            <a:xfrm>
              <a:off x="6815967" y="6948898"/>
              <a:ext cx="77753" cy="87428"/>
            </a:xfrm>
            <a:custGeom>
              <a:avLst/>
              <a:gdLst>
                <a:gd name="connsiteX0" fmla="*/ 0 w 77753"/>
                <a:gd name="connsiteY0" fmla="*/ 43714 h 87428"/>
                <a:gd name="connsiteX1" fmla="*/ 45268 w 77753"/>
                <a:gd name="connsiteY1" fmla="*/ 0 h 87428"/>
                <a:gd name="connsiteX2" fmla="*/ 77754 w 77753"/>
                <a:gd name="connsiteY2" fmla="*/ 13277 h 87428"/>
                <a:gd name="connsiteX3" fmla="*/ 69844 w 77753"/>
                <a:gd name="connsiteY3" fmla="*/ 20974 h 87428"/>
                <a:gd name="connsiteX4" fmla="*/ 45833 w 77753"/>
                <a:gd name="connsiteY4" fmla="*/ 10876 h 87428"/>
                <a:gd name="connsiteX5" fmla="*/ 12288 w 77753"/>
                <a:gd name="connsiteY5" fmla="*/ 43714 h 87428"/>
                <a:gd name="connsiteX6" fmla="*/ 45833 w 77753"/>
                <a:gd name="connsiteY6" fmla="*/ 76553 h 87428"/>
                <a:gd name="connsiteX7" fmla="*/ 69844 w 77753"/>
                <a:gd name="connsiteY7" fmla="*/ 66313 h 87428"/>
                <a:gd name="connsiteX8" fmla="*/ 77754 w 77753"/>
                <a:gd name="connsiteY8" fmla="*/ 74011 h 87428"/>
                <a:gd name="connsiteX9" fmla="*/ 45197 w 77753"/>
                <a:gd name="connsiteY9" fmla="*/ 87429 h 87428"/>
                <a:gd name="connsiteX10" fmla="*/ 71 w 77753"/>
                <a:gd name="connsiteY10" fmla="*/ 43714 h 87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7753" h="87428">
                  <a:moveTo>
                    <a:pt x="0" y="43714"/>
                  </a:moveTo>
                  <a:cubicBezTo>
                    <a:pt x="0" y="18432"/>
                    <a:pt x="19280" y="0"/>
                    <a:pt x="45268" y="0"/>
                  </a:cubicBezTo>
                  <a:cubicBezTo>
                    <a:pt x="58474" y="0"/>
                    <a:pt x="69915" y="4520"/>
                    <a:pt x="77754" y="13277"/>
                  </a:cubicBezTo>
                  <a:lnTo>
                    <a:pt x="69844" y="20974"/>
                  </a:lnTo>
                  <a:cubicBezTo>
                    <a:pt x="63276" y="13983"/>
                    <a:pt x="55226" y="10876"/>
                    <a:pt x="45833" y="10876"/>
                  </a:cubicBezTo>
                  <a:cubicBezTo>
                    <a:pt x="26553" y="10876"/>
                    <a:pt x="12288" y="24788"/>
                    <a:pt x="12288" y="43714"/>
                  </a:cubicBezTo>
                  <a:cubicBezTo>
                    <a:pt x="12288" y="62641"/>
                    <a:pt x="26553" y="76553"/>
                    <a:pt x="45833" y="76553"/>
                  </a:cubicBezTo>
                  <a:cubicBezTo>
                    <a:pt x="55226" y="76553"/>
                    <a:pt x="63276" y="73234"/>
                    <a:pt x="69844" y="66313"/>
                  </a:cubicBezTo>
                  <a:lnTo>
                    <a:pt x="77754" y="74011"/>
                  </a:lnTo>
                  <a:cubicBezTo>
                    <a:pt x="69915" y="82768"/>
                    <a:pt x="58474" y="87429"/>
                    <a:pt x="45197" y="87429"/>
                  </a:cubicBezTo>
                  <a:cubicBezTo>
                    <a:pt x="19350" y="87429"/>
                    <a:pt x="71" y="68997"/>
                    <a:pt x="71" y="43714"/>
                  </a:cubicBez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C06DFA8-118F-AE35-41DC-F36E99074FA2}"/>
                </a:ext>
              </a:extLst>
            </p:cNvPr>
            <p:cNvSpPr/>
            <p:nvPr/>
          </p:nvSpPr>
          <p:spPr>
            <a:xfrm>
              <a:off x="6911305" y="6949887"/>
              <a:ext cx="62005" cy="85451"/>
            </a:xfrm>
            <a:custGeom>
              <a:avLst/>
              <a:gdLst>
                <a:gd name="connsiteX0" fmla="*/ 62005 w 62005"/>
                <a:gd name="connsiteY0" fmla="*/ 74858 h 85451"/>
                <a:gd name="connsiteX1" fmla="*/ 62005 w 62005"/>
                <a:gd name="connsiteY1" fmla="*/ 85451 h 85451"/>
                <a:gd name="connsiteX2" fmla="*/ 0 w 62005"/>
                <a:gd name="connsiteY2" fmla="*/ 85451 h 85451"/>
                <a:gd name="connsiteX3" fmla="*/ 0 w 62005"/>
                <a:gd name="connsiteY3" fmla="*/ 0 h 85451"/>
                <a:gd name="connsiteX4" fmla="*/ 60310 w 62005"/>
                <a:gd name="connsiteY4" fmla="*/ 0 h 85451"/>
                <a:gd name="connsiteX5" fmla="*/ 60310 w 62005"/>
                <a:gd name="connsiteY5" fmla="*/ 10593 h 85451"/>
                <a:gd name="connsiteX6" fmla="*/ 12217 w 62005"/>
                <a:gd name="connsiteY6" fmla="*/ 10593 h 85451"/>
                <a:gd name="connsiteX7" fmla="*/ 12217 w 62005"/>
                <a:gd name="connsiteY7" fmla="*/ 36864 h 85451"/>
                <a:gd name="connsiteX8" fmla="*/ 55014 w 62005"/>
                <a:gd name="connsiteY8" fmla="*/ 36864 h 85451"/>
                <a:gd name="connsiteX9" fmla="*/ 55014 w 62005"/>
                <a:gd name="connsiteY9" fmla="*/ 47246 h 85451"/>
                <a:gd name="connsiteX10" fmla="*/ 12217 w 62005"/>
                <a:gd name="connsiteY10" fmla="*/ 47246 h 85451"/>
                <a:gd name="connsiteX11" fmla="*/ 12217 w 62005"/>
                <a:gd name="connsiteY11" fmla="*/ 74858 h 85451"/>
                <a:gd name="connsiteX12" fmla="*/ 62005 w 62005"/>
                <a:gd name="connsiteY12" fmla="*/ 74858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2005" h="85451">
                  <a:moveTo>
                    <a:pt x="62005" y="74858"/>
                  </a:moveTo>
                  <a:lnTo>
                    <a:pt x="62005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60310" y="0"/>
                  </a:lnTo>
                  <a:lnTo>
                    <a:pt x="60310" y="10593"/>
                  </a:lnTo>
                  <a:lnTo>
                    <a:pt x="12217" y="10593"/>
                  </a:lnTo>
                  <a:lnTo>
                    <a:pt x="12217" y="36864"/>
                  </a:lnTo>
                  <a:lnTo>
                    <a:pt x="55014" y="36864"/>
                  </a:lnTo>
                  <a:lnTo>
                    <a:pt x="55014" y="47246"/>
                  </a:lnTo>
                  <a:lnTo>
                    <a:pt x="12217" y="47246"/>
                  </a:lnTo>
                  <a:lnTo>
                    <a:pt x="12217" y="74858"/>
                  </a:lnTo>
                  <a:lnTo>
                    <a:pt x="62005" y="74858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4A022F6A-F0B7-7F6C-A5D7-DF92909952C1}"/>
                </a:ext>
              </a:extLst>
            </p:cNvPr>
            <p:cNvSpPr/>
            <p:nvPr/>
          </p:nvSpPr>
          <p:spPr>
            <a:xfrm>
              <a:off x="6993226" y="6949887"/>
              <a:ext cx="91030" cy="85451"/>
            </a:xfrm>
            <a:custGeom>
              <a:avLst/>
              <a:gdLst>
                <a:gd name="connsiteX0" fmla="*/ 79166 w 91030"/>
                <a:gd name="connsiteY0" fmla="*/ 85451 h 85451"/>
                <a:gd name="connsiteX1" fmla="*/ 79025 w 91030"/>
                <a:gd name="connsiteY1" fmla="*/ 23234 h 85451"/>
                <a:gd name="connsiteX2" fmla="*/ 48164 w 91030"/>
                <a:gd name="connsiteY2" fmla="*/ 75070 h 85451"/>
                <a:gd name="connsiteX3" fmla="*/ 42585 w 91030"/>
                <a:gd name="connsiteY3" fmla="*/ 75070 h 85451"/>
                <a:gd name="connsiteX4" fmla="*/ 11723 w 91030"/>
                <a:gd name="connsiteY4" fmla="*/ 23587 h 85451"/>
                <a:gd name="connsiteX5" fmla="*/ 11723 w 91030"/>
                <a:gd name="connsiteY5" fmla="*/ 85451 h 85451"/>
                <a:gd name="connsiteX6" fmla="*/ 0 w 91030"/>
                <a:gd name="connsiteY6" fmla="*/ 85451 h 85451"/>
                <a:gd name="connsiteX7" fmla="*/ 0 w 91030"/>
                <a:gd name="connsiteY7" fmla="*/ 0 h 85451"/>
                <a:gd name="connsiteX8" fmla="*/ 10028 w 91030"/>
                <a:gd name="connsiteY8" fmla="*/ 0 h 85451"/>
                <a:gd name="connsiteX9" fmla="*/ 45692 w 91030"/>
                <a:gd name="connsiteY9" fmla="*/ 60028 h 85451"/>
                <a:gd name="connsiteX10" fmla="*/ 80861 w 91030"/>
                <a:gd name="connsiteY10" fmla="*/ 0 h 85451"/>
                <a:gd name="connsiteX11" fmla="*/ 90889 w 91030"/>
                <a:gd name="connsiteY11" fmla="*/ 0 h 85451"/>
                <a:gd name="connsiteX12" fmla="*/ 91031 w 91030"/>
                <a:gd name="connsiteY12" fmla="*/ 85451 h 85451"/>
                <a:gd name="connsiteX13" fmla="*/ 79308 w 91030"/>
                <a:gd name="connsiteY13" fmla="*/ 85451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1030" h="85451">
                  <a:moveTo>
                    <a:pt x="79166" y="85451"/>
                  </a:moveTo>
                  <a:lnTo>
                    <a:pt x="79025" y="23234"/>
                  </a:lnTo>
                  <a:lnTo>
                    <a:pt x="48164" y="75070"/>
                  </a:lnTo>
                  <a:lnTo>
                    <a:pt x="42585" y="75070"/>
                  </a:lnTo>
                  <a:lnTo>
                    <a:pt x="11723" y="23587"/>
                  </a:lnTo>
                  <a:lnTo>
                    <a:pt x="11723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10028" y="0"/>
                  </a:lnTo>
                  <a:lnTo>
                    <a:pt x="45692" y="60028"/>
                  </a:lnTo>
                  <a:lnTo>
                    <a:pt x="80861" y="0"/>
                  </a:lnTo>
                  <a:lnTo>
                    <a:pt x="90889" y="0"/>
                  </a:lnTo>
                  <a:lnTo>
                    <a:pt x="91031" y="85451"/>
                  </a:lnTo>
                  <a:lnTo>
                    <a:pt x="79308" y="85451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B143EFA-B9C0-325C-D19D-0B925D83C9DD}"/>
                </a:ext>
              </a:extLst>
            </p:cNvPr>
            <p:cNvSpPr/>
            <p:nvPr/>
          </p:nvSpPr>
          <p:spPr>
            <a:xfrm>
              <a:off x="7109892" y="6949957"/>
              <a:ext cx="73516" cy="85451"/>
            </a:xfrm>
            <a:custGeom>
              <a:avLst/>
              <a:gdLst>
                <a:gd name="connsiteX0" fmla="*/ 73446 w 73516"/>
                <a:gd name="connsiteY0" fmla="*/ 62358 h 85451"/>
                <a:gd name="connsiteX1" fmla="*/ 40748 w 73516"/>
                <a:gd name="connsiteY1" fmla="*/ 85452 h 85451"/>
                <a:gd name="connsiteX2" fmla="*/ 0 w 73516"/>
                <a:gd name="connsiteY2" fmla="*/ 85452 h 85451"/>
                <a:gd name="connsiteX3" fmla="*/ 0 w 73516"/>
                <a:gd name="connsiteY3" fmla="*/ 0 h 85451"/>
                <a:gd name="connsiteX4" fmla="*/ 38347 w 73516"/>
                <a:gd name="connsiteY4" fmla="*/ 0 h 85451"/>
                <a:gd name="connsiteX5" fmla="*/ 68997 w 73516"/>
                <a:gd name="connsiteY5" fmla="*/ 22104 h 85451"/>
                <a:gd name="connsiteX6" fmla="*/ 57556 w 73516"/>
                <a:gd name="connsiteY6" fmla="*/ 41172 h 85451"/>
                <a:gd name="connsiteX7" fmla="*/ 73517 w 73516"/>
                <a:gd name="connsiteY7" fmla="*/ 62429 h 85451"/>
                <a:gd name="connsiteX8" fmla="*/ 12217 w 73516"/>
                <a:gd name="connsiteY8" fmla="*/ 9887 h 85451"/>
                <a:gd name="connsiteX9" fmla="*/ 12217 w 73516"/>
                <a:gd name="connsiteY9" fmla="*/ 37217 h 85451"/>
                <a:gd name="connsiteX10" fmla="*/ 37217 w 73516"/>
                <a:gd name="connsiteY10" fmla="*/ 37217 h 85451"/>
                <a:gd name="connsiteX11" fmla="*/ 56779 w 73516"/>
                <a:gd name="connsiteY11" fmla="*/ 23517 h 85451"/>
                <a:gd name="connsiteX12" fmla="*/ 37217 w 73516"/>
                <a:gd name="connsiteY12" fmla="*/ 9887 h 85451"/>
                <a:gd name="connsiteX13" fmla="*/ 12217 w 73516"/>
                <a:gd name="connsiteY13" fmla="*/ 9887 h 85451"/>
                <a:gd name="connsiteX14" fmla="*/ 61158 w 73516"/>
                <a:gd name="connsiteY14" fmla="*/ 61370 h 85451"/>
                <a:gd name="connsiteX15" fmla="*/ 40254 w 73516"/>
                <a:gd name="connsiteY15" fmla="*/ 47104 h 85451"/>
                <a:gd name="connsiteX16" fmla="*/ 12217 w 73516"/>
                <a:gd name="connsiteY16" fmla="*/ 47104 h 85451"/>
                <a:gd name="connsiteX17" fmla="*/ 12217 w 73516"/>
                <a:gd name="connsiteY17" fmla="*/ 75565 h 85451"/>
                <a:gd name="connsiteX18" fmla="*/ 40254 w 73516"/>
                <a:gd name="connsiteY18" fmla="*/ 75565 h 85451"/>
                <a:gd name="connsiteX19" fmla="*/ 61158 w 73516"/>
                <a:gd name="connsiteY19" fmla="*/ 61440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3516" h="85451">
                  <a:moveTo>
                    <a:pt x="73446" y="62358"/>
                  </a:moveTo>
                  <a:cubicBezTo>
                    <a:pt x="73446" y="76977"/>
                    <a:pt x="62358" y="85452"/>
                    <a:pt x="40748" y="85452"/>
                  </a:cubicBezTo>
                  <a:lnTo>
                    <a:pt x="0" y="85452"/>
                  </a:lnTo>
                  <a:lnTo>
                    <a:pt x="0" y="0"/>
                  </a:lnTo>
                  <a:lnTo>
                    <a:pt x="38347" y="0"/>
                  </a:lnTo>
                  <a:cubicBezTo>
                    <a:pt x="57980" y="0"/>
                    <a:pt x="68997" y="8263"/>
                    <a:pt x="68997" y="22104"/>
                  </a:cubicBezTo>
                  <a:cubicBezTo>
                    <a:pt x="68997" y="31356"/>
                    <a:pt x="64265" y="37853"/>
                    <a:pt x="57556" y="41172"/>
                  </a:cubicBezTo>
                  <a:cubicBezTo>
                    <a:pt x="67161" y="43856"/>
                    <a:pt x="73517" y="51059"/>
                    <a:pt x="73517" y="62429"/>
                  </a:cubicBezTo>
                  <a:close/>
                  <a:moveTo>
                    <a:pt x="12217" y="9887"/>
                  </a:moveTo>
                  <a:lnTo>
                    <a:pt x="12217" y="37217"/>
                  </a:lnTo>
                  <a:lnTo>
                    <a:pt x="37217" y="37217"/>
                  </a:lnTo>
                  <a:cubicBezTo>
                    <a:pt x="49647" y="37217"/>
                    <a:pt x="56779" y="32556"/>
                    <a:pt x="56779" y="23517"/>
                  </a:cubicBezTo>
                  <a:cubicBezTo>
                    <a:pt x="56779" y="14477"/>
                    <a:pt x="49717" y="9887"/>
                    <a:pt x="37217" y="9887"/>
                  </a:cubicBezTo>
                  <a:lnTo>
                    <a:pt x="12217" y="9887"/>
                  </a:lnTo>
                  <a:close/>
                  <a:moveTo>
                    <a:pt x="61158" y="61370"/>
                  </a:moveTo>
                  <a:cubicBezTo>
                    <a:pt x="61158" y="51483"/>
                    <a:pt x="53813" y="47104"/>
                    <a:pt x="40254" y="47104"/>
                  </a:cubicBezTo>
                  <a:lnTo>
                    <a:pt x="12217" y="47104"/>
                  </a:lnTo>
                  <a:lnTo>
                    <a:pt x="12217" y="75565"/>
                  </a:lnTo>
                  <a:lnTo>
                    <a:pt x="40254" y="75565"/>
                  </a:lnTo>
                  <a:cubicBezTo>
                    <a:pt x="53813" y="75565"/>
                    <a:pt x="61158" y="71327"/>
                    <a:pt x="61158" y="61440"/>
                  </a:cubicBez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E6A90A89-21D3-E27B-8DD2-E0492A996D23}"/>
                </a:ext>
              </a:extLst>
            </p:cNvPr>
            <p:cNvSpPr/>
            <p:nvPr/>
          </p:nvSpPr>
          <p:spPr>
            <a:xfrm>
              <a:off x="7202405" y="6949887"/>
              <a:ext cx="62005" cy="85451"/>
            </a:xfrm>
            <a:custGeom>
              <a:avLst/>
              <a:gdLst>
                <a:gd name="connsiteX0" fmla="*/ 62005 w 62005"/>
                <a:gd name="connsiteY0" fmla="*/ 74858 h 85451"/>
                <a:gd name="connsiteX1" fmla="*/ 62005 w 62005"/>
                <a:gd name="connsiteY1" fmla="*/ 85451 h 85451"/>
                <a:gd name="connsiteX2" fmla="*/ 0 w 62005"/>
                <a:gd name="connsiteY2" fmla="*/ 85451 h 85451"/>
                <a:gd name="connsiteX3" fmla="*/ 0 w 62005"/>
                <a:gd name="connsiteY3" fmla="*/ 0 h 85451"/>
                <a:gd name="connsiteX4" fmla="*/ 60310 w 62005"/>
                <a:gd name="connsiteY4" fmla="*/ 0 h 85451"/>
                <a:gd name="connsiteX5" fmla="*/ 60310 w 62005"/>
                <a:gd name="connsiteY5" fmla="*/ 10593 h 85451"/>
                <a:gd name="connsiteX6" fmla="*/ 12217 w 62005"/>
                <a:gd name="connsiteY6" fmla="*/ 10593 h 85451"/>
                <a:gd name="connsiteX7" fmla="*/ 12217 w 62005"/>
                <a:gd name="connsiteY7" fmla="*/ 36864 h 85451"/>
                <a:gd name="connsiteX8" fmla="*/ 55014 w 62005"/>
                <a:gd name="connsiteY8" fmla="*/ 36864 h 85451"/>
                <a:gd name="connsiteX9" fmla="*/ 55014 w 62005"/>
                <a:gd name="connsiteY9" fmla="*/ 47246 h 85451"/>
                <a:gd name="connsiteX10" fmla="*/ 12217 w 62005"/>
                <a:gd name="connsiteY10" fmla="*/ 47246 h 85451"/>
                <a:gd name="connsiteX11" fmla="*/ 12217 w 62005"/>
                <a:gd name="connsiteY11" fmla="*/ 74858 h 85451"/>
                <a:gd name="connsiteX12" fmla="*/ 62005 w 62005"/>
                <a:gd name="connsiteY12" fmla="*/ 74858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2005" h="85451">
                  <a:moveTo>
                    <a:pt x="62005" y="74858"/>
                  </a:moveTo>
                  <a:lnTo>
                    <a:pt x="62005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60310" y="0"/>
                  </a:lnTo>
                  <a:lnTo>
                    <a:pt x="60310" y="10593"/>
                  </a:lnTo>
                  <a:lnTo>
                    <a:pt x="12217" y="10593"/>
                  </a:lnTo>
                  <a:lnTo>
                    <a:pt x="12217" y="36864"/>
                  </a:lnTo>
                  <a:lnTo>
                    <a:pt x="55014" y="36864"/>
                  </a:lnTo>
                  <a:lnTo>
                    <a:pt x="55014" y="47246"/>
                  </a:lnTo>
                  <a:lnTo>
                    <a:pt x="12217" y="47246"/>
                  </a:lnTo>
                  <a:lnTo>
                    <a:pt x="12217" y="74858"/>
                  </a:lnTo>
                  <a:lnTo>
                    <a:pt x="62005" y="74858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E3D9684E-2242-564D-30BC-321C08A14FC4}"/>
                </a:ext>
              </a:extLst>
            </p:cNvPr>
            <p:cNvSpPr/>
            <p:nvPr/>
          </p:nvSpPr>
          <p:spPr>
            <a:xfrm>
              <a:off x="7284326" y="6949887"/>
              <a:ext cx="70479" cy="85451"/>
            </a:xfrm>
            <a:custGeom>
              <a:avLst/>
              <a:gdLst>
                <a:gd name="connsiteX0" fmla="*/ 57133 w 70479"/>
                <a:gd name="connsiteY0" fmla="*/ 85451 h 85451"/>
                <a:gd name="connsiteX1" fmla="*/ 38700 w 70479"/>
                <a:gd name="connsiteY1" fmla="*/ 59251 h 85451"/>
                <a:gd name="connsiteX2" fmla="*/ 33333 w 70479"/>
                <a:gd name="connsiteY2" fmla="*/ 59463 h 85451"/>
                <a:gd name="connsiteX3" fmla="*/ 12217 w 70479"/>
                <a:gd name="connsiteY3" fmla="*/ 59463 h 85451"/>
                <a:gd name="connsiteX4" fmla="*/ 12217 w 70479"/>
                <a:gd name="connsiteY4" fmla="*/ 85451 h 85451"/>
                <a:gd name="connsiteX5" fmla="*/ 0 w 70479"/>
                <a:gd name="connsiteY5" fmla="*/ 85451 h 85451"/>
                <a:gd name="connsiteX6" fmla="*/ 0 w 70479"/>
                <a:gd name="connsiteY6" fmla="*/ 0 h 85451"/>
                <a:gd name="connsiteX7" fmla="*/ 33333 w 70479"/>
                <a:gd name="connsiteY7" fmla="*/ 0 h 85451"/>
                <a:gd name="connsiteX8" fmla="*/ 68997 w 70479"/>
                <a:gd name="connsiteY8" fmla="*/ 29802 h 85451"/>
                <a:gd name="connsiteX9" fmla="*/ 50212 w 70479"/>
                <a:gd name="connsiteY9" fmla="*/ 56779 h 85451"/>
                <a:gd name="connsiteX10" fmla="*/ 70480 w 70479"/>
                <a:gd name="connsiteY10" fmla="*/ 85451 h 85451"/>
                <a:gd name="connsiteX11" fmla="*/ 57203 w 70479"/>
                <a:gd name="connsiteY11" fmla="*/ 85451 h 85451"/>
                <a:gd name="connsiteX12" fmla="*/ 56779 w 70479"/>
                <a:gd name="connsiteY12" fmla="*/ 29802 h 85451"/>
                <a:gd name="connsiteX13" fmla="*/ 32980 w 70479"/>
                <a:gd name="connsiteY13" fmla="*/ 10664 h 85451"/>
                <a:gd name="connsiteX14" fmla="*/ 12217 w 70479"/>
                <a:gd name="connsiteY14" fmla="*/ 10664 h 85451"/>
                <a:gd name="connsiteX15" fmla="*/ 12217 w 70479"/>
                <a:gd name="connsiteY15" fmla="*/ 49082 h 85451"/>
                <a:gd name="connsiteX16" fmla="*/ 32980 w 70479"/>
                <a:gd name="connsiteY16" fmla="*/ 49082 h 85451"/>
                <a:gd name="connsiteX17" fmla="*/ 56779 w 70479"/>
                <a:gd name="connsiteY17" fmla="*/ 29802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0479" h="85451">
                  <a:moveTo>
                    <a:pt x="57133" y="85451"/>
                  </a:moveTo>
                  <a:lnTo>
                    <a:pt x="38700" y="59251"/>
                  </a:lnTo>
                  <a:cubicBezTo>
                    <a:pt x="37005" y="59392"/>
                    <a:pt x="35169" y="59463"/>
                    <a:pt x="33333" y="59463"/>
                  </a:cubicBezTo>
                  <a:lnTo>
                    <a:pt x="12217" y="59463"/>
                  </a:lnTo>
                  <a:lnTo>
                    <a:pt x="12217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33333" y="0"/>
                  </a:lnTo>
                  <a:cubicBezTo>
                    <a:pt x="55508" y="0"/>
                    <a:pt x="68997" y="11229"/>
                    <a:pt x="68997" y="29802"/>
                  </a:cubicBezTo>
                  <a:cubicBezTo>
                    <a:pt x="68997" y="43008"/>
                    <a:pt x="62147" y="52471"/>
                    <a:pt x="50212" y="56779"/>
                  </a:cubicBezTo>
                  <a:lnTo>
                    <a:pt x="70480" y="85451"/>
                  </a:lnTo>
                  <a:lnTo>
                    <a:pt x="57203" y="85451"/>
                  </a:lnTo>
                  <a:close/>
                  <a:moveTo>
                    <a:pt x="56779" y="29802"/>
                  </a:moveTo>
                  <a:cubicBezTo>
                    <a:pt x="56779" y="17585"/>
                    <a:pt x="48587" y="10664"/>
                    <a:pt x="32980" y="10664"/>
                  </a:cubicBezTo>
                  <a:lnTo>
                    <a:pt x="12217" y="10664"/>
                  </a:lnTo>
                  <a:lnTo>
                    <a:pt x="12217" y="49082"/>
                  </a:lnTo>
                  <a:lnTo>
                    <a:pt x="32980" y="49082"/>
                  </a:lnTo>
                  <a:cubicBezTo>
                    <a:pt x="48587" y="49082"/>
                    <a:pt x="56779" y="42020"/>
                    <a:pt x="56779" y="29802"/>
                  </a:cubicBez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566E6E95-AD81-F8F5-6BFD-152C9BFAA99E}"/>
                </a:ext>
              </a:extLst>
            </p:cNvPr>
            <p:cNvSpPr/>
            <p:nvPr/>
          </p:nvSpPr>
          <p:spPr>
            <a:xfrm>
              <a:off x="7395060" y="6948898"/>
              <a:ext cx="64194" cy="86440"/>
            </a:xfrm>
            <a:custGeom>
              <a:avLst/>
              <a:gdLst>
                <a:gd name="connsiteX0" fmla="*/ 64195 w 64194"/>
                <a:gd name="connsiteY0" fmla="*/ 75847 h 86440"/>
                <a:gd name="connsiteX1" fmla="*/ 64195 w 64194"/>
                <a:gd name="connsiteY1" fmla="*/ 86440 h 86440"/>
                <a:gd name="connsiteX2" fmla="*/ 2825 w 64194"/>
                <a:gd name="connsiteY2" fmla="*/ 86440 h 86440"/>
                <a:gd name="connsiteX3" fmla="*/ 2825 w 64194"/>
                <a:gd name="connsiteY3" fmla="*/ 78107 h 86440"/>
                <a:gd name="connsiteX4" fmla="*/ 37641 w 64194"/>
                <a:gd name="connsiteY4" fmla="*/ 44562 h 86440"/>
                <a:gd name="connsiteX5" fmla="*/ 48375 w 64194"/>
                <a:gd name="connsiteY5" fmla="*/ 25000 h 86440"/>
                <a:gd name="connsiteX6" fmla="*/ 30155 w 64194"/>
                <a:gd name="connsiteY6" fmla="*/ 10876 h 86440"/>
                <a:gd name="connsiteX7" fmla="*/ 8333 w 64194"/>
                <a:gd name="connsiteY7" fmla="*/ 20127 h 86440"/>
                <a:gd name="connsiteX8" fmla="*/ 0 w 64194"/>
                <a:gd name="connsiteY8" fmla="*/ 12924 h 86440"/>
                <a:gd name="connsiteX9" fmla="*/ 31214 w 64194"/>
                <a:gd name="connsiteY9" fmla="*/ 0 h 86440"/>
                <a:gd name="connsiteX10" fmla="*/ 60522 w 64194"/>
                <a:gd name="connsiteY10" fmla="*/ 23799 h 86440"/>
                <a:gd name="connsiteX11" fmla="*/ 46469 w 64194"/>
                <a:gd name="connsiteY11" fmla="*/ 50635 h 86440"/>
                <a:gd name="connsiteX12" fmla="*/ 20339 w 64194"/>
                <a:gd name="connsiteY12" fmla="*/ 75776 h 86440"/>
                <a:gd name="connsiteX13" fmla="*/ 64124 w 64194"/>
                <a:gd name="connsiteY13" fmla="*/ 75776 h 86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4194" h="86440">
                  <a:moveTo>
                    <a:pt x="64195" y="75847"/>
                  </a:moveTo>
                  <a:lnTo>
                    <a:pt x="64195" y="86440"/>
                  </a:lnTo>
                  <a:lnTo>
                    <a:pt x="2825" y="86440"/>
                  </a:lnTo>
                  <a:lnTo>
                    <a:pt x="2825" y="78107"/>
                  </a:lnTo>
                  <a:lnTo>
                    <a:pt x="37641" y="44562"/>
                  </a:lnTo>
                  <a:cubicBezTo>
                    <a:pt x="46680" y="35734"/>
                    <a:pt x="48375" y="30367"/>
                    <a:pt x="48375" y="25000"/>
                  </a:cubicBezTo>
                  <a:cubicBezTo>
                    <a:pt x="48375" y="16243"/>
                    <a:pt x="42161" y="10876"/>
                    <a:pt x="30155" y="10876"/>
                  </a:cubicBezTo>
                  <a:cubicBezTo>
                    <a:pt x="20974" y="10876"/>
                    <a:pt x="13559" y="13771"/>
                    <a:pt x="8333" y="20127"/>
                  </a:cubicBezTo>
                  <a:lnTo>
                    <a:pt x="0" y="12924"/>
                  </a:lnTo>
                  <a:cubicBezTo>
                    <a:pt x="6568" y="4732"/>
                    <a:pt x="17938" y="0"/>
                    <a:pt x="31214" y="0"/>
                  </a:cubicBezTo>
                  <a:cubicBezTo>
                    <a:pt x="49011" y="0"/>
                    <a:pt x="60522" y="9181"/>
                    <a:pt x="60522" y="23799"/>
                  </a:cubicBezTo>
                  <a:cubicBezTo>
                    <a:pt x="60522" y="32133"/>
                    <a:pt x="58051" y="39548"/>
                    <a:pt x="46469" y="50635"/>
                  </a:cubicBezTo>
                  <a:lnTo>
                    <a:pt x="20339" y="75776"/>
                  </a:lnTo>
                  <a:lnTo>
                    <a:pt x="64124" y="75776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D344F8F5-2C43-5B8A-4196-7F2D6C7122AE}"/>
                </a:ext>
              </a:extLst>
            </p:cNvPr>
            <p:cNvSpPr/>
            <p:nvPr/>
          </p:nvSpPr>
          <p:spPr>
            <a:xfrm>
              <a:off x="7469071" y="6948898"/>
              <a:ext cx="69702" cy="87428"/>
            </a:xfrm>
            <a:custGeom>
              <a:avLst/>
              <a:gdLst>
                <a:gd name="connsiteX0" fmla="*/ 0 w 69702"/>
                <a:gd name="connsiteY0" fmla="*/ 43714 h 87428"/>
                <a:gd name="connsiteX1" fmla="*/ 34887 w 69702"/>
                <a:gd name="connsiteY1" fmla="*/ 0 h 87428"/>
                <a:gd name="connsiteX2" fmla="*/ 69703 w 69702"/>
                <a:gd name="connsiteY2" fmla="*/ 43714 h 87428"/>
                <a:gd name="connsiteX3" fmla="*/ 34887 w 69702"/>
                <a:gd name="connsiteY3" fmla="*/ 87429 h 87428"/>
                <a:gd name="connsiteX4" fmla="*/ 0 w 69702"/>
                <a:gd name="connsiteY4" fmla="*/ 43714 h 87428"/>
                <a:gd name="connsiteX5" fmla="*/ 57415 w 69702"/>
                <a:gd name="connsiteY5" fmla="*/ 43714 h 87428"/>
                <a:gd name="connsiteX6" fmla="*/ 34816 w 69702"/>
                <a:gd name="connsiteY6" fmla="*/ 10876 h 87428"/>
                <a:gd name="connsiteX7" fmla="*/ 12147 w 69702"/>
                <a:gd name="connsiteY7" fmla="*/ 43714 h 87428"/>
                <a:gd name="connsiteX8" fmla="*/ 34816 w 69702"/>
                <a:gd name="connsiteY8" fmla="*/ 76553 h 87428"/>
                <a:gd name="connsiteX9" fmla="*/ 57415 w 69702"/>
                <a:gd name="connsiteY9" fmla="*/ 43714 h 87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9702" h="87428">
                  <a:moveTo>
                    <a:pt x="0" y="43714"/>
                  </a:moveTo>
                  <a:cubicBezTo>
                    <a:pt x="0" y="15890"/>
                    <a:pt x="14901" y="0"/>
                    <a:pt x="34887" y="0"/>
                  </a:cubicBezTo>
                  <a:cubicBezTo>
                    <a:pt x="54873" y="0"/>
                    <a:pt x="69703" y="15890"/>
                    <a:pt x="69703" y="43714"/>
                  </a:cubicBezTo>
                  <a:cubicBezTo>
                    <a:pt x="69703" y="71539"/>
                    <a:pt x="54802" y="87429"/>
                    <a:pt x="34887" y="87429"/>
                  </a:cubicBezTo>
                  <a:cubicBezTo>
                    <a:pt x="14972" y="87429"/>
                    <a:pt x="0" y="71539"/>
                    <a:pt x="0" y="43714"/>
                  </a:cubicBezTo>
                  <a:close/>
                  <a:moveTo>
                    <a:pt x="57415" y="43714"/>
                  </a:moveTo>
                  <a:cubicBezTo>
                    <a:pt x="57415" y="21892"/>
                    <a:pt x="48163" y="10876"/>
                    <a:pt x="34816" y="10876"/>
                  </a:cubicBezTo>
                  <a:cubicBezTo>
                    <a:pt x="21469" y="10876"/>
                    <a:pt x="12147" y="21892"/>
                    <a:pt x="12147" y="43714"/>
                  </a:cubicBezTo>
                  <a:cubicBezTo>
                    <a:pt x="12147" y="65536"/>
                    <a:pt x="21398" y="76553"/>
                    <a:pt x="34816" y="76553"/>
                  </a:cubicBezTo>
                  <a:cubicBezTo>
                    <a:pt x="48234" y="76553"/>
                    <a:pt x="57415" y="65536"/>
                    <a:pt x="57415" y="43714"/>
                  </a:cubicBez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623C3263-1411-274D-71F4-C6018A145E0F}"/>
                </a:ext>
              </a:extLst>
            </p:cNvPr>
            <p:cNvSpPr/>
            <p:nvPr/>
          </p:nvSpPr>
          <p:spPr>
            <a:xfrm>
              <a:off x="7546048" y="6948898"/>
              <a:ext cx="64194" cy="86440"/>
            </a:xfrm>
            <a:custGeom>
              <a:avLst/>
              <a:gdLst>
                <a:gd name="connsiteX0" fmla="*/ 64195 w 64194"/>
                <a:gd name="connsiteY0" fmla="*/ 75847 h 86440"/>
                <a:gd name="connsiteX1" fmla="*/ 64195 w 64194"/>
                <a:gd name="connsiteY1" fmla="*/ 86440 h 86440"/>
                <a:gd name="connsiteX2" fmla="*/ 2825 w 64194"/>
                <a:gd name="connsiteY2" fmla="*/ 86440 h 86440"/>
                <a:gd name="connsiteX3" fmla="*/ 2825 w 64194"/>
                <a:gd name="connsiteY3" fmla="*/ 78107 h 86440"/>
                <a:gd name="connsiteX4" fmla="*/ 37641 w 64194"/>
                <a:gd name="connsiteY4" fmla="*/ 44562 h 86440"/>
                <a:gd name="connsiteX5" fmla="*/ 48375 w 64194"/>
                <a:gd name="connsiteY5" fmla="*/ 25000 h 86440"/>
                <a:gd name="connsiteX6" fmla="*/ 30155 w 64194"/>
                <a:gd name="connsiteY6" fmla="*/ 10876 h 86440"/>
                <a:gd name="connsiteX7" fmla="*/ 8333 w 64194"/>
                <a:gd name="connsiteY7" fmla="*/ 20127 h 86440"/>
                <a:gd name="connsiteX8" fmla="*/ 0 w 64194"/>
                <a:gd name="connsiteY8" fmla="*/ 12924 h 86440"/>
                <a:gd name="connsiteX9" fmla="*/ 31214 w 64194"/>
                <a:gd name="connsiteY9" fmla="*/ 0 h 86440"/>
                <a:gd name="connsiteX10" fmla="*/ 60522 w 64194"/>
                <a:gd name="connsiteY10" fmla="*/ 23799 h 86440"/>
                <a:gd name="connsiteX11" fmla="*/ 46469 w 64194"/>
                <a:gd name="connsiteY11" fmla="*/ 50635 h 86440"/>
                <a:gd name="connsiteX12" fmla="*/ 20339 w 64194"/>
                <a:gd name="connsiteY12" fmla="*/ 75776 h 86440"/>
                <a:gd name="connsiteX13" fmla="*/ 64124 w 64194"/>
                <a:gd name="connsiteY13" fmla="*/ 75776 h 86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4194" h="86440">
                  <a:moveTo>
                    <a:pt x="64195" y="75847"/>
                  </a:moveTo>
                  <a:lnTo>
                    <a:pt x="64195" y="86440"/>
                  </a:lnTo>
                  <a:lnTo>
                    <a:pt x="2825" y="86440"/>
                  </a:lnTo>
                  <a:lnTo>
                    <a:pt x="2825" y="78107"/>
                  </a:lnTo>
                  <a:lnTo>
                    <a:pt x="37641" y="44562"/>
                  </a:lnTo>
                  <a:cubicBezTo>
                    <a:pt x="46680" y="35734"/>
                    <a:pt x="48375" y="30367"/>
                    <a:pt x="48375" y="25000"/>
                  </a:cubicBezTo>
                  <a:cubicBezTo>
                    <a:pt x="48375" y="16243"/>
                    <a:pt x="42161" y="10876"/>
                    <a:pt x="30155" y="10876"/>
                  </a:cubicBezTo>
                  <a:cubicBezTo>
                    <a:pt x="20974" y="10876"/>
                    <a:pt x="13559" y="13771"/>
                    <a:pt x="8333" y="20127"/>
                  </a:cubicBezTo>
                  <a:lnTo>
                    <a:pt x="0" y="12924"/>
                  </a:lnTo>
                  <a:cubicBezTo>
                    <a:pt x="6568" y="4732"/>
                    <a:pt x="17938" y="0"/>
                    <a:pt x="31214" y="0"/>
                  </a:cubicBezTo>
                  <a:cubicBezTo>
                    <a:pt x="49011" y="0"/>
                    <a:pt x="60522" y="9181"/>
                    <a:pt x="60522" y="23799"/>
                  </a:cubicBezTo>
                  <a:cubicBezTo>
                    <a:pt x="60522" y="32133"/>
                    <a:pt x="58051" y="39548"/>
                    <a:pt x="46469" y="50635"/>
                  </a:cubicBezTo>
                  <a:lnTo>
                    <a:pt x="20339" y="75776"/>
                  </a:lnTo>
                  <a:lnTo>
                    <a:pt x="64124" y="75776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30411494-63D5-C280-AC3A-2E3C545B01B6}"/>
                </a:ext>
              </a:extLst>
            </p:cNvPr>
            <p:cNvSpPr/>
            <p:nvPr/>
          </p:nvSpPr>
          <p:spPr>
            <a:xfrm>
              <a:off x="7617869" y="6949957"/>
              <a:ext cx="64406" cy="85380"/>
            </a:xfrm>
            <a:custGeom>
              <a:avLst/>
              <a:gdLst>
                <a:gd name="connsiteX0" fmla="*/ 64406 w 64406"/>
                <a:gd name="connsiteY0" fmla="*/ 0 h 85380"/>
                <a:gd name="connsiteX1" fmla="*/ 64406 w 64406"/>
                <a:gd name="connsiteY1" fmla="*/ 8263 h 85380"/>
                <a:gd name="connsiteX2" fmla="*/ 29873 w 64406"/>
                <a:gd name="connsiteY2" fmla="*/ 85381 h 85380"/>
                <a:gd name="connsiteX3" fmla="*/ 16949 w 64406"/>
                <a:gd name="connsiteY3" fmla="*/ 85381 h 85380"/>
                <a:gd name="connsiteX4" fmla="*/ 50777 w 64406"/>
                <a:gd name="connsiteY4" fmla="*/ 10593 h 85380"/>
                <a:gd name="connsiteX5" fmla="*/ 11723 w 64406"/>
                <a:gd name="connsiteY5" fmla="*/ 10593 h 85380"/>
                <a:gd name="connsiteX6" fmla="*/ 11723 w 64406"/>
                <a:gd name="connsiteY6" fmla="*/ 25847 h 85380"/>
                <a:gd name="connsiteX7" fmla="*/ 0 w 64406"/>
                <a:gd name="connsiteY7" fmla="*/ 25847 h 85380"/>
                <a:gd name="connsiteX8" fmla="*/ 0 w 64406"/>
                <a:gd name="connsiteY8" fmla="*/ 0 h 85380"/>
                <a:gd name="connsiteX9" fmla="*/ 64406 w 64406"/>
                <a:gd name="connsiteY9" fmla="*/ 0 h 85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4406" h="85380">
                  <a:moveTo>
                    <a:pt x="64406" y="0"/>
                  </a:moveTo>
                  <a:lnTo>
                    <a:pt x="64406" y="8263"/>
                  </a:lnTo>
                  <a:lnTo>
                    <a:pt x="29873" y="85381"/>
                  </a:lnTo>
                  <a:lnTo>
                    <a:pt x="16949" y="85381"/>
                  </a:lnTo>
                  <a:lnTo>
                    <a:pt x="50777" y="10593"/>
                  </a:lnTo>
                  <a:lnTo>
                    <a:pt x="11723" y="10593"/>
                  </a:lnTo>
                  <a:lnTo>
                    <a:pt x="11723" y="25847"/>
                  </a:lnTo>
                  <a:lnTo>
                    <a:pt x="0" y="25847"/>
                  </a:lnTo>
                  <a:lnTo>
                    <a:pt x="0" y="0"/>
                  </a:lnTo>
                  <a:lnTo>
                    <a:pt x="64406" y="0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C213203-AED8-7B65-70E0-6769466905B5}"/>
                </a:ext>
              </a:extLst>
            </p:cNvPr>
            <p:cNvSpPr/>
            <p:nvPr/>
          </p:nvSpPr>
          <p:spPr>
            <a:xfrm>
              <a:off x="5686312" y="6949887"/>
              <a:ext cx="36864" cy="85451"/>
            </a:xfrm>
            <a:custGeom>
              <a:avLst/>
              <a:gdLst>
                <a:gd name="connsiteX0" fmla="*/ 36864 w 36864"/>
                <a:gd name="connsiteY0" fmla="*/ 0 h 85451"/>
                <a:gd name="connsiteX1" fmla="*/ 36864 w 36864"/>
                <a:gd name="connsiteY1" fmla="*/ 85451 h 85451"/>
                <a:gd name="connsiteX2" fmla="*/ 17090 w 36864"/>
                <a:gd name="connsiteY2" fmla="*/ 85451 h 85451"/>
                <a:gd name="connsiteX3" fmla="*/ 17090 w 36864"/>
                <a:gd name="connsiteY3" fmla="*/ 15890 h 85451"/>
                <a:gd name="connsiteX4" fmla="*/ 0 w 36864"/>
                <a:gd name="connsiteY4" fmla="*/ 15890 h 85451"/>
                <a:gd name="connsiteX5" fmla="*/ 0 w 36864"/>
                <a:gd name="connsiteY5" fmla="*/ 0 h 85451"/>
                <a:gd name="connsiteX6" fmla="*/ 36864 w 36864"/>
                <a:gd name="connsiteY6" fmla="*/ 0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864" h="85451">
                  <a:moveTo>
                    <a:pt x="36864" y="0"/>
                  </a:moveTo>
                  <a:lnTo>
                    <a:pt x="36864" y="85451"/>
                  </a:lnTo>
                  <a:lnTo>
                    <a:pt x="17090" y="85451"/>
                  </a:lnTo>
                  <a:lnTo>
                    <a:pt x="17090" y="15890"/>
                  </a:lnTo>
                  <a:lnTo>
                    <a:pt x="0" y="15890"/>
                  </a:lnTo>
                  <a:lnTo>
                    <a:pt x="0" y="0"/>
                  </a:lnTo>
                  <a:lnTo>
                    <a:pt x="36864" y="0"/>
                  </a:ln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57479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3_Section Divi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6800" y="4121624"/>
            <a:ext cx="9144000" cy="1189844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6800" y="5403543"/>
            <a:ext cx="9144000" cy="1065496"/>
          </a:xfrm>
        </p:spPr>
        <p:txBody>
          <a:bodyPr>
            <a:noAutofit/>
          </a:bodyPr>
          <a:lstStyle>
            <a:lvl1pPr marL="0" indent="0" algn="l">
              <a:buNone/>
              <a:defRPr sz="2800" b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4064000"/>
          </a:xfrm>
          <a:prstGeom prst="rect">
            <a:avLst/>
          </a:prstGeom>
          <a:solidFill>
            <a:schemeClr val="bg1"/>
          </a:solidFill>
        </p:spPr>
      </p:pic>
      <p:cxnSp>
        <p:nvCxnSpPr>
          <p:cNvPr id="5" name="Straight Connector 4"/>
          <p:cNvCxnSpPr/>
          <p:nvPr/>
        </p:nvCxnSpPr>
        <p:spPr>
          <a:xfrm>
            <a:off x="766800" y="4064000"/>
            <a:ext cx="0" cy="110447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10826169-076B-0F28-E85D-F280D96D44A4}"/>
              </a:ext>
            </a:extLst>
          </p:cNvPr>
          <p:cNvGrpSpPr>
            <a:grpSpLocks noChangeAspect="1"/>
          </p:cNvGrpSpPr>
          <p:nvPr/>
        </p:nvGrpSpPr>
        <p:grpSpPr>
          <a:xfrm>
            <a:off x="9314855" y="5206895"/>
            <a:ext cx="2552680" cy="1290456"/>
            <a:chOff x="5669222" y="5557521"/>
            <a:chExt cx="2955434" cy="1494060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15B235F4-764B-2FEA-0AA2-FFB22C5113BE}"/>
                </a:ext>
              </a:extLst>
            </p:cNvPr>
            <p:cNvSpPr/>
            <p:nvPr/>
          </p:nvSpPr>
          <p:spPr>
            <a:xfrm>
              <a:off x="5669222" y="6124397"/>
              <a:ext cx="1708959" cy="687425"/>
            </a:xfrm>
            <a:custGeom>
              <a:avLst/>
              <a:gdLst>
                <a:gd name="connsiteX0" fmla="*/ 1708959 w 1708959"/>
                <a:gd name="connsiteY0" fmla="*/ 0 h 687425"/>
                <a:gd name="connsiteX1" fmla="*/ 1593706 w 1708959"/>
                <a:gd name="connsiteY1" fmla="*/ 0 h 687425"/>
                <a:gd name="connsiteX2" fmla="*/ 1593706 w 1708959"/>
                <a:gd name="connsiteY2" fmla="*/ 521819 h 687425"/>
                <a:gd name="connsiteX3" fmla="*/ 1708959 w 1708959"/>
                <a:gd name="connsiteY3" fmla="*/ 521819 h 687425"/>
                <a:gd name="connsiteX4" fmla="*/ 1708959 w 1708959"/>
                <a:gd name="connsiteY4" fmla="*/ 0 h 687425"/>
                <a:gd name="connsiteX5" fmla="*/ 1536785 w 1708959"/>
                <a:gd name="connsiteY5" fmla="*/ 275422 h 687425"/>
                <a:gd name="connsiteX6" fmla="*/ 1501192 w 1708959"/>
                <a:gd name="connsiteY6" fmla="*/ 216736 h 687425"/>
                <a:gd name="connsiteX7" fmla="*/ 1446673 w 1708959"/>
                <a:gd name="connsiteY7" fmla="*/ 179801 h 687425"/>
                <a:gd name="connsiteX8" fmla="*/ 1376970 w 1708959"/>
                <a:gd name="connsiteY8" fmla="*/ 167019 h 687425"/>
                <a:gd name="connsiteX9" fmla="*/ 1303806 w 1708959"/>
                <a:gd name="connsiteY9" fmla="*/ 180154 h 687425"/>
                <a:gd name="connsiteX10" fmla="*/ 1245120 w 1708959"/>
                <a:gd name="connsiteY10" fmla="*/ 217089 h 687425"/>
                <a:gd name="connsiteX11" fmla="*/ 1205784 w 1708959"/>
                <a:gd name="connsiteY11" fmla="*/ 275069 h 687425"/>
                <a:gd name="connsiteX12" fmla="*/ 1191307 w 1708959"/>
                <a:gd name="connsiteY12" fmla="*/ 351340 h 687425"/>
                <a:gd name="connsiteX13" fmla="*/ 1206138 w 1708959"/>
                <a:gd name="connsiteY13" fmla="*/ 428599 h 687425"/>
                <a:gd name="connsiteX14" fmla="*/ 1246886 w 1708959"/>
                <a:gd name="connsiteY14" fmla="*/ 485520 h 687425"/>
                <a:gd name="connsiteX15" fmla="*/ 1307267 w 1708959"/>
                <a:gd name="connsiteY15" fmla="*/ 520689 h 687425"/>
                <a:gd name="connsiteX16" fmla="*/ 1380430 w 1708959"/>
                <a:gd name="connsiteY16" fmla="*/ 532766 h 687425"/>
                <a:gd name="connsiteX17" fmla="*/ 1472591 w 1708959"/>
                <a:gd name="connsiteY17" fmla="*/ 513768 h 687425"/>
                <a:gd name="connsiteX18" fmla="*/ 1536432 w 1708959"/>
                <a:gd name="connsiteY18" fmla="*/ 459602 h 687425"/>
                <a:gd name="connsiteX19" fmla="*/ 1457760 w 1708959"/>
                <a:gd name="connsiteY19" fmla="*/ 409885 h 687425"/>
                <a:gd name="connsiteX20" fmla="*/ 1427393 w 1708959"/>
                <a:gd name="connsiteY20" fmla="*/ 435803 h 687425"/>
                <a:gd name="connsiteX21" fmla="*/ 1381843 w 1708959"/>
                <a:gd name="connsiteY21" fmla="*/ 445760 h 687425"/>
                <a:gd name="connsiteX22" fmla="*/ 1352535 w 1708959"/>
                <a:gd name="connsiteY22" fmla="*/ 440958 h 687425"/>
                <a:gd name="connsiteX23" fmla="*/ 1326970 w 1708959"/>
                <a:gd name="connsiteY23" fmla="*/ 427470 h 687425"/>
                <a:gd name="connsiteX24" fmla="*/ 1308326 w 1708959"/>
                <a:gd name="connsiteY24" fmla="*/ 407131 h 687425"/>
                <a:gd name="connsiteX25" fmla="*/ 1299710 w 1708959"/>
                <a:gd name="connsiteY25" fmla="*/ 380930 h 687425"/>
                <a:gd name="connsiteX26" fmla="*/ 1548862 w 1708959"/>
                <a:gd name="connsiteY26" fmla="*/ 380930 h 687425"/>
                <a:gd name="connsiteX27" fmla="*/ 1549568 w 1708959"/>
                <a:gd name="connsiteY27" fmla="*/ 367795 h 687425"/>
                <a:gd name="connsiteX28" fmla="*/ 1549568 w 1708959"/>
                <a:gd name="connsiteY28" fmla="*/ 353953 h 687425"/>
                <a:gd name="connsiteX29" fmla="*/ 1536785 w 1708959"/>
                <a:gd name="connsiteY29" fmla="*/ 275281 h 687425"/>
                <a:gd name="connsiteX30" fmla="*/ 1299710 w 1708959"/>
                <a:gd name="connsiteY30" fmla="*/ 310592 h 687425"/>
                <a:gd name="connsiteX31" fmla="*/ 1306631 w 1708959"/>
                <a:gd name="connsiteY31" fmla="*/ 285380 h 687425"/>
                <a:gd name="connsiteX32" fmla="*/ 1323227 w 1708959"/>
                <a:gd name="connsiteY32" fmla="*/ 264335 h 687425"/>
                <a:gd name="connsiteX33" fmla="*/ 1347380 w 1708959"/>
                <a:gd name="connsiteY33" fmla="*/ 250211 h 687425"/>
                <a:gd name="connsiteX34" fmla="*/ 1377747 w 1708959"/>
                <a:gd name="connsiteY34" fmla="*/ 245055 h 687425"/>
                <a:gd name="connsiteX35" fmla="*/ 1428453 w 1708959"/>
                <a:gd name="connsiteY35" fmla="*/ 264405 h 687425"/>
                <a:gd name="connsiteX36" fmla="*/ 1445331 w 1708959"/>
                <a:gd name="connsiteY36" fmla="*/ 310662 h 687425"/>
                <a:gd name="connsiteX37" fmla="*/ 1299710 w 1708959"/>
                <a:gd name="connsiteY37" fmla="*/ 310662 h 687425"/>
                <a:gd name="connsiteX38" fmla="*/ 1032904 w 1708959"/>
                <a:gd name="connsiteY38" fmla="*/ 381707 h 687425"/>
                <a:gd name="connsiteX39" fmla="*/ 1016379 w 1708959"/>
                <a:gd name="connsiteY39" fmla="*/ 409320 h 687425"/>
                <a:gd name="connsiteX40" fmla="*/ 990108 w 1708959"/>
                <a:gd name="connsiteY40" fmla="*/ 428317 h 687425"/>
                <a:gd name="connsiteX41" fmla="*/ 955291 w 1708959"/>
                <a:gd name="connsiteY41" fmla="*/ 435591 h 687425"/>
                <a:gd name="connsiteX42" fmla="*/ 921111 w 1708959"/>
                <a:gd name="connsiteY42" fmla="*/ 428317 h 687425"/>
                <a:gd name="connsiteX43" fmla="*/ 895899 w 1708959"/>
                <a:gd name="connsiteY43" fmla="*/ 408967 h 687425"/>
                <a:gd name="connsiteX44" fmla="*/ 880009 w 1708959"/>
                <a:gd name="connsiteY44" fmla="*/ 381001 h 687425"/>
                <a:gd name="connsiteX45" fmla="*/ 874501 w 1708959"/>
                <a:gd name="connsiteY45" fmla="*/ 347880 h 687425"/>
                <a:gd name="connsiteX46" fmla="*/ 880009 w 1708959"/>
                <a:gd name="connsiteY46" fmla="*/ 314052 h 687425"/>
                <a:gd name="connsiteX47" fmla="*/ 895899 w 1708959"/>
                <a:gd name="connsiteY47" fmla="*/ 286439 h 687425"/>
                <a:gd name="connsiteX48" fmla="*/ 921111 w 1708959"/>
                <a:gd name="connsiteY48" fmla="*/ 267795 h 687425"/>
                <a:gd name="connsiteX49" fmla="*/ 955291 w 1708959"/>
                <a:gd name="connsiteY49" fmla="*/ 260874 h 687425"/>
                <a:gd name="connsiteX50" fmla="*/ 989825 w 1708959"/>
                <a:gd name="connsiteY50" fmla="*/ 267795 h 687425"/>
                <a:gd name="connsiteX51" fmla="*/ 1016025 w 1708959"/>
                <a:gd name="connsiteY51" fmla="*/ 286792 h 687425"/>
                <a:gd name="connsiteX52" fmla="*/ 1032904 w 1708959"/>
                <a:gd name="connsiteY52" fmla="*/ 314758 h 687425"/>
                <a:gd name="connsiteX53" fmla="*/ 1038765 w 1708959"/>
                <a:gd name="connsiteY53" fmla="*/ 347880 h 687425"/>
                <a:gd name="connsiteX54" fmla="*/ 1032904 w 1708959"/>
                <a:gd name="connsiteY54" fmla="*/ 381707 h 687425"/>
                <a:gd name="connsiteX55" fmla="*/ 1146463 w 1708959"/>
                <a:gd name="connsiteY55" fmla="*/ 178106 h 687425"/>
                <a:gd name="connsiteX56" fmla="*/ 1039472 w 1708959"/>
                <a:gd name="connsiteY56" fmla="*/ 178106 h 687425"/>
                <a:gd name="connsiteX57" fmla="*/ 1039472 w 1708959"/>
                <a:gd name="connsiteY57" fmla="*/ 222315 h 687425"/>
                <a:gd name="connsiteX58" fmla="*/ 1038059 w 1708959"/>
                <a:gd name="connsiteY58" fmla="*/ 222315 h 687425"/>
                <a:gd name="connsiteX59" fmla="*/ 990461 w 1708959"/>
                <a:gd name="connsiteY59" fmla="*/ 181567 h 687425"/>
                <a:gd name="connsiteX60" fmla="*/ 928385 w 1708959"/>
                <a:gd name="connsiteY60" fmla="*/ 168431 h 687425"/>
                <a:gd name="connsiteX61" fmla="*/ 859317 w 1708959"/>
                <a:gd name="connsiteY61" fmla="*/ 183262 h 687425"/>
                <a:gd name="connsiteX62" fmla="*/ 807905 w 1708959"/>
                <a:gd name="connsiteY62" fmla="*/ 222951 h 687425"/>
                <a:gd name="connsiteX63" fmla="*/ 775843 w 1708959"/>
                <a:gd name="connsiteY63" fmla="*/ 280225 h 687425"/>
                <a:gd name="connsiteX64" fmla="*/ 764826 w 1708959"/>
                <a:gd name="connsiteY64" fmla="*/ 348586 h 687425"/>
                <a:gd name="connsiteX65" fmla="*/ 775843 w 1708959"/>
                <a:gd name="connsiteY65" fmla="*/ 416523 h 687425"/>
                <a:gd name="connsiteX66" fmla="*/ 807905 w 1708959"/>
                <a:gd name="connsiteY66" fmla="*/ 472808 h 687425"/>
                <a:gd name="connsiteX67" fmla="*/ 859317 w 1708959"/>
                <a:gd name="connsiteY67" fmla="*/ 511155 h 687425"/>
                <a:gd name="connsiteX68" fmla="*/ 929020 w 1708959"/>
                <a:gd name="connsiteY68" fmla="*/ 525280 h 687425"/>
                <a:gd name="connsiteX69" fmla="*/ 990461 w 1708959"/>
                <a:gd name="connsiteY69" fmla="*/ 512850 h 687425"/>
                <a:gd name="connsiteX70" fmla="*/ 1033257 w 1708959"/>
                <a:gd name="connsiteY70" fmla="*/ 479729 h 687425"/>
                <a:gd name="connsiteX71" fmla="*/ 1035305 w 1708959"/>
                <a:gd name="connsiteY71" fmla="*/ 479729 h 687425"/>
                <a:gd name="connsiteX72" fmla="*/ 1035305 w 1708959"/>
                <a:gd name="connsiteY72" fmla="*/ 500421 h 687425"/>
                <a:gd name="connsiteX73" fmla="*/ 1011506 w 1708959"/>
                <a:gd name="connsiteY73" fmla="*/ 570124 h 687425"/>
                <a:gd name="connsiteX74" fmla="*/ 937989 w 1708959"/>
                <a:gd name="connsiteY74" fmla="*/ 596325 h 687425"/>
                <a:gd name="connsiteX75" fmla="*/ 878950 w 1708959"/>
                <a:gd name="connsiteY75" fmla="*/ 585590 h 687425"/>
                <a:gd name="connsiteX76" fmla="*/ 824077 w 1708959"/>
                <a:gd name="connsiteY76" fmla="*/ 552822 h 687425"/>
                <a:gd name="connsiteX77" fmla="*/ 767510 w 1708959"/>
                <a:gd name="connsiteY77" fmla="*/ 633613 h 687425"/>
                <a:gd name="connsiteX78" fmla="*/ 850702 w 1708959"/>
                <a:gd name="connsiteY78" fmla="*/ 673655 h 687425"/>
                <a:gd name="connsiteX79" fmla="*/ 944204 w 1708959"/>
                <a:gd name="connsiteY79" fmla="*/ 687426 h 687425"/>
                <a:gd name="connsiteX80" fmla="*/ 1027395 w 1708959"/>
                <a:gd name="connsiteY80" fmla="*/ 675349 h 687425"/>
                <a:gd name="connsiteX81" fmla="*/ 1091237 w 1708959"/>
                <a:gd name="connsiteY81" fmla="*/ 638768 h 687425"/>
                <a:gd name="connsiteX82" fmla="*/ 1131915 w 1708959"/>
                <a:gd name="connsiteY82" fmla="*/ 576974 h 687425"/>
                <a:gd name="connsiteX83" fmla="*/ 1146392 w 1708959"/>
                <a:gd name="connsiteY83" fmla="*/ 489334 h 687425"/>
                <a:gd name="connsiteX84" fmla="*/ 1146392 w 1708959"/>
                <a:gd name="connsiteY84" fmla="*/ 178036 h 687425"/>
                <a:gd name="connsiteX85" fmla="*/ 724078 w 1708959"/>
                <a:gd name="connsiteY85" fmla="*/ 521819 h 687425"/>
                <a:gd name="connsiteX86" fmla="*/ 724078 w 1708959"/>
                <a:gd name="connsiteY86" fmla="*/ 309250 h 687425"/>
                <a:gd name="connsiteX87" fmla="*/ 717510 w 1708959"/>
                <a:gd name="connsiteY87" fmla="*/ 258191 h 687425"/>
                <a:gd name="connsiteX88" fmla="*/ 696112 w 1708959"/>
                <a:gd name="connsiteY88" fmla="*/ 212993 h 687425"/>
                <a:gd name="connsiteX89" fmla="*/ 657129 w 1708959"/>
                <a:gd name="connsiteY89" fmla="*/ 180931 h 687425"/>
                <a:gd name="connsiteX90" fmla="*/ 598443 w 1708959"/>
                <a:gd name="connsiteY90" fmla="*/ 168502 h 687425"/>
                <a:gd name="connsiteX91" fmla="*/ 564616 w 1708959"/>
                <a:gd name="connsiteY91" fmla="*/ 173375 h 687425"/>
                <a:gd name="connsiteX92" fmla="*/ 535237 w 1708959"/>
                <a:gd name="connsiteY92" fmla="*/ 185804 h 687425"/>
                <a:gd name="connsiteX93" fmla="*/ 511791 w 1708959"/>
                <a:gd name="connsiteY93" fmla="*/ 204095 h 687425"/>
                <a:gd name="connsiteX94" fmla="*/ 495548 w 1708959"/>
                <a:gd name="connsiteY94" fmla="*/ 225846 h 687425"/>
                <a:gd name="connsiteX95" fmla="*/ 494136 w 1708959"/>
                <a:gd name="connsiteY95" fmla="*/ 225846 h 687425"/>
                <a:gd name="connsiteX96" fmla="*/ 494136 w 1708959"/>
                <a:gd name="connsiteY96" fmla="*/ 178248 h 687425"/>
                <a:gd name="connsiteX97" fmla="*/ 384391 w 1708959"/>
                <a:gd name="connsiteY97" fmla="*/ 178248 h 687425"/>
                <a:gd name="connsiteX98" fmla="*/ 384391 w 1708959"/>
                <a:gd name="connsiteY98" fmla="*/ 521960 h 687425"/>
                <a:gd name="connsiteX99" fmla="*/ 498302 w 1708959"/>
                <a:gd name="connsiteY99" fmla="*/ 521960 h 687425"/>
                <a:gd name="connsiteX100" fmla="*/ 498302 w 1708959"/>
                <a:gd name="connsiteY100" fmla="*/ 335591 h 687425"/>
                <a:gd name="connsiteX101" fmla="*/ 502116 w 1708959"/>
                <a:gd name="connsiteY101" fmla="*/ 307626 h 687425"/>
                <a:gd name="connsiteX102" fmla="*/ 513486 w 1708959"/>
                <a:gd name="connsiteY102" fmla="*/ 283826 h 687425"/>
                <a:gd name="connsiteX103" fmla="*/ 532483 w 1708959"/>
                <a:gd name="connsiteY103" fmla="*/ 267654 h 687425"/>
                <a:gd name="connsiteX104" fmla="*/ 559037 w 1708959"/>
                <a:gd name="connsiteY104" fmla="*/ 261792 h 687425"/>
                <a:gd name="connsiteX105" fmla="*/ 584248 w 1708959"/>
                <a:gd name="connsiteY105" fmla="*/ 267654 h 687425"/>
                <a:gd name="connsiteX106" fmla="*/ 599785 w 1708959"/>
                <a:gd name="connsiteY106" fmla="*/ 283544 h 687425"/>
                <a:gd name="connsiteX107" fmla="*/ 607694 w 1708959"/>
                <a:gd name="connsiteY107" fmla="*/ 306637 h 687425"/>
                <a:gd name="connsiteX108" fmla="*/ 610096 w 1708959"/>
                <a:gd name="connsiteY108" fmla="*/ 334250 h 687425"/>
                <a:gd name="connsiteX109" fmla="*/ 610096 w 1708959"/>
                <a:gd name="connsiteY109" fmla="*/ 521960 h 687425"/>
                <a:gd name="connsiteX110" fmla="*/ 723937 w 1708959"/>
                <a:gd name="connsiteY110" fmla="*/ 521960 h 687425"/>
                <a:gd name="connsiteX111" fmla="*/ 73870 w 1708959"/>
                <a:gd name="connsiteY111" fmla="*/ 286439 h 687425"/>
                <a:gd name="connsiteX112" fmla="*/ 112217 w 1708959"/>
                <a:gd name="connsiteY112" fmla="*/ 261581 h 687425"/>
                <a:gd name="connsiteX113" fmla="*/ 158827 w 1708959"/>
                <a:gd name="connsiteY113" fmla="*/ 251199 h 687425"/>
                <a:gd name="connsiteX114" fmla="*/ 202965 w 1708959"/>
                <a:gd name="connsiteY114" fmla="*/ 263275 h 687425"/>
                <a:gd name="connsiteX115" fmla="*/ 220903 w 1708959"/>
                <a:gd name="connsiteY115" fmla="*/ 300917 h 687425"/>
                <a:gd name="connsiteX116" fmla="*/ 220903 w 1708959"/>
                <a:gd name="connsiteY116" fmla="*/ 306425 h 687425"/>
                <a:gd name="connsiteX117" fmla="*/ 144279 w 1708959"/>
                <a:gd name="connsiteY117" fmla="*/ 310592 h 687425"/>
                <a:gd name="connsiteX118" fmla="*/ 72810 w 1708959"/>
                <a:gd name="connsiteY118" fmla="*/ 327188 h 687425"/>
                <a:gd name="connsiteX119" fmla="*/ 20339 w 1708959"/>
                <a:gd name="connsiteY119" fmla="*/ 362357 h 687425"/>
                <a:gd name="connsiteX120" fmla="*/ 0 w 1708959"/>
                <a:gd name="connsiteY120" fmla="*/ 422385 h 687425"/>
                <a:gd name="connsiteX121" fmla="*/ 11723 w 1708959"/>
                <a:gd name="connsiteY121" fmla="*/ 473444 h 687425"/>
                <a:gd name="connsiteX122" fmla="*/ 41737 w 1708959"/>
                <a:gd name="connsiteY122" fmla="*/ 506565 h 687425"/>
                <a:gd name="connsiteX123" fmla="*/ 82132 w 1708959"/>
                <a:gd name="connsiteY123" fmla="*/ 524503 h 687425"/>
                <a:gd name="connsiteX124" fmla="*/ 124929 w 1708959"/>
                <a:gd name="connsiteY124" fmla="*/ 530011 h 687425"/>
                <a:gd name="connsiteX125" fmla="*/ 182556 w 1708959"/>
                <a:gd name="connsiteY125" fmla="*/ 518288 h 687425"/>
                <a:gd name="connsiteX126" fmla="*/ 222245 w 1708959"/>
                <a:gd name="connsiteY126" fmla="*/ 485167 h 687425"/>
                <a:gd name="connsiteX127" fmla="*/ 224293 w 1708959"/>
                <a:gd name="connsiteY127" fmla="*/ 485167 h 687425"/>
                <a:gd name="connsiteX128" fmla="*/ 224293 w 1708959"/>
                <a:gd name="connsiteY128" fmla="*/ 521749 h 687425"/>
                <a:gd name="connsiteX129" fmla="*/ 327823 w 1708959"/>
                <a:gd name="connsiteY129" fmla="*/ 521749 h 687425"/>
                <a:gd name="connsiteX130" fmla="*/ 327823 w 1708959"/>
                <a:gd name="connsiteY130" fmla="*/ 348515 h 687425"/>
                <a:gd name="connsiteX131" fmla="*/ 319207 w 1708959"/>
                <a:gd name="connsiteY131" fmla="*/ 267442 h 687425"/>
                <a:gd name="connsiteX132" fmla="*/ 291948 w 1708959"/>
                <a:gd name="connsiteY132" fmla="*/ 210875 h 687425"/>
                <a:gd name="connsiteX133" fmla="*/ 243290 w 1708959"/>
                <a:gd name="connsiteY133" fmla="*/ 177753 h 687425"/>
                <a:gd name="connsiteX134" fmla="*/ 169773 w 1708959"/>
                <a:gd name="connsiteY134" fmla="*/ 167019 h 687425"/>
                <a:gd name="connsiteX135" fmla="*/ 87288 w 1708959"/>
                <a:gd name="connsiteY135" fmla="*/ 181496 h 687425"/>
                <a:gd name="connsiteX136" fmla="*/ 16525 w 1708959"/>
                <a:gd name="connsiteY136" fmla="*/ 224999 h 687425"/>
                <a:gd name="connsiteX137" fmla="*/ 73799 w 1708959"/>
                <a:gd name="connsiteY137" fmla="*/ 286439 h 687425"/>
                <a:gd name="connsiteX138" fmla="*/ 224363 w 1708959"/>
                <a:gd name="connsiteY138" fmla="*/ 383755 h 687425"/>
                <a:gd name="connsiteX139" fmla="*/ 206072 w 1708959"/>
                <a:gd name="connsiteY139" fmla="*/ 435167 h 687425"/>
                <a:gd name="connsiteX140" fmla="*/ 153248 w 1708959"/>
                <a:gd name="connsiteY140" fmla="*/ 454164 h 687425"/>
                <a:gd name="connsiteX141" fmla="*/ 136016 w 1708959"/>
                <a:gd name="connsiteY141" fmla="*/ 452469 h 687425"/>
                <a:gd name="connsiteX142" fmla="*/ 120126 w 1708959"/>
                <a:gd name="connsiteY142" fmla="*/ 446608 h 687425"/>
                <a:gd name="connsiteX143" fmla="*/ 108756 w 1708959"/>
                <a:gd name="connsiteY143" fmla="*/ 435591 h 687425"/>
                <a:gd name="connsiteX144" fmla="*/ 104307 w 1708959"/>
                <a:gd name="connsiteY144" fmla="*/ 418995 h 687425"/>
                <a:gd name="connsiteX145" fmla="*/ 113982 w 1708959"/>
                <a:gd name="connsiteY145" fmla="*/ 394489 h 687425"/>
                <a:gd name="connsiteX146" fmla="*/ 138488 w 1708959"/>
                <a:gd name="connsiteY146" fmla="*/ 380295 h 687425"/>
                <a:gd name="connsiteX147" fmla="*/ 172315 w 1708959"/>
                <a:gd name="connsiteY147" fmla="*/ 373727 h 687425"/>
                <a:gd name="connsiteX148" fmla="*/ 209956 w 1708959"/>
                <a:gd name="connsiteY148" fmla="*/ 372032 h 687425"/>
                <a:gd name="connsiteX149" fmla="*/ 224434 w 1708959"/>
                <a:gd name="connsiteY149" fmla="*/ 372032 h 687425"/>
                <a:gd name="connsiteX150" fmla="*/ 224434 w 1708959"/>
                <a:gd name="connsiteY150" fmla="*/ 383755 h 687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</a:cxnLst>
              <a:rect l="l" t="t" r="r" b="b"/>
              <a:pathLst>
                <a:path w="1708959" h="687425">
                  <a:moveTo>
                    <a:pt x="1708959" y="0"/>
                  </a:moveTo>
                  <a:lnTo>
                    <a:pt x="1593706" y="0"/>
                  </a:lnTo>
                  <a:lnTo>
                    <a:pt x="1593706" y="521819"/>
                  </a:lnTo>
                  <a:lnTo>
                    <a:pt x="1708959" y="521819"/>
                  </a:lnTo>
                  <a:lnTo>
                    <a:pt x="1708959" y="0"/>
                  </a:lnTo>
                  <a:close/>
                  <a:moveTo>
                    <a:pt x="1536785" y="275422"/>
                  </a:moveTo>
                  <a:cubicBezTo>
                    <a:pt x="1528240" y="252400"/>
                    <a:pt x="1516446" y="232838"/>
                    <a:pt x="1501192" y="216736"/>
                  </a:cubicBezTo>
                  <a:cubicBezTo>
                    <a:pt x="1486009" y="200635"/>
                    <a:pt x="1467859" y="188346"/>
                    <a:pt x="1446673" y="179801"/>
                  </a:cubicBezTo>
                  <a:cubicBezTo>
                    <a:pt x="1425487" y="171327"/>
                    <a:pt x="1402252" y="167019"/>
                    <a:pt x="1376970" y="167019"/>
                  </a:cubicBezTo>
                  <a:cubicBezTo>
                    <a:pt x="1351687" y="167019"/>
                    <a:pt x="1326335" y="171397"/>
                    <a:pt x="1303806" y="180154"/>
                  </a:cubicBezTo>
                  <a:cubicBezTo>
                    <a:pt x="1281278" y="188911"/>
                    <a:pt x="1261716" y="201200"/>
                    <a:pt x="1245120" y="217089"/>
                  </a:cubicBezTo>
                  <a:cubicBezTo>
                    <a:pt x="1228595" y="232979"/>
                    <a:pt x="1215459" y="252259"/>
                    <a:pt x="1205784" y="275069"/>
                  </a:cubicBezTo>
                  <a:cubicBezTo>
                    <a:pt x="1196109" y="297809"/>
                    <a:pt x="1191307" y="323233"/>
                    <a:pt x="1191307" y="351340"/>
                  </a:cubicBezTo>
                  <a:cubicBezTo>
                    <a:pt x="1191307" y="379447"/>
                    <a:pt x="1196251" y="406071"/>
                    <a:pt x="1206138" y="428599"/>
                  </a:cubicBezTo>
                  <a:cubicBezTo>
                    <a:pt x="1216024" y="451128"/>
                    <a:pt x="1229584" y="470125"/>
                    <a:pt x="1246886" y="485520"/>
                  </a:cubicBezTo>
                  <a:cubicBezTo>
                    <a:pt x="1264117" y="500986"/>
                    <a:pt x="1284244" y="512639"/>
                    <a:pt x="1307267" y="520689"/>
                  </a:cubicBezTo>
                  <a:cubicBezTo>
                    <a:pt x="1330289" y="528740"/>
                    <a:pt x="1354654" y="532766"/>
                    <a:pt x="1380430" y="532766"/>
                  </a:cubicBezTo>
                  <a:cubicBezTo>
                    <a:pt x="1415388" y="532766"/>
                    <a:pt x="1446108" y="526480"/>
                    <a:pt x="1472591" y="513768"/>
                  </a:cubicBezTo>
                  <a:cubicBezTo>
                    <a:pt x="1499074" y="501127"/>
                    <a:pt x="1520331" y="483048"/>
                    <a:pt x="1536432" y="459602"/>
                  </a:cubicBezTo>
                  <a:lnTo>
                    <a:pt x="1457760" y="409885"/>
                  </a:lnTo>
                  <a:cubicBezTo>
                    <a:pt x="1449921" y="420478"/>
                    <a:pt x="1439823" y="429094"/>
                    <a:pt x="1427393" y="435803"/>
                  </a:cubicBezTo>
                  <a:cubicBezTo>
                    <a:pt x="1414964" y="442512"/>
                    <a:pt x="1399781" y="445760"/>
                    <a:pt x="1381843" y="445760"/>
                  </a:cubicBezTo>
                  <a:cubicBezTo>
                    <a:pt x="1371744" y="445760"/>
                    <a:pt x="1361928" y="444136"/>
                    <a:pt x="1352535" y="440958"/>
                  </a:cubicBezTo>
                  <a:cubicBezTo>
                    <a:pt x="1343072" y="437710"/>
                    <a:pt x="1334597" y="433260"/>
                    <a:pt x="1326970" y="427470"/>
                  </a:cubicBezTo>
                  <a:cubicBezTo>
                    <a:pt x="1319414" y="421749"/>
                    <a:pt x="1313128" y="414970"/>
                    <a:pt x="1308326" y="407131"/>
                  </a:cubicBezTo>
                  <a:cubicBezTo>
                    <a:pt x="1303524" y="399292"/>
                    <a:pt x="1300628" y="390535"/>
                    <a:pt x="1299710" y="380930"/>
                  </a:cubicBezTo>
                  <a:lnTo>
                    <a:pt x="1548862" y="380930"/>
                  </a:lnTo>
                  <a:cubicBezTo>
                    <a:pt x="1549285" y="376764"/>
                    <a:pt x="1549568" y="372456"/>
                    <a:pt x="1549568" y="367795"/>
                  </a:cubicBezTo>
                  <a:lnTo>
                    <a:pt x="1549568" y="353953"/>
                  </a:lnTo>
                  <a:cubicBezTo>
                    <a:pt x="1549568" y="324504"/>
                    <a:pt x="1545331" y="298303"/>
                    <a:pt x="1536785" y="275281"/>
                  </a:cubicBezTo>
                  <a:moveTo>
                    <a:pt x="1299710" y="310592"/>
                  </a:moveTo>
                  <a:cubicBezTo>
                    <a:pt x="1300134" y="301835"/>
                    <a:pt x="1302465" y="293431"/>
                    <a:pt x="1306631" y="285380"/>
                  </a:cubicBezTo>
                  <a:cubicBezTo>
                    <a:pt x="1310798" y="277329"/>
                    <a:pt x="1316306" y="270338"/>
                    <a:pt x="1323227" y="264335"/>
                  </a:cubicBezTo>
                  <a:cubicBezTo>
                    <a:pt x="1330148" y="258332"/>
                    <a:pt x="1338199" y="253600"/>
                    <a:pt x="1347380" y="250211"/>
                  </a:cubicBezTo>
                  <a:cubicBezTo>
                    <a:pt x="1356560" y="246750"/>
                    <a:pt x="1366730" y="245055"/>
                    <a:pt x="1377747" y="245055"/>
                  </a:cubicBezTo>
                  <a:cubicBezTo>
                    <a:pt x="1400275" y="245055"/>
                    <a:pt x="1417224" y="251482"/>
                    <a:pt x="1428453" y="264405"/>
                  </a:cubicBezTo>
                  <a:cubicBezTo>
                    <a:pt x="1439752" y="277258"/>
                    <a:pt x="1445331" y="292724"/>
                    <a:pt x="1445331" y="310662"/>
                  </a:cubicBezTo>
                  <a:lnTo>
                    <a:pt x="1299710" y="310662"/>
                  </a:lnTo>
                  <a:close/>
                  <a:moveTo>
                    <a:pt x="1032904" y="381707"/>
                  </a:moveTo>
                  <a:cubicBezTo>
                    <a:pt x="1029020" y="392300"/>
                    <a:pt x="1023441" y="401481"/>
                    <a:pt x="1016379" y="409320"/>
                  </a:cubicBezTo>
                  <a:cubicBezTo>
                    <a:pt x="1009246" y="417159"/>
                    <a:pt x="1000489" y="423444"/>
                    <a:pt x="990108" y="428317"/>
                  </a:cubicBezTo>
                  <a:cubicBezTo>
                    <a:pt x="979797" y="433119"/>
                    <a:pt x="968144" y="435591"/>
                    <a:pt x="955291" y="435591"/>
                  </a:cubicBezTo>
                  <a:cubicBezTo>
                    <a:pt x="942438" y="435591"/>
                    <a:pt x="930998" y="433190"/>
                    <a:pt x="921111" y="428317"/>
                  </a:cubicBezTo>
                  <a:cubicBezTo>
                    <a:pt x="911224" y="423444"/>
                    <a:pt x="902820" y="417018"/>
                    <a:pt x="895899" y="408967"/>
                  </a:cubicBezTo>
                  <a:cubicBezTo>
                    <a:pt x="888978" y="400916"/>
                    <a:pt x="883682" y="391594"/>
                    <a:pt x="880009" y="381001"/>
                  </a:cubicBezTo>
                  <a:cubicBezTo>
                    <a:pt x="876337" y="370408"/>
                    <a:pt x="874501" y="359391"/>
                    <a:pt x="874501" y="347880"/>
                  </a:cubicBezTo>
                  <a:cubicBezTo>
                    <a:pt x="874501" y="336368"/>
                    <a:pt x="876337" y="324645"/>
                    <a:pt x="880009" y="314052"/>
                  </a:cubicBezTo>
                  <a:cubicBezTo>
                    <a:pt x="883682" y="303459"/>
                    <a:pt x="888978" y="294278"/>
                    <a:pt x="895899" y="286439"/>
                  </a:cubicBezTo>
                  <a:cubicBezTo>
                    <a:pt x="902820" y="278600"/>
                    <a:pt x="911224" y="272386"/>
                    <a:pt x="921111" y="267795"/>
                  </a:cubicBezTo>
                  <a:cubicBezTo>
                    <a:pt x="930998" y="263205"/>
                    <a:pt x="942368" y="260874"/>
                    <a:pt x="955291" y="260874"/>
                  </a:cubicBezTo>
                  <a:cubicBezTo>
                    <a:pt x="968215" y="260874"/>
                    <a:pt x="979656" y="263205"/>
                    <a:pt x="989825" y="267795"/>
                  </a:cubicBezTo>
                  <a:cubicBezTo>
                    <a:pt x="999924" y="272386"/>
                    <a:pt x="1008681" y="278742"/>
                    <a:pt x="1016025" y="286792"/>
                  </a:cubicBezTo>
                  <a:cubicBezTo>
                    <a:pt x="1023370" y="294843"/>
                    <a:pt x="1029020" y="304165"/>
                    <a:pt x="1032904" y="314758"/>
                  </a:cubicBezTo>
                  <a:cubicBezTo>
                    <a:pt x="1036788" y="325351"/>
                    <a:pt x="1038765" y="336368"/>
                    <a:pt x="1038765" y="347880"/>
                  </a:cubicBezTo>
                  <a:cubicBezTo>
                    <a:pt x="1038765" y="359391"/>
                    <a:pt x="1036788" y="371114"/>
                    <a:pt x="1032904" y="381707"/>
                  </a:cubicBezTo>
                  <a:moveTo>
                    <a:pt x="1146463" y="178106"/>
                  </a:moveTo>
                  <a:lnTo>
                    <a:pt x="1039472" y="178106"/>
                  </a:lnTo>
                  <a:lnTo>
                    <a:pt x="1039472" y="222315"/>
                  </a:lnTo>
                  <a:lnTo>
                    <a:pt x="1038059" y="222315"/>
                  </a:lnTo>
                  <a:cubicBezTo>
                    <a:pt x="1026124" y="203954"/>
                    <a:pt x="1010235" y="190324"/>
                    <a:pt x="990461" y="181567"/>
                  </a:cubicBezTo>
                  <a:cubicBezTo>
                    <a:pt x="970687" y="172810"/>
                    <a:pt x="949995" y="168431"/>
                    <a:pt x="928385" y="168431"/>
                  </a:cubicBezTo>
                  <a:cubicBezTo>
                    <a:pt x="902608" y="168431"/>
                    <a:pt x="879586" y="173375"/>
                    <a:pt x="859317" y="183262"/>
                  </a:cubicBezTo>
                  <a:cubicBezTo>
                    <a:pt x="839049" y="193149"/>
                    <a:pt x="821959" y="206425"/>
                    <a:pt x="807905" y="222951"/>
                  </a:cubicBezTo>
                  <a:cubicBezTo>
                    <a:pt x="793852" y="239547"/>
                    <a:pt x="783188" y="258614"/>
                    <a:pt x="775843" y="280225"/>
                  </a:cubicBezTo>
                  <a:cubicBezTo>
                    <a:pt x="768499" y="301835"/>
                    <a:pt x="764826" y="324645"/>
                    <a:pt x="764826" y="348586"/>
                  </a:cubicBezTo>
                  <a:cubicBezTo>
                    <a:pt x="764826" y="372526"/>
                    <a:pt x="768499" y="395196"/>
                    <a:pt x="775843" y="416523"/>
                  </a:cubicBezTo>
                  <a:cubicBezTo>
                    <a:pt x="783188" y="437921"/>
                    <a:pt x="793922" y="456636"/>
                    <a:pt x="807905" y="472808"/>
                  </a:cubicBezTo>
                  <a:cubicBezTo>
                    <a:pt x="821959" y="488910"/>
                    <a:pt x="839049" y="501692"/>
                    <a:pt x="859317" y="511155"/>
                  </a:cubicBezTo>
                  <a:cubicBezTo>
                    <a:pt x="879586" y="520619"/>
                    <a:pt x="902820" y="525280"/>
                    <a:pt x="929020" y="525280"/>
                  </a:cubicBezTo>
                  <a:cubicBezTo>
                    <a:pt x="952043" y="525280"/>
                    <a:pt x="972523" y="521184"/>
                    <a:pt x="990461" y="512850"/>
                  </a:cubicBezTo>
                  <a:cubicBezTo>
                    <a:pt x="1008398" y="504588"/>
                    <a:pt x="1022664" y="493500"/>
                    <a:pt x="1033257" y="479729"/>
                  </a:cubicBezTo>
                  <a:lnTo>
                    <a:pt x="1035305" y="479729"/>
                  </a:lnTo>
                  <a:lnTo>
                    <a:pt x="1035305" y="500421"/>
                  </a:lnTo>
                  <a:cubicBezTo>
                    <a:pt x="1035305" y="529376"/>
                    <a:pt x="1027395" y="552610"/>
                    <a:pt x="1011506" y="570124"/>
                  </a:cubicBezTo>
                  <a:cubicBezTo>
                    <a:pt x="995616" y="587568"/>
                    <a:pt x="971110" y="596325"/>
                    <a:pt x="937989" y="596325"/>
                  </a:cubicBezTo>
                  <a:cubicBezTo>
                    <a:pt x="918710" y="596325"/>
                    <a:pt x="899006" y="592723"/>
                    <a:pt x="878950" y="585590"/>
                  </a:cubicBezTo>
                  <a:cubicBezTo>
                    <a:pt x="858964" y="578457"/>
                    <a:pt x="840673" y="567511"/>
                    <a:pt x="824077" y="552822"/>
                  </a:cubicBezTo>
                  <a:lnTo>
                    <a:pt x="767510" y="633613"/>
                  </a:lnTo>
                  <a:cubicBezTo>
                    <a:pt x="790956" y="651056"/>
                    <a:pt x="818710" y="664403"/>
                    <a:pt x="850702" y="673655"/>
                  </a:cubicBezTo>
                  <a:cubicBezTo>
                    <a:pt x="882693" y="682835"/>
                    <a:pt x="913837" y="687426"/>
                    <a:pt x="944204" y="687426"/>
                  </a:cubicBezTo>
                  <a:cubicBezTo>
                    <a:pt x="974571" y="687426"/>
                    <a:pt x="1002254" y="683400"/>
                    <a:pt x="1027395" y="675349"/>
                  </a:cubicBezTo>
                  <a:cubicBezTo>
                    <a:pt x="1052466" y="667299"/>
                    <a:pt x="1073723" y="655081"/>
                    <a:pt x="1091237" y="638768"/>
                  </a:cubicBezTo>
                  <a:cubicBezTo>
                    <a:pt x="1108680" y="622454"/>
                    <a:pt x="1122240" y="601833"/>
                    <a:pt x="1131915" y="576974"/>
                  </a:cubicBezTo>
                  <a:cubicBezTo>
                    <a:pt x="1141590" y="552116"/>
                    <a:pt x="1146392" y="522879"/>
                    <a:pt x="1146392" y="489334"/>
                  </a:cubicBezTo>
                  <a:lnTo>
                    <a:pt x="1146392" y="178036"/>
                  </a:lnTo>
                  <a:close/>
                  <a:moveTo>
                    <a:pt x="724078" y="521819"/>
                  </a:moveTo>
                  <a:lnTo>
                    <a:pt x="724078" y="309250"/>
                  </a:lnTo>
                  <a:cubicBezTo>
                    <a:pt x="724078" y="292230"/>
                    <a:pt x="721889" y="275210"/>
                    <a:pt x="717510" y="258191"/>
                  </a:cubicBezTo>
                  <a:cubicBezTo>
                    <a:pt x="713132" y="241171"/>
                    <a:pt x="705999" y="226129"/>
                    <a:pt x="696112" y="212993"/>
                  </a:cubicBezTo>
                  <a:cubicBezTo>
                    <a:pt x="686225" y="199858"/>
                    <a:pt x="673231" y="189194"/>
                    <a:pt x="657129" y="180931"/>
                  </a:cubicBezTo>
                  <a:cubicBezTo>
                    <a:pt x="641028" y="172669"/>
                    <a:pt x="621466" y="168502"/>
                    <a:pt x="598443" y="168502"/>
                  </a:cubicBezTo>
                  <a:cubicBezTo>
                    <a:pt x="586437" y="168502"/>
                    <a:pt x="575209" y="170126"/>
                    <a:pt x="564616" y="173375"/>
                  </a:cubicBezTo>
                  <a:cubicBezTo>
                    <a:pt x="554022" y="176553"/>
                    <a:pt x="544277" y="180719"/>
                    <a:pt x="535237" y="185804"/>
                  </a:cubicBezTo>
                  <a:cubicBezTo>
                    <a:pt x="526268" y="190889"/>
                    <a:pt x="518429" y="196962"/>
                    <a:pt x="511791" y="204095"/>
                  </a:cubicBezTo>
                  <a:cubicBezTo>
                    <a:pt x="505082" y="211228"/>
                    <a:pt x="499715" y="218502"/>
                    <a:pt x="495548" y="225846"/>
                  </a:cubicBezTo>
                  <a:lnTo>
                    <a:pt x="494136" y="225846"/>
                  </a:lnTo>
                  <a:lnTo>
                    <a:pt x="494136" y="178248"/>
                  </a:lnTo>
                  <a:lnTo>
                    <a:pt x="384391" y="178248"/>
                  </a:lnTo>
                  <a:lnTo>
                    <a:pt x="384391" y="521960"/>
                  </a:lnTo>
                  <a:lnTo>
                    <a:pt x="498302" y="521960"/>
                  </a:lnTo>
                  <a:lnTo>
                    <a:pt x="498302" y="335591"/>
                  </a:lnTo>
                  <a:cubicBezTo>
                    <a:pt x="498302" y="325916"/>
                    <a:pt x="499574" y="316594"/>
                    <a:pt x="502116" y="307626"/>
                  </a:cubicBezTo>
                  <a:cubicBezTo>
                    <a:pt x="504658" y="298657"/>
                    <a:pt x="508472" y="290747"/>
                    <a:pt x="513486" y="283826"/>
                  </a:cubicBezTo>
                  <a:cubicBezTo>
                    <a:pt x="518500" y="276905"/>
                    <a:pt x="524856" y="271538"/>
                    <a:pt x="532483" y="267654"/>
                  </a:cubicBezTo>
                  <a:cubicBezTo>
                    <a:pt x="540110" y="263770"/>
                    <a:pt x="548938" y="261792"/>
                    <a:pt x="559037" y="261792"/>
                  </a:cubicBezTo>
                  <a:cubicBezTo>
                    <a:pt x="569135" y="261792"/>
                    <a:pt x="577539" y="263770"/>
                    <a:pt x="584248" y="267654"/>
                  </a:cubicBezTo>
                  <a:cubicBezTo>
                    <a:pt x="590887" y="271538"/>
                    <a:pt x="596113" y="276835"/>
                    <a:pt x="599785" y="283544"/>
                  </a:cubicBezTo>
                  <a:cubicBezTo>
                    <a:pt x="603457" y="290182"/>
                    <a:pt x="606070" y="297950"/>
                    <a:pt x="607694" y="306637"/>
                  </a:cubicBezTo>
                  <a:cubicBezTo>
                    <a:pt x="609319" y="315394"/>
                    <a:pt x="610096" y="324575"/>
                    <a:pt x="610096" y="334250"/>
                  </a:cubicBezTo>
                  <a:lnTo>
                    <a:pt x="610096" y="521960"/>
                  </a:lnTo>
                  <a:lnTo>
                    <a:pt x="723937" y="521960"/>
                  </a:lnTo>
                  <a:close/>
                  <a:moveTo>
                    <a:pt x="73870" y="286439"/>
                  </a:moveTo>
                  <a:cubicBezTo>
                    <a:pt x="84463" y="276764"/>
                    <a:pt x="97245" y="268501"/>
                    <a:pt x="112217" y="261581"/>
                  </a:cubicBezTo>
                  <a:cubicBezTo>
                    <a:pt x="127189" y="254660"/>
                    <a:pt x="142725" y="251199"/>
                    <a:pt x="158827" y="251199"/>
                  </a:cubicBezTo>
                  <a:cubicBezTo>
                    <a:pt x="176270" y="251199"/>
                    <a:pt x="191030" y="255225"/>
                    <a:pt x="202965" y="263275"/>
                  </a:cubicBezTo>
                  <a:cubicBezTo>
                    <a:pt x="214900" y="271326"/>
                    <a:pt x="220903" y="283897"/>
                    <a:pt x="220903" y="300917"/>
                  </a:cubicBezTo>
                  <a:lnTo>
                    <a:pt x="220903" y="306425"/>
                  </a:lnTo>
                  <a:cubicBezTo>
                    <a:pt x="196044" y="306425"/>
                    <a:pt x="170550" y="307837"/>
                    <a:pt x="144279" y="310592"/>
                  </a:cubicBezTo>
                  <a:cubicBezTo>
                    <a:pt x="118078" y="313346"/>
                    <a:pt x="94209" y="318854"/>
                    <a:pt x="72810" y="327188"/>
                  </a:cubicBezTo>
                  <a:cubicBezTo>
                    <a:pt x="51412" y="335450"/>
                    <a:pt x="33898" y="347244"/>
                    <a:pt x="20339" y="362357"/>
                  </a:cubicBezTo>
                  <a:cubicBezTo>
                    <a:pt x="6780" y="377540"/>
                    <a:pt x="0" y="397597"/>
                    <a:pt x="0" y="422385"/>
                  </a:cubicBezTo>
                  <a:cubicBezTo>
                    <a:pt x="0" y="442653"/>
                    <a:pt x="3884" y="459673"/>
                    <a:pt x="11723" y="473444"/>
                  </a:cubicBezTo>
                  <a:cubicBezTo>
                    <a:pt x="19562" y="487286"/>
                    <a:pt x="29520" y="498302"/>
                    <a:pt x="41737" y="506565"/>
                  </a:cubicBezTo>
                  <a:cubicBezTo>
                    <a:pt x="53884" y="514828"/>
                    <a:pt x="67373" y="520831"/>
                    <a:pt x="82132" y="524503"/>
                  </a:cubicBezTo>
                  <a:cubicBezTo>
                    <a:pt x="96822" y="528175"/>
                    <a:pt x="111158" y="530011"/>
                    <a:pt x="124929" y="530011"/>
                  </a:cubicBezTo>
                  <a:cubicBezTo>
                    <a:pt x="145621" y="530011"/>
                    <a:pt x="164830" y="526057"/>
                    <a:pt x="182556" y="518288"/>
                  </a:cubicBezTo>
                  <a:cubicBezTo>
                    <a:pt x="200281" y="510449"/>
                    <a:pt x="213488" y="499432"/>
                    <a:pt x="222245" y="485167"/>
                  </a:cubicBezTo>
                  <a:lnTo>
                    <a:pt x="224293" y="485167"/>
                  </a:lnTo>
                  <a:lnTo>
                    <a:pt x="224293" y="521749"/>
                  </a:lnTo>
                  <a:lnTo>
                    <a:pt x="327823" y="521749"/>
                  </a:lnTo>
                  <a:lnTo>
                    <a:pt x="327823" y="348515"/>
                  </a:lnTo>
                  <a:cubicBezTo>
                    <a:pt x="327823" y="317230"/>
                    <a:pt x="324928" y="290182"/>
                    <a:pt x="319207" y="267442"/>
                  </a:cubicBezTo>
                  <a:cubicBezTo>
                    <a:pt x="313416" y="244632"/>
                    <a:pt x="304377" y="225776"/>
                    <a:pt x="291948" y="210875"/>
                  </a:cubicBezTo>
                  <a:cubicBezTo>
                    <a:pt x="279518" y="195903"/>
                    <a:pt x="263275" y="184886"/>
                    <a:pt x="243290" y="177753"/>
                  </a:cubicBezTo>
                  <a:cubicBezTo>
                    <a:pt x="223233" y="170621"/>
                    <a:pt x="198798" y="167019"/>
                    <a:pt x="169773" y="167019"/>
                  </a:cubicBezTo>
                  <a:cubicBezTo>
                    <a:pt x="140748" y="167019"/>
                    <a:pt x="114194" y="171821"/>
                    <a:pt x="87288" y="181496"/>
                  </a:cubicBezTo>
                  <a:cubicBezTo>
                    <a:pt x="60381" y="191171"/>
                    <a:pt x="36794" y="205649"/>
                    <a:pt x="16525" y="224999"/>
                  </a:cubicBezTo>
                  <a:lnTo>
                    <a:pt x="73799" y="286439"/>
                  </a:lnTo>
                  <a:close/>
                  <a:moveTo>
                    <a:pt x="224363" y="383755"/>
                  </a:moveTo>
                  <a:cubicBezTo>
                    <a:pt x="224363" y="405365"/>
                    <a:pt x="218290" y="422526"/>
                    <a:pt x="206072" y="435167"/>
                  </a:cubicBezTo>
                  <a:cubicBezTo>
                    <a:pt x="193855" y="447808"/>
                    <a:pt x="176270" y="454164"/>
                    <a:pt x="153248" y="454164"/>
                  </a:cubicBezTo>
                  <a:cubicBezTo>
                    <a:pt x="147739" y="454164"/>
                    <a:pt x="141948" y="453599"/>
                    <a:pt x="136016" y="452469"/>
                  </a:cubicBezTo>
                  <a:cubicBezTo>
                    <a:pt x="130013" y="451339"/>
                    <a:pt x="124717" y="449362"/>
                    <a:pt x="120126" y="446608"/>
                  </a:cubicBezTo>
                  <a:cubicBezTo>
                    <a:pt x="115536" y="443854"/>
                    <a:pt x="111723" y="440181"/>
                    <a:pt x="108756" y="435591"/>
                  </a:cubicBezTo>
                  <a:cubicBezTo>
                    <a:pt x="105790" y="431001"/>
                    <a:pt x="104307" y="425492"/>
                    <a:pt x="104307" y="418995"/>
                  </a:cubicBezTo>
                  <a:cubicBezTo>
                    <a:pt x="104307" y="408896"/>
                    <a:pt x="107556" y="400704"/>
                    <a:pt x="113982" y="394489"/>
                  </a:cubicBezTo>
                  <a:cubicBezTo>
                    <a:pt x="120409" y="388275"/>
                    <a:pt x="128601" y="383543"/>
                    <a:pt x="138488" y="380295"/>
                  </a:cubicBezTo>
                  <a:cubicBezTo>
                    <a:pt x="148375" y="377046"/>
                    <a:pt x="159674" y="374857"/>
                    <a:pt x="172315" y="373727"/>
                  </a:cubicBezTo>
                  <a:cubicBezTo>
                    <a:pt x="184957" y="372597"/>
                    <a:pt x="197527" y="372032"/>
                    <a:pt x="209956" y="372032"/>
                  </a:cubicBezTo>
                  <a:lnTo>
                    <a:pt x="224434" y="372032"/>
                  </a:lnTo>
                  <a:lnTo>
                    <a:pt x="224434" y="383755"/>
                  </a:lnTo>
                  <a:close/>
                </a:path>
              </a:pathLst>
            </a:custGeom>
            <a:solidFill>
              <a:srgbClr val="75C044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BE72B31A-3368-34D6-75AD-BA0DC4FBD3C1}"/>
                </a:ext>
              </a:extLst>
            </p:cNvPr>
            <p:cNvSpPr/>
            <p:nvPr/>
          </p:nvSpPr>
          <p:spPr>
            <a:xfrm>
              <a:off x="7402969" y="6291486"/>
              <a:ext cx="301057" cy="365887"/>
            </a:xfrm>
            <a:custGeom>
              <a:avLst/>
              <a:gdLst>
                <a:gd name="connsiteX0" fmla="*/ 71 w 301057"/>
                <a:gd name="connsiteY0" fmla="*/ 48305 h 365887"/>
                <a:gd name="connsiteX1" fmla="*/ 62570 w 301057"/>
                <a:gd name="connsiteY1" fmla="*/ 12076 h 365887"/>
                <a:gd name="connsiteX2" fmla="*/ 138135 w 301057"/>
                <a:gd name="connsiteY2" fmla="*/ 0 h 365887"/>
                <a:gd name="connsiteX3" fmla="*/ 188205 w 301057"/>
                <a:gd name="connsiteY3" fmla="*/ 6568 h 365887"/>
                <a:gd name="connsiteX4" fmla="*/ 234109 w 301057"/>
                <a:gd name="connsiteY4" fmla="*/ 26907 h 365887"/>
                <a:gd name="connsiteX5" fmla="*/ 267936 w 301057"/>
                <a:gd name="connsiteY5" fmla="*/ 62429 h 365887"/>
                <a:gd name="connsiteX6" fmla="*/ 281072 w 301057"/>
                <a:gd name="connsiteY6" fmla="*/ 115183 h 365887"/>
                <a:gd name="connsiteX7" fmla="*/ 272103 w 301057"/>
                <a:gd name="connsiteY7" fmla="*/ 156638 h 365887"/>
                <a:gd name="connsiteX8" fmla="*/ 248939 w 301057"/>
                <a:gd name="connsiteY8" fmla="*/ 185663 h 365887"/>
                <a:gd name="connsiteX9" fmla="*/ 216807 w 301057"/>
                <a:gd name="connsiteY9" fmla="*/ 204307 h 365887"/>
                <a:gd name="connsiteX10" fmla="*/ 180931 w 301057"/>
                <a:gd name="connsiteY10" fmla="*/ 215324 h 365887"/>
                <a:gd name="connsiteX11" fmla="*/ 129166 w 301057"/>
                <a:gd name="connsiteY11" fmla="*/ 231213 h 365887"/>
                <a:gd name="connsiteX12" fmla="*/ 112570 w 301057"/>
                <a:gd name="connsiteY12" fmla="*/ 254660 h 365887"/>
                <a:gd name="connsiteX13" fmla="*/ 126059 w 301057"/>
                <a:gd name="connsiteY13" fmla="*/ 277823 h 365887"/>
                <a:gd name="connsiteX14" fmla="*/ 153318 w 301057"/>
                <a:gd name="connsiteY14" fmla="*/ 284391 h 365887"/>
                <a:gd name="connsiteX15" fmla="*/ 200282 w 301057"/>
                <a:gd name="connsiteY15" fmla="*/ 273374 h 365887"/>
                <a:gd name="connsiteX16" fmla="*/ 237569 w 301057"/>
                <a:gd name="connsiteY16" fmla="*/ 245761 h 365887"/>
                <a:gd name="connsiteX17" fmla="*/ 301058 w 301057"/>
                <a:gd name="connsiteY17" fmla="*/ 312710 h 365887"/>
                <a:gd name="connsiteX18" fmla="*/ 233756 w 301057"/>
                <a:gd name="connsiteY18" fmla="*/ 352399 h 365887"/>
                <a:gd name="connsiteX19" fmla="*/ 151270 w 301057"/>
                <a:gd name="connsiteY19" fmla="*/ 365888 h 365887"/>
                <a:gd name="connsiteX20" fmla="*/ 98799 w 301057"/>
                <a:gd name="connsiteY20" fmla="*/ 359673 h 365887"/>
                <a:gd name="connsiteX21" fmla="*/ 51483 w 301057"/>
                <a:gd name="connsiteY21" fmla="*/ 339687 h 365887"/>
                <a:gd name="connsiteX22" fmla="*/ 17302 w 301057"/>
                <a:gd name="connsiteY22" fmla="*/ 303459 h 365887"/>
                <a:gd name="connsiteX23" fmla="*/ 4167 w 301057"/>
                <a:gd name="connsiteY23" fmla="*/ 248586 h 365887"/>
                <a:gd name="connsiteX24" fmla="*/ 13842 w 301057"/>
                <a:gd name="connsiteY24" fmla="*/ 205790 h 365887"/>
                <a:gd name="connsiteX25" fmla="*/ 39406 w 301057"/>
                <a:gd name="connsiteY25" fmla="*/ 175423 h 365887"/>
                <a:gd name="connsiteX26" fmla="*/ 74929 w 301057"/>
                <a:gd name="connsiteY26" fmla="*/ 155437 h 365887"/>
                <a:gd name="connsiteX27" fmla="*/ 113912 w 301057"/>
                <a:gd name="connsiteY27" fmla="*/ 143714 h 365887"/>
                <a:gd name="connsiteX28" fmla="*/ 161864 w 301057"/>
                <a:gd name="connsiteY28" fmla="*/ 129943 h 365887"/>
                <a:gd name="connsiteX29" fmla="*/ 176694 w 301057"/>
                <a:gd name="connsiteY29" fmla="*/ 109251 h 365887"/>
                <a:gd name="connsiteX30" fmla="*/ 163205 w 301057"/>
                <a:gd name="connsiteY30" fmla="*/ 87853 h 365887"/>
                <a:gd name="connsiteX31" fmla="*/ 133898 w 301057"/>
                <a:gd name="connsiteY31" fmla="*/ 81638 h 365887"/>
                <a:gd name="connsiteX32" fmla="*/ 94562 w 301057"/>
                <a:gd name="connsiteY32" fmla="*/ 90607 h 365887"/>
                <a:gd name="connsiteX33" fmla="*/ 62146 w 301057"/>
                <a:gd name="connsiteY33" fmla="*/ 112711 h 365887"/>
                <a:gd name="connsiteX34" fmla="*/ 0 w 301057"/>
                <a:gd name="connsiteY34" fmla="*/ 48517 h 365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301057" h="365887">
                  <a:moveTo>
                    <a:pt x="71" y="48305"/>
                  </a:moveTo>
                  <a:cubicBezTo>
                    <a:pt x="17090" y="32203"/>
                    <a:pt x="37923" y="20127"/>
                    <a:pt x="62570" y="12076"/>
                  </a:cubicBezTo>
                  <a:cubicBezTo>
                    <a:pt x="87217" y="4025"/>
                    <a:pt x="112358" y="0"/>
                    <a:pt x="138135" y="0"/>
                  </a:cubicBezTo>
                  <a:cubicBezTo>
                    <a:pt x="154660" y="0"/>
                    <a:pt x="171397" y="2189"/>
                    <a:pt x="188205" y="6568"/>
                  </a:cubicBezTo>
                  <a:cubicBezTo>
                    <a:pt x="205013" y="10946"/>
                    <a:pt x="220267" y="17726"/>
                    <a:pt x="234109" y="26907"/>
                  </a:cubicBezTo>
                  <a:cubicBezTo>
                    <a:pt x="247880" y="36087"/>
                    <a:pt x="259179" y="47952"/>
                    <a:pt x="267936" y="62429"/>
                  </a:cubicBezTo>
                  <a:cubicBezTo>
                    <a:pt x="276693" y="76906"/>
                    <a:pt x="281072" y="94491"/>
                    <a:pt x="281072" y="115183"/>
                  </a:cubicBezTo>
                  <a:cubicBezTo>
                    <a:pt x="281072" y="131285"/>
                    <a:pt x="278106" y="145126"/>
                    <a:pt x="272103" y="156638"/>
                  </a:cubicBezTo>
                  <a:cubicBezTo>
                    <a:pt x="266100" y="168149"/>
                    <a:pt x="258403" y="177824"/>
                    <a:pt x="248939" y="185663"/>
                  </a:cubicBezTo>
                  <a:cubicBezTo>
                    <a:pt x="239476" y="193502"/>
                    <a:pt x="228812" y="199716"/>
                    <a:pt x="216807" y="204307"/>
                  </a:cubicBezTo>
                  <a:cubicBezTo>
                    <a:pt x="204872" y="208897"/>
                    <a:pt x="192937" y="212569"/>
                    <a:pt x="180931" y="215324"/>
                  </a:cubicBezTo>
                  <a:cubicBezTo>
                    <a:pt x="157485" y="220832"/>
                    <a:pt x="140183" y="226129"/>
                    <a:pt x="129166" y="231213"/>
                  </a:cubicBezTo>
                  <a:cubicBezTo>
                    <a:pt x="118149" y="236298"/>
                    <a:pt x="112570" y="244067"/>
                    <a:pt x="112570" y="254660"/>
                  </a:cubicBezTo>
                  <a:cubicBezTo>
                    <a:pt x="112570" y="265253"/>
                    <a:pt x="117090" y="273445"/>
                    <a:pt x="126059" y="277823"/>
                  </a:cubicBezTo>
                  <a:cubicBezTo>
                    <a:pt x="135027" y="282202"/>
                    <a:pt x="144138" y="284391"/>
                    <a:pt x="153318" y="284391"/>
                  </a:cubicBezTo>
                  <a:cubicBezTo>
                    <a:pt x="169914" y="284391"/>
                    <a:pt x="185522" y="280719"/>
                    <a:pt x="200282" y="273374"/>
                  </a:cubicBezTo>
                  <a:cubicBezTo>
                    <a:pt x="215041" y="266030"/>
                    <a:pt x="227470" y="256778"/>
                    <a:pt x="237569" y="245761"/>
                  </a:cubicBezTo>
                  <a:lnTo>
                    <a:pt x="301058" y="312710"/>
                  </a:lnTo>
                  <a:cubicBezTo>
                    <a:pt x="283120" y="330224"/>
                    <a:pt x="260662" y="343430"/>
                    <a:pt x="233756" y="352399"/>
                  </a:cubicBezTo>
                  <a:cubicBezTo>
                    <a:pt x="206849" y="361368"/>
                    <a:pt x="179378" y="365888"/>
                    <a:pt x="151270" y="365888"/>
                  </a:cubicBezTo>
                  <a:cubicBezTo>
                    <a:pt x="133756" y="365888"/>
                    <a:pt x="116313" y="363840"/>
                    <a:pt x="98799" y="359673"/>
                  </a:cubicBezTo>
                  <a:cubicBezTo>
                    <a:pt x="81285" y="355577"/>
                    <a:pt x="65536" y="348868"/>
                    <a:pt x="51483" y="339687"/>
                  </a:cubicBezTo>
                  <a:cubicBezTo>
                    <a:pt x="37429" y="330507"/>
                    <a:pt x="26059" y="318431"/>
                    <a:pt x="17302" y="303459"/>
                  </a:cubicBezTo>
                  <a:cubicBezTo>
                    <a:pt x="8545" y="288487"/>
                    <a:pt x="4167" y="270196"/>
                    <a:pt x="4167" y="248586"/>
                  </a:cubicBezTo>
                  <a:cubicBezTo>
                    <a:pt x="4167" y="231990"/>
                    <a:pt x="7345" y="217725"/>
                    <a:pt x="13842" y="205790"/>
                  </a:cubicBezTo>
                  <a:cubicBezTo>
                    <a:pt x="20268" y="193784"/>
                    <a:pt x="28813" y="183685"/>
                    <a:pt x="39406" y="175423"/>
                  </a:cubicBezTo>
                  <a:cubicBezTo>
                    <a:pt x="50000" y="167160"/>
                    <a:pt x="61864" y="160522"/>
                    <a:pt x="74929" y="155437"/>
                  </a:cubicBezTo>
                  <a:cubicBezTo>
                    <a:pt x="88064" y="150423"/>
                    <a:pt x="101059" y="146468"/>
                    <a:pt x="113912" y="143714"/>
                  </a:cubicBezTo>
                  <a:cubicBezTo>
                    <a:pt x="136016" y="138700"/>
                    <a:pt x="151976" y="134039"/>
                    <a:pt x="161864" y="129943"/>
                  </a:cubicBezTo>
                  <a:cubicBezTo>
                    <a:pt x="171751" y="125776"/>
                    <a:pt x="176694" y="118926"/>
                    <a:pt x="176694" y="109251"/>
                  </a:cubicBezTo>
                  <a:cubicBezTo>
                    <a:pt x="176694" y="99576"/>
                    <a:pt x="172245" y="92019"/>
                    <a:pt x="163205" y="87853"/>
                  </a:cubicBezTo>
                  <a:cubicBezTo>
                    <a:pt x="154236" y="83686"/>
                    <a:pt x="144491" y="81638"/>
                    <a:pt x="133898" y="81638"/>
                  </a:cubicBezTo>
                  <a:cubicBezTo>
                    <a:pt x="120056" y="81638"/>
                    <a:pt x="106991" y="84604"/>
                    <a:pt x="94562" y="90607"/>
                  </a:cubicBezTo>
                  <a:cubicBezTo>
                    <a:pt x="82132" y="96610"/>
                    <a:pt x="71327" y="103954"/>
                    <a:pt x="62146" y="112711"/>
                  </a:cubicBezTo>
                  <a:lnTo>
                    <a:pt x="0" y="48517"/>
                  </a:lnTo>
                  <a:close/>
                </a:path>
              </a:pathLst>
            </a:custGeom>
            <a:solidFill>
              <a:srgbClr val="ED1C29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009750BE-A976-B889-5711-81C87A9A3109}"/>
                </a:ext>
              </a:extLst>
            </p:cNvPr>
            <p:cNvSpPr/>
            <p:nvPr/>
          </p:nvSpPr>
          <p:spPr>
            <a:xfrm>
              <a:off x="7563350" y="5557521"/>
              <a:ext cx="1061306" cy="1256001"/>
            </a:xfrm>
            <a:custGeom>
              <a:avLst/>
              <a:gdLst>
                <a:gd name="connsiteX0" fmla="*/ 818640 w 1061306"/>
                <a:gd name="connsiteY0" fmla="*/ 1105220 h 1256001"/>
                <a:gd name="connsiteX1" fmla="*/ 680363 w 1061306"/>
                <a:gd name="connsiteY1" fmla="*/ 1242578 h 1256001"/>
                <a:gd name="connsiteX2" fmla="*/ 491311 w 1061306"/>
                <a:gd name="connsiteY2" fmla="*/ 1195121 h 1256001"/>
                <a:gd name="connsiteX3" fmla="*/ 379942 w 1061306"/>
                <a:gd name="connsiteY3" fmla="*/ 1001972 h 1256001"/>
                <a:gd name="connsiteX4" fmla="*/ 393360 w 1061306"/>
                <a:gd name="connsiteY4" fmla="*/ 635802 h 1256001"/>
                <a:gd name="connsiteX5" fmla="*/ 718640 w 1061306"/>
                <a:gd name="connsiteY5" fmla="*/ 319914 h 1256001"/>
                <a:gd name="connsiteX6" fmla="*/ 974218 w 1061306"/>
                <a:gd name="connsiteY6" fmla="*/ 0 h 1256001"/>
                <a:gd name="connsiteX7" fmla="*/ 1004373 w 1061306"/>
                <a:gd name="connsiteY7" fmla="*/ 48305 h 1256001"/>
                <a:gd name="connsiteX8" fmla="*/ 997240 w 1061306"/>
                <a:gd name="connsiteY8" fmla="*/ 326834 h 1256001"/>
                <a:gd name="connsiteX9" fmla="*/ 738132 w 1061306"/>
                <a:gd name="connsiteY9" fmla="*/ 429235 h 1256001"/>
                <a:gd name="connsiteX10" fmla="*/ 743499 w 1061306"/>
                <a:gd name="connsiteY10" fmla="*/ 432272 h 1256001"/>
                <a:gd name="connsiteX11" fmla="*/ 956421 w 1061306"/>
                <a:gd name="connsiteY11" fmla="*/ 430224 h 1256001"/>
                <a:gd name="connsiteX12" fmla="*/ 1053314 w 1061306"/>
                <a:gd name="connsiteY12" fmla="*/ 309179 h 1256001"/>
                <a:gd name="connsiteX13" fmla="*/ 1056703 w 1061306"/>
                <a:gd name="connsiteY13" fmla="*/ 325281 h 1256001"/>
                <a:gd name="connsiteX14" fmla="*/ 936577 w 1061306"/>
                <a:gd name="connsiteY14" fmla="*/ 567299 h 1256001"/>
                <a:gd name="connsiteX15" fmla="*/ 659319 w 1061306"/>
                <a:gd name="connsiteY15" fmla="*/ 507413 h 1256001"/>
                <a:gd name="connsiteX16" fmla="*/ 816239 w 1061306"/>
                <a:gd name="connsiteY16" fmla="*/ 656988 h 1256001"/>
                <a:gd name="connsiteX17" fmla="*/ 1030503 w 1061306"/>
                <a:gd name="connsiteY17" fmla="*/ 580505 h 1256001"/>
                <a:gd name="connsiteX18" fmla="*/ 1030503 w 1061306"/>
                <a:gd name="connsiteY18" fmla="*/ 603669 h 1256001"/>
                <a:gd name="connsiteX19" fmla="*/ 913837 w 1061306"/>
                <a:gd name="connsiteY19" fmla="*/ 803880 h 1256001"/>
                <a:gd name="connsiteX20" fmla="*/ 695547 w 1061306"/>
                <a:gd name="connsiteY20" fmla="*/ 780434 h 1256001"/>
                <a:gd name="connsiteX21" fmla="*/ 577822 w 1061306"/>
                <a:gd name="connsiteY21" fmla="*/ 606706 h 1256001"/>
                <a:gd name="connsiteX22" fmla="*/ 576833 w 1061306"/>
                <a:gd name="connsiteY22" fmla="*/ 627822 h 1256001"/>
                <a:gd name="connsiteX23" fmla="*/ 701550 w 1061306"/>
                <a:gd name="connsiteY23" fmla="*/ 857834 h 1256001"/>
                <a:gd name="connsiteX24" fmla="*/ 969133 w 1061306"/>
                <a:gd name="connsiteY24" fmla="*/ 899077 h 1256001"/>
                <a:gd name="connsiteX25" fmla="*/ 959105 w 1061306"/>
                <a:gd name="connsiteY25" fmla="*/ 915179 h 1256001"/>
                <a:gd name="connsiteX26" fmla="*/ 669347 w 1061306"/>
                <a:gd name="connsiteY26" fmla="*/ 1015743 h 1256001"/>
                <a:gd name="connsiteX27" fmla="*/ 484884 w 1061306"/>
                <a:gd name="connsiteY27" fmla="*/ 758188 h 1256001"/>
                <a:gd name="connsiteX28" fmla="*/ 538203 w 1061306"/>
                <a:gd name="connsiteY28" fmla="*/ 1005997 h 1256001"/>
                <a:gd name="connsiteX29" fmla="*/ 818569 w 1061306"/>
                <a:gd name="connsiteY29" fmla="*/ 1105291 h 1256001"/>
                <a:gd name="connsiteX30" fmla="*/ 490252 w 1061306"/>
                <a:gd name="connsiteY30" fmla="*/ 1254372 h 1256001"/>
                <a:gd name="connsiteX31" fmla="*/ 333261 w 1061306"/>
                <a:gd name="connsiteY31" fmla="*/ 806634 h 1256001"/>
                <a:gd name="connsiteX32" fmla="*/ 0 w 1061306"/>
                <a:gd name="connsiteY32" fmla="*/ 1254372 h 1256001"/>
                <a:gd name="connsiteX33" fmla="*/ 309885 w 1061306"/>
                <a:gd name="connsiteY33" fmla="*/ 1093497 h 1256001"/>
                <a:gd name="connsiteX34" fmla="*/ 490252 w 1061306"/>
                <a:gd name="connsiteY34" fmla="*/ 1254372 h 1256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061306" h="1256001">
                  <a:moveTo>
                    <a:pt x="818640" y="1105220"/>
                  </a:moveTo>
                  <a:cubicBezTo>
                    <a:pt x="799854" y="1171886"/>
                    <a:pt x="747171" y="1224217"/>
                    <a:pt x="680363" y="1242578"/>
                  </a:cubicBezTo>
                  <a:cubicBezTo>
                    <a:pt x="613556" y="1260940"/>
                    <a:pt x="541523" y="1242861"/>
                    <a:pt x="491311" y="1195121"/>
                  </a:cubicBezTo>
                  <a:cubicBezTo>
                    <a:pt x="436368" y="1142932"/>
                    <a:pt x="397597" y="1075701"/>
                    <a:pt x="379942" y="1001972"/>
                  </a:cubicBezTo>
                  <a:cubicBezTo>
                    <a:pt x="350987" y="881139"/>
                    <a:pt x="355648" y="754163"/>
                    <a:pt x="393360" y="635802"/>
                  </a:cubicBezTo>
                  <a:cubicBezTo>
                    <a:pt x="441947" y="483119"/>
                    <a:pt x="564616" y="364052"/>
                    <a:pt x="718640" y="319914"/>
                  </a:cubicBezTo>
                  <a:cubicBezTo>
                    <a:pt x="862919" y="278600"/>
                    <a:pt x="965743" y="149787"/>
                    <a:pt x="974218" y="0"/>
                  </a:cubicBezTo>
                  <a:lnTo>
                    <a:pt x="1004373" y="48305"/>
                  </a:lnTo>
                  <a:cubicBezTo>
                    <a:pt x="1057904" y="133968"/>
                    <a:pt x="1055079" y="243996"/>
                    <a:pt x="997240" y="326834"/>
                  </a:cubicBezTo>
                  <a:cubicBezTo>
                    <a:pt x="939331" y="409673"/>
                    <a:pt x="837001" y="450068"/>
                    <a:pt x="738132" y="429235"/>
                  </a:cubicBezTo>
                  <a:lnTo>
                    <a:pt x="743499" y="432272"/>
                  </a:lnTo>
                  <a:cubicBezTo>
                    <a:pt x="809600" y="469418"/>
                    <a:pt x="891026" y="468712"/>
                    <a:pt x="956421" y="430224"/>
                  </a:cubicBezTo>
                  <a:cubicBezTo>
                    <a:pt x="1002396" y="403246"/>
                    <a:pt x="1037071" y="359956"/>
                    <a:pt x="1053314" y="309179"/>
                  </a:cubicBezTo>
                  <a:lnTo>
                    <a:pt x="1056703" y="325281"/>
                  </a:lnTo>
                  <a:cubicBezTo>
                    <a:pt x="1077254" y="423797"/>
                    <a:pt x="1027537" y="524079"/>
                    <a:pt x="936577" y="567299"/>
                  </a:cubicBezTo>
                  <a:cubicBezTo>
                    <a:pt x="845687" y="610519"/>
                    <a:pt x="705929" y="576833"/>
                    <a:pt x="659319" y="507413"/>
                  </a:cubicBezTo>
                  <a:cubicBezTo>
                    <a:pt x="659319" y="507413"/>
                    <a:pt x="693570" y="629446"/>
                    <a:pt x="816239" y="656988"/>
                  </a:cubicBezTo>
                  <a:cubicBezTo>
                    <a:pt x="889331" y="673372"/>
                    <a:pt x="991308" y="650985"/>
                    <a:pt x="1030503" y="580505"/>
                  </a:cubicBezTo>
                  <a:lnTo>
                    <a:pt x="1030503" y="603669"/>
                  </a:lnTo>
                  <a:cubicBezTo>
                    <a:pt x="1027466" y="699219"/>
                    <a:pt x="978314" y="777326"/>
                    <a:pt x="913837" y="803880"/>
                  </a:cubicBezTo>
                  <a:cubicBezTo>
                    <a:pt x="849360" y="830433"/>
                    <a:pt x="753739" y="818710"/>
                    <a:pt x="695547" y="780434"/>
                  </a:cubicBezTo>
                  <a:cubicBezTo>
                    <a:pt x="621113" y="731493"/>
                    <a:pt x="585590" y="669770"/>
                    <a:pt x="577822" y="606706"/>
                  </a:cubicBezTo>
                  <a:lnTo>
                    <a:pt x="576833" y="627822"/>
                  </a:lnTo>
                  <a:cubicBezTo>
                    <a:pt x="572454" y="719346"/>
                    <a:pt x="625138" y="803527"/>
                    <a:pt x="701550" y="857834"/>
                  </a:cubicBezTo>
                  <a:cubicBezTo>
                    <a:pt x="776267" y="910942"/>
                    <a:pt x="881351" y="925419"/>
                    <a:pt x="969133" y="899077"/>
                  </a:cubicBezTo>
                  <a:lnTo>
                    <a:pt x="959105" y="915179"/>
                  </a:lnTo>
                  <a:cubicBezTo>
                    <a:pt x="900772" y="1008540"/>
                    <a:pt x="774148" y="1049429"/>
                    <a:pt x="669347" y="1015743"/>
                  </a:cubicBezTo>
                  <a:cubicBezTo>
                    <a:pt x="564545" y="982128"/>
                    <a:pt x="474150" y="884317"/>
                    <a:pt x="484884" y="758188"/>
                  </a:cubicBezTo>
                  <a:cubicBezTo>
                    <a:pt x="478317" y="834953"/>
                    <a:pt x="488910" y="929868"/>
                    <a:pt x="538203" y="1005997"/>
                  </a:cubicBezTo>
                  <a:cubicBezTo>
                    <a:pt x="599291" y="1100347"/>
                    <a:pt x="713555" y="1145262"/>
                    <a:pt x="818569" y="1105291"/>
                  </a:cubicBezTo>
                  <a:moveTo>
                    <a:pt x="490252" y="1254372"/>
                  </a:moveTo>
                  <a:cubicBezTo>
                    <a:pt x="364546" y="1142437"/>
                    <a:pt x="304942" y="972523"/>
                    <a:pt x="333261" y="806634"/>
                  </a:cubicBezTo>
                  <a:cubicBezTo>
                    <a:pt x="300210" y="1000348"/>
                    <a:pt x="230295" y="1184033"/>
                    <a:pt x="0" y="1254372"/>
                  </a:cubicBezTo>
                  <a:cubicBezTo>
                    <a:pt x="177400" y="1263482"/>
                    <a:pt x="281708" y="1237635"/>
                    <a:pt x="309885" y="1093497"/>
                  </a:cubicBezTo>
                  <a:cubicBezTo>
                    <a:pt x="307837" y="1196745"/>
                    <a:pt x="372244" y="1265177"/>
                    <a:pt x="490252" y="1254372"/>
                  </a:cubicBezTo>
                </a:path>
              </a:pathLst>
            </a:custGeom>
            <a:solidFill>
              <a:srgbClr val="E2E3E4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66ACE313-BE76-AC7B-01B8-535051E53CFF}"/>
                </a:ext>
              </a:extLst>
            </p:cNvPr>
            <p:cNvSpPr/>
            <p:nvPr/>
          </p:nvSpPr>
          <p:spPr>
            <a:xfrm>
              <a:off x="5734193" y="6948404"/>
              <a:ext cx="73163" cy="88417"/>
            </a:xfrm>
            <a:custGeom>
              <a:avLst/>
              <a:gdLst>
                <a:gd name="connsiteX0" fmla="*/ 0 w 73163"/>
                <a:gd name="connsiteY0" fmla="*/ 44209 h 88417"/>
                <a:gd name="connsiteX1" fmla="*/ 36582 w 73163"/>
                <a:gd name="connsiteY1" fmla="*/ 0 h 88417"/>
                <a:gd name="connsiteX2" fmla="*/ 73163 w 73163"/>
                <a:gd name="connsiteY2" fmla="*/ 44209 h 88417"/>
                <a:gd name="connsiteX3" fmla="*/ 36582 w 73163"/>
                <a:gd name="connsiteY3" fmla="*/ 88418 h 88417"/>
                <a:gd name="connsiteX4" fmla="*/ 0 w 73163"/>
                <a:gd name="connsiteY4" fmla="*/ 44209 h 88417"/>
                <a:gd name="connsiteX5" fmla="*/ 53319 w 73163"/>
                <a:gd name="connsiteY5" fmla="*/ 44209 h 88417"/>
                <a:gd name="connsiteX6" fmla="*/ 36582 w 73163"/>
                <a:gd name="connsiteY6" fmla="*/ 16737 h 88417"/>
                <a:gd name="connsiteX7" fmla="*/ 19986 w 73163"/>
                <a:gd name="connsiteY7" fmla="*/ 44209 h 88417"/>
                <a:gd name="connsiteX8" fmla="*/ 36582 w 73163"/>
                <a:gd name="connsiteY8" fmla="*/ 71680 h 88417"/>
                <a:gd name="connsiteX9" fmla="*/ 53319 w 73163"/>
                <a:gd name="connsiteY9" fmla="*/ 44209 h 88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3163" h="88417">
                  <a:moveTo>
                    <a:pt x="0" y="44209"/>
                  </a:moveTo>
                  <a:cubicBezTo>
                    <a:pt x="0" y="16031"/>
                    <a:pt x="15607" y="0"/>
                    <a:pt x="36582" y="0"/>
                  </a:cubicBezTo>
                  <a:cubicBezTo>
                    <a:pt x="57556" y="0"/>
                    <a:pt x="73163" y="15960"/>
                    <a:pt x="73163" y="44209"/>
                  </a:cubicBezTo>
                  <a:cubicBezTo>
                    <a:pt x="73163" y="72457"/>
                    <a:pt x="57697" y="88418"/>
                    <a:pt x="36582" y="88418"/>
                  </a:cubicBezTo>
                  <a:cubicBezTo>
                    <a:pt x="15466" y="88418"/>
                    <a:pt x="0" y="72457"/>
                    <a:pt x="0" y="44209"/>
                  </a:cubicBezTo>
                  <a:close/>
                  <a:moveTo>
                    <a:pt x="53319" y="44209"/>
                  </a:moveTo>
                  <a:cubicBezTo>
                    <a:pt x="53319" y="24788"/>
                    <a:pt x="46469" y="16737"/>
                    <a:pt x="36582" y="16737"/>
                  </a:cubicBezTo>
                  <a:cubicBezTo>
                    <a:pt x="26695" y="16737"/>
                    <a:pt x="19986" y="24788"/>
                    <a:pt x="19986" y="44209"/>
                  </a:cubicBezTo>
                  <a:cubicBezTo>
                    <a:pt x="19986" y="63630"/>
                    <a:pt x="26836" y="71680"/>
                    <a:pt x="36582" y="71680"/>
                  </a:cubicBezTo>
                  <a:cubicBezTo>
                    <a:pt x="46327" y="71680"/>
                    <a:pt x="53319" y="63630"/>
                    <a:pt x="53319" y="44209"/>
                  </a:cubicBez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DB0FA8F-763C-7F42-5A97-4A62758682B5}"/>
                </a:ext>
              </a:extLst>
            </p:cNvPr>
            <p:cNvSpPr/>
            <p:nvPr/>
          </p:nvSpPr>
          <p:spPr>
            <a:xfrm>
              <a:off x="5817102" y="6948404"/>
              <a:ext cx="73163" cy="88417"/>
            </a:xfrm>
            <a:custGeom>
              <a:avLst/>
              <a:gdLst>
                <a:gd name="connsiteX0" fmla="*/ 0 w 73163"/>
                <a:gd name="connsiteY0" fmla="*/ 44209 h 88417"/>
                <a:gd name="connsiteX1" fmla="*/ 36582 w 73163"/>
                <a:gd name="connsiteY1" fmla="*/ 0 h 88417"/>
                <a:gd name="connsiteX2" fmla="*/ 73163 w 73163"/>
                <a:gd name="connsiteY2" fmla="*/ 44209 h 88417"/>
                <a:gd name="connsiteX3" fmla="*/ 36582 w 73163"/>
                <a:gd name="connsiteY3" fmla="*/ 88418 h 88417"/>
                <a:gd name="connsiteX4" fmla="*/ 0 w 73163"/>
                <a:gd name="connsiteY4" fmla="*/ 44209 h 88417"/>
                <a:gd name="connsiteX5" fmla="*/ 53319 w 73163"/>
                <a:gd name="connsiteY5" fmla="*/ 44209 h 88417"/>
                <a:gd name="connsiteX6" fmla="*/ 36582 w 73163"/>
                <a:gd name="connsiteY6" fmla="*/ 16737 h 88417"/>
                <a:gd name="connsiteX7" fmla="*/ 19986 w 73163"/>
                <a:gd name="connsiteY7" fmla="*/ 44209 h 88417"/>
                <a:gd name="connsiteX8" fmla="*/ 36582 w 73163"/>
                <a:gd name="connsiteY8" fmla="*/ 71680 h 88417"/>
                <a:gd name="connsiteX9" fmla="*/ 53319 w 73163"/>
                <a:gd name="connsiteY9" fmla="*/ 44209 h 88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3163" h="88417">
                  <a:moveTo>
                    <a:pt x="0" y="44209"/>
                  </a:moveTo>
                  <a:cubicBezTo>
                    <a:pt x="0" y="16031"/>
                    <a:pt x="15607" y="0"/>
                    <a:pt x="36582" y="0"/>
                  </a:cubicBezTo>
                  <a:cubicBezTo>
                    <a:pt x="57556" y="0"/>
                    <a:pt x="73163" y="15960"/>
                    <a:pt x="73163" y="44209"/>
                  </a:cubicBezTo>
                  <a:cubicBezTo>
                    <a:pt x="73163" y="72457"/>
                    <a:pt x="57697" y="88418"/>
                    <a:pt x="36582" y="88418"/>
                  </a:cubicBezTo>
                  <a:cubicBezTo>
                    <a:pt x="15466" y="88418"/>
                    <a:pt x="0" y="72457"/>
                    <a:pt x="0" y="44209"/>
                  </a:cubicBezTo>
                  <a:close/>
                  <a:moveTo>
                    <a:pt x="53319" y="44209"/>
                  </a:moveTo>
                  <a:cubicBezTo>
                    <a:pt x="53319" y="24788"/>
                    <a:pt x="46469" y="16737"/>
                    <a:pt x="36582" y="16737"/>
                  </a:cubicBezTo>
                  <a:cubicBezTo>
                    <a:pt x="26695" y="16737"/>
                    <a:pt x="19986" y="24788"/>
                    <a:pt x="19986" y="44209"/>
                  </a:cubicBezTo>
                  <a:cubicBezTo>
                    <a:pt x="19986" y="63630"/>
                    <a:pt x="26836" y="71680"/>
                    <a:pt x="36582" y="71680"/>
                  </a:cubicBezTo>
                  <a:cubicBezTo>
                    <a:pt x="46327" y="71680"/>
                    <a:pt x="53319" y="63630"/>
                    <a:pt x="53319" y="44209"/>
                  </a:cubicBez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D0CD775-A00F-A126-AA7E-592FCD92587F}"/>
                </a:ext>
              </a:extLst>
            </p:cNvPr>
            <p:cNvSpPr/>
            <p:nvPr/>
          </p:nvSpPr>
          <p:spPr>
            <a:xfrm>
              <a:off x="5936734" y="6949887"/>
              <a:ext cx="75635" cy="85451"/>
            </a:xfrm>
            <a:custGeom>
              <a:avLst/>
              <a:gdLst>
                <a:gd name="connsiteX0" fmla="*/ 54449 w 75635"/>
                <a:gd name="connsiteY0" fmla="*/ 85451 h 85451"/>
                <a:gd name="connsiteX1" fmla="*/ 37994 w 75635"/>
                <a:gd name="connsiteY1" fmla="*/ 61652 h 85451"/>
                <a:gd name="connsiteX2" fmla="*/ 19774 w 75635"/>
                <a:gd name="connsiteY2" fmla="*/ 61652 h 85451"/>
                <a:gd name="connsiteX3" fmla="*/ 19774 w 75635"/>
                <a:gd name="connsiteY3" fmla="*/ 85451 h 85451"/>
                <a:gd name="connsiteX4" fmla="*/ 0 w 75635"/>
                <a:gd name="connsiteY4" fmla="*/ 85451 h 85451"/>
                <a:gd name="connsiteX5" fmla="*/ 0 w 75635"/>
                <a:gd name="connsiteY5" fmla="*/ 0 h 85451"/>
                <a:gd name="connsiteX6" fmla="*/ 37005 w 75635"/>
                <a:gd name="connsiteY6" fmla="*/ 0 h 85451"/>
                <a:gd name="connsiteX7" fmla="*/ 74082 w 75635"/>
                <a:gd name="connsiteY7" fmla="*/ 31003 h 85451"/>
                <a:gd name="connsiteX8" fmla="*/ 56497 w 75635"/>
                <a:gd name="connsiteY8" fmla="*/ 57980 h 85451"/>
                <a:gd name="connsiteX9" fmla="*/ 75635 w 75635"/>
                <a:gd name="connsiteY9" fmla="*/ 85451 h 85451"/>
                <a:gd name="connsiteX10" fmla="*/ 54378 w 75635"/>
                <a:gd name="connsiteY10" fmla="*/ 85451 h 85451"/>
                <a:gd name="connsiteX11" fmla="*/ 35875 w 75635"/>
                <a:gd name="connsiteY11" fmla="*/ 16172 h 85451"/>
                <a:gd name="connsiteX12" fmla="*/ 19774 w 75635"/>
                <a:gd name="connsiteY12" fmla="*/ 16172 h 85451"/>
                <a:gd name="connsiteX13" fmla="*/ 19774 w 75635"/>
                <a:gd name="connsiteY13" fmla="*/ 45974 h 85451"/>
                <a:gd name="connsiteX14" fmla="*/ 35875 w 75635"/>
                <a:gd name="connsiteY14" fmla="*/ 45974 h 85451"/>
                <a:gd name="connsiteX15" fmla="*/ 54025 w 75635"/>
                <a:gd name="connsiteY15" fmla="*/ 31073 h 85451"/>
                <a:gd name="connsiteX16" fmla="*/ 35875 w 75635"/>
                <a:gd name="connsiteY16" fmla="*/ 16172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5635" h="85451">
                  <a:moveTo>
                    <a:pt x="54449" y="85451"/>
                  </a:moveTo>
                  <a:lnTo>
                    <a:pt x="37994" y="61652"/>
                  </a:lnTo>
                  <a:lnTo>
                    <a:pt x="19774" y="61652"/>
                  </a:lnTo>
                  <a:lnTo>
                    <a:pt x="19774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37005" y="0"/>
                  </a:lnTo>
                  <a:cubicBezTo>
                    <a:pt x="59816" y="0"/>
                    <a:pt x="74082" y="11864"/>
                    <a:pt x="74082" y="31003"/>
                  </a:cubicBezTo>
                  <a:cubicBezTo>
                    <a:pt x="74082" y="43785"/>
                    <a:pt x="67584" y="53178"/>
                    <a:pt x="56497" y="57980"/>
                  </a:cubicBezTo>
                  <a:lnTo>
                    <a:pt x="75635" y="85451"/>
                  </a:lnTo>
                  <a:lnTo>
                    <a:pt x="54378" y="85451"/>
                  </a:lnTo>
                  <a:close/>
                  <a:moveTo>
                    <a:pt x="35875" y="16172"/>
                  </a:moveTo>
                  <a:lnTo>
                    <a:pt x="19774" y="16172"/>
                  </a:lnTo>
                  <a:lnTo>
                    <a:pt x="19774" y="45974"/>
                  </a:lnTo>
                  <a:lnTo>
                    <a:pt x="35875" y="45974"/>
                  </a:lnTo>
                  <a:cubicBezTo>
                    <a:pt x="47952" y="45974"/>
                    <a:pt x="54025" y="40395"/>
                    <a:pt x="54025" y="31073"/>
                  </a:cubicBezTo>
                  <a:cubicBezTo>
                    <a:pt x="54025" y="21751"/>
                    <a:pt x="47952" y="16172"/>
                    <a:pt x="35875" y="16172"/>
                  </a:cubicBez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5406398-05C6-47C0-F497-11CF5349E6F9}"/>
                </a:ext>
              </a:extLst>
            </p:cNvPr>
            <p:cNvSpPr/>
            <p:nvPr/>
          </p:nvSpPr>
          <p:spPr>
            <a:xfrm>
              <a:off x="6026423" y="6949887"/>
              <a:ext cx="66171" cy="85451"/>
            </a:xfrm>
            <a:custGeom>
              <a:avLst/>
              <a:gdLst>
                <a:gd name="connsiteX0" fmla="*/ 66172 w 66171"/>
                <a:gd name="connsiteY0" fmla="*/ 69562 h 85451"/>
                <a:gd name="connsiteX1" fmla="*/ 66172 w 66171"/>
                <a:gd name="connsiteY1" fmla="*/ 85451 h 85451"/>
                <a:gd name="connsiteX2" fmla="*/ 0 w 66171"/>
                <a:gd name="connsiteY2" fmla="*/ 85451 h 85451"/>
                <a:gd name="connsiteX3" fmla="*/ 0 w 66171"/>
                <a:gd name="connsiteY3" fmla="*/ 0 h 85451"/>
                <a:gd name="connsiteX4" fmla="*/ 64548 w 66171"/>
                <a:gd name="connsiteY4" fmla="*/ 0 h 85451"/>
                <a:gd name="connsiteX5" fmla="*/ 64548 w 66171"/>
                <a:gd name="connsiteY5" fmla="*/ 15890 h 85451"/>
                <a:gd name="connsiteX6" fmla="*/ 19633 w 66171"/>
                <a:gd name="connsiteY6" fmla="*/ 15890 h 85451"/>
                <a:gd name="connsiteX7" fmla="*/ 19633 w 66171"/>
                <a:gd name="connsiteY7" fmla="*/ 34463 h 85451"/>
                <a:gd name="connsiteX8" fmla="*/ 59322 w 66171"/>
                <a:gd name="connsiteY8" fmla="*/ 34463 h 85451"/>
                <a:gd name="connsiteX9" fmla="*/ 59322 w 66171"/>
                <a:gd name="connsiteY9" fmla="*/ 49858 h 85451"/>
                <a:gd name="connsiteX10" fmla="*/ 19633 w 66171"/>
                <a:gd name="connsiteY10" fmla="*/ 49858 h 85451"/>
                <a:gd name="connsiteX11" fmla="*/ 19633 w 66171"/>
                <a:gd name="connsiteY11" fmla="*/ 69632 h 85451"/>
                <a:gd name="connsiteX12" fmla="*/ 66101 w 66171"/>
                <a:gd name="connsiteY12" fmla="*/ 69632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71" h="85451">
                  <a:moveTo>
                    <a:pt x="66172" y="69562"/>
                  </a:moveTo>
                  <a:lnTo>
                    <a:pt x="66172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64548" y="0"/>
                  </a:lnTo>
                  <a:lnTo>
                    <a:pt x="64548" y="15890"/>
                  </a:lnTo>
                  <a:lnTo>
                    <a:pt x="19633" y="15890"/>
                  </a:lnTo>
                  <a:lnTo>
                    <a:pt x="19633" y="34463"/>
                  </a:lnTo>
                  <a:lnTo>
                    <a:pt x="59322" y="34463"/>
                  </a:lnTo>
                  <a:lnTo>
                    <a:pt x="59322" y="49858"/>
                  </a:lnTo>
                  <a:lnTo>
                    <a:pt x="19633" y="49858"/>
                  </a:lnTo>
                  <a:lnTo>
                    <a:pt x="19633" y="69632"/>
                  </a:lnTo>
                  <a:lnTo>
                    <a:pt x="66101" y="69632"/>
                  </a:ln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D0CE572-3526-CDCB-6250-55A356BF7992}"/>
                </a:ext>
              </a:extLst>
            </p:cNvPr>
            <p:cNvSpPr/>
            <p:nvPr/>
          </p:nvSpPr>
          <p:spPr>
            <a:xfrm>
              <a:off x="6102835" y="6948404"/>
              <a:ext cx="82697" cy="88417"/>
            </a:xfrm>
            <a:custGeom>
              <a:avLst/>
              <a:gdLst>
                <a:gd name="connsiteX0" fmla="*/ 63065 w 82697"/>
                <a:gd name="connsiteY0" fmla="*/ 42867 h 88417"/>
                <a:gd name="connsiteX1" fmla="*/ 81144 w 82697"/>
                <a:gd name="connsiteY1" fmla="*/ 42867 h 88417"/>
                <a:gd name="connsiteX2" fmla="*/ 81144 w 82697"/>
                <a:gd name="connsiteY2" fmla="*/ 77542 h 88417"/>
                <a:gd name="connsiteX3" fmla="*/ 46610 w 82697"/>
                <a:gd name="connsiteY3" fmla="*/ 88418 h 88417"/>
                <a:gd name="connsiteX4" fmla="*/ 0 w 82697"/>
                <a:gd name="connsiteY4" fmla="*/ 44209 h 88417"/>
                <a:gd name="connsiteX5" fmla="*/ 46963 w 82697"/>
                <a:gd name="connsiteY5" fmla="*/ 0 h 88417"/>
                <a:gd name="connsiteX6" fmla="*/ 82697 w 82697"/>
                <a:gd name="connsiteY6" fmla="*/ 14760 h 88417"/>
                <a:gd name="connsiteX7" fmla="*/ 69985 w 82697"/>
                <a:gd name="connsiteY7" fmla="*/ 26483 h 88417"/>
                <a:gd name="connsiteX8" fmla="*/ 47881 w 82697"/>
                <a:gd name="connsiteY8" fmla="*/ 16878 h 88417"/>
                <a:gd name="connsiteX9" fmla="*/ 19915 w 82697"/>
                <a:gd name="connsiteY9" fmla="*/ 44209 h 88417"/>
                <a:gd name="connsiteX10" fmla="*/ 47599 w 82697"/>
                <a:gd name="connsiteY10" fmla="*/ 71539 h 88417"/>
                <a:gd name="connsiteX11" fmla="*/ 62994 w 82697"/>
                <a:gd name="connsiteY11" fmla="*/ 67867 h 88417"/>
                <a:gd name="connsiteX12" fmla="*/ 62994 w 82697"/>
                <a:gd name="connsiteY12" fmla="*/ 42867 h 88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2697" h="88417">
                  <a:moveTo>
                    <a:pt x="63065" y="42867"/>
                  </a:moveTo>
                  <a:lnTo>
                    <a:pt x="81144" y="42867"/>
                  </a:lnTo>
                  <a:lnTo>
                    <a:pt x="81144" y="77542"/>
                  </a:lnTo>
                  <a:cubicBezTo>
                    <a:pt x="71751" y="84604"/>
                    <a:pt x="58827" y="88418"/>
                    <a:pt x="46610" y="88418"/>
                  </a:cubicBezTo>
                  <a:cubicBezTo>
                    <a:pt x="19774" y="88418"/>
                    <a:pt x="0" y="69986"/>
                    <a:pt x="0" y="44209"/>
                  </a:cubicBezTo>
                  <a:cubicBezTo>
                    <a:pt x="0" y="18432"/>
                    <a:pt x="19774" y="0"/>
                    <a:pt x="46963" y="0"/>
                  </a:cubicBezTo>
                  <a:cubicBezTo>
                    <a:pt x="61935" y="0"/>
                    <a:pt x="74435" y="5155"/>
                    <a:pt x="82697" y="14760"/>
                  </a:cubicBezTo>
                  <a:lnTo>
                    <a:pt x="69985" y="26483"/>
                  </a:lnTo>
                  <a:cubicBezTo>
                    <a:pt x="63771" y="19915"/>
                    <a:pt x="56568" y="16878"/>
                    <a:pt x="47881" y="16878"/>
                  </a:cubicBezTo>
                  <a:cubicBezTo>
                    <a:pt x="31285" y="16878"/>
                    <a:pt x="19915" y="27966"/>
                    <a:pt x="19915" y="44209"/>
                  </a:cubicBezTo>
                  <a:cubicBezTo>
                    <a:pt x="19915" y="60452"/>
                    <a:pt x="31285" y="71539"/>
                    <a:pt x="47599" y="71539"/>
                  </a:cubicBezTo>
                  <a:cubicBezTo>
                    <a:pt x="52966" y="71539"/>
                    <a:pt x="57980" y="70551"/>
                    <a:pt x="62994" y="67867"/>
                  </a:cubicBezTo>
                  <a:lnTo>
                    <a:pt x="62994" y="42867"/>
                  </a:ln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347BE04B-E64A-C0EF-BCC7-48936E40B842}"/>
                </a:ext>
              </a:extLst>
            </p:cNvPr>
            <p:cNvSpPr/>
            <p:nvPr/>
          </p:nvSpPr>
          <p:spPr>
            <a:xfrm>
              <a:off x="6202270" y="6949957"/>
              <a:ext cx="19773" cy="85451"/>
            </a:xfrm>
            <a:custGeom>
              <a:avLst/>
              <a:gdLst>
                <a:gd name="connsiteX0" fmla="*/ 0 w 19773"/>
                <a:gd name="connsiteY0" fmla="*/ 0 h 85451"/>
                <a:gd name="connsiteX1" fmla="*/ 19774 w 19773"/>
                <a:gd name="connsiteY1" fmla="*/ 0 h 85451"/>
                <a:gd name="connsiteX2" fmla="*/ 19774 w 19773"/>
                <a:gd name="connsiteY2" fmla="*/ 85452 h 85451"/>
                <a:gd name="connsiteX3" fmla="*/ 0 w 19773"/>
                <a:gd name="connsiteY3" fmla="*/ 85452 h 85451"/>
                <a:gd name="connsiteX4" fmla="*/ 0 w 19773"/>
                <a:gd name="connsiteY4" fmla="*/ 0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773" h="85451">
                  <a:moveTo>
                    <a:pt x="0" y="0"/>
                  </a:moveTo>
                  <a:lnTo>
                    <a:pt x="19774" y="0"/>
                  </a:lnTo>
                  <a:lnTo>
                    <a:pt x="19774" y="85452"/>
                  </a:lnTo>
                  <a:lnTo>
                    <a:pt x="0" y="854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67E47C1-515C-0B92-2CC8-A53A1F7714A9}"/>
                </a:ext>
              </a:extLst>
            </p:cNvPr>
            <p:cNvSpPr/>
            <p:nvPr/>
          </p:nvSpPr>
          <p:spPr>
            <a:xfrm>
              <a:off x="6236945" y="6948404"/>
              <a:ext cx="93502" cy="88417"/>
            </a:xfrm>
            <a:custGeom>
              <a:avLst/>
              <a:gdLst>
                <a:gd name="connsiteX0" fmla="*/ 0 w 93502"/>
                <a:gd name="connsiteY0" fmla="*/ 44209 h 88417"/>
                <a:gd name="connsiteX1" fmla="*/ 46751 w 93502"/>
                <a:gd name="connsiteY1" fmla="*/ 0 h 88417"/>
                <a:gd name="connsiteX2" fmla="*/ 93502 w 93502"/>
                <a:gd name="connsiteY2" fmla="*/ 44209 h 88417"/>
                <a:gd name="connsiteX3" fmla="*/ 46751 w 93502"/>
                <a:gd name="connsiteY3" fmla="*/ 88418 h 88417"/>
                <a:gd name="connsiteX4" fmla="*/ 0 w 93502"/>
                <a:gd name="connsiteY4" fmla="*/ 44209 h 88417"/>
                <a:gd name="connsiteX5" fmla="*/ 73446 w 93502"/>
                <a:gd name="connsiteY5" fmla="*/ 44209 h 88417"/>
                <a:gd name="connsiteX6" fmla="*/ 46751 w 93502"/>
                <a:gd name="connsiteY6" fmla="*/ 16878 h 88417"/>
                <a:gd name="connsiteX7" fmla="*/ 20056 w 93502"/>
                <a:gd name="connsiteY7" fmla="*/ 44209 h 88417"/>
                <a:gd name="connsiteX8" fmla="*/ 46751 w 93502"/>
                <a:gd name="connsiteY8" fmla="*/ 71539 h 88417"/>
                <a:gd name="connsiteX9" fmla="*/ 73446 w 93502"/>
                <a:gd name="connsiteY9" fmla="*/ 44209 h 88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3502" h="88417">
                  <a:moveTo>
                    <a:pt x="0" y="44209"/>
                  </a:moveTo>
                  <a:cubicBezTo>
                    <a:pt x="0" y="18856"/>
                    <a:pt x="19774" y="0"/>
                    <a:pt x="46751" y="0"/>
                  </a:cubicBezTo>
                  <a:cubicBezTo>
                    <a:pt x="73728" y="0"/>
                    <a:pt x="93502" y="18644"/>
                    <a:pt x="93502" y="44209"/>
                  </a:cubicBezTo>
                  <a:cubicBezTo>
                    <a:pt x="93502" y="69774"/>
                    <a:pt x="73587" y="88418"/>
                    <a:pt x="46751" y="88418"/>
                  </a:cubicBezTo>
                  <a:cubicBezTo>
                    <a:pt x="19915" y="88418"/>
                    <a:pt x="0" y="69632"/>
                    <a:pt x="0" y="44209"/>
                  </a:cubicBezTo>
                  <a:close/>
                  <a:moveTo>
                    <a:pt x="73446" y="44209"/>
                  </a:moveTo>
                  <a:cubicBezTo>
                    <a:pt x="73446" y="27966"/>
                    <a:pt x="62005" y="16878"/>
                    <a:pt x="46751" y="16878"/>
                  </a:cubicBezTo>
                  <a:cubicBezTo>
                    <a:pt x="31497" y="16878"/>
                    <a:pt x="20056" y="27966"/>
                    <a:pt x="20056" y="44209"/>
                  </a:cubicBezTo>
                  <a:cubicBezTo>
                    <a:pt x="20056" y="60452"/>
                    <a:pt x="31497" y="71539"/>
                    <a:pt x="46751" y="71539"/>
                  </a:cubicBezTo>
                  <a:cubicBezTo>
                    <a:pt x="62005" y="71539"/>
                    <a:pt x="73446" y="60452"/>
                    <a:pt x="73446" y="44209"/>
                  </a:cubicBez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B4363EA9-BCF1-A7AD-AB58-CFBB6F4B64B7}"/>
                </a:ext>
              </a:extLst>
            </p:cNvPr>
            <p:cNvSpPr/>
            <p:nvPr/>
          </p:nvSpPr>
          <p:spPr>
            <a:xfrm>
              <a:off x="6345348" y="6949957"/>
              <a:ext cx="78389" cy="85451"/>
            </a:xfrm>
            <a:custGeom>
              <a:avLst/>
              <a:gdLst>
                <a:gd name="connsiteX0" fmla="*/ 78319 w 78389"/>
                <a:gd name="connsiteY0" fmla="*/ 0 h 85451"/>
                <a:gd name="connsiteX1" fmla="*/ 78319 w 78389"/>
                <a:gd name="connsiteY1" fmla="*/ 85452 h 85451"/>
                <a:gd name="connsiteX2" fmla="*/ 62076 w 78389"/>
                <a:gd name="connsiteY2" fmla="*/ 85452 h 85451"/>
                <a:gd name="connsiteX3" fmla="*/ 19491 w 78389"/>
                <a:gd name="connsiteY3" fmla="*/ 33616 h 85451"/>
                <a:gd name="connsiteX4" fmla="*/ 19491 w 78389"/>
                <a:gd name="connsiteY4" fmla="*/ 85452 h 85451"/>
                <a:gd name="connsiteX5" fmla="*/ 0 w 78389"/>
                <a:gd name="connsiteY5" fmla="*/ 85452 h 85451"/>
                <a:gd name="connsiteX6" fmla="*/ 0 w 78389"/>
                <a:gd name="connsiteY6" fmla="*/ 0 h 85451"/>
                <a:gd name="connsiteX7" fmla="*/ 16384 w 78389"/>
                <a:gd name="connsiteY7" fmla="*/ 0 h 85451"/>
                <a:gd name="connsiteX8" fmla="*/ 58827 w 78389"/>
                <a:gd name="connsiteY8" fmla="*/ 51836 h 85451"/>
                <a:gd name="connsiteX9" fmla="*/ 58827 w 78389"/>
                <a:gd name="connsiteY9" fmla="*/ 0 h 85451"/>
                <a:gd name="connsiteX10" fmla="*/ 78389 w 78389"/>
                <a:gd name="connsiteY10" fmla="*/ 0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8389" h="85451">
                  <a:moveTo>
                    <a:pt x="78319" y="0"/>
                  </a:moveTo>
                  <a:lnTo>
                    <a:pt x="78319" y="85452"/>
                  </a:lnTo>
                  <a:lnTo>
                    <a:pt x="62076" y="85452"/>
                  </a:lnTo>
                  <a:lnTo>
                    <a:pt x="19491" y="33616"/>
                  </a:lnTo>
                  <a:lnTo>
                    <a:pt x="19491" y="85452"/>
                  </a:lnTo>
                  <a:lnTo>
                    <a:pt x="0" y="85452"/>
                  </a:lnTo>
                  <a:lnTo>
                    <a:pt x="0" y="0"/>
                  </a:lnTo>
                  <a:lnTo>
                    <a:pt x="16384" y="0"/>
                  </a:lnTo>
                  <a:lnTo>
                    <a:pt x="58827" y="51836"/>
                  </a:lnTo>
                  <a:lnTo>
                    <a:pt x="58827" y="0"/>
                  </a:lnTo>
                  <a:lnTo>
                    <a:pt x="78389" y="0"/>
                  </a:ln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1F10B217-54D6-F24D-2B99-9059A94D756C}"/>
                </a:ext>
              </a:extLst>
            </p:cNvPr>
            <p:cNvSpPr/>
            <p:nvPr/>
          </p:nvSpPr>
          <p:spPr>
            <a:xfrm>
              <a:off x="6437226" y="6948404"/>
              <a:ext cx="71044" cy="88347"/>
            </a:xfrm>
            <a:custGeom>
              <a:avLst/>
              <a:gdLst>
                <a:gd name="connsiteX0" fmla="*/ 0 w 71044"/>
                <a:gd name="connsiteY0" fmla="*/ 78531 h 88347"/>
                <a:gd name="connsiteX1" fmla="*/ 6709 w 71044"/>
                <a:gd name="connsiteY1" fmla="*/ 63630 h 88347"/>
                <a:gd name="connsiteX2" fmla="*/ 34887 w 71044"/>
                <a:gd name="connsiteY2" fmla="*/ 72528 h 88347"/>
                <a:gd name="connsiteX3" fmla="*/ 51342 w 71044"/>
                <a:gd name="connsiteY3" fmla="*/ 63347 h 88347"/>
                <a:gd name="connsiteX4" fmla="*/ 1695 w 71044"/>
                <a:gd name="connsiteY4" fmla="*/ 26624 h 88347"/>
                <a:gd name="connsiteX5" fmla="*/ 37712 w 71044"/>
                <a:gd name="connsiteY5" fmla="*/ 0 h 88347"/>
                <a:gd name="connsiteX6" fmla="*/ 67373 w 71044"/>
                <a:gd name="connsiteY6" fmla="*/ 7557 h 88347"/>
                <a:gd name="connsiteX7" fmla="*/ 61299 w 71044"/>
                <a:gd name="connsiteY7" fmla="*/ 22599 h 88347"/>
                <a:gd name="connsiteX8" fmla="*/ 37641 w 71044"/>
                <a:gd name="connsiteY8" fmla="*/ 15890 h 88347"/>
                <a:gd name="connsiteX9" fmla="*/ 21398 w 71044"/>
                <a:gd name="connsiteY9" fmla="*/ 25635 h 88347"/>
                <a:gd name="connsiteX10" fmla="*/ 71045 w 71044"/>
                <a:gd name="connsiteY10" fmla="*/ 61864 h 88347"/>
                <a:gd name="connsiteX11" fmla="*/ 34816 w 71044"/>
                <a:gd name="connsiteY11" fmla="*/ 88347 h 88347"/>
                <a:gd name="connsiteX12" fmla="*/ 0 w 71044"/>
                <a:gd name="connsiteY12" fmla="*/ 78460 h 88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1044" h="88347">
                  <a:moveTo>
                    <a:pt x="0" y="78531"/>
                  </a:moveTo>
                  <a:lnTo>
                    <a:pt x="6709" y="63630"/>
                  </a:lnTo>
                  <a:cubicBezTo>
                    <a:pt x="13912" y="68856"/>
                    <a:pt x="24647" y="72528"/>
                    <a:pt x="34887" y="72528"/>
                  </a:cubicBezTo>
                  <a:cubicBezTo>
                    <a:pt x="46610" y="72528"/>
                    <a:pt x="51342" y="68644"/>
                    <a:pt x="51342" y="63347"/>
                  </a:cubicBezTo>
                  <a:cubicBezTo>
                    <a:pt x="51342" y="47387"/>
                    <a:pt x="1695" y="58333"/>
                    <a:pt x="1695" y="26624"/>
                  </a:cubicBezTo>
                  <a:cubicBezTo>
                    <a:pt x="1695" y="12076"/>
                    <a:pt x="13418" y="0"/>
                    <a:pt x="37712" y="0"/>
                  </a:cubicBezTo>
                  <a:cubicBezTo>
                    <a:pt x="48446" y="0"/>
                    <a:pt x="59463" y="2542"/>
                    <a:pt x="67373" y="7557"/>
                  </a:cubicBezTo>
                  <a:lnTo>
                    <a:pt x="61299" y="22599"/>
                  </a:lnTo>
                  <a:cubicBezTo>
                    <a:pt x="53390" y="18079"/>
                    <a:pt x="45197" y="15890"/>
                    <a:pt x="37641" y="15890"/>
                  </a:cubicBezTo>
                  <a:cubicBezTo>
                    <a:pt x="25918" y="15890"/>
                    <a:pt x="21398" y="20268"/>
                    <a:pt x="21398" y="25635"/>
                  </a:cubicBezTo>
                  <a:cubicBezTo>
                    <a:pt x="21398" y="41384"/>
                    <a:pt x="71045" y="30508"/>
                    <a:pt x="71045" y="61864"/>
                  </a:cubicBezTo>
                  <a:cubicBezTo>
                    <a:pt x="71045" y="76130"/>
                    <a:pt x="59181" y="88347"/>
                    <a:pt x="34816" y="88347"/>
                  </a:cubicBezTo>
                  <a:cubicBezTo>
                    <a:pt x="21257" y="88347"/>
                    <a:pt x="7627" y="84322"/>
                    <a:pt x="0" y="78460"/>
                  </a:cubicBez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F35F1F3B-85D8-55C2-27D0-9565FCD74A01}"/>
                </a:ext>
              </a:extLst>
            </p:cNvPr>
            <p:cNvSpPr/>
            <p:nvPr/>
          </p:nvSpPr>
          <p:spPr>
            <a:xfrm>
              <a:off x="6572395" y="6937387"/>
              <a:ext cx="8050" cy="114194"/>
            </a:xfrm>
            <a:custGeom>
              <a:avLst/>
              <a:gdLst>
                <a:gd name="connsiteX0" fmla="*/ 0 w 8050"/>
                <a:gd name="connsiteY0" fmla="*/ 0 h 114194"/>
                <a:gd name="connsiteX1" fmla="*/ 8051 w 8050"/>
                <a:gd name="connsiteY1" fmla="*/ 0 h 114194"/>
                <a:gd name="connsiteX2" fmla="*/ 8051 w 8050"/>
                <a:gd name="connsiteY2" fmla="*/ 114194 h 114194"/>
                <a:gd name="connsiteX3" fmla="*/ 0 w 8050"/>
                <a:gd name="connsiteY3" fmla="*/ 114194 h 114194"/>
                <a:gd name="connsiteX4" fmla="*/ 0 w 8050"/>
                <a:gd name="connsiteY4" fmla="*/ 0 h 114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50" h="114194">
                  <a:moveTo>
                    <a:pt x="0" y="0"/>
                  </a:moveTo>
                  <a:lnTo>
                    <a:pt x="8051" y="0"/>
                  </a:lnTo>
                  <a:lnTo>
                    <a:pt x="8051" y="114194"/>
                  </a:lnTo>
                  <a:lnTo>
                    <a:pt x="0" y="1141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11BEDF71-08A5-9C3C-CB5E-A2B3779AD017}"/>
                </a:ext>
              </a:extLst>
            </p:cNvPr>
            <p:cNvSpPr/>
            <p:nvPr/>
          </p:nvSpPr>
          <p:spPr>
            <a:xfrm>
              <a:off x="6640403" y="6949957"/>
              <a:ext cx="82132" cy="85451"/>
            </a:xfrm>
            <a:custGeom>
              <a:avLst/>
              <a:gdLst>
                <a:gd name="connsiteX0" fmla="*/ 0 w 82132"/>
                <a:gd name="connsiteY0" fmla="*/ 0 h 85451"/>
                <a:gd name="connsiteX1" fmla="*/ 36017 w 82132"/>
                <a:gd name="connsiteY1" fmla="*/ 0 h 85451"/>
                <a:gd name="connsiteX2" fmla="*/ 82132 w 82132"/>
                <a:gd name="connsiteY2" fmla="*/ 42726 h 85451"/>
                <a:gd name="connsiteX3" fmla="*/ 36017 w 82132"/>
                <a:gd name="connsiteY3" fmla="*/ 85452 h 85451"/>
                <a:gd name="connsiteX4" fmla="*/ 0 w 82132"/>
                <a:gd name="connsiteY4" fmla="*/ 85452 h 85451"/>
                <a:gd name="connsiteX5" fmla="*/ 0 w 82132"/>
                <a:gd name="connsiteY5" fmla="*/ 0 h 85451"/>
                <a:gd name="connsiteX6" fmla="*/ 35240 w 82132"/>
                <a:gd name="connsiteY6" fmla="*/ 74788 h 85451"/>
                <a:gd name="connsiteX7" fmla="*/ 69915 w 82132"/>
                <a:gd name="connsiteY7" fmla="*/ 42655 h 85451"/>
                <a:gd name="connsiteX8" fmla="*/ 35240 w 82132"/>
                <a:gd name="connsiteY8" fmla="*/ 10593 h 85451"/>
                <a:gd name="connsiteX9" fmla="*/ 12147 w 82132"/>
                <a:gd name="connsiteY9" fmla="*/ 10593 h 85451"/>
                <a:gd name="connsiteX10" fmla="*/ 12147 w 82132"/>
                <a:gd name="connsiteY10" fmla="*/ 74788 h 85451"/>
                <a:gd name="connsiteX11" fmla="*/ 35240 w 82132"/>
                <a:gd name="connsiteY11" fmla="*/ 74788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2132" h="85451">
                  <a:moveTo>
                    <a:pt x="0" y="0"/>
                  </a:moveTo>
                  <a:lnTo>
                    <a:pt x="36017" y="0"/>
                  </a:lnTo>
                  <a:cubicBezTo>
                    <a:pt x="63488" y="0"/>
                    <a:pt x="82132" y="17302"/>
                    <a:pt x="82132" y="42726"/>
                  </a:cubicBezTo>
                  <a:cubicBezTo>
                    <a:pt x="82132" y="68149"/>
                    <a:pt x="63488" y="85452"/>
                    <a:pt x="36017" y="85452"/>
                  </a:cubicBezTo>
                  <a:lnTo>
                    <a:pt x="0" y="85452"/>
                  </a:lnTo>
                  <a:lnTo>
                    <a:pt x="0" y="0"/>
                  </a:lnTo>
                  <a:close/>
                  <a:moveTo>
                    <a:pt x="35240" y="74788"/>
                  </a:moveTo>
                  <a:cubicBezTo>
                    <a:pt x="56356" y="74788"/>
                    <a:pt x="69915" y="61864"/>
                    <a:pt x="69915" y="42655"/>
                  </a:cubicBezTo>
                  <a:cubicBezTo>
                    <a:pt x="69915" y="23446"/>
                    <a:pt x="56356" y="10593"/>
                    <a:pt x="35240" y="10593"/>
                  </a:cubicBezTo>
                  <a:lnTo>
                    <a:pt x="12147" y="10593"/>
                  </a:lnTo>
                  <a:lnTo>
                    <a:pt x="12147" y="74788"/>
                  </a:lnTo>
                  <a:lnTo>
                    <a:pt x="35240" y="74788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97D39420-A90F-D787-73FF-B66B0F304CCE}"/>
                </a:ext>
              </a:extLst>
            </p:cNvPr>
            <p:cNvSpPr/>
            <p:nvPr/>
          </p:nvSpPr>
          <p:spPr>
            <a:xfrm>
              <a:off x="6741320" y="6949887"/>
              <a:ext cx="62005" cy="85451"/>
            </a:xfrm>
            <a:custGeom>
              <a:avLst/>
              <a:gdLst>
                <a:gd name="connsiteX0" fmla="*/ 62005 w 62005"/>
                <a:gd name="connsiteY0" fmla="*/ 74858 h 85451"/>
                <a:gd name="connsiteX1" fmla="*/ 62005 w 62005"/>
                <a:gd name="connsiteY1" fmla="*/ 85451 h 85451"/>
                <a:gd name="connsiteX2" fmla="*/ 0 w 62005"/>
                <a:gd name="connsiteY2" fmla="*/ 85451 h 85451"/>
                <a:gd name="connsiteX3" fmla="*/ 0 w 62005"/>
                <a:gd name="connsiteY3" fmla="*/ 0 h 85451"/>
                <a:gd name="connsiteX4" fmla="*/ 60310 w 62005"/>
                <a:gd name="connsiteY4" fmla="*/ 0 h 85451"/>
                <a:gd name="connsiteX5" fmla="*/ 60310 w 62005"/>
                <a:gd name="connsiteY5" fmla="*/ 10593 h 85451"/>
                <a:gd name="connsiteX6" fmla="*/ 12218 w 62005"/>
                <a:gd name="connsiteY6" fmla="*/ 10593 h 85451"/>
                <a:gd name="connsiteX7" fmla="*/ 12218 w 62005"/>
                <a:gd name="connsiteY7" fmla="*/ 36864 h 85451"/>
                <a:gd name="connsiteX8" fmla="*/ 55014 w 62005"/>
                <a:gd name="connsiteY8" fmla="*/ 36864 h 85451"/>
                <a:gd name="connsiteX9" fmla="*/ 55014 w 62005"/>
                <a:gd name="connsiteY9" fmla="*/ 47246 h 85451"/>
                <a:gd name="connsiteX10" fmla="*/ 12218 w 62005"/>
                <a:gd name="connsiteY10" fmla="*/ 47246 h 85451"/>
                <a:gd name="connsiteX11" fmla="*/ 12218 w 62005"/>
                <a:gd name="connsiteY11" fmla="*/ 74858 h 85451"/>
                <a:gd name="connsiteX12" fmla="*/ 62005 w 62005"/>
                <a:gd name="connsiteY12" fmla="*/ 74858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2005" h="85451">
                  <a:moveTo>
                    <a:pt x="62005" y="74858"/>
                  </a:moveTo>
                  <a:lnTo>
                    <a:pt x="62005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60310" y="0"/>
                  </a:lnTo>
                  <a:lnTo>
                    <a:pt x="60310" y="10593"/>
                  </a:lnTo>
                  <a:lnTo>
                    <a:pt x="12218" y="10593"/>
                  </a:lnTo>
                  <a:lnTo>
                    <a:pt x="12218" y="36864"/>
                  </a:lnTo>
                  <a:lnTo>
                    <a:pt x="55014" y="36864"/>
                  </a:lnTo>
                  <a:lnTo>
                    <a:pt x="55014" y="47246"/>
                  </a:lnTo>
                  <a:lnTo>
                    <a:pt x="12218" y="47246"/>
                  </a:lnTo>
                  <a:lnTo>
                    <a:pt x="12218" y="74858"/>
                  </a:lnTo>
                  <a:lnTo>
                    <a:pt x="62005" y="74858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EB566DE5-F343-E7CE-8E0C-AC4DCAAE5D7C}"/>
                </a:ext>
              </a:extLst>
            </p:cNvPr>
            <p:cNvSpPr/>
            <p:nvPr/>
          </p:nvSpPr>
          <p:spPr>
            <a:xfrm>
              <a:off x="6815967" y="6948898"/>
              <a:ext cx="77753" cy="87428"/>
            </a:xfrm>
            <a:custGeom>
              <a:avLst/>
              <a:gdLst>
                <a:gd name="connsiteX0" fmla="*/ 0 w 77753"/>
                <a:gd name="connsiteY0" fmla="*/ 43714 h 87428"/>
                <a:gd name="connsiteX1" fmla="*/ 45268 w 77753"/>
                <a:gd name="connsiteY1" fmla="*/ 0 h 87428"/>
                <a:gd name="connsiteX2" fmla="*/ 77754 w 77753"/>
                <a:gd name="connsiteY2" fmla="*/ 13277 h 87428"/>
                <a:gd name="connsiteX3" fmla="*/ 69844 w 77753"/>
                <a:gd name="connsiteY3" fmla="*/ 20974 h 87428"/>
                <a:gd name="connsiteX4" fmla="*/ 45833 w 77753"/>
                <a:gd name="connsiteY4" fmla="*/ 10876 h 87428"/>
                <a:gd name="connsiteX5" fmla="*/ 12288 w 77753"/>
                <a:gd name="connsiteY5" fmla="*/ 43714 h 87428"/>
                <a:gd name="connsiteX6" fmla="*/ 45833 w 77753"/>
                <a:gd name="connsiteY6" fmla="*/ 76553 h 87428"/>
                <a:gd name="connsiteX7" fmla="*/ 69844 w 77753"/>
                <a:gd name="connsiteY7" fmla="*/ 66313 h 87428"/>
                <a:gd name="connsiteX8" fmla="*/ 77754 w 77753"/>
                <a:gd name="connsiteY8" fmla="*/ 74011 h 87428"/>
                <a:gd name="connsiteX9" fmla="*/ 45197 w 77753"/>
                <a:gd name="connsiteY9" fmla="*/ 87429 h 87428"/>
                <a:gd name="connsiteX10" fmla="*/ 71 w 77753"/>
                <a:gd name="connsiteY10" fmla="*/ 43714 h 87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7753" h="87428">
                  <a:moveTo>
                    <a:pt x="0" y="43714"/>
                  </a:moveTo>
                  <a:cubicBezTo>
                    <a:pt x="0" y="18432"/>
                    <a:pt x="19280" y="0"/>
                    <a:pt x="45268" y="0"/>
                  </a:cubicBezTo>
                  <a:cubicBezTo>
                    <a:pt x="58474" y="0"/>
                    <a:pt x="69915" y="4520"/>
                    <a:pt x="77754" y="13277"/>
                  </a:cubicBezTo>
                  <a:lnTo>
                    <a:pt x="69844" y="20974"/>
                  </a:lnTo>
                  <a:cubicBezTo>
                    <a:pt x="63276" y="13983"/>
                    <a:pt x="55226" y="10876"/>
                    <a:pt x="45833" y="10876"/>
                  </a:cubicBezTo>
                  <a:cubicBezTo>
                    <a:pt x="26553" y="10876"/>
                    <a:pt x="12288" y="24788"/>
                    <a:pt x="12288" y="43714"/>
                  </a:cubicBezTo>
                  <a:cubicBezTo>
                    <a:pt x="12288" y="62641"/>
                    <a:pt x="26553" y="76553"/>
                    <a:pt x="45833" y="76553"/>
                  </a:cubicBezTo>
                  <a:cubicBezTo>
                    <a:pt x="55226" y="76553"/>
                    <a:pt x="63276" y="73234"/>
                    <a:pt x="69844" y="66313"/>
                  </a:cubicBezTo>
                  <a:lnTo>
                    <a:pt x="77754" y="74011"/>
                  </a:lnTo>
                  <a:cubicBezTo>
                    <a:pt x="69915" y="82768"/>
                    <a:pt x="58474" y="87429"/>
                    <a:pt x="45197" y="87429"/>
                  </a:cubicBezTo>
                  <a:cubicBezTo>
                    <a:pt x="19350" y="87429"/>
                    <a:pt x="71" y="68997"/>
                    <a:pt x="71" y="43714"/>
                  </a:cubicBez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17A43F02-0227-4599-4A90-B33FBC4FDBDA}"/>
                </a:ext>
              </a:extLst>
            </p:cNvPr>
            <p:cNvSpPr/>
            <p:nvPr/>
          </p:nvSpPr>
          <p:spPr>
            <a:xfrm>
              <a:off x="6911305" y="6949887"/>
              <a:ext cx="62005" cy="85451"/>
            </a:xfrm>
            <a:custGeom>
              <a:avLst/>
              <a:gdLst>
                <a:gd name="connsiteX0" fmla="*/ 62005 w 62005"/>
                <a:gd name="connsiteY0" fmla="*/ 74858 h 85451"/>
                <a:gd name="connsiteX1" fmla="*/ 62005 w 62005"/>
                <a:gd name="connsiteY1" fmla="*/ 85451 h 85451"/>
                <a:gd name="connsiteX2" fmla="*/ 0 w 62005"/>
                <a:gd name="connsiteY2" fmla="*/ 85451 h 85451"/>
                <a:gd name="connsiteX3" fmla="*/ 0 w 62005"/>
                <a:gd name="connsiteY3" fmla="*/ 0 h 85451"/>
                <a:gd name="connsiteX4" fmla="*/ 60310 w 62005"/>
                <a:gd name="connsiteY4" fmla="*/ 0 h 85451"/>
                <a:gd name="connsiteX5" fmla="*/ 60310 w 62005"/>
                <a:gd name="connsiteY5" fmla="*/ 10593 h 85451"/>
                <a:gd name="connsiteX6" fmla="*/ 12217 w 62005"/>
                <a:gd name="connsiteY6" fmla="*/ 10593 h 85451"/>
                <a:gd name="connsiteX7" fmla="*/ 12217 w 62005"/>
                <a:gd name="connsiteY7" fmla="*/ 36864 h 85451"/>
                <a:gd name="connsiteX8" fmla="*/ 55014 w 62005"/>
                <a:gd name="connsiteY8" fmla="*/ 36864 h 85451"/>
                <a:gd name="connsiteX9" fmla="*/ 55014 w 62005"/>
                <a:gd name="connsiteY9" fmla="*/ 47246 h 85451"/>
                <a:gd name="connsiteX10" fmla="*/ 12217 w 62005"/>
                <a:gd name="connsiteY10" fmla="*/ 47246 h 85451"/>
                <a:gd name="connsiteX11" fmla="*/ 12217 w 62005"/>
                <a:gd name="connsiteY11" fmla="*/ 74858 h 85451"/>
                <a:gd name="connsiteX12" fmla="*/ 62005 w 62005"/>
                <a:gd name="connsiteY12" fmla="*/ 74858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2005" h="85451">
                  <a:moveTo>
                    <a:pt x="62005" y="74858"/>
                  </a:moveTo>
                  <a:lnTo>
                    <a:pt x="62005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60310" y="0"/>
                  </a:lnTo>
                  <a:lnTo>
                    <a:pt x="60310" y="10593"/>
                  </a:lnTo>
                  <a:lnTo>
                    <a:pt x="12217" y="10593"/>
                  </a:lnTo>
                  <a:lnTo>
                    <a:pt x="12217" y="36864"/>
                  </a:lnTo>
                  <a:lnTo>
                    <a:pt x="55014" y="36864"/>
                  </a:lnTo>
                  <a:lnTo>
                    <a:pt x="55014" y="47246"/>
                  </a:lnTo>
                  <a:lnTo>
                    <a:pt x="12217" y="47246"/>
                  </a:lnTo>
                  <a:lnTo>
                    <a:pt x="12217" y="74858"/>
                  </a:lnTo>
                  <a:lnTo>
                    <a:pt x="62005" y="74858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F031D966-95AF-B445-6A48-142B2E0275A4}"/>
                </a:ext>
              </a:extLst>
            </p:cNvPr>
            <p:cNvSpPr/>
            <p:nvPr/>
          </p:nvSpPr>
          <p:spPr>
            <a:xfrm>
              <a:off x="6993226" y="6949887"/>
              <a:ext cx="91030" cy="85451"/>
            </a:xfrm>
            <a:custGeom>
              <a:avLst/>
              <a:gdLst>
                <a:gd name="connsiteX0" fmla="*/ 79166 w 91030"/>
                <a:gd name="connsiteY0" fmla="*/ 85451 h 85451"/>
                <a:gd name="connsiteX1" fmla="*/ 79025 w 91030"/>
                <a:gd name="connsiteY1" fmla="*/ 23234 h 85451"/>
                <a:gd name="connsiteX2" fmla="*/ 48164 w 91030"/>
                <a:gd name="connsiteY2" fmla="*/ 75070 h 85451"/>
                <a:gd name="connsiteX3" fmla="*/ 42585 w 91030"/>
                <a:gd name="connsiteY3" fmla="*/ 75070 h 85451"/>
                <a:gd name="connsiteX4" fmla="*/ 11723 w 91030"/>
                <a:gd name="connsiteY4" fmla="*/ 23587 h 85451"/>
                <a:gd name="connsiteX5" fmla="*/ 11723 w 91030"/>
                <a:gd name="connsiteY5" fmla="*/ 85451 h 85451"/>
                <a:gd name="connsiteX6" fmla="*/ 0 w 91030"/>
                <a:gd name="connsiteY6" fmla="*/ 85451 h 85451"/>
                <a:gd name="connsiteX7" fmla="*/ 0 w 91030"/>
                <a:gd name="connsiteY7" fmla="*/ 0 h 85451"/>
                <a:gd name="connsiteX8" fmla="*/ 10028 w 91030"/>
                <a:gd name="connsiteY8" fmla="*/ 0 h 85451"/>
                <a:gd name="connsiteX9" fmla="*/ 45692 w 91030"/>
                <a:gd name="connsiteY9" fmla="*/ 60028 h 85451"/>
                <a:gd name="connsiteX10" fmla="*/ 80861 w 91030"/>
                <a:gd name="connsiteY10" fmla="*/ 0 h 85451"/>
                <a:gd name="connsiteX11" fmla="*/ 90889 w 91030"/>
                <a:gd name="connsiteY11" fmla="*/ 0 h 85451"/>
                <a:gd name="connsiteX12" fmla="*/ 91031 w 91030"/>
                <a:gd name="connsiteY12" fmla="*/ 85451 h 85451"/>
                <a:gd name="connsiteX13" fmla="*/ 79308 w 91030"/>
                <a:gd name="connsiteY13" fmla="*/ 85451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1030" h="85451">
                  <a:moveTo>
                    <a:pt x="79166" y="85451"/>
                  </a:moveTo>
                  <a:lnTo>
                    <a:pt x="79025" y="23234"/>
                  </a:lnTo>
                  <a:lnTo>
                    <a:pt x="48164" y="75070"/>
                  </a:lnTo>
                  <a:lnTo>
                    <a:pt x="42585" y="75070"/>
                  </a:lnTo>
                  <a:lnTo>
                    <a:pt x="11723" y="23587"/>
                  </a:lnTo>
                  <a:lnTo>
                    <a:pt x="11723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10028" y="0"/>
                  </a:lnTo>
                  <a:lnTo>
                    <a:pt x="45692" y="60028"/>
                  </a:lnTo>
                  <a:lnTo>
                    <a:pt x="80861" y="0"/>
                  </a:lnTo>
                  <a:lnTo>
                    <a:pt x="90889" y="0"/>
                  </a:lnTo>
                  <a:lnTo>
                    <a:pt x="91031" y="85451"/>
                  </a:lnTo>
                  <a:lnTo>
                    <a:pt x="79308" y="85451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7E63DB35-95B3-4F61-747A-DE3D4911AAF8}"/>
                </a:ext>
              </a:extLst>
            </p:cNvPr>
            <p:cNvSpPr/>
            <p:nvPr/>
          </p:nvSpPr>
          <p:spPr>
            <a:xfrm>
              <a:off x="7109892" y="6949957"/>
              <a:ext cx="73516" cy="85451"/>
            </a:xfrm>
            <a:custGeom>
              <a:avLst/>
              <a:gdLst>
                <a:gd name="connsiteX0" fmla="*/ 73446 w 73516"/>
                <a:gd name="connsiteY0" fmla="*/ 62358 h 85451"/>
                <a:gd name="connsiteX1" fmla="*/ 40748 w 73516"/>
                <a:gd name="connsiteY1" fmla="*/ 85452 h 85451"/>
                <a:gd name="connsiteX2" fmla="*/ 0 w 73516"/>
                <a:gd name="connsiteY2" fmla="*/ 85452 h 85451"/>
                <a:gd name="connsiteX3" fmla="*/ 0 w 73516"/>
                <a:gd name="connsiteY3" fmla="*/ 0 h 85451"/>
                <a:gd name="connsiteX4" fmla="*/ 38347 w 73516"/>
                <a:gd name="connsiteY4" fmla="*/ 0 h 85451"/>
                <a:gd name="connsiteX5" fmla="*/ 68997 w 73516"/>
                <a:gd name="connsiteY5" fmla="*/ 22104 h 85451"/>
                <a:gd name="connsiteX6" fmla="*/ 57556 w 73516"/>
                <a:gd name="connsiteY6" fmla="*/ 41172 h 85451"/>
                <a:gd name="connsiteX7" fmla="*/ 73517 w 73516"/>
                <a:gd name="connsiteY7" fmla="*/ 62429 h 85451"/>
                <a:gd name="connsiteX8" fmla="*/ 12217 w 73516"/>
                <a:gd name="connsiteY8" fmla="*/ 9887 h 85451"/>
                <a:gd name="connsiteX9" fmla="*/ 12217 w 73516"/>
                <a:gd name="connsiteY9" fmla="*/ 37217 h 85451"/>
                <a:gd name="connsiteX10" fmla="*/ 37217 w 73516"/>
                <a:gd name="connsiteY10" fmla="*/ 37217 h 85451"/>
                <a:gd name="connsiteX11" fmla="*/ 56779 w 73516"/>
                <a:gd name="connsiteY11" fmla="*/ 23517 h 85451"/>
                <a:gd name="connsiteX12" fmla="*/ 37217 w 73516"/>
                <a:gd name="connsiteY12" fmla="*/ 9887 h 85451"/>
                <a:gd name="connsiteX13" fmla="*/ 12217 w 73516"/>
                <a:gd name="connsiteY13" fmla="*/ 9887 h 85451"/>
                <a:gd name="connsiteX14" fmla="*/ 61158 w 73516"/>
                <a:gd name="connsiteY14" fmla="*/ 61370 h 85451"/>
                <a:gd name="connsiteX15" fmla="*/ 40254 w 73516"/>
                <a:gd name="connsiteY15" fmla="*/ 47104 h 85451"/>
                <a:gd name="connsiteX16" fmla="*/ 12217 w 73516"/>
                <a:gd name="connsiteY16" fmla="*/ 47104 h 85451"/>
                <a:gd name="connsiteX17" fmla="*/ 12217 w 73516"/>
                <a:gd name="connsiteY17" fmla="*/ 75565 h 85451"/>
                <a:gd name="connsiteX18" fmla="*/ 40254 w 73516"/>
                <a:gd name="connsiteY18" fmla="*/ 75565 h 85451"/>
                <a:gd name="connsiteX19" fmla="*/ 61158 w 73516"/>
                <a:gd name="connsiteY19" fmla="*/ 61440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3516" h="85451">
                  <a:moveTo>
                    <a:pt x="73446" y="62358"/>
                  </a:moveTo>
                  <a:cubicBezTo>
                    <a:pt x="73446" y="76977"/>
                    <a:pt x="62358" y="85452"/>
                    <a:pt x="40748" y="85452"/>
                  </a:cubicBezTo>
                  <a:lnTo>
                    <a:pt x="0" y="85452"/>
                  </a:lnTo>
                  <a:lnTo>
                    <a:pt x="0" y="0"/>
                  </a:lnTo>
                  <a:lnTo>
                    <a:pt x="38347" y="0"/>
                  </a:lnTo>
                  <a:cubicBezTo>
                    <a:pt x="57980" y="0"/>
                    <a:pt x="68997" y="8263"/>
                    <a:pt x="68997" y="22104"/>
                  </a:cubicBezTo>
                  <a:cubicBezTo>
                    <a:pt x="68997" y="31356"/>
                    <a:pt x="64265" y="37853"/>
                    <a:pt x="57556" y="41172"/>
                  </a:cubicBezTo>
                  <a:cubicBezTo>
                    <a:pt x="67161" y="43856"/>
                    <a:pt x="73517" y="51059"/>
                    <a:pt x="73517" y="62429"/>
                  </a:cubicBezTo>
                  <a:close/>
                  <a:moveTo>
                    <a:pt x="12217" y="9887"/>
                  </a:moveTo>
                  <a:lnTo>
                    <a:pt x="12217" y="37217"/>
                  </a:lnTo>
                  <a:lnTo>
                    <a:pt x="37217" y="37217"/>
                  </a:lnTo>
                  <a:cubicBezTo>
                    <a:pt x="49647" y="37217"/>
                    <a:pt x="56779" y="32556"/>
                    <a:pt x="56779" y="23517"/>
                  </a:cubicBezTo>
                  <a:cubicBezTo>
                    <a:pt x="56779" y="14477"/>
                    <a:pt x="49717" y="9887"/>
                    <a:pt x="37217" y="9887"/>
                  </a:cubicBezTo>
                  <a:lnTo>
                    <a:pt x="12217" y="9887"/>
                  </a:lnTo>
                  <a:close/>
                  <a:moveTo>
                    <a:pt x="61158" y="61370"/>
                  </a:moveTo>
                  <a:cubicBezTo>
                    <a:pt x="61158" y="51483"/>
                    <a:pt x="53813" y="47104"/>
                    <a:pt x="40254" y="47104"/>
                  </a:cubicBezTo>
                  <a:lnTo>
                    <a:pt x="12217" y="47104"/>
                  </a:lnTo>
                  <a:lnTo>
                    <a:pt x="12217" y="75565"/>
                  </a:lnTo>
                  <a:lnTo>
                    <a:pt x="40254" y="75565"/>
                  </a:lnTo>
                  <a:cubicBezTo>
                    <a:pt x="53813" y="75565"/>
                    <a:pt x="61158" y="71327"/>
                    <a:pt x="61158" y="61440"/>
                  </a:cubicBez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46246C84-AC05-D885-C704-F415CE044D4E}"/>
                </a:ext>
              </a:extLst>
            </p:cNvPr>
            <p:cNvSpPr/>
            <p:nvPr/>
          </p:nvSpPr>
          <p:spPr>
            <a:xfrm>
              <a:off x="7202405" y="6949887"/>
              <a:ext cx="62005" cy="85451"/>
            </a:xfrm>
            <a:custGeom>
              <a:avLst/>
              <a:gdLst>
                <a:gd name="connsiteX0" fmla="*/ 62005 w 62005"/>
                <a:gd name="connsiteY0" fmla="*/ 74858 h 85451"/>
                <a:gd name="connsiteX1" fmla="*/ 62005 w 62005"/>
                <a:gd name="connsiteY1" fmla="*/ 85451 h 85451"/>
                <a:gd name="connsiteX2" fmla="*/ 0 w 62005"/>
                <a:gd name="connsiteY2" fmla="*/ 85451 h 85451"/>
                <a:gd name="connsiteX3" fmla="*/ 0 w 62005"/>
                <a:gd name="connsiteY3" fmla="*/ 0 h 85451"/>
                <a:gd name="connsiteX4" fmla="*/ 60310 w 62005"/>
                <a:gd name="connsiteY4" fmla="*/ 0 h 85451"/>
                <a:gd name="connsiteX5" fmla="*/ 60310 w 62005"/>
                <a:gd name="connsiteY5" fmla="*/ 10593 h 85451"/>
                <a:gd name="connsiteX6" fmla="*/ 12217 w 62005"/>
                <a:gd name="connsiteY6" fmla="*/ 10593 h 85451"/>
                <a:gd name="connsiteX7" fmla="*/ 12217 w 62005"/>
                <a:gd name="connsiteY7" fmla="*/ 36864 h 85451"/>
                <a:gd name="connsiteX8" fmla="*/ 55014 w 62005"/>
                <a:gd name="connsiteY8" fmla="*/ 36864 h 85451"/>
                <a:gd name="connsiteX9" fmla="*/ 55014 w 62005"/>
                <a:gd name="connsiteY9" fmla="*/ 47246 h 85451"/>
                <a:gd name="connsiteX10" fmla="*/ 12217 w 62005"/>
                <a:gd name="connsiteY10" fmla="*/ 47246 h 85451"/>
                <a:gd name="connsiteX11" fmla="*/ 12217 w 62005"/>
                <a:gd name="connsiteY11" fmla="*/ 74858 h 85451"/>
                <a:gd name="connsiteX12" fmla="*/ 62005 w 62005"/>
                <a:gd name="connsiteY12" fmla="*/ 74858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2005" h="85451">
                  <a:moveTo>
                    <a:pt x="62005" y="74858"/>
                  </a:moveTo>
                  <a:lnTo>
                    <a:pt x="62005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60310" y="0"/>
                  </a:lnTo>
                  <a:lnTo>
                    <a:pt x="60310" y="10593"/>
                  </a:lnTo>
                  <a:lnTo>
                    <a:pt x="12217" y="10593"/>
                  </a:lnTo>
                  <a:lnTo>
                    <a:pt x="12217" y="36864"/>
                  </a:lnTo>
                  <a:lnTo>
                    <a:pt x="55014" y="36864"/>
                  </a:lnTo>
                  <a:lnTo>
                    <a:pt x="55014" y="47246"/>
                  </a:lnTo>
                  <a:lnTo>
                    <a:pt x="12217" y="47246"/>
                  </a:lnTo>
                  <a:lnTo>
                    <a:pt x="12217" y="74858"/>
                  </a:lnTo>
                  <a:lnTo>
                    <a:pt x="62005" y="74858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0D6DEC8B-7CFB-6CBD-DC84-44F989D79EF5}"/>
                </a:ext>
              </a:extLst>
            </p:cNvPr>
            <p:cNvSpPr/>
            <p:nvPr/>
          </p:nvSpPr>
          <p:spPr>
            <a:xfrm>
              <a:off x="7284326" y="6949887"/>
              <a:ext cx="70479" cy="85451"/>
            </a:xfrm>
            <a:custGeom>
              <a:avLst/>
              <a:gdLst>
                <a:gd name="connsiteX0" fmla="*/ 57133 w 70479"/>
                <a:gd name="connsiteY0" fmla="*/ 85451 h 85451"/>
                <a:gd name="connsiteX1" fmla="*/ 38700 w 70479"/>
                <a:gd name="connsiteY1" fmla="*/ 59251 h 85451"/>
                <a:gd name="connsiteX2" fmla="*/ 33333 w 70479"/>
                <a:gd name="connsiteY2" fmla="*/ 59463 h 85451"/>
                <a:gd name="connsiteX3" fmla="*/ 12217 w 70479"/>
                <a:gd name="connsiteY3" fmla="*/ 59463 h 85451"/>
                <a:gd name="connsiteX4" fmla="*/ 12217 w 70479"/>
                <a:gd name="connsiteY4" fmla="*/ 85451 h 85451"/>
                <a:gd name="connsiteX5" fmla="*/ 0 w 70479"/>
                <a:gd name="connsiteY5" fmla="*/ 85451 h 85451"/>
                <a:gd name="connsiteX6" fmla="*/ 0 w 70479"/>
                <a:gd name="connsiteY6" fmla="*/ 0 h 85451"/>
                <a:gd name="connsiteX7" fmla="*/ 33333 w 70479"/>
                <a:gd name="connsiteY7" fmla="*/ 0 h 85451"/>
                <a:gd name="connsiteX8" fmla="*/ 68997 w 70479"/>
                <a:gd name="connsiteY8" fmla="*/ 29802 h 85451"/>
                <a:gd name="connsiteX9" fmla="*/ 50212 w 70479"/>
                <a:gd name="connsiteY9" fmla="*/ 56779 h 85451"/>
                <a:gd name="connsiteX10" fmla="*/ 70480 w 70479"/>
                <a:gd name="connsiteY10" fmla="*/ 85451 h 85451"/>
                <a:gd name="connsiteX11" fmla="*/ 57203 w 70479"/>
                <a:gd name="connsiteY11" fmla="*/ 85451 h 85451"/>
                <a:gd name="connsiteX12" fmla="*/ 56779 w 70479"/>
                <a:gd name="connsiteY12" fmla="*/ 29802 h 85451"/>
                <a:gd name="connsiteX13" fmla="*/ 32980 w 70479"/>
                <a:gd name="connsiteY13" fmla="*/ 10664 h 85451"/>
                <a:gd name="connsiteX14" fmla="*/ 12217 w 70479"/>
                <a:gd name="connsiteY14" fmla="*/ 10664 h 85451"/>
                <a:gd name="connsiteX15" fmla="*/ 12217 w 70479"/>
                <a:gd name="connsiteY15" fmla="*/ 49082 h 85451"/>
                <a:gd name="connsiteX16" fmla="*/ 32980 w 70479"/>
                <a:gd name="connsiteY16" fmla="*/ 49082 h 85451"/>
                <a:gd name="connsiteX17" fmla="*/ 56779 w 70479"/>
                <a:gd name="connsiteY17" fmla="*/ 29802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0479" h="85451">
                  <a:moveTo>
                    <a:pt x="57133" y="85451"/>
                  </a:moveTo>
                  <a:lnTo>
                    <a:pt x="38700" y="59251"/>
                  </a:lnTo>
                  <a:cubicBezTo>
                    <a:pt x="37005" y="59392"/>
                    <a:pt x="35169" y="59463"/>
                    <a:pt x="33333" y="59463"/>
                  </a:cubicBezTo>
                  <a:lnTo>
                    <a:pt x="12217" y="59463"/>
                  </a:lnTo>
                  <a:lnTo>
                    <a:pt x="12217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33333" y="0"/>
                  </a:lnTo>
                  <a:cubicBezTo>
                    <a:pt x="55508" y="0"/>
                    <a:pt x="68997" y="11229"/>
                    <a:pt x="68997" y="29802"/>
                  </a:cubicBezTo>
                  <a:cubicBezTo>
                    <a:pt x="68997" y="43008"/>
                    <a:pt x="62147" y="52471"/>
                    <a:pt x="50212" y="56779"/>
                  </a:cubicBezTo>
                  <a:lnTo>
                    <a:pt x="70480" y="85451"/>
                  </a:lnTo>
                  <a:lnTo>
                    <a:pt x="57203" y="85451"/>
                  </a:lnTo>
                  <a:close/>
                  <a:moveTo>
                    <a:pt x="56779" y="29802"/>
                  </a:moveTo>
                  <a:cubicBezTo>
                    <a:pt x="56779" y="17585"/>
                    <a:pt x="48587" y="10664"/>
                    <a:pt x="32980" y="10664"/>
                  </a:cubicBezTo>
                  <a:lnTo>
                    <a:pt x="12217" y="10664"/>
                  </a:lnTo>
                  <a:lnTo>
                    <a:pt x="12217" y="49082"/>
                  </a:lnTo>
                  <a:lnTo>
                    <a:pt x="32980" y="49082"/>
                  </a:lnTo>
                  <a:cubicBezTo>
                    <a:pt x="48587" y="49082"/>
                    <a:pt x="56779" y="42020"/>
                    <a:pt x="56779" y="29802"/>
                  </a:cubicBez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EC26DAE-C38F-9698-0C43-3DF94FEE7B17}"/>
                </a:ext>
              </a:extLst>
            </p:cNvPr>
            <p:cNvSpPr/>
            <p:nvPr/>
          </p:nvSpPr>
          <p:spPr>
            <a:xfrm>
              <a:off x="7395060" y="6948898"/>
              <a:ext cx="64194" cy="86440"/>
            </a:xfrm>
            <a:custGeom>
              <a:avLst/>
              <a:gdLst>
                <a:gd name="connsiteX0" fmla="*/ 64195 w 64194"/>
                <a:gd name="connsiteY0" fmla="*/ 75847 h 86440"/>
                <a:gd name="connsiteX1" fmla="*/ 64195 w 64194"/>
                <a:gd name="connsiteY1" fmla="*/ 86440 h 86440"/>
                <a:gd name="connsiteX2" fmla="*/ 2825 w 64194"/>
                <a:gd name="connsiteY2" fmla="*/ 86440 h 86440"/>
                <a:gd name="connsiteX3" fmla="*/ 2825 w 64194"/>
                <a:gd name="connsiteY3" fmla="*/ 78107 h 86440"/>
                <a:gd name="connsiteX4" fmla="*/ 37641 w 64194"/>
                <a:gd name="connsiteY4" fmla="*/ 44562 h 86440"/>
                <a:gd name="connsiteX5" fmla="*/ 48375 w 64194"/>
                <a:gd name="connsiteY5" fmla="*/ 25000 h 86440"/>
                <a:gd name="connsiteX6" fmla="*/ 30155 w 64194"/>
                <a:gd name="connsiteY6" fmla="*/ 10876 h 86440"/>
                <a:gd name="connsiteX7" fmla="*/ 8333 w 64194"/>
                <a:gd name="connsiteY7" fmla="*/ 20127 h 86440"/>
                <a:gd name="connsiteX8" fmla="*/ 0 w 64194"/>
                <a:gd name="connsiteY8" fmla="*/ 12924 h 86440"/>
                <a:gd name="connsiteX9" fmla="*/ 31214 w 64194"/>
                <a:gd name="connsiteY9" fmla="*/ 0 h 86440"/>
                <a:gd name="connsiteX10" fmla="*/ 60522 w 64194"/>
                <a:gd name="connsiteY10" fmla="*/ 23799 h 86440"/>
                <a:gd name="connsiteX11" fmla="*/ 46469 w 64194"/>
                <a:gd name="connsiteY11" fmla="*/ 50635 h 86440"/>
                <a:gd name="connsiteX12" fmla="*/ 20339 w 64194"/>
                <a:gd name="connsiteY12" fmla="*/ 75776 h 86440"/>
                <a:gd name="connsiteX13" fmla="*/ 64124 w 64194"/>
                <a:gd name="connsiteY13" fmla="*/ 75776 h 86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4194" h="86440">
                  <a:moveTo>
                    <a:pt x="64195" y="75847"/>
                  </a:moveTo>
                  <a:lnTo>
                    <a:pt x="64195" y="86440"/>
                  </a:lnTo>
                  <a:lnTo>
                    <a:pt x="2825" y="86440"/>
                  </a:lnTo>
                  <a:lnTo>
                    <a:pt x="2825" y="78107"/>
                  </a:lnTo>
                  <a:lnTo>
                    <a:pt x="37641" y="44562"/>
                  </a:lnTo>
                  <a:cubicBezTo>
                    <a:pt x="46680" y="35734"/>
                    <a:pt x="48375" y="30367"/>
                    <a:pt x="48375" y="25000"/>
                  </a:cubicBezTo>
                  <a:cubicBezTo>
                    <a:pt x="48375" y="16243"/>
                    <a:pt x="42161" y="10876"/>
                    <a:pt x="30155" y="10876"/>
                  </a:cubicBezTo>
                  <a:cubicBezTo>
                    <a:pt x="20974" y="10876"/>
                    <a:pt x="13559" y="13771"/>
                    <a:pt x="8333" y="20127"/>
                  </a:cubicBezTo>
                  <a:lnTo>
                    <a:pt x="0" y="12924"/>
                  </a:lnTo>
                  <a:cubicBezTo>
                    <a:pt x="6568" y="4732"/>
                    <a:pt x="17938" y="0"/>
                    <a:pt x="31214" y="0"/>
                  </a:cubicBezTo>
                  <a:cubicBezTo>
                    <a:pt x="49011" y="0"/>
                    <a:pt x="60522" y="9181"/>
                    <a:pt x="60522" y="23799"/>
                  </a:cubicBezTo>
                  <a:cubicBezTo>
                    <a:pt x="60522" y="32133"/>
                    <a:pt x="58051" y="39548"/>
                    <a:pt x="46469" y="50635"/>
                  </a:cubicBezTo>
                  <a:lnTo>
                    <a:pt x="20339" y="75776"/>
                  </a:lnTo>
                  <a:lnTo>
                    <a:pt x="64124" y="75776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07EA69D7-7B37-BB79-DB92-A7A8D2D4B369}"/>
                </a:ext>
              </a:extLst>
            </p:cNvPr>
            <p:cNvSpPr/>
            <p:nvPr/>
          </p:nvSpPr>
          <p:spPr>
            <a:xfrm>
              <a:off x="7469071" y="6948898"/>
              <a:ext cx="69702" cy="87428"/>
            </a:xfrm>
            <a:custGeom>
              <a:avLst/>
              <a:gdLst>
                <a:gd name="connsiteX0" fmla="*/ 0 w 69702"/>
                <a:gd name="connsiteY0" fmla="*/ 43714 h 87428"/>
                <a:gd name="connsiteX1" fmla="*/ 34887 w 69702"/>
                <a:gd name="connsiteY1" fmla="*/ 0 h 87428"/>
                <a:gd name="connsiteX2" fmla="*/ 69703 w 69702"/>
                <a:gd name="connsiteY2" fmla="*/ 43714 h 87428"/>
                <a:gd name="connsiteX3" fmla="*/ 34887 w 69702"/>
                <a:gd name="connsiteY3" fmla="*/ 87429 h 87428"/>
                <a:gd name="connsiteX4" fmla="*/ 0 w 69702"/>
                <a:gd name="connsiteY4" fmla="*/ 43714 h 87428"/>
                <a:gd name="connsiteX5" fmla="*/ 57415 w 69702"/>
                <a:gd name="connsiteY5" fmla="*/ 43714 h 87428"/>
                <a:gd name="connsiteX6" fmla="*/ 34816 w 69702"/>
                <a:gd name="connsiteY6" fmla="*/ 10876 h 87428"/>
                <a:gd name="connsiteX7" fmla="*/ 12147 w 69702"/>
                <a:gd name="connsiteY7" fmla="*/ 43714 h 87428"/>
                <a:gd name="connsiteX8" fmla="*/ 34816 w 69702"/>
                <a:gd name="connsiteY8" fmla="*/ 76553 h 87428"/>
                <a:gd name="connsiteX9" fmla="*/ 57415 w 69702"/>
                <a:gd name="connsiteY9" fmla="*/ 43714 h 87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9702" h="87428">
                  <a:moveTo>
                    <a:pt x="0" y="43714"/>
                  </a:moveTo>
                  <a:cubicBezTo>
                    <a:pt x="0" y="15890"/>
                    <a:pt x="14901" y="0"/>
                    <a:pt x="34887" y="0"/>
                  </a:cubicBezTo>
                  <a:cubicBezTo>
                    <a:pt x="54873" y="0"/>
                    <a:pt x="69703" y="15890"/>
                    <a:pt x="69703" y="43714"/>
                  </a:cubicBezTo>
                  <a:cubicBezTo>
                    <a:pt x="69703" y="71539"/>
                    <a:pt x="54802" y="87429"/>
                    <a:pt x="34887" y="87429"/>
                  </a:cubicBezTo>
                  <a:cubicBezTo>
                    <a:pt x="14972" y="87429"/>
                    <a:pt x="0" y="71539"/>
                    <a:pt x="0" y="43714"/>
                  </a:cubicBezTo>
                  <a:close/>
                  <a:moveTo>
                    <a:pt x="57415" y="43714"/>
                  </a:moveTo>
                  <a:cubicBezTo>
                    <a:pt x="57415" y="21892"/>
                    <a:pt x="48163" y="10876"/>
                    <a:pt x="34816" y="10876"/>
                  </a:cubicBezTo>
                  <a:cubicBezTo>
                    <a:pt x="21469" y="10876"/>
                    <a:pt x="12147" y="21892"/>
                    <a:pt x="12147" y="43714"/>
                  </a:cubicBezTo>
                  <a:cubicBezTo>
                    <a:pt x="12147" y="65536"/>
                    <a:pt x="21398" y="76553"/>
                    <a:pt x="34816" y="76553"/>
                  </a:cubicBezTo>
                  <a:cubicBezTo>
                    <a:pt x="48234" y="76553"/>
                    <a:pt x="57415" y="65536"/>
                    <a:pt x="57415" y="43714"/>
                  </a:cubicBez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C7A5BCC-CD09-CB3A-E05E-F65398626D77}"/>
                </a:ext>
              </a:extLst>
            </p:cNvPr>
            <p:cNvSpPr/>
            <p:nvPr/>
          </p:nvSpPr>
          <p:spPr>
            <a:xfrm>
              <a:off x="7546048" y="6948898"/>
              <a:ext cx="64194" cy="86440"/>
            </a:xfrm>
            <a:custGeom>
              <a:avLst/>
              <a:gdLst>
                <a:gd name="connsiteX0" fmla="*/ 64195 w 64194"/>
                <a:gd name="connsiteY0" fmla="*/ 75847 h 86440"/>
                <a:gd name="connsiteX1" fmla="*/ 64195 w 64194"/>
                <a:gd name="connsiteY1" fmla="*/ 86440 h 86440"/>
                <a:gd name="connsiteX2" fmla="*/ 2825 w 64194"/>
                <a:gd name="connsiteY2" fmla="*/ 86440 h 86440"/>
                <a:gd name="connsiteX3" fmla="*/ 2825 w 64194"/>
                <a:gd name="connsiteY3" fmla="*/ 78107 h 86440"/>
                <a:gd name="connsiteX4" fmla="*/ 37641 w 64194"/>
                <a:gd name="connsiteY4" fmla="*/ 44562 h 86440"/>
                <a:gd name="connsiteX5" fmla="*/ 48375 w 64194"/>
                <a:gd name="connsiteY5" fmla="*/ 25000 h 86440"/>
                <a:gd name="connsiteX6" fmla="*/ 30155 w 64194"/>
                <a:gd name="connsiteY6" fmla="*/ 10876 h 86440"/>
                <a:gd name="connsiteX7" fmla="*/ 8333 w 64194"/>
                <a:gd name="connsiteY7" fmla="*/ 20127 h 86440"/>
                <a:gd name="connsiteX8" fmla="*/ 0 w 64194"/>
                <a:gd name="connsiteY8" fmla="*/ 12924 h 86440"/>
                <a:gd name="connsiteX9" fmla="*/ 31214 w 64194"/>
                <a:gd name="connsiteY9" fmla="*/ 0 h 86440"/>
                <a:gd name="connsiteX10" fmla="*/ 60522 w 64194"/>
                <a:gd name="connsiteY10" fmla="*/ 23799 h 86440"/>
                <a:gd name="connsiteX11" fmla="*/ 46469 w 64194"/>
                <a:gd name="connsiteY11" fmla="*/ 50635 h 86440"/>
                <a:gd name="connsiteX12" fmla="*/ 20339 w 64194"/>
                <a:gd name="connsiteY12" fmla="*/ 75776 h 86440"/>
                <a:gd name="connsiteX13" fmla="*/ 64124 w 64194"/>
                <a:gd name="connsiteY13" fmla="*/ 75776 h 86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4194" h="86440">
                  <a:moveTo>
                    <a:pt x="64195" y="75847"/>
                  </a:moveTo>
                  <a:lnTo>
                    <a:pt x="64195" y="86440"/>
                  </a:lnTo>
                  <a:lnTo>
                    <a:pt x="2825" y="86440"/>
                  </a:lnTo>
                  <a:lnTo>
                    <a:pt x="2825" y="78107"/>
                  </a:lnTo>
                  <a:lnTo>
                    <a:pt x="37641" y="44562"/>
                  </a:lnTo>
                  <a:cubicBezTo>
                    <a:pt x="46680" y="35734"/>
                    <a:pt x="48375" y="30367"/>
                    <a:pt x="48375" y="25000"/>
                  </a:cubicBezTo>
                  <a:cubicBezTo>
                    <a:pt x="48375" y="16243"/>
                    <a:pt x="42161" y="10876"/>
                    <a:pt x="30155" y="10876"/>
                  </a:cubicBezTo>
                  <a:cubicBezTo>
                    <a:pt x="20974" y="10876"/>
                    <a:pt x="13559" y="13771"/>
                    <a:pt x="8333" y="20127"/>
                  </a:cubicBezTo>
                  <a:lnTo>
                    <a:pt x="0" y="12924"/>
                  </a:lnTo>
                  <a:cubicBezTo>
                    <a:pt x="6568" y="4732"/>
                    <a:pt x="17938" y="0"/>
                    <a:pt x="31214" y="0"/>
                  </a:cubicBezTo>
                  <a:cubicBezTo>
                    <a:pt x="49011" y="0"/>
                    <a:pt x="60522" y="9181"/>
                    <a:pt x="60522" y="23799"/>
                  </a:cubicBezTo>
                  <a:cubicBezTo>
                    <a:pt x="60522" y="32133"/>
                    <a:pt x="58051" y="39548"/>
                    <a:pt x="46469" y="50635"/>
                  </a:cubicBezTo>
                  <a:lnTo>
                    <a:pt x="20339" y="75776"/>
                  </a:lnTo>
                  <a:lnTo>
                    <a:pt x="64124" y="75776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4A72377C-5AB8-A901-AF20-E14F9039B06F}"/>
                </a:ext>
              </a:extLst>
            </p:cNvPr>
            <p:cNvSpPr/>
            <p:nvPr/>
          </p:nvSpPr>
          <p:spPr>
            <a:xfrm>
              <a:off x="7617869" y="6949957"/>
              <a:ext cx="64406" cy="85380"/>
            </a:xfrm>
            <a:custGeom>
              <a:avLst/>
              <a:gdLst>
                <a:gd name="connsiteX0" fmla="*/ 64406 w 64406"/>
                <a:gd name="connsiteY0" fmla="*/ 0 h 85380"/>
                <a:gd name="connsiteX1" fmla="*/ 64406 w 64406"/>
                <a:gd name="connsiteY1" fmla="*/ 8263 h 85380"/>
                <a:gd name="connsiteX2" fmla="*/ 29873 w 64406"/>
                <a:gd name="connsiteY2" fmla="*/ 85381 h 85380"/>
                <a:gd name="connsiteX3" fmla="*/ 16949 w 64406"/>
                <a:gd name="connsiteY3" fmla="*/ 85381 h 85380"/>
                <a:gd name="connsiteX4" fmla="*/ 50777 w 64406"/>
                <a:gd name="connsiteY4" fmla="*/ 10593 h 85380"/>
                <a:gd name="connsiteX5" fmla="*/ 11723 w 64406"/>
                <a:gd name="connsiteY5" fmla="*/ 10593 h 85380"/>
                <a:gd name="connsiteX6" fmla="*/ 11723 w 64406"/>
                <a:gd name="connsiteY6" fmla="*/ 25847 h 85380"/>
                <a:gd name="connsiteX7" fmla="*/ 0 w 64406"/>
                <a:gd name="connsiteY7" fmla="*/ 25847 h 85380"/>
                <a:gd name="connsiteX8" fmla="*/ 0 w 64406"/>
                <a:gd name="connsiteY8" fmla="*/ 0 h 85380"/>
                <a:gd name="connsiteX9" fmla="*/ 64406 w 64406"/>
                <a:gd name="connsiteY9" fmla="*/ 0 h 85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4406" h="85380">
                  <a:moveTo>
                    <a:pt x="64406" y="0"/>
                  </a:moveTo>
                  <a:lnTo>
                    <a:pt x="64406" y="8263"/>
                  </a:lnTo>
                  <a:lnTo>
                    <a:pt x="29873" y="85381"/>
                  </a:lnTo>
                  <a:lnTo>
                    <a:pt x="16949" y="85381"/>
                  </a:lnTo>
                  <a:lnTo>
                    <a:pt x="50777" y="10593"/>
                  </a:lnTo>
                  <a:lnTo>
                    <a:pt x="11723" y="10593"/>
                  </a:lnTo>
                  <a:lnTo>
                    <a:pt x="11723" y="25847"/>
                  </a:lnTo>
                  <a:lnTo>
                    <a:pt x="0" y="25847"/>
                  </a:lnTo>
                  <a:lnTo>
                    <a:pt x="0" y="0"/>
                  </a:lnTo>
                  <a:lnTo>
                    <a:pt x="64406" y="0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9B9EFF5E-7E3C-74A7-C68F-085C24004084}"/>
                </a:ext>
              </a:extLst>
            </p:cNvPr>
            <p:cNvSpPr/>
            <p:nvPr/>
          </p:nvSpPr>
          <p:spPr>
            <a:xfrm>
              <a:off x="5686312" y="6949887"/>
              <a:ext cx="36864" cy="85451"/>
            </a:xfrm>
            <a:custGeom>
              <a:avLst/>
              <a:gdLst>
                <a:gd name="connsiteX0" fmla="*/ 36864 w 36864"/>
                <a:gd name="connsiteY0" fmla="*/ 0 h 85451"/>
                <a:gd name="connsiteX1" fmla="*/ 36864 w 36864"/>
                <a:gd name="connsiteY1" fmla="*/ 85451 h 85451"/>
                <a:gd name="connsiteX2" fmla="*/ 17090 w 36864"/>
                <a:gd name="connsiteY2" fmla="*/ 85451 h 85451"/>
                <a:gd name="connsiteX3" fmla="*/ 17090 w 36864"/>
                <a:gd name="connsiteY3" fmla="*/ 15890 h 85451"/>
                <a:gd name="connsiteX4" fmla="*/ 0 w 36864"/>
                <a:gd name="connsiteY4" fmla="*/ 15890 h 85451"/>
                <a:gd name="connsiteX5" fmla="*/ 0 w 36864"/>
                <a:gd name="connsiteY5" fmla="*/ 0 h 85451"/>
                <a:gd name="connsiteX6" fmla="*/ 36864 w 36864"/>
                <a:gd name="connsiteY6" fmla="*/ 0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864" h="85451">
                  <a:moveTo>
                    <a:pt x="36864" y="0"/>
                  </a:moveTo>
                  <a:lnTo>
                    <a:pt x="36864" y="85451"/>
                  </a:lnTo>
                  <a:lnTo>
                    <a:pt x="17090" y="85451"/>
                  </a:lnTo>
                  <a:lnTo>
                    <a:pt x="17090" y="15890"/>
                  </a:lnTo>
                  <a:lnTo>
                    <a:pt x="0" y="15890"/>
                  </a:lnTo>
                  <a:lnTo>
                    <a:pt x="0" y="0"/>
                  </a:lnTo>
                  <a:lnTo>
                    <a:pt x="36864" y="0"/>
                  </a:ln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2202878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4_Section Divi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6800" y="4121624"/>
            <a:ext cx="9144000" cy="1189844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6800" y="5403543"/>
            <a:ext cx="9144000" cy="1065496"/>
          </a:xfrm>
        </p:spPr>
        <p:txBody>
          <a:bodyPr>
            <a:noAutofit/>
          </a:bodyPr>
          <a:lstStyle>
            <a:lvl1pPr marL="0" indent="0" algn="l">
              <a:buNone/>
              <a:defRPr sz="2800" b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4064000"/>
          </a:xfrm>
          <a:prstGeom prst="rect">
            <a:avLst/>
          </a:prstGeom>
          <a:solidFill>
            <a:schemeClr val="bg1"/>
          </a:solidFill>
        </p:spPr>
      </p:pic>
      <p:cxnSp>
        <p:nvCxnSpPr>
          <p:cNvPr id="5" name="Straight Connector 4"/>
          <p:cNvCxnSpPr/>
          <p:nvPr/>
        </p:nvCxnSpPr>
        <p:spPr>
          <a:xfrm>
            <a:off x="766800" y="4064000"/>
            <a:ext cx="0" cy="110447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0DB867CE-B90B-F5BD-06C1-6997CA9AD25F}"/>
              </a:ext>
            </a:extLst>
          </p:cNvPr>
          <p:cNvGrpSpPr>
            <a:grpSpLocks noChangeAspect="1"/>
          </p:cNvGrpSpPr>
          <p:nvPr/>
        </p:nvGrpSpPr>
        <p:grpSpPr>
          <a:xfrm>
            <a:off x="9314855" y="5206895"/>
            <a:ext cx="2552680" cy="1290456"/>
            <a:chOff x="5669222" y="5557521"/>
            <a:chExt cx="2955434" cy="1494060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14EFE320-B489-7332-E55B-EA080DEB892D}"/>
                </a:ext>
              </a:extLst>
            </p:cNvPr>
            <p:cNvSpPr/>
            <p:nvPr/>
          </p:nvSpPr>
          <p:spPr>
            <a:xfrm>
              <a:off x="5669222" y="6124397"/>
              <a:ext cx="1708959" cy="687425"/>
            </a:xfrm>
            <a:custGeom>
              <a:avLst/>
              <a:gdLst>
                <a:gd name="connsiteX0" fmla="*/ 1708959 w 1708959"/>
                <a:gd name="connsiteY0" fmla="*/ 0 h 687425"/>
                <a:gd name="connsiteX1" fmla="*/ 1593706 w 1708959"/>
                <a:gd name="connsiteY1" fmla="*/ 0 h 687425"/>
                <a:gd name="connsiteX2" fmla="*/ 1593706 w 1708959"/>
                <a:gd name="connsiteY2" fmla="*/ 521819 h 687425"/>
                <a:gd name="connsiteX3" fmla="*/ 1708959 w 1708959"/>
                <a:gd name="connsiteY3" fmla="*/ 521819 h 687425"/>
                <a:gd name="connsiteX4" fmla="*/ 1708959 w 1708959"/>
                <a:gd name="connsiteY4" fmla="*/ 0 h 687425"/>
                <a:gd name="connsiteX5" fmla="*/ 1536785 w 1708959"/>
                <a:gd name="connsiteY5" fmla="*/ 275422 h 687425"/>
                <a:gd name="connsiteX6" fmla="*/ 1501192 w 1708959"/>
                <a:gd name="connsiteY6" fmla="*/ 216736 h 687425"/>
                <a:gd name="connsiteX7" fmla="*/ 1446673 w 1708959"/>
                <a:gd name="connsiteY7" fmla="*/ 179801 h 687425"/>
                <a:gd name="connsiteX8" fmla="*/ 1376970 w 1708959"/>
                <a:gd name="connsiteY8" fmla="*/ 167019 h 687425"/>
                <a:gd name="connsiteX9" fmla="*/ 1303806 w 1708959"/>
                <a:gd name="connsiteY9" fmla="*/ 180154 h 687425"/>
                <a:gd name="connsiteX10" fmla="*/ 1245120 w 1708959"/>
                <a:gd name="connsiteY10" fmla="*/ 217089 h 687425"/>
                <a:gd name="connsiteX11" fmla="*/ 1205784 w 1708959"/>
                <a:gd name="connsiteY11" fmla="*/ 275069 h 687425"/>
                <a:gd name="connsiteX12" fmla="*/ 1191307 w 1708959"/>
                <a:gd name="connsiteY12" fmla="*/ 351340 h 687425"/>
                <a:gd name="connsiteX13" fmla="*/ 1206138 w 1708959"/>
                <a:gd name="connsiteY13" fmla="*/ 428599 h 687425"/>
                <a:gd name="connsiteX14" fmla="*/ 1246886 w 1708959"/>
                <a:gd name="connsiteY14" fmla="*/ 485520 h 687425"/>
                <a:gd name="connsiteX15" fmla="*/ 1307267 w 1708959"/>
                <a:gd name="connsiteY15" fmla="*/ 520689 h 687425"/>
                <a:gd name="connsiteX16" fmla="*/ 1380430 w 1708959"/>
                <a:gd name="connsiteY16" fmla="*/ 532766 h 687425"/>
                <a:gd name="connsiteX17" fmla="*/ 1472591 w 1708959"/>
                <a:gd name="connsiteY17" fmla="*/ 513768 h 687425"/>
                <a:gd name="connsiteX18" fmla="*/ 1536432 w 1708959"/>
                <a:gd name="connsiteY18" fmla="*/ 459602 h 687425"/>
                <a:gd name="connsiteX19" fmla="*/ 1457760 w 1708959"/>
                <a:gd name="connsiteY19" fmla="*/ 409885 h 687425"/>
                <a:gd name="connsiteX20" fmla="*/ 1427393 w 1708959"/>
                <a:gd name="connsiteY20" fmla="*/ 435803 h 687425"/>
                <a:gd name="connsiteX21" fmla="*/ 1381843 w 1708959"/>
                <a:gd name="connsiteY21" fmla="*/ 445760 h 687425"/>
                <a:gd name="connsiteX22" fmla="*/ 1352535 w 1708959"/>
                <a:gd name="connsiteY22" fmla="*/ 440958 h 687425"/>
                <a:gd name="connsiteX23" fmla="*/ 1326970 w 1708959"/>
                <a:gd name="connsiteY23" fmla="*/ 427470 h 687425"/>
                <a:gd name="connsiteX24" fmla="*/ 1308326 w 1708959"/>
                <a:gd name="connsiteY24" fmla="*/ 407131 h 687425"/>
                <a:gd name="connsiteX25" fmla="*/ 1299710 w 1708959"/>
                <a:gd name="connsiteY25" fmla="*/ 380930 h 687425"/>
                <a:gd name="connsiteX26" fmla="*/ 1548862 w 1708959"/>
                <a:gd name="connsiteY26" fmla="*/ 380930 h 687425"/>
                <a:gd name="connsiteX27" fmla="*/ 1549568 w 1708959"/>
                <a:gd name="connsiteY27" fmla="*/ 367795 h 687425"/>
                <a:gd name="connsiteX28" fmla="*/ 1549568 w 1708959"/>
                <a:gd name="connsiteY28" fmla="*/ 353953 h 687425"/>
                <a:gd name="connsiteX29" fmla="*/ 1536785 w 1708959"/>
                <a:gd name="connsiteY29" fmla="*/ 275281 h 687425"/>
                <a:gd name="connsiteX30" fmla="*/ 1299710 w 1708959"/>
                <a:gd name="connsiteY30" fmla="*/ 310592 h 687425"/>
                <a:gd name="connsiteX31" fmla="*/ 1306631 w 1708959"/>
                <a:gd name="connsiteY31" fmla="*/ 285380 h 687425"/>
                <a:gd name="connsiteX32" fmla="*/ 1323227 w 1708959"/>
                <a:gd name="connsiteY32" fmla="*/ 264335 h 687425"/>
                <a:gd name="connsiteX33" fmla="*/ 1347380 w 1708959"/>
                <a:gd name="connsiteY33" fmla="*/ 250211 h 687425"/>
                <a:gd name="connsiteX34" fmla="*/ 1377747 w 1708959"/>
                <a:gd name="connsiteY34" fmla="*/ 245055 h 687425"/>
                <a:gd name="connsiteX35" fmla="*/ 1428453 w 1708959"/>
                <a:gd name="connsiteY35" fmla="*/ 264405 h 687425"/>
                <a:gd name="connsiteX36" fmla="*/ 1445331 w 1708959"/>
                <a:gd name="connsiteY36" fmla="*/ 310662 h 687425"/>
                <a:gd name="connsiteX37" fmla="*/ 1299710 w 1708959"/>
                <a:gd name="connsiteY37" fmla="*/ 310662 h 687425"/>
                <a:gd name="connsiteX38" fmla="*/ 1032904 w 1708959"/>
                <a:gd name="connsiteY38" fmla="*/ 381707 h 687425"/>
                <a:gd name="connsiteX39" fmla="*/ 1016379 w 1708959"/>
                <a:gd name="connsiteY39" fmla="*/ 409320 h 687425"/>
                <a:gd name="connsiteX40" fmla="*/ 990108 w 1708959"/>
                <a:gd name="connsiteY40" fmla="*/ 428317 h 687425"/>
                <a:gd name="connsiteX41" fmla="*/ 955291 w 1708959"/>
                <a:gd name="connsiteY41" fmla="*/ 435591 h 687425"/>
                <a:gd name="connsiteX42" fmla="*/ 921111 w 1708959"/>
                <a:gd name="connsiteY42" fmla="*/ 428317 h 687425"/>
                <a:gd name="connsiteX43" fmla="*/ 895899 w 1708959"/>
                <a:gd name="connsiteY43" fmla="*/ 408967 h 687425"/>
                <a:gd name="connsiteX44" fmla="*/ 880009 w 1708959"/>
                <a:gd name="connsiteY44" fmla="*/ 381001 h 687425"/>
                <a:gd name="connsiteX45" fmla="*/ 874501 w 1708959"/>
                <a:gd name="connsiteY45" fmla="*/ 347880 h 687425"/>
                <a:gd name="connsiteX46" fmla="*/ 880009 w 1708959"/>
                <a:gd name="connsiteY46" fmla="*/ 314052 h 687425"/>
                <a:gd name="connsiteX47" fmla="*/ 895899 w 1708959"/>
                <a:gd name="connsiteY47" fmla="*/ 286439 h 687425"/>
                <a:gd name="connsiteX48" fmla="*/ 921111 w 1708959"/>
                <a:gd name="connsiteY48" fmla="*/ 267795 h 687425"/>
                <a:gd name="connsiteX49" fmla="*/ 955291 w 1708959"/>
                <a:gd name="connsiteY49" fmla="*/ 260874 h 687425"/>
                <a:gd name="connsiteX50" fmla="*/ 989825 w 1708959"/>
                <a:gd name="connsiteY50" fmla="*/ 267795 h 687425"/>
                <a:gd name="connsiteX51" fmla="*/ 1016025 w 1708959"/>
                <a:gd name="connsiteY51" fmla="*/ 286792 h 687425"/>
                <a:gd name="connsiteX52" fmla="*/ 1032904 w 1708959"/>
                <a:gd name="connsiteY52" fmla="*/ 314758 h 687425"/>
                <a:gd name="connsiteX53" fmla="*/ 1038765 w 1708959"/>
                <a:gd name="connsiteY53" fmla="*/ 347880 h 687425"/>
                <a:gd name="connsiteX54" fmla="*/ 1032904 w 1708959"/>
                <a:gd name="connsiteY54" fmla="*/ 381707 h 687425"/>
                <a:gd name="connsiteX55" fmla="*/ 1146463 w 1708959"/>
                <a:gd name="connsiteY55" fmla="*/ 178106 h 687425"/>
                <a:gd name="connsiteX56" fmla="*/ 1039472 w 1708959"/>
                <a:gd name="connsiteY56" fmla="*/ 178106 h 687425"/>
                <a:gd name="connsiteX57" fmla="*/ 1039472 w 1708959"/>
                <a:gd name="connsiteY57" fmla="*/ 222315 h 687425"/>
                <a:gd name="connsiteX58" fmla="*/ 1038059 w 1708959"/>
                <a:gd name="connsiteY58" fmla="*/ 222315 h 687425"/>
                <a:gd name="connsiteX59" fmla="*/ 990461 w 1708959"/>
                <a:gd name="connsiteY59" fmla="*/ 181567 h 687425"/>
                <a:gd name="connsiteX60" fmla="*/ 928385 w 1708959"/>
                <a:gd name="connsiteY60" fmla="*/ 168431 h 687425"/>
                <a:gd name="connsiteX61" fmla="*/ 859317 w 1708959"/>
                <a:gd name="connsiteY61" fmla="*/ 183262 h 687425"/>
                <a:gd name="connsiteX62" fmla="*/ 807905 w 1708959"/>
                <a:gd name="connsiteY62" fmla="*/ 222951 h 687425"/>
                <a:gd name="connsiteX63" fmla="*/ 775843 w 1708959"/>
                <a:gd name="connsiteY63" fmla="*/ 280225 h 687425"/>
                <a:gd name="connsiteX64" fmla="*/ 764826 w 1708959"/>
                <a:gd name="connsiteY64" fmla="*/ 348586 h 687425"/>
                <a:gd name="connsiteX65" fmla="*/ 775843 w 1708959"/>
                <a:gd name="connsiteY65" fmla="*/ 416523 h 687425"/>
                <a:gd name="connsiteX66" fmla="*/ 807905 w 1708959"/>
                <a:gd name="connsiteY66" fmla="*/ 472808 h 687425"/>
                <a:gd name="connsiteX67" fmla="*/ 859317 w 1708959"/>
                <a:gd name="connsiteY67" fmla="*/ 511155 h 687425"/>
                <a:gd name="connsiteX68" fmla="*/ 929020 w 1708959"/>
                <a:gd name="connsiteY68" fmla="*/ 525280 h 687425"/>
                <a:gd name="connsiteX69" fmla="*/ 990461 w 1708959"/>
                <a:gd name="connsiteY69" fmla="*/ 512850 h 687425"/>
                <a:gd name="connsiteX70" fmla="*/ 1033257 w 1708959"/>
                <a:gd name="connsiteY70" fmla="*/ 479729 h 687425"/>
                <a:gd name="connsiteX71" fmla="*/ 1035305 w 1708959"/>
                <a:gd name="connsiteY71" fmla="*/ 479729 h 687425"/>
                <a:gd name="connsiteX72" fmla="*/ 1035305 w 1708959"/>
                <a:gd name="connsiteY72" fmla="*/ 500421 h 687425"/>
                <a:gd name="connsiteX73" fmla="*/ 1011506 w 1708959"/>
                <a:gd name="connsiteY73" fmla="*/ 570124 h 687425"/>
                <a:gd name="connsiteX74" fmla="*/ 937989 w 1708959"/>
                <a:gd name="connsiteY74" fmla="*/ 596325 h 687425"/>
                <a:gd name="connsiteX75" fmla="*/ 878950 w 1708959"/>
                <a:gd name="connsiteY75" fmla="*/ 585590 h 687425"/>
                <a:gd name="connsiteX76" fmla="*/ 824077 w 1708959"/>
                <a:gd name="connsiteY76" fmla="*/ 552822 h 687425"/>
                <a:gd name="connsiteX77" fmla="*/ 767510 w 1708959"/>
                <a:gd name="connsiteY77" fmla="*/ 633613 h 687425"/>
                <a:gd name="connsiteX78" fmla="*/ 850702 w 1708959"/>
                <a:gd name="connsiteY78" fmla="*/ 673655 h 687425"/>
                <a:gd name="connsiteX79" fmla="*/ 944204 w 1708959"/>
                <a:gd name="connsiteY79" fmla="*/ 687426 h 687425"/>
                <a:gd name="connsiteX80" fmla="*/ 1027395 w 1708959"/>
                <a:gd name="connsiteY80" fmla="*/ 675349 h 687425"/>
                <a:gd name="connsiteX81" fmla="*/ 1091237 w 1708959"/>
                <a:gd name="connsiteY81" fmla="*/ 638768 h 687425"/>
                <a:gd name="connsiteX82" fmla="*/ 1131915 w 1708959"/>
                <a:gd name="connsiteY82" fmla="*/ 576974 h 687425"/>
                <a:gd name="connsiteX83" fmla="*/ 1146392 w 1708959"/>
                <a:gd name="connsiteY83" fmla="*/ 489334 h 687425"/>
                <a:gd name="connsiteX84" fmla="*/ 1146392 w 1708959"/>
                <a:gd name="connsiteY84" fmla="*/ 178036 h 687425"/>
                <a:gd name="connsiteX85" fmla="*/ 724078 w 1708959"/>
                <a:gd name="connsiteY85" fmla="*/ 521819 h 687425"/>
                <a:gd name="connsiteX86" fmla="*/ 724078 w 1708959"/>
                <a:gd name="connsiteY86" fmla="*/ 309250 h 687425"/>
                <a:gd name="connsiteX87" fmla="*/ 717510 w 1708959"/>
                <a:gd name="connsiteY87" fmla="*/ 258191 h 687425"/>
                <a:gd name="connsiteX88" fmla="*/ 696112 w 1708959"/>
                <a:gd name="connsiteY88" fmla="*/ 212993 h 687425"/>
                <a:gd name="connsiteX89" fmla="*/ 657129 w 1708959"/>
                <a:gd name="connsiteY89" fmla="*/ 180931 h 687425"/>
                <a:gd name="connsiteX90" fmla="*/ 598443 w 1708959"/>
                <a:gd name="connsiteY90" fmla="*/ 168502 h 687425"/>
                <a:gd name="connsiteX91" fmla="*/ 564616 w 1708959"/>
                <a:gd name="connsiteY91" fmla="*/ 173375 h 687425"/>
                <a:gd name="connsiteX92" fmla="*/ 535237 w 1708959"/>
                <a:gd name="connsiteY92" fmla="*/ 185804 h 687425"/>
                <a:gd name="connsiteX93" fmla="*/ 511791 w 1708959"/>
                <a:gd name="connsiteY93" fmla="*/ 204095 h 687425"/>
                <a:gd name="connsiteX94" fmla="*/ 495548 w 1708959"/>
                <a:gd name="connsiteY94" fmla="*/ 225846 h 687425"/>
                <a:gd name="connsiteX95" fmla="*/ 494136 w 1708959"/>
                <a:gd name="connsiteY95" fmla="*/ 225846 h 687425"/>
                <a:gd name="connsiteX96" fmla="*/ 494136 w 1708959"/>
                <a:gd name="connsiteY96" fmla="*/ 178248 h 687425"/>
                <a:gd name="connsiteX97" fmla="*/ 384391 w 1708959"/>
                <a:gd name="connsiteY97" fmla="*/ 178248 h 687425"/>
                <a:gd name="connsiteX98" fmla="*/ 384391 w 1708959"/>
                <a:gd name="connsiteY98" fmla="*/ 521960 h 687425"/>
                <a:gd name="connsiteX99" fmla="*/ 498302 w 1708959"/>
                <a:gd name="connsiteY99" fmla="*/ 521960 h 687425"/>
                <a:gd name="connsiteX100" fmla="*/ 498302 w 1708959"/>
                <a:gd name="connsiteY100" fmla="*/ 335591 h 687425"/>
                <a:gd name="connsiteX101" fmla="*/ 502116 w 1708959"/>
                <a:gd name="connsiteY101" fmla="*/ 307626 h 687425"/>
                <a:gd name="connsiteX102" fmla="*/ 513486 w 1708959"/>
                <a:gd name="connsiteY102" fmla="*/ 283826 h 687425"/>
                <a:gd name="connsiteX103" fmla="*/ 532483 w 1708959"/>
                <a:gd name="connsiteY103" fmla="*/ 267654 h 687425"/>
                <a:gd name="connsiteX104" fmla="*/ 559037 w 1708959"/>
                <a:gd name="connsiteY104" fmla="*/ 261792 h 687425"/>
                <a:gd name="connsiteX105" fmla="*/ 584248 w 1708959"/>
                <a:gd name="connsiteY105" fmla="*/ 267654 h 687425"/>
                <a:gd name="connsiteX106" fmla="*/ 599785 w 1708959"/>
                <a:gd name="connsiteY106" fmla="*/ 283544 h 687425"/>
                <a:gd name="connsiteX107" fmla="*/ 607694 w 1708959"/>
                <a:gd name="connsiteY107" fmla="*/ 306637 h 687425"/>
                <a:gd name="connsiteX108" fmla="*/ 610096 w 1708959"/>
                <a:gd name="connsiteY108" fmla="*/ 334250 h 687425"/>
                <a:gd name="connsiteX109" fmla="*/ 610096 w 1708959"/>
                <a:gd name="connsiteY109" fmla="*/ 521960 h 687425"/>
                <a:gd name="connsiteX110" fmla="*/ 723937 w 1708959"/>
                <a:gd name="connsiteY110" fmla="*/ 521960 h 687425"/>
                <a:gd name="connsiteX111" fmla="*/ 73870 w 1708959"/>
                <a:gd name="connsiteY111" fmla="*/ 286439 h 687425"/>
                <a:gd name="connsiteX112" fmla="*/ 112217 w 1708959"/>
                <a:gd name="connsiteY112" fmla="*/ 261581 h 687425"/>
                <a:gd name="connsiteX113" fmla="*/ 158827 w 1708959"/>
                <a:gd name="connsiteY113" fmla="*/ 251199 h 687425"/>
                <a:gd name="connsiteX114" fmla="*/ 202965 w 1708959"/>
                <a:gd name="connsiteY114" fmla="*/ 263275 h 687425"/>
                <a:gd name="connsiteX115" fmla="*/ 220903 w 1708959"/>
                <a:gd name="connsiteY115" fmla="*/ 300917 h 687425"/>
                <a:gd name="connsiteX116" fmla="*/ 220903 w 1708959"/>
                <a:gd name="connsiteY116" fmla="*/ 306425 h 687425"/>
                <a:gd name="connsiteX117" fmla="*/ 144279 w 1708959"/>
                <a:gd name="connsiteY117" fmla="*/ 310592 h 687425"/>
                <a:gd name="connsiteX118" fmla="*/ 72810 w 1708959"/>
                <a:gd name="connsiteY118" fmla="*/ 327188 h 687425"/>
                <a:gd name="connsiteX119" fmla="*/ 20339 w 1708959"/>
                <a:gd name="connsiteY119" fmla="*/ 362357 h 687425"/>
                <a:gd name="connsiteX120" fmla="*/ 0 w 1708959"/>
                <a:gd name="connsiteY120" fmla="*/ 422385 h 687425"/>
                <a:gd name="connsiteX121" fmla="*/ 11723 w 1708959"/>
                <a:gd name="connsiteY121" fmla="*/ 473444 h 687425"/>
                <a:gd name="connsiteX122" fmla="*/ 41737 w 1708959"/>
                <a:gd name="connsiteY122" fmla="*/ 506565 h 687425"/>
                <a:gd name="connsiteX123" fmla="*/ 82132 w 1708959"/>
                <a:gd name="connsiteY123" fmla="*/ 524503 h 687425"/>
                <a:gd name="connsiteX124" fmla="*/ 124929 w 1708959"/>
                <a:gd name="connsiteY124" fmla="*/ 530011 h 687425"/>
                <a:gd name="connsiteX125" fmla="*/ 182556 w 1708959"/>
                <a:gd name="connsiteY125" fmla="*/ 518288 h 687425"/>
                <a:gd name="connsiteX126" fmla="*/ 222245 w 1708959"/>
                <a:gd name="connsiteY126" fmla="*/ 485167 h 687425"/>
                <a:gd name="connsiteX127" fmla="*/ 224293 w 1708959"/>
                <a:gd name="connsiteY127" fmla="*/ 485167 h 687425"/>
                <a:gd name="connsiteX128" fmla="*/ 224293 w 1708959"/>
                <a:gd name="connsiteY128" fmla="*/ 521749 h 687425"/>
                <a:gd name="connsiteX129" fmla="*/ 327823 w 1708959"/>
                <a:gd name="connsiteY129" fmla="*/ 521749 h 687425"/>
                <a:gd name="connsiteX130" fmla="*/ 327823 w 1708959"/>
                <a:gd name="connsiteY130" fmla="*/ 348515 h 687425"/>
                <a:gd name="connsiteX131" fmla="*/ 319207 w 1708959"/>
                <a:gd name="connsiteY131" fmla="*/ 267442 h 687425"/>
                <a:gd name="connsiteX132" fmla="*/ 291948 w 1708959"/>
                <a:gd name="connsiteY132" fmla="*/ 210875 h 687425"/>
                <a:gd name="connsiteX133" fmla="*/ 243290 w 1708959"/>
                <a:gd name="connsiteY133" fmla="*/ 177753 h 687425"/>
                <a:gd name="connsiteX134" fmla="*/ 169773 w 1708959"/>
                <a:gd name="connsiteY134" fmla="*/ 167019 h 687425"/>
                <a:gd name="connsiteX135" fmla="*/ 87288 w 1708959"/>
                <a:gd name="connsiteY135" fmla="*/ 181496 h 687425"/>
                <a:gd name="connsiteX136" fmla="*/ 16525 w 1708959"/>
                <a:gd name="connsiteY136" fmla="*/ 224999 h 687425"/>
                <a:gd name="connsiteX137" fmla="*/ 73799 w 1708959"/>
                <a:gd name="connsiteY137" fmla="*/ 286439 h 687425"/>
                <a:gd name="connsiteX138" fmla="*/ 224363 w 1708959"/>
                <a:gd name="connsiteY138" fmla="*/ 383755 h 687425"/>
                <a:gd name="connsiteX139" fmla="*/ 206072 w 1708959"/>
                <a:gd name="connsiteY139" fmla="*/ 435167 h 687425"/>
                <a:gd name="connsiteX140" fmla="*/ 153248 w 1708959"/>
                <a:gd name="connsiteY140" fmla="*/ 454164 h 687425"/>
                <a:gd name="connsiteX141" fmla="*/ 136016 w 1708959"/>
                <a:gd name="connsiteY141" fmla="*/ 452469 h 687425"/>
                <a:gd name="connsiteX142" fmla="*/ 120126 w 1708959"/>
                <a:gd name="connsiteY142" fmla="*/ 446608 h 687425"/>
                <a:gd name="connsiteX143" fmla="*/ 108756 w 1708959"/>
                <a:gd name="connsiteY143" fmla="*/ 435591 h 687425"/>
                <a:gd name="connsiteX144" fmla="*/ 104307 w 1708959"/>
                <a:gd name="connsiteY144" fmla="*/ 418995 h 687425"/>
                <a:gd name="connsiteX145" fmla="*/ 113982 w 1708959"/>
                <a:gd name="connsiteY145" fmla="*/ 394489 h 687425"/>
                <a:gd name="connsiteX146" fmla="*/ 138488 w 1708959"/>
                <a:gd name="connsiteY146" fmla="*/ 380295 h 687425"/>
                <a:gd name="connsiteX147" fmla="*/ 172315 w 1708959"/>
                <a:gd name="connsiteY147" fmla="*/ 373727 h 687425"/>
                <a:gd name="connsiteX148" fmla="*/ 209956 w 1708959"/>
                <a:gd name="connsiteY148" fmla="*/ 372032 h 687425"/>
                <a:gd name="connsiteX149" fmla="*/ 224434 w 1708959"/>
                <a:gd name="connsiteY149" fmla="*/ 372032 h 687425"/>
                <a:gd name="connsiteX150" fmla="*/ 224434 w 1708959"/>
                <a:gd name="connsiteY150" fmla="*/ 383755 h 687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</a:cxnLst>
              <a:rect l="l" t="t" r="r" b="b"/>
              <a:pathLst>
                <a:path w="1708959" h="687425">
                  <a:moveTo>
                    <a:pt x="1708959" y="0"/>
                  </a:moveTo>
                  <a:lnTo>
                    <a:pt x="1593706" y="0"/>
                  </a:lnTo>
                  <a:lnTo>
                    <a:pt x="1593706" y="521819"/>
                  </a:lnTo>
                  <a:lnTo>
                    <a:pt x="1708959" y="521819"/>
                  </a:lnTo>
                  <a:lnTo>
                    <a:pt x="1708959" y="0"/>
                  </a:lnTo>
                  <a:close/>
                  <a:moveTo>
                    <a:pt x="1536785" y="275422"/>
                  </a:moveTo>
                  <a:cubicBezTo>
                    <a:pt x="1528240" y="252400"/>
                    <a:pt x="1516446" y="232838"/>
                    <a:pt x="1501192" y="216736"/>
                  </a:cubicBezTo>
                  <a:cubicBezTo>
                    <a:pt x="1486009" y="200635"/>
                    <a:pt x="1467859" y="188346"/>
                    <a:pt x="1446673" y="179801"/>
                  </a:cubicBezTo>
                  <a:cubicBezTo>
                    <a:pt x="1425487" y="171327"/>
                    <a:pt x="1402252" y="167019"/>
                    <a:pt x="1376970" y="167019"/>
                  </a:cubicBezTo>
                  <a:cubicBezTo>
                    <a:pt x="1351687" y="167019"/>
                    <a:pt x="1326335" y="171397"/>
                    <a:pt x="1303806" y="180154"/>
                  </a:cubicBezTo>
                  <a:cubicBezTo>
                    <a:pt x="1281278" y="188911"/>
                    <a:pt x="1261716" y="201200"/>
                    <a:pt x="1245120" y="217089"/>
                  </a:cubicBezTo>
                  <a:cubicBezTo>
                    <a:pt x="1228595" y="232979"/>
                    <a:pt x="1215459" y="252259"/>
                    <a:pt x="1205784" y="275069"/>
                  </a:cubicBezTo>
                  <a:cubicBezTo>
                    <a:pt x="1196109" y="297809"/>
                    <a:pt x="1191307" y="323233"/>
                    <a:pt x="1191307" y="351340"/>
                  </a:cubicBezTo>
                  <a:cubicBezTo>
                    <a:pt x="1191307" y="379447"/>
                    <a:pt x="1196251" y="406071"/>
                    <a:pt x="1206138" y="428599"/>
                  </a:cubicBezTo>
                  <a:cubicBezTo>
                    <a:pt x="1216024" y="451128"/>
                    <a:pt x="1229584" y="470125"/>
                    <a:pt x="1246886" y="485520"/>
                  </a:cubicBezTo>
                  <a:cubicBezTo>
                    <a:pt x="1264117" y="500986"/>
                    <a:pt x="1284244" y="512639"/>
                    <a:pt x="1307267" y="520689"/>
                  </a:cubicBezTo>
                  <a:cubicBezTo>
                    <a:pt x="1330289" y="528740"/>
                    <a:pt x="1354654" y="532766"/>
                    <a:pt x="1380430" y="532766"/>
                  </a:cubicBezTo>
                  <a:cubicBezTo>
                    <a:pt x="1415388" y="532766"/>
                    <a:pt x="1446108" y="526480"/>
                    <a:pt x="1472591" y="513768"/>
                  </a:cubicBezTo>
                  <a:cubicBezTo>
                    <a:pt x="1499074" y="501127"/>
                    <a:pt x="1520331" y="483048"/>
                    <a:pt x="1536432" y="459602"/>
                  </a:cubicBezTo>
                  <a:lnTo>
                    <a:pt x="1457760" y="409885"/>
                  </a:lnTo>
                  <a:cubicBezTo>
                    <a:pt x="1449921" y="420478"/>
                    <a:pt x="1439823" y="429094"/>
                    <a:pt x="1427393" y="435803"/>
                  </a:cubicBezTo>
                  <a:cubicBezTo>
                    <a:pt x="1414964" y="442512"/>
                    <a:pt x="1399781" y="445760"/>
                    <a:pt x="1381843" y="445760"/>
                  </a:cubicBezTo>
                  <a:cubicBezTo>
                    <a:pt x="1371744" y="445760"/>
                    <a:pt x="1361928" y="444136"/>
                    <a:pt x="1352535" y="440958"/>
                  </a:cubicBezTo>
                  <a:cubicBezTo>
                    <a:pt x="1343072" y="437710"/>
                    <a:pt x="1334597" y="433260"/>
                    <a:pt x="1326970" y="427470"/>
                  </a:cubicBezTo>
                  <a:cubicBezTo>
                    <a:pt x="1319414" y="421749"/>
                    <a:pt x="1313128" y="414970"/>
                    <a:pt x="1308326" y="407131"/>
                  </a:cubicBezTo>
                  <a:cubicBezTo>
                    <a:pt x="1303524" y="399292"/>
                    <a:pt x="1300628" y="390535"/>
                    <a:pt x="1299710" y="380930"/>
                  </a:cubicBezTo>
                  <a:lnTo>
                    <a:pt x="1548862" y="380930"/>
                  </a:lnTo>
                  <a:cubicBezTo>
                    <a:pt x="1549285" y="376764"/>
                    <a:pt x="1549568" y="372456"/>
                    <a:pt x="1549568" y="367795"/>
                  </a:cubicBezTo>
                  <a:lnTo>
                    <a:pt x="1549568" y="353953"/>
                  </a:lnTo>
                  <a:cubicBezTo>
                    <a:pt x="1549568" y="324504"/>
                    <a:pt x="1545331" y="298303"/>
                    <a:pt x="1536785" y="275281"/>
                  </a:cubicBezTo>
                  <a:moveTo>
                    <a:pt x="1299710" y="310592"/>
                  </a:moveTo>
                  <a:cubicBezTo>
                    <a:pt x="1300134" y="301835"/>
                    <a:pt x="1302465" y="293431"/>
                    <a:pt x="1306631" y="285380"/>
                  </a:cubicBezTo>
                  <a:cubicBezTo>
                    <a:pt x="1310798" y="277329"/>
                    <a:pt x="1316306" y="270338"/>
                    <a:pt x="1323227" y="264335"/>
                  </a:cubicBezTo>
                  <a:cubicBezTo>
                    <a:pt x="1330148" y="258332"/>
                    <a:pt x="1338199" y="253600"/>
                    <a:pt x="1347380" y="250211"/>
                  </a:cubicBezTo>
                  <a:cubicBezTo>
                    <a:pt x="1356560" y="246750"/>
                    <a:pt x="1366730" y="245055"/>
                    <a:pt x="1377747" y="245055"/>
                  </a:cubicBezTo>
                  <a:cubicBezTo>
                    <a:pt x="1400275" y="245055"/>
                    <a:pt x="1417224" y="251482"/>
                    <a:pt x="1428453" y="264405"/>
                  </a:cubicBezTo>
                  <a:cubicBezTo>
                    <a:pt x="1439752" y="277258"/>
                    <a:pt x="1445331" y="292724"/>
                    <a:pt x="1445331" y="310662"/>
                  </a:cubicBezTo>
                  <a:lnTo>
                    <a:pt x="1299710" y="310662"/>
                  </a:lnTo>
                  <a:close/>
                  <a:moveTo>
                    <a:pt x="1032904" y="381707"/>
                  </a:moveTo>
                  <a:cubicBezTo>
                    <a:pt x="1029020" y="392300"/>
                    <a:pt x="1023441" y="401481"/>
                    <a:pt x="1016379" y="409320"/>
                  </a:cubicBezTo>
                  <a:cubicBezTo>
                    <a:pt x="1009246" y="417159"/>
                    <a:pt x="1000489" y="423444"/>
                    <a:pt x="990108" y="428317"/>
                  </a:cubicBezTo>
                  <a:cubicBezTo>
                    <a:pt x="979797" y="433119"/>
                    <a:pt x="968144" y="435591"/>
                    <a:pt x="955291" y="435591"/>
                  </a:cubicBezTo>
                  <a:cubicBezTo>
                    <a:pt x="942438" y="435591"/>
                    <a:pt x="930998" y="433190"/>
                    <a:pt x="921111" y="428317"/>
                  </a:cubicBezTo>
                  <a:cubicBezTo>
                    <a:pt x="911224" y="423444"/>
                    <a:pt x="902820" y="417018"/>
                    <a:pt x="895899" y="408967"/>
                  </a:cubicBezTo>
                  <a:cubicBezTo>
                    <a:pt x="888978" y="400916"/>
                    <a:pt x="883682" y="391594"/>
                    <a:pt x="880009" y="381001"/>
                  </a:cubicBezTo>
                  <a:cubicBezTo>
                    <a:pt x="876337" y="370408"/>
                    <a:pt x="874501" y="359391"/>
                    <a:pt x="874501" y="347880"/>
                  </a:cubicBezTo>
                  <a:cubicBezTo>
                    <a:pt x="874501" y="336368"/>
                    <a:pt x="876337" y="324645"/>
                    <a:pt x="880009" y="314052"/>
                  </a:cubicBezTo>
                  <a:cubicBezTo>
                    <a:pt x="883682" y="303459"/>
                    <a:pt x="888978" y="294278"/>
                    <a:pt x="895899" y="286439"/>
                  </a:cubicBezTo>
                  <a:cubicBezTo>
                    <a:pt x="902820" y="278600"/>
                    <a:pt x="911224" y="272386"/>
                    <a:pt x="921111" y="267795"/>
                  </a:cubicBezTo>
                  <a:cubicBezTo>
                    <a:pt x="930998" y="263205"/>
                    <a:pt x="942368" y="260874"/>
                    <a:pt x="955291" y="260874"/>
                  </a:cubicBezTo>
                  <a:cubicBezTo>
                    <a:pt x="968215" y="260874"/>
                    <a:pt x="979656" y="263205"/>
                    <a:pt x="989825" y="267795"/>
                  </a:cubicBezTo>
                  <a:cubicBezTo>
                    <a:pt x="999924" y="272386"/>
                    <a:pt x="1008681" y="278742"/>
                    <a:pt x="1016025" y="286792"/>
                  </a:cubicBezTo>
                  <a:cubicBezTo>
                    <a:pt x="1023370" y="294843"/>
                    <a:pt x="1029020" y="304165"/>
                    <a:pt x="1032904" y="314758"/>
                  </a:cubicBezTo>
                  <a:cubicBezTo>
                    <a:pt x="1036788" y="325351"/>
                    <a:pt x="1038765" y="336368"/>
                    <a:pt x="1038765" y="347880"/>
                  </a:cubicBezTo>
                  <a:cubicBezTo>
                    <a:pt x="1038765" y="359391"/>
                    <a:pt x="1036788" y="371114"/>
                    <a:pt x="1032904" y="381707"/>
                  </a:cubicBezTo>
                  <a:moveTo>
                    <a:pt x="1146463" y="178106"/>
                  </a:moveTo>
                  <a:lnTo>
                    <a:pt x="1039472" y="178106"/>
                  </a:lnTo>
                  <a:lnTo>
                    <a:pt x="1039472" y="222315"/>
                  </a:lnTo>
                  <a:lnTo>
                    <a:pt x="1038059" y="222315"/>
                  </a:lnTo>
                  <a:cubicBezTo>
                    <a:pt x="1026124" y="203954"/>
                    <a:pt x="1010235" y="190324"/>
                    <a:pt x="990461" y="181567"/>
                  </a:cubicBezTo>
                  <a:cubicBezTo>
                    <a:pt x="970687" y="172810"/>
                    <a:pt x="949995" y="168431"/>
                    <a:pt x="928385" y="168431"/>
                  </a:cubicBezTo>
                  <a:cubicBezTo>
                    <a:pt x="902608" y="168431"/>
                    <a:pt x="879586" y="173375"/>
                    <a:pt x="859317" y="183262"/>
                  </a:cubicBezTo>
                  <a:cubicBezTo>
                    <a:pt x="839049" y="193149"/>
                    <a:pt x="821959" y="206425"/>
                    <a:pt x="807905" y="222951"/>
                  </a:cubicBezTo>
                  <a:cubicBezTo>
                    <a:pt x="793852" y="239547"/>
                    <a:pt x="783188" y="258614"/>
                    <a:pt x="775843" y="280225"/>
                  </a:cubicBezTo>
                  <a:cubicBezTo>
                    <a:pt x="768499" y="301835"/>
                    <a:pt x="764826" y="324645"/>
                    <a:pt x="764826" y="348586"/>
                  </a:cubicBezTo>
                  <a:cubicBezTo>
                    <a:pt x="764826" y="372526"/>
                    <a:pt x="768499" y="395196"/>
                    <a:pt x="775843" y="416523"/>
                  </a:cubicBezTo>
                  <a:cubicBezTo>
                    <a:pt x="783188" y="437921"/>
                    <a:pt x="793922" y="456636"/>
                    <a:pt x="807905" y="472808"/>
                  </a:cubicBezTo>
                  <a:cubicBezTo>
                    <a:pt x="821959" y="488910"/>
                    <a:pt x="839049" y="501692"/>
                    <a:pt x="859317" y="511155"/>
                  </a:cubicBezTo>
                  <a:cubicBezTo>
                    <a:pt x="879586" y="520619"/>
                    <a:pt x="902820" y="525280"/>
                    <a:pt x="929020" y="525280"/>
                  </a:cubicBezTo>
                  <a:cubicBezTo>
                    <a:pt x="952043" y="525280"/>
                    <a:pt x="972523" y="521184"/>
                    <a:pt x="990461" y="512850"/>
                  </a:cubicBezTo>
                  <a:cubicBezTo>
                    <a:pt x="1008398" y="504588"/>
                    <a:pt x="1022664" y="493500"/>
                    <a:pt x="1033257" y="479729"/>
                  </a:cubicBezTo>
                  <a:lnTo>
                    <a:pt x="1035305" y="479729"/>
                  </a:lnTo>
                  <a:lnTo>
                    <a:pt x="1035305" y="500421"/>
                  </a:lnTo>
                  <a:cubicBezTo>
                    <a:pt x="1035305" y="529376"/>
                    <a:pt x="1027395" y="552610"/>
                    <a:pt x="1011506" y="570124"/>
                  </a:cubicBezTo>
                  <a:cubicBezTo>
                    <a:pt x="995616" y="587568"/>
                    <a:pt x="971110" y="596325"/>
                    <a:pt x="937989" y="596325"/>
                  </a:cubicBezTo>
                  <a:cubicBezTo>
                    <a:pt x="918710" y="596325"/>
                    <a:pt x="899006" y="592723"/>
                    <a:pt x="878950" y="585590"/>
                  </a:cubicBezTo>
                  <a:cubicBezTo>
                    <a:pt x="858964" y="578457"/>
                    <a:pt x="840673" y="567511"/>
                    <a:pt x="824077" y="552822"/>
                  </a:cubicBezTo>
                  <a:lnTo>
                    <a:pt x="767510" y="633613"/>
                  </a:lnTo>
                  <a:cubicBezTo>
                    <a:pt x="790956" y="651056"/>
                    <a:pt x="818710" y="664403"/>
                    <a:pt x="850702" y="673655"/>
                  </a:cubicBezTo>
                  <a:cubicBezTo>
                    <a:pt x="882693" y="682835"/>
                    <a:pt x="913837" y="687426"/>
                    <a:pt x="944204" y="687426"/>
                  </a:cubicBezTo>
                  <a:cubicBezTo>
                    <a:pt x="974571" y="687426"/>
                    <a:pt x="1002254" y="683400"/>
                    <a:pt x="1027395" y="675349"/>
                  </a:cubicBezTo>
                  <a:cubicBezTo>
                    <a:pt x="1052466" y="667299"/>
                    <a:pt x="1073723" y="655081"/>
                    <a:pt x="1091237" y="638768"/>
                  </a:cubicBezTo>
                  <a:cubicBezTo>
                    <a:pt x="1108680" y="622454"/>
                    <a:pt x="1122240" y="601833"/>
                    <a:pt x="1131915" y="576974"/>
                  </a:cubicBezTo>
                  <a:cubicBezTo>
                    <a:pt x="1141590" y="552116"/>
                    <a:pt x="1146392" y="522879"/>
                    <a:pt x="1146392" y="489334"/>
                  </a:cubicBezTo>
                  <a:lnTo>
                    <a:pt x="1146392" y="178036"/>
                  </a:lnTo>
                  <a:close/>
                  <a:moveTo>
                    <a:pt x="724078" y="521819"/>
                  </a:moveTo>
                  <a:lnTo>
                    <a:pt x="724078" y="309250"/>
                  </a:lnTo>
                  <a:cubicBezTo>
                    <a:pt x="724078" y="292230"/>
                    <a:pt x="721889" y="275210"/>
                    <a:pt x="717510" y="258191"/>
                  </a:cubicBezTo>
                  <a:cubicBezTo>
                    <a:pt x="713132" y="241171"/>
                    <a:pt x="705999" y="226129"/>
                    <a:pt x="696112" y="212993"/>
                  </a:cubicBezTo>
                  <a:cubicBezTo>
                    <a:pt x="686225" y="199858"/>
                    <a:pt x="673231" y="189194"/>
                    <a:pt x="657129" y="180931"/>
                  </a:cubicBezTo>
                  <a:cubicBezTo>
                    <a:pt x="641028" y="172669"/>
                    <a:pt x="621466" y="168502"/>
                    <a:pt x="598443" y="168502"/>
                  </a:cubicBezTo>
                  <a:cubicBezTo>
                    <a:pt x="586437" y="168502"/>
                    <a:pt x="575209" y="170126"/>
                    <a:pt x="564616" y="173375"/>
                  </a:cubicBezTo>
                  <a:cubicBezTo>
                    <a:pt x="554022" y="176553"/>
                    <a:pt x="544277" y="180719"/>
                    <a:pt x="535237" y="185804"/>
                  </a:cubicBezTo>
                  <a:cubicBezTo>
                    <a:pt x="526268" y="190889"/>
                    <a:pt x="518429" y="196962"/>
                    <a:pt x="511791" y="204095"/>
                  </a:cubicBezTo>
                  <a:cubicBezTo>
                    <a:pt x="505082" y="211228"/>
                    <a:pt x="499715" y="218502"/>
                    <a:pt x="495548" y="225846"/>
                  </a:cubicBezTo>
                  <a:lnTo>
                    <a:pt x="494136" y="225846"/>
                  </a:lnTo>
                  <a:lnTo>
                    <a:pt x="494136" y="178248"/>
                  </a:lnTo>
                  <a:lnTo>
                    <a:pt x="384391" y="178248"/>
                  </a:lnTo>
                  <a:lnTo>
                    <a:pt x="384391" y="521960"/>
                  </a:lnTo>
                  <a:lnTo>
                    <a:pt x="498302" y="521960"/>
                  </a:lnTo>
                  <a:lnTo>
                    <a:pt x="498302" y="335591"/>
                  </a:lnTo>
                  <a:cubicBezTo>
                    <a:pt x="498302" y="325916"/>
                    <a:pt x="499574" y="316594"/>
                    <a:pt x="502116" y="307626"/>
                  </a:cubicBezTo>
                  <a:cubicBezTo>
                    <a:pt x="504658" y="298657"/>
                    <a:pt x="508472" y="290747"/>
                    <a:pt x="513486" y="283826"/>
                  </a:cubicBezTo>
                  <a:cubicBezTo>
                    <a:pt x="518500" y="276905"/>
                    <a:pt x="524856" y="271538"/>
                    <a:pt x="532483" y="267654"/>
                  </a:cubicBezTo>
                  <a:cubicBezTo>
                    <a:pt x="540110" y="263770"/>
                    <a:pt x="548938" y="261792"/>
                    <a:pt x="559037" y="261792"/>
                  </a:cubicBezTo>
                  <a:cubicBezTo>
                    <a:pt x="569135" y="261792"/>
                    <a:pt x="577539" y="263770"/>
                    <a:pt x="584248" y="267654"/>
                  </a:cubicBezTo>
                  <a:cubicBezTo>
                    <a:pt x="590887" y="271538"/>
                    <a:pt x="596113" y="276835"/>
                    <a:pt x="599785" y="283544"/>
                  </a:cubicBezTo>
                  <a:cubicBezTo>
                    <a:pt x="603457" y="290182"/>
                    <a:pt x="606070" y="297950"/>
                    <a:pt x="607694" y="306637"/>
                  </a:cubicBezTo>
                  <a:cubicBezTo>
                    <a:pt x="609319" y="315394"/>
                    <a:pt x="610096" y="324575"/>
                    <a:pt x="610096" y="334250"/>
                  </a:cubicBezTo>
                  <a:lnTo>
                    <a:pt x="610096" y="521960"/>
                  </a:lnTo>
                  <a:lnTo>
                    <a:pt x="723937" y="521960"/>
                  </a:lnTo>
                  <a:close/>
                  <a:moveTo>
                    <a:pt x="73870" y="286439"/>
                  </a:moveTo>
                  <a:cubicBezTo>
                    <a:pt x="84463" y="276764"/>
                    <a:pt x="97245" y="268501"/>
                    <a:pt x="112217" y="261581"/>
                  </a:cubicBezTo>
                  <a:cubicBezTo>
                    <a:pt x="127189" y="254660"/>
                    <a:pt x="142725" y="251199"/>
                    <a:pt x="158827" y="251199"/>
                  </a:cubicBezTo>
                  <a:cubicBezTo>
                    <a:pt x="176270" y="251199"/>
                    <a:pt x="191030" y="255225"/>
                    <a:pt x="202965" y="263275"/>
                  </a:cubicBezTo>
                  <a:cubicBezTo>
                    <a:pt x="214900" y="271326"/>
                    <a:pt x="220903" y="283897"/>
                    <a:pt x="220903" y="300917"/>
                  </a:cubicBezTo>
                  <a:lnTo>
                    <a:pt x="220903" y="306425"/>
                  </a:lnTo>
                  <a:cubicBezTo>
                    <a:pt x="196044" y="306425"/>
                    <a:pt x="170550" y="307837"/>
                    <a:pt x="144279" y="310592"/>
                  </a:cubicBezTo>
                  <a:cubicBezTo>
                    <a:pt x="118078" y="313346"/>
                    <a:pt x="94209" y="318854"/>
                    <a:pt x="72810" y="327188"/>
                  </a:cubicBezTo>
                  <a:cubicBezTo>
                    <a:pt x="51412" y="335450"/>
                    <a:pt x="33898" y="347244"/>
                    <a:pt x="20339" y="362357"/>
                  </a:cubicBezTo>
                  <a:cubicBezTo>
                    <a:pt x="6780" y="377540"/>
                    <a:pt x="0" y="397597"/>
                    <a:pt x="0" y="422385"/>
                  </a:cubicBezTo>
                  <a:cubicBezTo>
                    <a:pt x="0" y="442653"/>
                    <a:pt x="3884" y="459673"/>
                    <a:pt x="11723" y="473444"/>
                  </a:cubicBezTo>
                  <a:cubicBezTo>
                    <a:pt x="19562" y="487286"/>
                    <a:pt x="29520" y="498302"/>
                    <a:pt x="41737" y="506565"/>
                  </a:cubicBezTo>
                  <a:cubicBezTo>
                    <a:pt x="53884" y="514828"/>
                    <a:pt x="67373" y="520831"/>
                    <a:pt x="82132" y="524503"/>
                  </a:cubicBezTo>
                  <a:cubicBezTo>
                    <a:pt x="96822" y="528175"/>
                    <a:pt x="111158" y="530011"/>
                    <a:pt x="124929" y="530011"/>
                  </a:cubicBezTo>
                  <a:cubicBezTo>
                    <a:pt x="145621" y="530011"/>
                    <a:pt x="164830" y="526057"/>
                    <a:pt x="182556" y="518288"/>
                  </a:cubicBezTo>
                  <a:cubicBezTo>
                    <a:pt x="200281" y="510449"/>
                    <a:pt x="213488" y="499432"/>
                    <a:pt x="222245" y="485167"/>
                  </a:cubicBezTo>
                  <a:lnTo>
                    <a:pt x="224293" y="485167"/>
                  </a:lnTo>
                  <a:lnTo>
                    <a:pt x="224293" y="521749"/>
                  </a:lnTo>
                  <a:lnTo>
                    <a:pt x="327823" y="521749"/>
                  </a:lnTo>
                  <a:lnTo>
                    <a:pt x="327823" y="348515"/>
                  </a:lnTo>
                  <a:cubicBezTo>
                    <a:pt x="327823" y="317230"/>
                    <a:pt x="324928" y="290182"/>
                    <a:pt x="319207" y="267442"/>
                  </a:cubicBezTo>
                  <a:cubicBezTo>
                    <a:pt x="313416" y="244632"/>
                    <a:pt x="304377" y="225776"/>
                    <a:pt x="291948" y="210875"/>
                  </a:cubicBezTo>
                  <a:cubicBezTo>
                    <a:pt x="279518" y="195903"/>
                    <a:pt x="263275" y="184886"/>
                    <a:pt x="243290" y="177753"/>
                  </a:cubicBezTo>
                  <a:cubicBezTo>
                    <a:pt x="223233" y="170621"/>
                    <a:pt x="198798" y="167019"/>
                    <a:pt x="169773" y="167019"/>
                  </a:cubicBezTo>
                  <a:cubicBezTo>
                    <a:pt x="140748" y="167019"/>
                    <a:pt x="114194" y="171821"/>
                    <a:pt x="87288" y="181496"/>
                  </a:cubicBezTo>
                  <a:cubicBezTo>
                    <a:pt x="60381" y="191171"/>
                    <a:pt x="36794" y="205649"/>
                    <a:pt x="16525" y="224999"/>
                  </a:cubicBezTo>
                  <a:lnTo>
                    <a:pt x="73799" y="286439"/>
                  </a:lnTo>
                  <a:close/>
                  <a:moveTo>
                    <a:pt x="224363" y="383755"/>
                  </a:moveTo>
                  <a:cubicBezTo>
                    <a:pt x="224363" y="405365"/>
                    <a:pt x="218290" y="422526"/>
                    <a:pt x="206072" y="435167"/>
                  </a:cubicBezTo>
                  <a:cubicBezTo>
                    <a:pt x="193855" y="447808"/>
                    <a:pt x="176270" y="454164"/>
                    <a:pt x="153248" y="454164"/>
                  </a:cubicBezTo>
                  <a:cubicBezTo>
                    <a:pt x="147739" y="454164"/>
                    <a:pt x="141948" y="453599"/>
                    <a:pt x="136016" y="452469"/>
                  </a:cubicBezTo>
                  <a:cubicBezTo>
                    <a:pt x="130013" y="451339"/>
                    <a:pt x="124717" y="449362"/>
                    <a:pt x="120126" y="446608"/>
                  </a:cubicBezTo>
                  <a:cubicBezTo>
                    <a:pt x="115536" y="443854"/>
                    <a:pt x="111723" y="440181"/>
                    <a:pt x="108756" y="435591"/>
                  </a:cubicBezTo>
                  <a:cubicBezTo>
                    <a:pt x="105790" y="431001"/>
                    <a:pt x="104307" y="425492"/>
                    <a:pt x="104307" y="418995"/>
                  </a:cubicBezTo>
                  <a:cubicBezTo>
                    <a:pt x="104307" y="408896"/>
                    <a:pt x="107556" y="400704"/>
                    <a:pt x="113982" y="394489"/>
                  </a:cubicBezTo>
                  <a:cubicBezTo>
                    <a:pt x="120409" y="388275"/>
                    <a:pt x="128601" y="383543"/>
                    <a:pt x="138488" y="380295"/>
                  </a:cubicBezTo>
                  <a:cubicBezTo>
                    <a:pt x="148375" y="377046"/>
                    <a:pt x="159674" y="374857"/>
                    <a:pt x="172315" y="373727"/>
                  </a:cubicBezTo>
                  <a:cubicBezTo>
                    <a:pt x="184957" y="372597"/>
                    <a:pt x="197527" y="372032"/>
                    <a:pt x="209956" y="372032"/>
                  </a:cubicBezTo>
                  <a:lnTo>
                    <a:pt x="224434" y="372032"/>
                  </a:lnTo>
                  <a:lnTo>
                    <a:pt x="224434" y="383755"/>
                  </a:lnTo>
                  <a:close/>
                </a:path>
              </a:pathLst>
            </a:custGeom>
            <a:solidFill>
              <a:srgbClr val="75C044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B046751F-C1CF-BC50-C21D-0F81D08AF89A}"/>
                </a:ext>
              </a:extLst>
            </p:cNvPr>
            <p:cNvSpPr/>
            <p:nvPr/>
          </p:nvSpPr>
          <p:spPr>
            <a:xfrm>
              <a:off x="7402969" y="6291486"/>
              <a:ext cx="301057" cy="365887"/>
            </a:xfrm>
            <a:custGeom>
              <a:avLst/>
              <a:gdLst>
                <a:gd name="connsiteX0" fmla="*/ 71 w 301057"/>
                <a:gd name="connsiteY0" fmla="*/ 48305 h 365887"/>
                <a:gd name="connsiteX1" fmla="*/ 62570 w 301057"/>
                <a:gd name="connsiteY1" fmla="*/ 12076 h 365887"/>
                <a:gd name="connsiteX2" fmla="*/ 138135 w 301057"/>
                <a:gd name="connsiteY2" fmla="*/ 0 h 365887"/>
                <a:gd name="connsiteX3" fmla="*/ 188205 w 301057"/>
                <a:gd name="connsiteY3" fmla="*/ 6568 h 365887"/>
                <a:gd name="connsiteX4" fmla="*/ 234109 w 301057"/>
                <a:gd name="connsiteY4" fmla="*/ 26907 h 365887"/>
                <a:gd name="connsiteX5" fmla="*/ 267936 w 301057"/>
                <a:gd name="connsiteY5" fmla="*/ 62429 h 365887"/>
                <a:gd name="connsiteX6" fmla="*/ 281072 w 301057"/>
                <a:gd name="connsiteY6" fmla="*/ 115183 h 365887"/>
                <a:gd name="connsiteX7" fmla="*/ 272103 w 301057"/>
                <a:gd name="connsiteY7" fmla="*/ 156638 h 365887"/>
                <a:gd name="connsiteX8" fmla="*/ 248939 w 301057"/>
                <a:gd name="connsiteY8" fmla="*/ 185663 h 365887"/>
                <a:gd name="connsiteX9" fmla="*/ 216807 w 301057"/>
                <a:gd name="connsiteY9" fmla="*/ 204307 h 365887"/>
                <a:gd name="connsiteX10" fmla="*/ 180931 w 301057"/>
                <a:gd name="connsiteY10" fmla="*/ 215324 h 365887"/>
                <a:gd name="connsiteX11" fmla="*/ 129166 w 301057"/>
                <a:gd name="connsiteY11" fmla="*/ 231213 h 365887"/>
                <a:gd name="connsiteX12" fmla="*/ 112570 w 301057"/>
                <a:gd name="connsiteY12" fmla="*/ 254660 h 365887"/>
                <a:gd name="connsiteX13" fmla="*/ 126059 w 301057"/>
                <a:gd name="connsiteY13" fmla="*/ 277823 h 365887"/>
                <a:gd name="connsiteX14" fmla="*/ 153318 w 301057"/>
                <a:gd name="connsiteY14" fmla="*/ 284391 h 365887"/>
                <a:gd name="connsiteX15" fmla="*/ 200282 w 301057"/>
                <a:gd name="connsiteY15" fmla="*/ 273374 h 365887"/>
                <a:gd name="connsiteX16" fmla="*/ 237569 w 301057"/>
                <a:gd name="connsiteY16" fmla="*/ 245761 h 365887"/>
                <a:gd name="connsiteX17" fmla="*/ 301058 w 301057"/>
                <a:gd name="connsiteY17" fmla="*/ 312710 h 365887"/>
                <a:gd name="connsiteX18" fmla="*/ 233756 w 301057"/>
                <a:gd name="connsiteY18" fmla="*/ 352399 h 365887"/>
                <a:gd name="connsiteX19" fmla="*/ 151270 w 301057"/>
                <a:gd name="connsiteY19" fmla="*/ 365888 h 365887"/>
                <a:gd name="connsiteX20" fmla="*/ 98799 w 301057"/>
                <a:gd name="connsiteY20" fmla="*/ 359673 h 365887"/>
                <a:gd name="connsiteX21" fmla="*/ 51483 w 301057"/>
                <a:gd name="connsiteY21" fmla="*/ 339687 h 365887"/>
                <a:gd name="connsiteX22" fmla="*/ 17302 w 301057"/>
                <a:gd name="connsiteY22" fmla="*/ 303459 h 365887"/>
                <a:gd name="connsiteX23" fmla="*/ 4167 w 301057"/>
                <a:gd name="connsiteY23" fmla="*/ 248586 h 365887"/>
                <a:gd name="connsiteX24" fmla="*/ 13842 w 301057"/>
                <a:gd name="connsiteY24" fmla="*/ 205790 h 365887"/>
                <a:gd name="connsiteX25" fmla="*/ 39406 w 301057"/>
                <a:gd name="connsiteY25" fmla="*/ 175423 h 365887"/>
                <a:gd name="connsiteX26" fmla="*/ 74929 w 301057"/>
                <a:gd name="connsiteY26" fmla="*/ 155437 h 365887"/>
                <a:gd name="connsiteX27" fmla="*/ 113912 w 301057"/>
                <a:gd name="connsiteY27" fmla="*/ 143714 h 365887"/>
                <a:gd name="connsiteX28" fmla="*/ 161864 w 301057"/>
                <a:gd name="connsiteY28" fmla="*/ 129943 h 365887"/>
                <a:gd name="connsiteX29" fmla="*/ 176694 w 301057"/>
                <a:gd name="connsiteY29" fmla="*/ 109251 h 365887"/>
                <a:gd name="connsiteX30" fmla="*/ 163205 w 301057"/>
                <a:gd name="connsiteY30" fmla="*/ 87853 h 365887"/>
                <a:gd name="connsiteX31" fmla="*/ 133898 w 301057"/>
                <a:gd name="connsiteY31" fmla="*/ 81638 h 365887"/>
                <a:gd name="connsiteX32" fmla="*/ 94562 w 301057"/>
                <a:gd name="connsiteY32" fmla="*/ 90607 h 365887"/>
                <a:gd name="connsiteX33" fmla="*/ 62146 w 301057"/>
                <a:gd name="connsiteY33" fmla="*/ 112711 h 365887"/>
                <a:gd name="connsiteX34" fmla="*/ 0 w 301057"/>
                <a:gd name="connsiteY34" fmla="*/ 48517 h 365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301057" h="365887">
                  <a:moveTo>
                    <a:pt x="71" y="48305"/>
                  </a:moveTo>
                  <a:cubicBezTo>
                    <a:pt x="17090" y="32203"/>
                    <a:pt x="37923" y="20127"/>
                    <a:pt x="62570" y="12076"/>
                  </a:cubicBezTo>
                  <a:cubicBezTo>
                    <a:pt x="87217" y="4025"/>
                    <a:pt x="112358" y="0"/>
                    <a:pt x="138135" y="0"/>
                  </a:cubicBezTo>
                  <a:cubicBezTo>
                    <a:pt x="154660" y="0"/>
                    <a:pt x="171397" y="2189"/>
                    <a:pt x="188205" y="6568"/>
                  </a:cubicBezTo>
                  <a:cubicBezTo>
                    <a:pt x="205013" y="10946"/>
                    <a:pt x="220267" y="17726"/>
                    <a:pt x="234109" y="26907"/>
                  </a:cubicBezTo>
                  <a:cubicBezTo>
                    <a:pt x="247880" y="36087"/>
                    <a:pt x="259179" y="47952"/>
                    <a:pt x="267936" y="62429"/>
                  </a:cubicBezTo>
                  <a:cubicBezTo>
                    <a:pt x="276693" y="76906"/>
                    <a:pt x="281072" y="94491"/>
                    <a:pt x="281072" y="115183"/>
                  </a:cubicBezTo>
                  <a:cubicBezTo>
                    <a:pt x="281072" y="131285"/>
                    <a:pt x="278106" y="145126"/>
                    <a:pt x="272103" y="156638"/>
                  </a:cubicBezTo>
                  <a:cubicBezTo>
                    <a:pt x="266100" y="168149"/>
                    <a:pt x="258403" y="177824"/>
                    <a:pt x="248939" y="185663"/>
                  </a:cubicBezTo>
                  <a:cubicBezTo>
                    <a:pt x="239476" y="193502"/>
                    <a:pt x="228812" y="199716"/>
                    <a:pt x="216807" y="204307"/>
                  </a:cubicBezTo>
                  <a:cubicBezTo>
                    <a:pt x="204872" y="208897"/>
                    <a:pt x="192937" y="212569"/>
                    <a:pt x="180931" y="215324"/>
                  </a:cubicBezTo>
                  <a:cubicBezTo>
                    <a:pt x="157485" y="220832"/>
                    <a:pt x="140183" y="226129"/>
                    <a:pt x="129166" y="231213"/>
                  </a:cubicBezTo>
                  <a:cubicBezTo>
                    <a:pt x="118149" y="236298"/>
                    <a:pt x="112570" y="244067"/>
                    <a:pt x="112570" y="254660"/>
                  </a:cubicBezTo>
                  <a:cubicBezTo>
                    <a:pt x="112570" y="265253"/>
                    <a:pt x="117090" y="273445"/>
                    <a:pt x="126059" y="277823"/>
                  </a:cubicBezTo>
                  <a:cubicBezTo>
                    <a:pt x="135027" y="282202"/>
                    <a:pt x="144138" y="284391"/>
                    <a:pt x="153318" y="284391"/>
                  </a:cubicBezTo>
                  <a:cubicBezTo>
                    <a:pt x="169914" y="284391"/>
                    <a:pt x="185522" y="280719"/>
                    <a:pt x="200282" y="273374"/>
                  </a:cubicBezTo>
                  <a:cubicBezTo>
                    <a:pt x="215041" y="266030"/>
                    <a:pt x="227470" y="256778"/>
                    <a:pt x="237569" y="245761"/>
                  </a:cubicBezTo>
                  <a:lnTo>
                    <a:pt x="301058" y="312710"/>
                  </a:lnTo>
                  <a:cubicBezTo>
                    <a:pt x="283120" y="330224"/>
                    <a:pt x="260662" y="343430"/>
                    <a:pt x="233756" y="352399"/>
                  </a:cubicBezTo>
                  <a:cubicBezTo>
                    <a:pt x="206849" y="361368"/>
                    <a:pt x="179378" y="365888"/>
                    <a:pt x="151270" y="365888"/>
                  </a:cubicBezTo>
                  <a:cubicBezTo>
                    <a:pt x="133756" y="365888"/>
                    <a:pt x="116313" y="363840"/>
                    <a:pt x="98799" y="359673"/>
                  </a:cubicBezTo>
                  <a:cubicBezTo>
                    <a:pt x="81285" y="355577"/>
                    <a:pt x="65536" y="348868"/>
                    <a:pt x="51483" y="339687"/>
                  </a:cubicBezTo>
                  <a:cubicBezTo>
                    <a:pt x="37429" y="330507"/>
                    <a:pt x="26059" y="318431"/>
                    <a:pt x="17302" y="303459"/>
                  </a:cubicBezTo>
                  <a:cubicBezTo>
                    <a:pt x="8545" y="288487"/>
                    <a:pt x="4167" y="270196"/>
                    <a:pt x="4167" y="248586"/>
                  </a:cubicBezTo>
                  <a:cubicBezTo>
                    <a:pt x="4167" y="231990"/>
                    <a:pt x="7345" y="217725"/>
                    <a:pt x="13842" y="205790"/>
                  </a:cubicBezTo>
                  <a:cubicBezTo>
                    <a:pt x="20268" y="193784"/>
                    <a:pt x="28813" y="183685"/>
                    <a:pt x="39406" y="175423"/>
                  </a:cubicBezTo>
                  <a:cubicBezTo>
                    <a:pt x="50000" y="167160"/>
                    <a:pt x="61864" y="160522"/>
                    <a:pt x="74929" y="155437"/>
                  </a:cubicBezTo>
                  <a:cubicBezTo>
                    <a:pt x="88064" y="150423"/>
                    <a:pt x="101059" y="146468"/>
                    <a:pt x="113912" y="143714"/>
                  </a:cubicBezTo>
                  <a:cubicBezTo>
                    <a:pt x="136016" y="138700"/>
                    <a:pt x="151976" y="134039"/>
                    <a:pt x="161864" y="129943"/>
                  </a:cubicBezTo>
                  <a:cubicBezTo>
                    <a:pt x="171751" y="125776"/>
                    <a:pt x="176694" y="118926"/>
                    <a:pt x="176694" y="109251"/>
                  </a:cubicBezTo>
                  <a:cubicBezTo>
                    <a:pt x="176694" y="99576"/>
                    <a:pt x="172245" y="92019"/>
                    <a:pt x="163205" y="87853"/>
                  </a:cubicBezTo>
                  <a:cubicBezTo>
                    <a:pt x="154236" y="83686"/>
                    <a:pt x="144491" y="81638"/>
                    <a:pt x="133898" y="81638"/>
                  </a:cubicBezTo>
                  <a:cubicBezTo>
                    <a:pt x="120056" y="81638"/>
                    <a:pt x="106991" y="84604"/>
                    <a:pt x="94562" y="90607"/>
                  </a:cubicBezTo>
                  <a:cubicBezTo>
                    <a:pt x="82132" y="96610"/>
                    <a:pt x="71327" y="103954"/>
                    <a:pt x="62146" y="112711"/>
                  </a:cubicBezTo>
                  <a:lnTo>
                    <a:pt x="0" y="48517"/>
                  </a:lnTo>
                  <a:close/>
                </a:path>
              </a:pathLst>
            </a:custGeom>
            <a:solidFill>
              <a:srgbClr val="ED1C29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0189F1B9-DA6B-0F87-BE22-33986846B056}"/>
                </a:ext>
              </a:extLst>
            </p:cNvPr>
            <p:cNvSpPr/>
            <p:nvPr/>
          </p:nvSpPr>
          <p:spPr>
            <a:xfrm>
              <a:off x="7563350" y="5557521"/>
              <a:ext cx="1061306" cy="1256001"/>
            </a:xfrm>
            <a:custGeom>
              <a:avLst/>
              <a:gdLst>
                <a:gd name="connsiteX0" fmla="*/ 818640 w 1061306"/>
                <a:gd name="connsiteY0" fmla="*/ 1105220 h 1256001"/>
                <a:gd name="connsiteX1" fmla="*/ 680363 w 1061306"/>
                <a:gd name="connsiteY1" fmla="*/ 1242578 h 1256001"/>
                <a:gd name="connsiteX2" fmla="*/ 491311 w 1061306"/>
                <a:gd name="connsiteY2" fmla="*/ 1195121 h 1256001"/>
                <a:gd name="connsiteX3" fmla="*/ 379942 w 1061306"/>
                <a:gd name="connsiteY3" fmla="*/ 1001972 h 1256001"/>
                <a:gd name="connsiteX4" fmla="*/ 393360 w 1061306"/>
                <a:gd name="connsiteY4" fmla="*/ 635802 h 1256001"/>
                <a:gd name="connsiteX5" fmla="*/ 718640 w 1061306"/>
                <a:gd name="connsiteY5" fmla="*/ 319914 h 1256001"/>
                <a:gd name="connsiteX6" fmla="*/ 974218 w 1061306"/>
                <a:gd name="connsiteY6" fmla="*/ 0 h 1256001"/>
                <a:gd name="connsiteX7" fmla="*/ 1004373 w 1061306"/>
                <a:gd name="connsiteY7" fmla="*/ 48305 h 1256001"/>
                <a:gd name="connsiteX8" fmla="*/ 997240 w 1061306"/>
                <a:gd name="connsiteY8" fmla="*/ 326834 h 1256001"/>
                <a:gd name="connsiteX9" fmla="*/ 738132 w 1061306"/>
                <a:gd name="connsiteY9" fmla="*/ 429235 h 1256001"/>
                <a:gd name="connsiteX10" fmla="*/ 743499 w 1061306"/>
                <a:gd name="connsiteY10" fmla="*/ 432272 h 1256001"/>
                <a:gd name="connsiteX11" fmla="*/ 956421 w 1061306"/>
                <a:gd name="connsiteY11" fmla="*/ 430224 h 1256001"/>
                <a:gd name="connsiteX12" fmla="*/ 1053314 w 1061306"/>
                <a:gd name="connsiteY12" fmla="*/ 309179 h 1256001"/>
                <a:gd name="connsiteX13" fmla="*/ 1056703 w 1061306"/>
                <a:gd name="connsiteY13" fmla="*/ 325281 h 1256001"/>
                <a:gd name="connsiteX14" fmla="*/ 936577 w 1061306"/>
                <a:gd name="connsiteY14" fmla="*/ 567299 h 1256001"/>
                <a:gd name="connsiteX15" fmla="*/ 659319 w 1061306"/>
                <a:gd name="connsiteY15" fmla="*/ 507413 h 1256001"/>
                <a:gd name="connsiteX16" fmla="*/ 816239 w 1061306"/>
                <a:gd name="connsiteY16" fmla="*/ 656988 h 1256001"/>
                <a:gd name="connsiteX17" fmla="*/ 1030503 w 1061306"/>
                <a:gd name="connsiteY17" fmla="*/ 580505 h 1256001"/>
                <a:gd name="connsiteX18" fmla="*/ 1030503 w 1061306"/>
                <a:gd name="connsiteY18" fmla="*/ 603669 h 1256001"/>
                <a:gd name="connsiteX19" fmla="*/ 913837 w 1061306"/>
                <a:gd name="connsiteY19" fmla="*/ 803880 h 1256001"/>
                <a:gd name="connsiteX20" fmla="*/ 695547 w 1061306"/>
                <a:gd name="connsiteY20" fmla="*/ 780434 h 1256001"/>
                <a:gd name="connsiteX21" fmla="*/ 577822 w 1061306"/>
                <a:gd name="connsiteY21" fmla="*/ 606706 h 1256001"/>
                <a:gd name="connsiteX22" fmla="*/ 576833 w 1061306"/>
                <a:gd name="connsiteY22" fmla="*/ 627822 h 1256001"/>
                <a:gd name="connsiteX23" fmla="*/ 701550 w 1061306"/>
                <a:gd name="connsiteY23" fmla="*/ 857834 h 1256001"/>
                <a:gd name="connsiteX24" fmla="*/ 969133 w 1061306"/>
                <a:gd name="connsiteY24" fmla="*/ 899077 h 1256001"/>
                <a:gd name="connsiteX25" fmla="*/ 959105 w 1061306"/>
                <a:gd name="connsiteY25" fmla="*/ 915179 h 1256001"/>
                <a:gd name="connsiteX26" fmla="*/ 669347 w 1061306"/>
                <a:gd name="connsiteY26" fmla="*/ 1015743 h 1256001"/>
                <a:gd name="connsiteX27" fmla="*/ 484884 w 1061306"/>
                <a:gd name="connsiteY27" fmla="*/ 758188 h 1256001"/>
                <a:gd name="connsiteX28" fmla="*/ 538203 w 1061306"/>
                <a:gd name="connsiteY28" fmla="*/ 1005997 h 1256001"/>
                <a:gd name="connsiteX29" fmla="*/ 818569 w 1061306"/>
                <a:gd name="connsiteY29" fmla="*/ 1105291 h 1256001"/>
                <a:gd name="connsiteX30" fmla="*/ 490252 w 1061306"/>
                <a:gd name="connsiteY30" fmla="*/ 1254372 h 1256001"/>
                <a:gd name="connsiteX31" fmla="*/ 333261 w 1061306"/>
                <a:gd name="connsiteY31" fmla="*/ 806634 h 1256001"/>
                <a:gd name="connsiteX32" fmla="*/ 0 w 1061306"/>
                <a:gd name="connsiteY32" fmla="*/ 1254372 h 1256001"/>
                <a:gd name="connsiteX33" fmla="*/ 309885 w 1061306"/>
                <a:gd name="connsiteY33" fmla="*/ 1093497 h 1256001"/>
                <a:gd name="connsiteX34" fmla="*/ 490252 w 1061306"/>
                <a:gd name="connsiteY34" fmla="*/ 1254372 h 1256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061306" h="1256001">
                  <a:moveTo>
                    <a:pt x="818640" y="1105220"/>
                  </a:moveTo>
                  <a:cubicBezTo>
                    <a:pt x="799854" y="1171886"/>
                    <a:pt x="747171" y="1224217"/>
                    <a:pt x="680363" y="1242578"/>
                  </a:cubicBezTo>
                  <a:cubicBezTo>
                    <a:pt x="613556" y="1260940"/>
                    <a:pt x="541523" y="1242861"/>
                    <a:pt x="491311" y="1195121"/>
                  </a:cubicBezTo>
                  <a:cubicBezTo>
                    <a:pt x="436368" y="1142932"/>
                    <a:pt x="397597" y="1075701"/>
                    <a:pt x="379942" y="1001972"/>
                  </a:cubicBezTo>
                  <a:cubicBezTo>
                    <a:pt x="350987" y="881139"/>
                    <a:pt x="355648" y="754163"/>
                    <a:pt x="393360" y="635802"/>
                  </a:cubicBezTo>
                  <a:cubicBezTo>
                    <a:pt x="441947" y="483119"/>
                    <a:pt x="564616" y="364052"/>
                    <a:pt x="718640" y="319914"/>
                  </a:cubicBezTo>
                  <a:cubicBezTo>
                    <a:pt x="862919" y="278600"/>
                    <a:pt x="965743" y="149787"/>
                    <a:pt x="974218" y="0"/>
                  </a:cubicBezTo>
                  <a:lnTo>
                    <a:pt x="1004373" y="48305"/>
                  </a:lnTo>
                  <a:cubicBezTo>
                    <a:pt x="1057904" y="133968"/>
                    <a:pt x="1055079" y="243996"/>
                    <a:pt x="997240" y="326834"/>
                  </a:cubicBezTo>
                  <a:cubicBezTo>
                    <a:pt x="939331" y="409673"/>
                    <a:pt x="837001" y="450068"/>
                    <a:pt x="738132" y="429235"/>
                  </a:cubicBezTo>
                  <a:lnTo>
                    <a:pt x="743499" y="432272"/>
                  </a:lnTo>
                  <a:cubicBezTo>
                    <a:pt x="809600" y="469418"/>
                    <a:pt x="891026" y="468712"/>
                    <a:pt x="956421" y="430224"/>
                  </a:cubicBezTo>
                  <a:cubicBezTo>
                    <a:pt x="1002396" y="403246"/>
                    <a:pt x="1037071" y="359956"/>
                    <a:pt x="1053314" y="309179"/>
                  </a:cubicBezTo>
                  <a:lnTo>
                    <a:pt x="1056703" y="325281"/>
                  </a:lnTo>
                  <a:cubicBezTo>
                    <a:pt x="1077254" y="423797"/>
                    <a:pt x="1027537" y="524079"/>
                    <a:pt x="936577" y="567299"/>
                  </a:cubicBezTo>
                  <a:cubicBezTo>
                    <a:pt x="845687" y="610519"/>
                    <a:pt x="705929" y="576833"/>
                    <a:pt x="659319" y="507413"/>
                  </a:cubicBezTo>
                  <a:cubicBezTo>
                    <a:pt x="659319" y="507413"/>
                    <a:pt x="693570" y="629446"/>
                    <a:pt x="816239" y="656988"/>
                  </a:cubicBezTo>
                  <a:cubicBezTo>
                    <a:pt x="889331" y="673372"/>
                    <a:pt x="991308" y="650985"/>
                    <a:pt x="1030503" y="580505"/>
                  </a:cubicBezTo>
                  <a:lnTo>
                    <a:pt x="1030503" y="603669"/>
                  </a:lnTo>
                  <a:cubicBezTo>
                    <a:pt x="1027466" y="699219"/>
                    <a:pt x="978314" y="777326"/>
                    <a:pt x="913837" y="803880"/>
                  </a:cubicBezTo>
                  <a:cubicBezTo>
                    <a:pt x="849360" y="830433"/>
                    <a:pt x="753739" y="818710"/>
                    <a:pt x="695547" y="780434"/>
                  </a:cubicBezTo>
                  <a:cubicBezTo>
                    <a:pt x="621113" y="731493"/>
                    <a:pt x="585590" y="669770"/>
                    <a:pt x="577822" y="606706"/>
                  </a:cubicBezTo>
                  <a:lnTo>
                    <a:pt x="576833" y="627822"/>
                  </a:lnTo>
                  <a:cubicBezTo>
                    <a:pt x="572454" y="719346"/>
                    <a:pt x="625138" y="803527"/>
                    <a:pt x="701550" y="857834"/>
                  </a:cubicBezTo>
                  <a:cubicBezTo>
                    <a:pt x="776267" y="910942"/>
                    <a:pt x="881351" y="925419"/>
                    <a:pt x="969133" y="899077"/>
                  </a:cubicBezTo>
                  <a:lnTo>
                    <a:pt x="959105" y="915179"/>
                  </a:lnTo>
                  <a:cubicBezTo>
                    <a:pt x="900772" y="1008540"/>
                    <a:pt x="774148" y="1049429"/>
                    <a:pt x="669347" y="1015743"/>
                  </a:cubicBezTo>
                  <a:cubicBezTo>
                    <a:pt x="564545" y="982128"/>
                    <a:pt x="474150" y="884317"/>
                    <a:pt x="484884" y="758188"/>
                  </a:cubicBezTo>
                  <a:cubicBezTo>
                    <a:pt x="478317" y="834953"/>
                    <a:pt x="488910" y="929868"/>
                    <a:pt x="538203" y="1005997"/>
                  </a:cubicBezTo>
                  <a:cubicBezTo>
                    <a:pt x="599291" y="1100347"/>
                    <a:pt x="713555" y="1145262"/>
                    <a:pt x="818569" y="1105291"/>
                  </a:cubicBezTo>
                  <a:moveTo>
                    <a:pt x="490252" y="1254372"/>
                  </a:moveTo>
                  <a:cubicBezTo>
                    <a:pt x="364546" y="1142437"/>
                    <a:pt x="304942" y="972523"/>
                    <a:pt x="333261" y="806634"/>
                  </a:cubicBezTo>
                  <a:cubicBezTo>
                    <a:pt x="300210" y="1000348"/>
                    <a:pt x="230295" y="1184033"/>
                    <a:pt x="0" y="1254372"/>
                  </a:cubicBezTo>
                  <a:cubicBezTo>
                    <a:pt x="177400" y="1263482"/>
                    <a:pt x="281708" y="1237635"/>
                    <a:pt x="309885" y="1093497"/>
                  </a:cubicBezTo>
                  <a:cubicBezTo>
                    <a:pt x="307837" y="1196745"/>
                    <a:pt x="372244" y="1265177"/>
                    <a:pt x="490252" y="1254372"/>
                  </a:cubicBezTo>
                </a:path>
              </a:pathLst>
            </a:custGeom>
            <a:solidFill>
              <a:srgbClr val="E2E3E4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2BB5266-F06A-D00E-CEC8-EA965D8A74B8}"/>
                </a:ext>
              </a:extLst>
            </p:cNvPr>
            <p:cNvSpPr/>
            <p:nvPr/>
          </p:nvSpPr>
          <p:spPr>
            <a:xfrm>
              <a:off x="5734193" y="6948404"/>
              <a:ext cx="73163" cy="88417"/>
            </a:xfrm>
            <a:custGeom>
              <a:avLst/>
              <a:gdLst>
                <a:gd name="connsiteX0" fmla="*/ 0 w 73163"/>
                <a:gd name="connsiteY0" fmla="*/ 44209 h 88417"/>
                <a:gd name="connsiteX1" fmla="*/ 36582 w 73163"/>
                <a:gd name="connsiteY1" fmla="*/ 0 h 88417"/>
                <a:gd name="connsiteX2" fmla="*/ 73163 w 73163"/>
                <a:gd name="connsiteY2" fmla="*/ 44209 h 88417"/>
                <a:gd name="connsiteX3" fmla="*/ 36582 w 73163"/>
                <a:gd name="connsiteY3" fmla="*/ 88418 h 88417"/>
                <a:gd name="connsiteX4" fmla="*/ 0 w 73163"/>
                <a:gd name="connsiteY4" fmla="*/ 44209 h 88417"/>
                <a:gd name="connsiteX5" fmla="*/ 53319 w 73163"/>
                <a:gd name="connsiteY5" fmla="*/ 44209 h 88417"/>
                <a:gd name="connsiteX6" fmla="*/ 36582 w 73163"/>
                <a:gd name="connsiteY6" fmla="*/ 16737 h 88417"/>
                <a:gd name="connsiteX7" fmla="*/ 19986 w 73163"/>
                <a:gd name="connsiteY7" fmla="*/ 44209 h 88417"/>
                <a:gd name="connsiteX8" fmla="*/ 36582 w 73163"/>
                <a:gd name="connsiteY8" fmla="*/ 71680 h 88417"/>
                <a:gd name="connsiteX9" fmla="*/ 53319 w 73163"/>
                <a:gd name="connsiteY9" fmla="*/ 44209 h 88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3163" h="88417">
                  <a:moveTo>
                    <a:pt x="0" y="44209"/>
                  </a:moveTo>
                  <a:cubicBezTo>
                    <a:pt x="0" y="16031"/>
                    <a:pt x="15607" y="0"/>
                    <a:pt x="36582" y="0"/>
                  </a:cubicBezTo>
                  <a:cubicBezTo>
                    <a:pt x="57556" y="0"/>
                    <a:pt x="73163" y="15960"/>
                    <a:pt x="73163" y="44209"/>
                  </a:cubicBezTo>
                  <a:cubicBezTo>
                    <a:pt x="73163" y="72457"/>
                    <a:pt x="57697" y="88418"/>
                    <a:pt x="36582" y="88418"/>
                  </a:cubicBezTo>
                  <a:cubicBezTo>
                    <a:pt x="15466" y="88418"/>
                    <a:pt x="0" y="72457"/>
                    <a:pt x="0" y="44209"/>
                  </a:cubicBezTo>
                  <a:close/>
                  <a:moveTo>
                    <a:pt x="53319" y="44209"/>
                  </a:moveTo>
                  <a:cubicBezTo>
                    <a:pt x="53319" y="24788"/>
                    <a:pt x="46469" y="16737"/>
                    <a:pt x="36582" y="16737"/>
                  </a:cubicBezTo>
                  <a:cubicBezTo>
                    <a:pt x="26695" y="16737"/>
                    <a:pt x="19986" y="24788"/>
                    <a:pt x="19986" y="44209"/>
                  </a:cubicBezTo>
                  <a:cubicBezTo>
                    <a:pt x="19986" y="63630"/>
                    <a:pt x="26836" y="71680"/>
                    <a:pt x="36582" y="71680"/>
                  </a:cubicBezTo>
                  <a:cubicBezTo>
                    <a:pt x="46327" y="71680"/>
                    <a:pt x="53319" y="63630"/>
                    <a:pt x="53319" y="44209"/>
                  </a:cubicBez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47412314-BEE7-571C-EF26-3990F4A790DB}"/>
                </a:ext>
              </a:extLst>
            </p:cNvPr>
            <p:cNvSpPr/>
            <p:nvPr/>
          </p:nvSpPr>
          <p:spPr>
            <a:xfrm>
              <a:off x="5817102" y="6948404"/>
              <a:ext cx="73163" cy="88417"/>
            </a:xfrm>
            <a:custGeom>
              <a:avLst/>
              <a:gdLst>
                <a:gd name="connsiteX0" fmla="*/ 0 w 73163"/>
                <a:gd name="connsiteY0" fmla="*/ 44209 h 88417"/>
                <a:gd name="connsiteX1" fmla="*/ 36582 w 73163"/>
                <a:gd name="connsiteY1" fmla="*/ 0 h 88417"/>
                <a:gd name="connsiteX2" fmla="*/ 73163 w 73163"/>
                <a:gd name="connsiteY2" fmla="*/ 44209 h 88417"/>
                <a:gd name="connsiteX3" fmla="*/ 36582 w 73163"/>
                <a:gd name="connsiteY3" fmla="*/ 88418 h 88417"/>
                <a:gd name="connsiteX4" fmla="*/ 0 w 73163"/>
                <a:gd name="connsiteY4" fmla="*/ 44209 h 88417"/>
                <a:gd name="connsiteX5" fmla="*/ 53319 w 73163"/>
                <a:gd name="connsiteY5" fmla="*/ 44209 h 88417"/>
                <a:gd name="connsiteX6" fmla="*/ 36582 w 73163"/>
                <a:gd name="connsiteY6" fmla="*/ 16737 h 88417"/>
                <a:gd name="connsiteX7" fmla="*/ 19986 w 73163"/>
                <a:gd name="connsiteY7" fmla="*/ 44209 h 88417"/>
                <a:gd name="connsiteX8" fmla="*/ 36582 w 73163"/>
                <a:gd name="connsiteY8" fmla="*/ 71680 h 88417"/>
                <a:gd name="connsiteX9" fmla="*/ 53319 w 73163"/>
                <a:gd name="connsiteY9" fmla="*/ 44209 h 88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3163" h="88417">
                  <a:moveTo>
                    <a:pt x="0" y="44209"/>
                  </a:moveTo>
                  <a:cubicBezTo>
                    <a:pt x="0" y="16031"/>
                    <a:pt x="15607" y="0"/>
                    <a:pt x="36582" y="0"/>
                  </a:cubicBezTo>
                  <a:cubicBezTo>
                    <a:pt x="57556" y="0"/>
                    <a:pt x="73163" y="15960"/>
                    <a:pt x="73163" y="44209"/>
                  </a:cubicBezTo>
                  <a:cubicBezTo>
                    <a:pt x="73163" y="72457"/>
                    <a:pt x="57697" y="88418"/>
                    <a:pt x="36582" y="88418"/>
                  </a:cubicBezTo>
                  <a:cubicBezTo>
                    <a:pt x="15466" y="88418"/>
                    <a:pt x="0" y="72457"/>
                    <a:pt x="0" y="44209"/>
                  </a:cubicBezTo>
                  <a:close/>
                  <a:moveTo>
                    <a:pt x="53319" y="44209"/>
                  </a:moveTo>
                  <a:cubicBezTo>
                    <a:pt x="53319" y="24788"/>
                    <a:pt x="46469" y="16737"/>
                    <a:pt x="36582" y="16737"/>
                  </a:cubicBezTo>
                  <a:cubicBezTo>
                    <a:pt x="26695" y="16737"/>
                    <a:pt x="19986" y="24788"/>
                    <a:pt x="19986" y="44209"/>
                  </a:cubicBezTo>
                  <a:cubicBezTo>
                    <a:pt x="19986" y="63630"/>
                    <a:pt x="26836" y="71680"/>
                    <a:pt x="36582" y="71680"/>
                  </a:cubicBezTo>
                  <a:cubicBezTo>
                    <a:pt x="46327" y="71680"/>
                    <a:pt x="53319" y="63630"/>
                    <a:pt x="53319" y="44209"/>
                  </a:cubicBez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AB8DF3B5-880D-7D2F-3E30-4D382294AA1F}"/>
                </a:ext>
              </a:extLst>
            </p:cNvPr>
            <p:cNvSpPr/>
            <p:nvPr/>
          </p:nvSpPr>
          <p:spPr>
            <a:xfrm>
              <a:off x="5936734" y="6949887"/>
              <a:ext cx="75635" cy="85451"/>
            </a:xfrm>
            <a:custGeom>
              <a:avLst/>
              <a:gdLst>
                <a:gd name="connsiteX0" fmla="*/ 54449 w 75635"/>
                <a:gd name="connsiteY0" fmla="*/ 85451 h 85451"/>
                <a:gd name="connsiteX1" fmla="*/ 37994 w 75635"/>
                <a:gd name="connsiteY1" fmla="*/ 61652 h 85451"/>
                <a:gd name="connsiteX2" fmla="*/ 19774 w 75635"/>
                <a:gd name="connsiteY2" fmla="*/ 61652 h 85451"/>
                <a:gd name="connsiteX3" fmla="*/ 19774 w 75635"/>
                <a:gd name="connsiteY3" fmla="*/ 85451 h 85451"/>
                <a:gd name="connsiteX4" fmla="*/ 0 w 75635"/>
                <a:gd name="connsiteY4" fmla="*/ 85451 h 85451"/>
                <a:gd name="connsiteX5" fmla="*/ 0 w 75635"/>
                <a:gd name="connsiteY5" fmla="*/ 0 h 85451"/>
                <a:gd name="connsiteX6" fmla="*/ 37005 w 75635"/>
                <a:gd name="connsiteY6" fmla="*/ 0 h 85451"/>
                <a:gd name="connsiteX7" fmla="*/ 74082 w 75635"/>
                <a:gd name="connsiteY7" fmla="*/ 31003 h 85451"/>
                <a:gd name="connsiteX8" fmla="*/ 56497 w 75635"/>
                <a:gd name="connsiteY8" fmla="*/ 57980 h 85451"/>
                <a:gd name="connsiteX9" fmla="*/ 75635 w 75635"/>
                <a:gd name="connsiteY9" fmla="*/ 85451 h 85451"/>
                <a:gd name="connsiteX10" fmla="*/ 54378 w 75635"/>
                <a:gd name="connsiteY10" fmla="*/ 85451 h 85451"/>
                <a:gd name="connsiteX11" fmla="*/ 35875 w 75635"/>
                <a:gd name="connsiteY11" fmla="*/ 16172 h 85451"/>
                <a:gd name="connsiteX12" fmla="*/ 19774 w 75635"/>
                <a:gd name="connsiteY12" fmla="*/ 16172 h 85451"/>
                <a:gd name="connsiteX13" fmla="*/ 19774 w 75635"/>
                <a:gd name="connsiteY13" fmla="*/ 45974 h 85451"/>
                <a:gd name="connsiteX14" fmla="*/ 35875 w 75635"/>
                <a:gd name="connsiteY14" fmla="*/ 45974 h 85451"/>
                <a:gd name="connsiteX15" fmla="*/ 54025 w 75635"/>
                <a:gd name="connsiteY15" fmla="*/ 31073 h 85451"/>
                <a:gd name="connsiteX16" fmla="*/ 35875 w 75635"/>
                <a:gd name="connsiteY16" fmla="*/ 16172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5635" h="85451">
                  <a:moveTo>
                    <a:pt x="54449" y="85451"/>
                  </a:moveTo>
                  <a:lnTo>
                    <a:pt x="37994" y="61652"/>
                  </a:lnTo>
                  <a:lnTo>
                    <a:pt x="19774" y="61652"/>
                  </a:lnTo>
                  <a:lnTo>
                    <a:pt x="19774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37005" y="0"/>
                  </a:lnTo>
                  <a:cubicBezTo>
                    <a:pt x="59816" y="0"/>
                    <a:pt x="74082" y="11864"/>
                    <a:pt x="74082" y="31003"/>
                  </a:cubicBezTo>
                  <a:cubicBezTo>
                    <a:pt x="74082" y="43785"/>
                    <a:pt x="67584" y="53178"/>
                    <a:pt x="56497" y="57980"/>
                  </a:cubicBezTo>
                  <a:lnTo>
                    <a:pt x="75635" y="85451"/>
                  </a:lnTo>
                  <a:lnTo>
                    <a:pt x="54378" y="85451"/>
                  </a:lnTo>
                  <a:close/>
                  <a:moveTo>
                    <a:pt x="35875" y="16172"/>
                  </a:moveTo>
                  <a:lnTo>
                    <a:pt x="19774" y="16172"/>
                  </a:lnTo>
                  <a:lnTo>
                    <a:pt x="19774" y="45974"/>
                  </a:lnTo>
                  <a:lnTo>
                    <a:pt x="35875" y="45974"/>
                  </a:lnTo>
                  <a:cubicBezTo>
                    <a:pt x="47952" y="45974"/>
                    <a:pt x="54025" y="40395"/>
                    <a:pt x="54025" y="31073"/>
                  </a:cubicBezTo>
                  <a:cubicBezTo>
                    <a:pt x="54025" y="21751"/>
                    <a:pt x="47952" y="16172"/>
                    <a:pt x="35875" y="16172"/>
                  </a:cubicBez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5ED07106-9071-184F-CAC3-4DB113D236C6}"/>
                </a:ext>
              </a:extLst>
            </p:cNvPr>
            <p:cNvSpPr/>
            <p:nvPr/>
          </p:nvSpPr>
          <p:spPr>
            <a:xfrm>
              <a:off x="6026423" y="6949887"/>
              <a:ext cx="66171" cy="85451"/>
            </a:xfrm>
            <a:custGeom>
              <a:avLst/>
              <a:gdLst>
                <a:gd name="connsiteX0" fmla="*/ 66172 w 66171"/>
                <a:gd name="connsiteY0" fmla="*/ 69562 h 85451"/>
                <a:gd name="connsiteX1" fmla="*/ 66172 w 66171"/>
                <a:gd name="connsiteY1" fmla="*/ 85451 h 85451"/>
                <a:gd name="connsiteX2" fmla="*/ 0 w 66171"/>
                <a:gd name="connsiteY2" fmla="*/ 85451 h 85451"/>
                <a:gd name="connsiteX3" fmla="*/ 0 w 66171"/>
                <a:gd name="connsiteY3" fmla="*/ 0 h 85451"/>
                <a:gd name="connsiteX4" fmla="*/ 64548 w 66171"/>
                <a:gd name="connsiteY4" fmla="*/ 0 h 85451"/>
                <a:gd name="connsiteX5" fmla="*/ 64548 w 66171"/>
                <a:gd name="connsiteY5" fmla="*/ 15890 h 85451"/>
                <a:gd name="connsiteX6" fmla="*/ 19633 w 66171"/>
                <a:gd name="connsiteY6" fmla="*/ 15890 h 85451"/>
                <a:gd name="connsiteX7" fmla="*/ 19633 w 66171"/>
                <a:gd name="connsiteY7" fmla="*/ 34463 h 85451"/>
                <a:gd name="connsiteX8" fmla="*/ 59322 w 66171"/>
                <a:gd name="connsiteY8" fmla="*/ 34463 h 85451"/>
                <a:gd name="connsiteX9" fmla="*/ 59322 w 66171"/>
                <a:gd name="connsiteY9" fmla="*/ 49858 h 85451"/>
                <a:gd name="connsiteX10" fmla="*/ 19633 w 66171"/>
                <a:gd name="connsiteY10" fmla="*/ 49858 h 85451"/>
                <a:gd name="connsiteX11" fmla="*/ 19633 w 66171"/>
                <a:gd name="connsiteY11" fmla="*/ 69632 h 85451"/>
                <a:gd name="connsiteX12" fmla="*/ 66101 w 66171"/>
                <a:gd name="connsiteY12" fmla="*/ 69632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71" h="85451">
                  <a:moveTo>
                    <a:pt x="66172" y="69562"/>
                  </a:moveTo>
                  <a:lnTo>
                    <a:pt x="66172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64548" y="0"/>
                  </a:lnTo>
                  <a:lnTo>
                    <a:pt x="64548" y="15890"/>
                  </a:lnTo>
                  <a:lnTo>
                    <a:pt x="19633" y="15890"/>
                  </a:lnTo>
                  <a:lnTo>
                    <a:pt x="19633" y="34463"/>
                  </a:lnTo>
                  <a:lnTo>
                    <a:pt x="59322" y="34463"/>
                  </a:lnTo>
                  <a:lnTo>
                    <a:pt x="59322" y="49858"/>
                  </a:lnTo>
                  <a:lnTo>
                    <a:pt x="19633" y="49858"/>
                  </a:lnTo>
                  <a:lnTo>
                    <a:pt x="19633" y="69632"/>
                  </a:lnTo>
                  <a:lnTo>
                    <a:pt x="66101" y="69632"/>
                  </a:ln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2C8D4954-493B-9919-6866-17F7ED8E8659}"/>
                </a:ext>
              </a:extLst>
            </p:cNvPr>
            <p:cNvSpPr/>
            <p:nvPr/>
          </p:nvSpPr>
          <p:spPr>
            <a:xfrm>
              <a:off x="6102835" y="6948404"/>
              <a:ext cx="82697" cy="88417"/>
            </a:xfrm>
            <a:custGeom>
              <a:avLst/>
              <a:gdLst>
                <a:gd name="connsiteX0" fmla="*/ 63065 w 82697"/>
                <a:gd name="connsiteY0" fmla="*/ 42867 h 88417"/>
                <a:gd name="connsiteX1" fmla="*/ 81144 w 82697"/>
                <a:gd name="connsiteY1" fmla="*/ 42867 h 88417"/>
                <a:gd name="connsiteX2" fmla="*/ 81144 w 82697"/>
                <a:gd name="connsiteY2" fmla="*/ 77542 h 88417"/>
                <a:gd name="connsiteX3" fmla="*/ 46610 w 82697"/>
                <a:gd name="connsiteY3" fmla="*/ 88418 h 88417"/>
                <a:gd name="connsiteX4" fmla="*/ 0 w 82697"/>
                <a:gd name="connsiteY4" fmla="*/ 44209 h 88417"/>
                <a:gd name="connsiteX5" fmla="*/ 46963 w 82697"/>
                <a:gd name="connsiteY5" fmla="*/ 0 h 88417"/>
                <a:gd name="connsiteX6" fmla="*/ 82697 w 82697"/>
                <a:gd name="connsiteY6" fmla="*/ 14760 h 88417"/>
                <a:gd name="connsiteX7" fmla="*/ 69985 w 82697"/>
                <a:gd name="connsiteY7" fmla="*/ 26483 h 88417"/>
                <a:gd name="connsiteX8" fmla="*/ 47881 w 82697"/>
                <a:gd name="connsiteY8" fmla="*/ 16878 h 88417"/>
                <a:gd name="connsiteX9" fmla="*/ 19915 w 82697"/>
                <a:gd name="connsiteY9" fmla="*/ 44209 h 88417"/>
                <a:gd name="connsiteX10" fmla="*/ 47599 w 82697"/>
                <a:gd name="connsiteY10" fmla="*/ 71539 h 88417"/>
                <a:gd name="connsiteX11" fmla="*/ 62994 w 82697"/>
                <a:gd name="connsiteY11" fmla="*/ 67867 h 88417"/>
                <a:gd name="connsiteX12" fmla="*/ 62994 w 82697"/>
                <a:gd name="connsiteY12" fmla="*/ 42867 h 88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2697" h="88417">
                  <a:moveTo>
                    <a:pt x="63065" y="42867"/>
                  </a:moveTo>
                  <a:lnTo>
                    <a:pt x="81144" y="42867"/>
                  </a:lnTo>
                  <a:lnTo>
                    <a:pt x="81144" y="77542"/>
                  </a:lnTo>
                  <a:cubicBezTo>
                    <a:pt x="71751" y="84604"/>
                    <a:pt x="58827" y="88418"/>
                    <a:pt x="46610" y="88418"/>
                  </a:cubicBezTo>
                  <a:cubicBezTo>
                    <a:pt x="19774" y="88418"/>
                    <a:pt x="0" y="69986"/>
                    <a:pt x="0" y="44209"/>
                  </a:cubicBezTo>
                  <a:cubicBezTo>
                    <a:pt x="0" y="18432"/>
                    <a:pt x="19774" y="0"/>
                    <a:pt x="46963" y="0"/>
                  </a:cubicBezTo>
                  <a:cubicBezTo>
                    <a:pt x="61935" y="0"/>
                    <a:pt x="74435" y="5155"/>
                    <a:pt x="82697" y="14760"/>
                  </a:cubicBezTo>
                  <a:lnTo>
                    <a:pt x="69985" y="26483"/>
                  </a:lnTo>
                  <a:cubicBezTo>
                    <a:pt x="63771" y="19915"/>
                    <a:pt x="56568" y="16878"/>
                    <a:pt x="47881" y="16878"/>
                  </a:cubicBezTo>
                  <a:cubicBezTo>
                    <a:pt x="31285" y="16878"/>
                    <a:pt x="19915" y="27966"/>
                    <a:pt x="19915" y="44209"/>
                  </a:cubicBezTo>
                  <a:cubicBezTo>
                    <a:pt x="19915" y="60452"/>
                    <a:pt x="31285" y="71539"/>
                    <a:pt x="47599" y="71539"/>
                  </a:cubicBezTo>
                  <a:cubicBezTo>
                    <a:pt x="52966" y="71539"/>
                    <a:pt x="57980" y="70551"/>
                    <a:pt x="62994" y="67867"/>
                  </a:cubicBezTo>
                  <a:lnTo>
                    <a:pt x="62994" y="42867"/>
                  </a:ln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B67F2689-ECBD-B0DC-A9A4-B525A6D5E48F}"/>
                </a:ext>
              </a:extLst>
            </p:cNvPr>
            <p:cNvSpPr/>
            <p:nvPr/>
          </p:nvSpPr>
          <p:spPr>
            <a:xfrm>
              <a:off x="6202270" y="6949957"/>
              <a:ext cx="19773" cy="85451"/>
            </a:xfrm>
            <a:custGeom>
              <a:avLst/>
              <a:gdLst>
                <a:gd name="connsiteX0" fmla="*/ 0 w 19773"/>
                <a:gd name="connsiteY0" fmla="*/ 0 h 85451"/>
                <a:gd name="connsiteX1" fmla="*/ 19774 w 19773"/>
                <a:gd name="connsiteY1" fmla="*/ 0 h 85451"/>
                <a:gd name="connsiteX2" fmla="*/ 19774 w 19773"/>
                <a:gd name="connsiteY2" fmla="*/ 85452 h 85451"/>
                <a:gd name="connsiteX3" fmla="*/ 0 w 19773"/>
                <a:gd name="connsiteY3" fmla="*/ 85452 h 85451"/>
                <a:gd name="connsiteX4" fmla="*/ 0 w 19773"/>
                <a:gd name="connsiteY4" fmla="*/ 0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773" h="85451">
                  <a:moveTo>
                    <a:pt x="0" y="0"/>
                  </a:moveTo>
                  <a:lnTo>
                    <a:pt x="19774" y="0"/>
                  </a:lnTo>
                  <a:lnTo>
                    <a:pt x="19774" y="85452"/>
                  </a:lnTo>
                  <a:lnTo>
                    <a:pt x="0" y="854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F1B5544-ED77-A4BA-7423-F1C9861B0774}"/>
                </a:ext>
              </a:extLst>
            </p:cNvPr>
            <p:cNvSpPr/>
            <p:nvPr/>
          </p:nvSpPr>
          <p:spPr>
            <a:xfrm>
              <a:off x="6236945" y="6948404"/>
              <a:ext cx="93502" cy="88417"/>
            </a:xfrm>
            <a:custGeom>
              <a:avLst/>
              <a:gdLst>
                <a:gd name="connsiteX0" fmla="*/ 0 w 93502"/>
                <a:gd name="connsiteY0" fmla="*/ 44209 h 88417"/>
                <a:gd name="connsiteX1" fmla="*/ 46751 w 93502"/>
                <a:gd name="connsiteY1" fmla="*/ 0 h 88417"/>
                <a:gd name="connsiteX2" fmla="*/ 93502 w 93502"/>
                <a:gd name="connsiteY2" fmla="*/ 44209 h 88417"/>
                <a:gd name="connsiteX3" fmla="*/ 46751 w 93502"/>
                <a:gd name="connsiteY3" fmla="*/ 88418 h 88417"/>
                <a:gd name="connsiteX4" fmla="*/ 0 w 93502"/>
                <a:gd name="connsiteY4" fmla="*/ 44209 h 88417"/>
                <a:gd name="connsiteX5" fmla="*/ 73446 w 93502"/>
                <a:gd name="connsiteY5" fmla="*/ 44209 h 88417"/>
                <a:gd name="connsiteX6" fmla="*/ 46751 w 93502"/>
                <a:gd name="connsiteY6" fmla="*/ 16878 h 88417"/>
                <a:gd name="connsiteX7" fmla="*/ 20056 w 93502"/>
                <a:gd name="connsiteY7" fmla="*/ 44209 h 88417"/>
                <a:gd name="connsiteX8" fmla="*/ 46751 w 93502"/>
                <a:gd name="connsiteY8" fmla="*/ 71539 h 88417"/>
                <a:gd name="connsiteX9" fmla="*/ 73446 w 93502"/>
                <a:gd name="connsiteY9" fmla="*/ 44209 h 88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3502" h="88417">
                  <a:moveTo>
                    <a:pt x="0" y="44209"/>
                  </a:moveTo>
                  <a:cubicBezTo>
                    <a:pt x="0" y="18856"/>
                    <a:pt x="19774" y="0"/>
                    <a:pt x="46751" y="0"/>
                  </a:cubicBezTo>
                  <a:cubicBezTo>
                    <a:pt x="73728" y="0"/>
                    <a:pt x="93502" y="18644"/>
                    <a:pt x="93502" y="44209"/>
                  </a:cubicBezTo>
                  <a:cubicBezTo>
                    <a:pt x="93502" y="69774"/>
                    <a:pt x="73587" y="88418"/>
                    <a:pt x="46751" y="88418"/>
                  </a:cubicBezTo>
                  <a:cubicBezTo>
                    <a:pt x="19915" y="88418"/>
                    <a:pt x="0" y="69632"/>
                    <a:pt x="0" y="44209"/>
                  </a:cubicBezTo>
                  <a:close/>
                  <a:moveTo>
                    <a:pt x="73446" y="44209"/>
                  </a:moveTo>
                  <a:cubicBezTo>
                    <a:pt x="73446" y="27966"/>
                    <a:pt x="62005" y="16878"/>
                    <a:pt x="46751" y="16878"/>
                  </a:cubicBezTo>
                  <a:cubicBezTo>
                    <a:pt x="31497" y="16878"/>
                    <a:pt x="20056" y="27966"/>
                    <a:pt x="20056" y="44209"/>
                  </a:cubicBezTo>
                  <a:cubicBezTo>
                    <a:pt x="20056" y="60452"/>
                    <a:pt x="31497" y="71539"/>
                    <a:pt x="46751" y="71539"/>
                  </a:cubicBezTo>
                  <a:cubicBezTo>
                    <a:pt x="62005" y="71539"/>
                    <a:pt x="73446" y="60452"/>
                    <a:pt x="73446" y="44209"/>
                  </a:cubicBez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316E2F8-4ACF-12BD-8A35-47DE8869888E}"/>
                </a:ext>
              </a:extLst>
            </p:cNvPr>
            <p:cNvSpPr/>
            <p:nvPr/>
          </p:nvSpPr>
          <p:spPr>
            <a:xfrm>
              <a:off x="6345348" y="6949957"/>
              <a:ext cx="78389" cy="85451"/>
            </a:xfrm>
            <a:custGeom>
              <a:avLst/>
              <a:gdLst>
                <a:gd name="connsiteX0" fmla="*/ 78319 w 78389"/>
                <a:gd name="connsiteY0" fmla="*/ 0 h 85451"/>
                <a:gd name="connsiteX1" fmla="*/ 78319 w 78389"/>
                <a:gd name="connsiteY1" fmla="*/ 85452 h 85451"/>
                <a:gd name="connsiteX2" fmla="*/ 62076 w 78389"/>
                <a:gd name="connsiteY2" fmla="*/ 85452 h 85451"/>
                <a:gd name="connsiteX3" fmla="*/ 19491 w 78389"/>
                <a:gd name="connsiteY3" fmla="*/ 33616 h 85451"/>
                <a:gd name="connsiteX4" fmla="*/ 19491 w 78389"/>
                <a:gd name="connsiteY4" fmla="*/ 85452 h 85451"/>
                <a:gd name="connsiteX5" fmla="*/ 0 w 78389"/>
                <a:gd name="connsiteY5" fmla="*/ 85452 h 85451"/>
                <a:gd name="connsiteX6" fmla="*/ 0 w 78389"/>
                <a:gd name="connsiteY6" fmla="*/ 0 h 85451"/>
                <a:gd name="connsiteX7" fmla="*/ 16384 w 78389"/>
                <a:gd name="connsiteY7" fmla="*/ 0 h 85451"/>
                <a:gd name="connsiteX8" fmla="*/ 58827 w 78389"/>
                <a:gd name="connsiteY8" fmla="*/ 51836 h 85451"/>
                <a:gd name="connsiteX9" fmla="*/ 58827 w 78389"/>
                <a:gd name="connsiteY9" fmla="*/ 0 h 85451"/>
                <a:gd name="connsiteX10" fmla="*/ 78389 w 78389"/>
                <a:gd name="connsiteY10" fmla="*/ 0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8389" h="85451">
                  <a:moveTo>
                    <a:pt x="78319" y="0"/>
                  </a:moveTo>
                  <a:lnTo>
                    <a:pt x="78319" y="85452"/>
                  </a:lnTo>
                  <a:lnTo>
                    <a:pt x="62076" y="85452"/>
                  </a:lnTo>
                  <a:lnTo>
                    <a:pt x="19491" y="33616"/>
                  </a:lnTo>
                  <a:lnTo>
                    <a:pt x="19491" y="85452"/>
                  </a:lnTo>
                  <a:lnTo>
                    <a:pt x="0" y="85452"/>
                  </a:lnTo>
                  <a:lnTo>
                    <a:pt x="0" y="0"/>
                  </a:lnTo>
                  <a:lnTo>
                    <a:pt x="16384" y="0"/>
                  </a:lnTo>
                  <a:lnTo>
                    <a:pt x="58827" y="51836"/>
                  </a:lnTo>
                  <a:lnTo>
                    <a:pt x="58827" y="0"/>
                  </a:lnTo>
                  <a:lnTo>
                    <a:pt x="78389" y="0"/>
                  </a:ln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387A7FFC-BC05-77E9-10D9-6FC365C8F006}"/>
                </a:ext>
              </a:extLst>
            </p:cNvPr>
            <p:cNvSpPr/>
            <p:nvPr/>
          </p:nvSpPr>
          <p:spPr>
            <a:xfrm>
              <a:off x="6437226" y="6948404"/>
              <a:ext cx="71044" cy="88347"/>
            </a:xfrm>
            <a:custGeom>
              <a:avLst/>
              <a:gdLst>
                <a:gd name="connsiteX0" fmla="*/ 0 w 71044"/>
                <a:gd name="connsiteY0" fmla="*/ 78531 h 88347"/>
                <a:gd name="connsiteX1" fmla="*/ 6709 w 71044"/>
                <a:gd name="connsiteY1" fmla="*/ 63630 h 88347"/>
                <a:gd name="connsiteX2" fmla="*/ 34887 w 71044"/>
                <a:gd name="connsiteY2" fmla="*/ 72528 h 88347"/>
                <a:gd name="connsiteX3" fmla="*/ 51342 w 71044"/>
                <a:gd name="connsiteY3" fmla="*/ 63347 h 88347"/>
                <a:gd name="connsiteX4" fmla="*/ 1695 w 71044"/>
                <a:gd name="connsiteY4" fmla="*/ 26624 h 88347"/>
                <a:gd name="connsiteX5" fmla="*/ 37712 w 71044"/>
                <a:gd name="connsiteY5" fmla="*/ 0 h 88347"/>
                <a:gd name="connsiteX6" fmla="*/ 67373 w 71044"/>
                <a:gd name="connsiteY6" fmla="*/ 7557 h 88347"/>
                <a:gd name="connsiteX7" fmla="*/ 61299 w 71044"/>
                <a:gd name="connsiteY7" fmla="*/ 22599 h 88347"/>
                <a:gd name="connsiteX8" fmla="*/ 37641 w 71044"/>
                <a:gd name="connsiteY8" fmla="*/ 15890 h 88347"/>
                <a:gd name="connsiteX9" fmla="*/ 21398 w 71044"/>
                <a:gd name="connsiteY9" fmla="*/ 25635 h 88347"/>
                <a:gd name="connsiteX10" fmla="*/ 71045 w 71044"/>
                <a:gd name="connsiteY10" fmla="*/ 61864 h 88347"/>
                <a:gd name="connsiteX11" fmla="*/ 34816 w 71044"/>
                <a:gd name="connsiteY11" fmla="*/ 88347 h 88347"/>
                <a:gd name="connsiteX12" fmla="*/ 0 w 71044"/>
                <a:gd name="connsiteY12" fmla="*/ 78460 h 88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1044" h="88347">
                  <a:moveTo>
                    <a:pt x="0" y="78531"/>
                  </a:moveTo>
                  <a:lnTo>
                    <a:pt x="6709" y="63630"/>
                  </a:lnTo>
                  <a:cubicBezTo>
                    <a:pt x="13912" y="68856"/>
                    <a:pt x="24647" y="72528"/>
                    <a:pt x="34887" y="72528"/>
                  </a:cubicBezTo>
                  <a:cubicBezTo>
                    <a:pt x="46610" y="72528"/>
                    <a:pt x="51342" y="68644"/>
                    <a:pt x="51342" y="63347"/>
                  </a:cubicBezTo>
                  <a:cubicBezTo>
                    <a:pt x="51342" y="47387"/>
                    <a:pt x="1695" y="58333"/>
                    <a:pt x="1695" y="26624"/>
                  </a:cubicBezTo>
                  <a:cubicBezTo>
                    <a:pt x="1695" y="12076"/>
                    <a:pt x="13418" y="0"/>
                    <a:pt x="37712" y="0"/>
                  </a:cubicBezTo>
                  <a:cubicBezTo>
                    <a:pt x="48446" y="0"/>
                    <a:pt x="59463" y="2542"/>
                    <a:pt x="67373" y="7557"/>
                  </a:cubicBezTo>
                  <a:lnTo>
                    <a:pt x="61299" y="22599"/>
                  </a:lnTo>
                  <a:cubicBezTo>
                    <a:pt x="53390" y="18079"/>
                    <a:pt x="45197" y="15890"/>
                    <a:pt x="37641" y="15890"/>
                  </a:cubicBezTo>
                  <a:cubicBezTo>
                    <a:pt x="25918" y="15890"/>
                    <a:pt x="21398" y="20268"/>
                    <a:pt x="21398" y="25635"/>
                  </a:cubicBezTo>
                  <a:cubicBezTo>
                    <a:pt x="21398" y="41384"/>
                    <a:pt x="71045" y="30508"/>
                    <a:pt x="71045" y="61864"/>
                  </a:cubicBezTo>
                  <a:cubicBezTo>
                    <a:pt x="71045" y="76130"/>
                    <a:pt x="59181" y="88347"/>
                    <a:pt x="34816" y="88347"/>
                  </a:cubicBezTo>
                  <a:cubicBezTo>
                    <a:pt x="21257" y="88347"/>
                    <a:pt x="7627" y="84322"/>
                    <a:pt x="0" y="78460"/>
                  </a:cubicBez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3DB41479-C3F5-059F-E5FA-8FE932B6ED35}"/>
                </a:ext>
              </a:extLst>
            </p:cNvPr>
            <p:cNvSpPr/>
            <p:nvPr/>
          </p:nvSpPr>
          <p:spPr>
            <a:xfrm>
              <a:off x="6572395" y="6937387"/>
              <a:ext cx="8050" cy="114194"/>
            </a:xfrm>
            <a:custGeom>
              <a:avLst/>
              <a:gdLst>
                <a:gd name="connsiteX0" fmla="*/ 0 w 8050"/>
                <a:gd name="connsiteY0" fmla="*/ 0 h 114194"/>
                <a:gd name="connsiteX1" fmla="*/ 8051 w 8050"/>
                <a:gd name="connsiteY1" fmla="*/ 0 h 114194"/>
                <a:gd name="connsiteX2" fmla="*/ 8051 w 8050"/>
                <a:gd name="connsiteY2" fmla="*/ 114194 h 114194"/>
                <a:gd name="connsiteX3" fmla="*/ 0 w 8050"/>
                <a:gd name="connsiteY3" fmla="*/ 114194 h 114194"/>
                <a:gd name="connsiteX4" fmla="*/ 0 w 8050"/>
                <a:gd name="connsiteY4" fmla="*/ 0 h 114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50" h="114194">
                  <a:moveTo>
                    <a:pt x="0" y="0"/>
                  </a:moveTo>
                  <a:lnTo>
                    <a:pt x="8051" y="0"/>
                  </a:lnTo>
                  <a:lnTo>
                    <a:pt x="8051" y="114194"/>
                  </a:lnTo>
                  <a:lnTo>
                    <a:pt x="0" y="1141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992E83DB-1302-6DC7-0D10-521E1F22F36B}"/>
                </a:ext>
              </a:extLst>
            </p:cNvPr>
            <p:cNvSpPr/>
            <p:nvPr/>
          </p:nvSpPr>
          <p:spPr>
            <a:xfrm>
              <a:off x="6640403" y="6949957"/>
              <a:ext cx="82132" cy="85451"/>
            </a:xfrm>
            <a:custGeom>
              <a:avLst/>
              <a:gdLst>
                <a:gd name="connsiteX0" fmla="*/ 0 w 82132"/>
                <a:gd name="connsiteY0" fmla="*/ 0 h 85451"/>
                <a:gd name="connsiteX1" fmla="*/ 36017 w 82132"/>
                <a:gd name="connsiteY1" fmla="*/ 0 h 85451"/>
                <a:gd name="connsiteX2" fmla="*/ 82132 w 82132"/>
                <a:gd name="connsiteY2" fmla="*/ 42726 h 85451"/>
                <a:gd name="connsiteX3" fmla="*/ 36017 w 82132"/>
                <a:gd name="connsiteY3" fmla="*/ 85452 h 85451"/>
                <a:gd name="connsiteX4" fmla="*/ 0 w 82132"/>
                <a:gd name="connsiteY4" fmla="*/ 85452 h 85451"/>
                <a:gd name="connsiteX5" fmla="*/ 0 w 82132"/>
                <a:gd name="connsiteY5" fmla="*/ 0 h 85451"/>
                <a:gd name="connsiteX6" fmla="*/ 35240 w 82132"/>
                <a:gd name="connsiteY6" fmla="*/ 74788 h 85451"/>
                <a:gd name="connsiteX7" fmla="*/ 69915 w 82132"/>
                <a:gd name="connsiteY7" fmla="*/ 42655 h 85451"/>
                <a:gd name="connsiteX8" fmla="*/ 35240 w 82132"/>
                <a:gd name="connsiteY8" fmla="*/ 10593 h 85451"/>
                <a:gd name="connsiteX9" fmla="*/ 12147 w 82132"/>
                <a:gd name="connsiteY9" fmla="*/ 10593 h 85451"/>
                <a:gd name="connsiteX10" fmla="*/ 12147 w 82132"/>
                <a:gd name="connsiteY10" fmla="*/ 74788 h 85451"/>
                <a:gd name="connsiteX11" fmla="*/ 35240 w 82132"/>
                <a:gd name="connsiteY11" fmla="*/ 74788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2132" h="85451">
                  <a:moveTo>
                    <a:pt x="0" y="0"/>
                  </a:moveTo>
                  <a:lnTo>
                    <a:pt x="36017" y="0"/>
                  </a:lnTo>
                  <a:cubicBezTo>
                    <a:pt x="63488" y="0"/>
                    <a:pt x="82132" y="17302"/>
                    <a:pt x="82132" y="42726"/>
                  </a:cubicBezTo>
                  <a:cubicBezTo>
                    <a:pt x="82132" y="68149"/>
                    <a:pt x="63488" y="85452"/>
                    <a:pt x="36017" y="85452"/>
                  </a:cubicBezTo>
                  <a:lnTo>
                    <a:pt x="0" y="85452"/>
                  </a:lnTo>
                  <a:lnTo>
                    <a:pt x="0" y="0"/>
                  </a:lnTo>
                  <a:close/>
                  <a:moveTo>
                    <a:pt x="35240" y="74788"/>
                  </a:moveTo>
                  <a:cubicBezTo>
                    <a:pt x="56356" y="74788"/>
                    <a:pt x="69915" y="61864"/>
                    <a:pt x="69915" y="42655"/>
                  </a:cubicBezTo>
                  <a:cubicBezTo>
                    <a:pt x="69915" y="23446"/>
                    <a:pt x="56356" y="10593"/>
                    <a:pt x="35240" y="10593"/>
                  </a:cubicBezTo>
                  <a:lnTo>
                    <a:pt x="12147" y="10593"/>
                  </a:lnTo>
                  <a:lnTo>
                    <a:pt x="12147" y="74788"/>
                  </a:lnTo>
                  <a:lnTo>
                    <a:pt x="35240" y="74788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2BD29D5-779B-06DE-C5B4-9A69424206F1}"/>
                </a:ext>
              </a:extLst>
            </p:cNvPr>
            <p:cNvSpPr/>
            <p:nvPr/>
          </p:nvSpPr>
          <p:spPr>
            <a:xfrm>
              <a:off x="6741320" y="6949887"/>
              <a:ext cx="62005" cy="85451"/>
            </a:xfrm>
            <a:custGeom>
              <a:avLst/>
              <a:gdLst>
                <a:gd name="connsiteX0" fmla="*/ 62005 w 62005"/>
                <a:gd name="connsiteY0" fmla="*/ 74858 h 85451"/>
                <a:gd name="connsiteX1" fmla="*/ 62005 w 62005"/>
                <a:gd name="connsiteY1" fmla="*/ 85451 h 85451"/>
                <a:gd name="connsiteX2" fmla="*/ 0 w 62005"/>
                <a:gd name="connsiteY2" fmla="*/ 85451 h 85451"/>
                <a:gd name="connsiteX3" fmla="*/ 0 w 62005"/>
                <a:gd name="connsiteY3" fmla="*/ 0 h 85451"/>
                <a:gd name="connsiteX4" fmla="*/ 60310 w 62005"/>
                <a:gd name="connsiteY4" fmla="*/ 0 h 85451"/>
                <a:gd name="connsiteX5" fmla="*/ 60310 w 62005"/>
                <a:gd name="connsiteY5" fmla="*/ 10593 h 85451"/>
                <a:gd name="connsiteX6" fmla="*/ 12218 w 62005"/>
                <a:gd name="connsiteY6" fmla="*/ 10593 h 85451"/>
                <a:gd name="connsiteX7" fmla="*/ 12218 w 62005"/>
                <a:gd name="connsiteY7" fmla="*/ 36864 h 85451"/>
                <a:gd name="connsiteX8" fmla="*/ 55014 w 62005"/>
                <a:gd name="connsiteY8" fmla="*/ 36864 h 85451"/>
                <a:gd name="connsiteX9" fmla="*/ 55014 w 62005"/>
                <a:gd name="connsiteY9" fmla="*/ 47246 h 85451"/>
                <a:gd name="connsiteX10" fmla="*/ 12218 w 62005"/>
                <a:gd name="connsiteY10" fmla="*/ 47246 h 85451"/>
                <a:gd name="connsiteX11" fmla="*/ 12218 w 62005"/>
                <a:gd name="connsiteY11" fmla="*/ 74858 h 85451"/>
                <a:gd name="connsiteX12" fmla="*/ 62005 w 62005"/>
                <a:gd name="connsiteY12" fmla="*/ 74858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2005" h="85451">
                  <a:moveTo>
                    <a:pt x="62005" y="74858"/>
                  </a:moveTo>
                  <a:lnTo>
                    <a:pt x="62005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60310" y="0"/>
                  </a:lnTo>
                  <a:lnTo>
                    <a:pt x="60310" y="10593"/>
                  </a:lnTo>
                  <a:lnTo>
                    <a:pt x="12218" y="10593"/>
                  </a:lnTo>
                  <a:lnTo>
                    <a:pt x="12218" y="36864"/>
                  </a:lnTo>
                  <a:lnTo>
                    <a:pt x="55014" y="36864"/>
                  </a:lnTo>
                  <a:lnTo>
                    <a:pt x="55014" y="47246"/>
                  </a:lnTo>
                  <a:lnTo>
                    <a:pt x="12218" y="47246"/>
                  </a:lnTo>
                  <a:lnTo>
                    <a:pt x="12218" y="74858"/>
                  </a:lnTo>
                  <a:lnTo>
                    <a:pt x="62005" y="74858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15C0107F-A2E7-96C1-C108-2782D6D39E84}"/>
                </a:ext>
              </a:extLst>
            </p:cNvPr>
            <p:cNvSpPr/>
            <p:nvPr/>
          </p:nvSpPr>
          <p:spPr>
            <a:xfrm>
              <a:off x="6815967" y="6948898"/>
              <a:ext cx="77753" cy="87428"/>
            </a:xfrm>
            <a:custGeom>
              <a:avLst/>
              <a:gdLst>
                <a:gd name="connsiteX0" fmla="*/ 0 w 77753"/>
                <a:gd name="connsiteY0" fmla="*/ 43714 h 87428"/>
                <a:gd name="connsiteX1" fmla="*/ 45268 w 77753"/>
                <a:gd name="connsiteY1" fmla="*/ 0 h 87428"/>
                <a:gd name="connsiteX2" fmla="*/ 77754 w 77753"/>
                <a:gd name="connsiteY2" fmla="*/ 13277 h 87428"/>
                <a:gd name="connsiteX3" fmla="*/ 69844 w 77753"/>
                <a:gd name="connsiteY3" fmla="*/ 20974 h 87428"/>
                <a:gd name="connsiteX4" fmla="*/ 45833 w 77753"/>
                <a:gd name="connsiteY4" fmla="*/ 10876 h 87428"/>
                <a:gd name="connsiteX5" fmla="*/ 12288 w 77753"/>
                <a:gd name="connsiteY5" fmla="*/ 43714 h 87428"/>
                <a:gd name="connsiteX6" fmla="*/ 45833 w 77753"/>
                <a:gd name="connsiteY6" fmla="*/ 76553 h 87428"/>
                <a:gd name="connsiteX7" fmla="*/ 69844 w 77753"/>
                <a:gd name="connsiteY7" fmla="*/ 66313 h 87428"/>
                <a:gd name="connsiteX8" fmla="*/ 77754 w 77753"/>
                <a:gd name="connsiteY8" fmla="*/ 74011 h 87428"/>
                <a:gd name="connsiteX9" fmla="*/ 45197 w 77753"/>
                <a:gd name="connsiteY9" fmla="*/ 87429 h 87428"/>
                <a:gd name="connsiteX10" fmla="*/ 71 w 77753"/>
                <a:gd name="connsiteY10" fmla="*/ 43714 h 87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7753" h="87428">
                  <a:moveTo>
                    <a:pt x="0" y="43714"/>
                  </a:moveTo>
                  <a:cubicBezTo>
                    <a:pt x="0" y="18432"/>
                    <a:pt x="19280" y="0"/>
                    <a:pt x="45268" y="0"/>
                  </a:cubicBezTo>
                  <a:cubicBezTo>
                    <a:pt x="58474" y="0"/>
                    <a:pt x="69915" y="4520"/>
                    <a:pt x="77754" y="13277"/>
                  </a:cubicBezTo>
                  <a:lnTo>
                    <a:pt x="69844" y="20974"/>
                  </a:lnTo>
                  <a:cubicBezTo>
                    <a:pt x="63276" y="13983"/>
                    <a:pt x="55226" y="10876"/>
                    <a:pt x="45833" y="10876"/>
                  </a:cubicBezTo>
                  <a:cubicBezTo>
                    <a:pt x="26553" y="10876"/>
                    <a:pt x="12288" y="24788"/>
                    <a:pt x="12288" y="43714"/>
                  </a:cubicBezTo>
                  <a:cubicBezTo>
                    <a:pt x="12288" y="62641"/>
                    <a:pt x="26553" y="76553"/>
                    <a:pt x="45833" y="76553"/>
                  </a:cubicBezTo>
                  <a:cubicBezTo>
                    <a:pt x="55226" y="76553"/>
                    <a:pt x="63276" y="73234"/>
                    <a:pt x="69844" y="66313"/>
                  </a:cubicBezTo>
                  <a:lnTo>
                    <a:pt x="77754" y="74011"/>
                  </a:lnTo>
                  <a:cubicBezTo>
                    <a:pt x="69915" y="82768"/>
                    <a:pt x="58474" y="87429"/>
                    <a:pt x="45197" y="87429"/>
                  </a:cubicBezTo>
                  <a:cubicBezTo>
                    <a:pt x="19350" y="87429"/>
                    <a:pt x="71" y="68997"/>
                    <a:pt x="71" y="43714"/>
                  </a:cubicBez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45146A6-AE98-70B4-6CAB-5BEFB9DBE1A7}"/>
                </a:ext>
              </a:extLst>
            </p:cNvPr>
            <p:cNvSpPr/>
            <p:nvPr/>
          </p:nvSpPr>
          <p:spPr>
            <a:xfrm>
              <a:off x="6911305" y="6949887"/>
              <a:ext cx="62005" cy="85451"/>
            </a:xfrm>
            <a:custGeom>
              <a:avLst/>
              <a:gdLst>
                <a:gd name="connsiteX0" fmla="*/ 62005 w 62005"/>
                <a:gd name="connsiteY0" fmla="*/ 74858 h 85451"/>
                <a:gd name="connsiteX1" fmla="*/ 62005 w 62005"/>
                <a:gd name="connsiteY1" fmla="*/ 85451 h 85451"/>
                <a:gd name="connsiteX2" fmla="*/ 0 w 62005"/>
                <a:gd name="connsiteY2" fmla="*/ 85451 h 85451"/>
                <a:gd name="connsiteX3" fmla="*/ 0 w 62005"/>
                <a:gd name="connsiteY3" fmla="*/ 0 h 85451"/>
                <a:gd name="connsiteX4" fmla="*/ 60310 w 62005"/>
                <a:gd name="connsiteY4" fmla="*/ 0 h 85451"/>
                <a:gd name="connsiteX5" fmla="*/ 60310 w 62005"/>
                <a:gd name="connsiteY5" fmla="*/ 10593 h 85451"/>
                <a:gd name="connsiteX6" fmla="*/ 12217 w 62005"/>
                <a:gd name="connsiteY6" fmla="*/ 10593 h 85451"/>
                <a:gd name="connsiteX7" fmla="*/ 12217 w 62005"/>
                <a:gd name="connsiteY7" fmla="*/ 36864 h 85451"/>
                <a:gd name="connsiteX8" fmla="*/ 55014 w 62005"/>
                <a:gd name="connsiteY8" fmla="*/ 36864 h 85451"/>
                <a:gd name="connsiteX9" fmla="*/ 55014 w 62005"/>
                <a:gd name="connsiteY9" fmla="*/ 47246 h 85451"/>
                <a:gd name="connsiteX10" fmla="*/ 12217 w 62005"/>
                <a:gd name="connsiteY10" fmla="*/ 47246 h 85451"/>
                <a:gd name="connsiteX11" fmla="*/ 12217 w 62005"/>
                <a:gd name="connsiteY11" fmla="*/ 74858 h 85451"/>
                <a:gd name="connsiteX12" fmla="*/ 62005 w 62005"/>
                <a:gd name="connsiteY12" fmla="*/ 74858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2005" h="85451">
                  <a:moveTo>
                    <a:pt x="62005" y="74858"/>
                  </a:moveTo>
                  <a:lnTo>
                    <a:pt x="62005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60310" y="0"/>
                  </a:lnTo>
                  <a:lnTo>
                    <a:pt x="60310" y="10593"/>
                  </a:lnTo>
                  <a:lnTo>
                    <a:pt x="12217" y="10593"/>
                  </a:lnTo>
                  <a:lnTo>
                    <a:pt x="12217" y="36864"/>
                  </a:lnTo>
                  <a:lnTo>
                    <a:pt x="55014" y="36864"/>
                  </a:lnTo>
                  <a:lnTo>
                    <a:pt x="55014" y="47246"/>
                  </a:lnTo>
                  <a:lnTo>
                    <a:pt x="12217" y="47246"/>
                  </a:lnTo>
                  <a:lnTo>
                    <a:pt x="12217" y="74858"/>
                  </a:lnTo>
                  <a:lnTo>
                    <a:pt x="62005" y="74858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6EFEA858-5FD4-4408-E618-87A3F71A819E}"/>
                </a:ext>
              </a:extLst>
            </p:cNvPr>
            <p:cNvSpPr/>
            <p:nvPr/>
          </p:nvSpPr>
          <p:spPr>
            <a:xfrm>
              <a:off x="6993226" y="6949887"/>
              <a:ext cx="91030" cy="85451"/>
            </a:xfrm>
            <a:custGeom>
              <a:avLst/>
              <a:gdLst>
                <a:gd name="connsiteX0" fmla="*/ 79166 w 91030"/>
                <a:gd name="connsiteY0" fmla="*/ 85451 h 85451"/>
                <a:gd name="connsiteX1" fmla="*/ 79025 w 91030"/>
                <a:gd name="connsiteY1" fmla="*/ 23234 h 85451"/>
                <a:gd name="connsiteX2" fmla="*/ 48164 w 91030"/>
                <a:gd name="connsiteY2" fmla="*/ 75070 h 85451"/>
                <a:gd name="connsiteX3" fmla="*/ 42585 w 91030"/>
                <a:gd name="connsiteY3" fmla="*/ 75070 h 85451"/>
                <a:gd name="connsiteX4" fmla="*/ 11723 w 91030"/>
                <a:gd name="connsiteY4" fmla="*/ 23587 h 85451"/>
                <a:gd name="connsiteX5" fmla="*/ 11723 w 91030"/>
                <a:gd name="connsiteY5" fmla="*/ 85451 h 85451"/>
                <a:gd name="connsiteX6" fmla="*/ 0 w 91030"/>
                <a:gd name="connsiteY6" fmla="*/ 85451 h 85451"/>
                <a:gd name="connsiteX7" fmla="*/ 0 w 91030"/>
                <a:gd name="connsiteY7" fmla="*/ 0 h 85451"/>
                <a:gd name="connsiteX8" fmla="*/ 10028 w 91030"/>
                <a:gd name="connsiteY8" fmla="*/ 0 h 85451"/>
                <a:gd name="connsiteX9" fmla="*/ 45692 w 91030"/>
                <a:gd name="connsiteY9" fmla="*/ 60028 h 85451"/>
                <a:gd name="connsiteX10" fmla="*/ 80861 w 91030"/>
                <a:gd name="connsiteY10" fmla="*/ 0 h 85451"/>
                <a:gd name="connsiteX11" fmla="*/ 90889 w 91030"/>
                <a:gd name="connsiteY11" fmla="*/ 0 h 85451"/>
                <a:gd name="connsiteX12" fmla="*/ 91031 w 91030"/>
                <a:gd name="connsiteY12" fmla="*/ 85451 h 85451"/>
                <a:gd name="connsiteX13" fmla="*/ 79308 w 91030"/>
                <a:gd name="connsiteY13" fmla="*/ 85451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1030" h="85451">
                  <a:moveTo>
                    <a:pt x="79166" y="85451"/>
                  </a:moveTo>
                  <a:lnTo>
                    <a:pt x="79025" y="23234"/>
                  </a:lnTo>
                  <a:lnTo>
                    <a:pt x="48164" y="75070"/>
                  </a:lnTo>
                  <a:lnTo>
                    <a:pt x="42585" y="75070"/>
                  </a:lnTo>
                  <a:lnTo>
                    <a:pt x="11723" y="23587"/>
                  </a:lnTo>
                  <a:lnTo>
                    <a:pt x="11723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10028" y="0"/>
                  </a:lnTo>
                  <a:lnTo>
                    <a:pt x="45692" y="60028"/>
                  </a:lnTo>
                  <a:lnTo>
                    <a:pt x="80861" y="0"/>
                  </a:lnTo>
                  <a:lnTo>
                    <a:pt x="90889" y="0"/>
                  </a:lnTo>
                  <a:lnTo>
                    <a:pt x="91031" y="85451"/>
                  </a:lnTo>
                  <a:lnTo>
                    <a:pt x="79308" y="85451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9ED63D0-382C-E890-A9E2-85D215AA915E}"/>
                </a:ext>
              </a:extLst>
            </p:cNvPr>
            <p:cNvSpPr/>
            <p:nvPr/>
          </p:nvSpPr>
          <p:spPr>
            <a:xfrm>
              <a:off x="7109892" y="6949957"/>
              <a:ext cx="73516" cy="85451"/>
            </a:xfrm>
            <a:custGeom>
              <a:avLst/>
              <a:gdLst>
                <a:gd name="connsiteX0" fmla="*/ 73446 w 73516"/>
                <a:gd name="connsiteY0" fmla="*/ 62358 h 85451"/>
                <a:gd name="connsiteX1" fmla="*/ 40748 w 73516"/>
                <a:gd name="connsiteY1" fmla="*/ 85452 h 85451"/>
                <a:gd name="connsiteX2" fmla="*/ 0 w 73516"/>
                <a:gd name="connsiteY2" fmla="*/ 85452 h 85451"/>
                <a:gd name="connsiteX3" fmla="*/ 0 w 73516"/>
                <a:gd name="connsiteY3" fmla="*/ 0 h 85451"/>
                <a:gd name="connsiteX4" fmla="*/ 38347 w 73516"/>
                <a:gd name="connsiteY4" fmla="*/ 0 h 85451"/>
                <a:gd name="connsiteX5" fmla="*/ 68997 w 73516"/>
                <a:gd name="connsiteY5" fmla="*/ 22104 h 85451"/>
                <a:gd name="connsiteX6" fmla="*/ 57556 w 73516"/>
                <a:gd name="connsiteY6" fmla="*/ 41172 h 85451"/>
                <a:gd name="connsiteX7" fmla="*/ 73517 w 73516"/>
                <a:gd name="connsiteY7" fmla="*/ 62429 h 85451"/>
                <a:gd name="connsiteX8" fmla="*/ 12217 w 73516"/>
                <a:gd name="connsiteY8" fmla="*/ 9887 h 85451"/>
                <a:gd name="connsiteX9" fmla="*/ 12217 w 73516"/>
                <a:gd name="connsiteY9" fmla="*/ 37217 h 85451"/>
                <a:gd name="connsiteX10" fmla="*/ 37217 w 73516"/>
                <a:gd name="connsiteY10" fmla="*/ 37217 h 85451"/>
                <a:gd name="connsiteX11" fmla="*/ 56779 w 73516"/>
                <a:gd name="connsiteY11" fmla="*/ 23517 h 85451"/>
                <a:gd name="connsiteX12" fmla="*/ 37217 w 73516"/>
                <a:gd name="connsiteY12" fmla="*/ 9887 h 85451"/>
                <a:gd name="connsiteX13" fmla="*/ 12217 w 73516"/>
                <a:gd name="connsiteY13" fmla="*/ 9887 h 85451"/>
                <a:gd name="connsiteX14" fmla="*/ 61158 w 73516"/>
                <a:gd name="connsiteY14" fmla="*/ 61370 h 85451"/>
                <a:gd name="connsiteX15" fmla="*/ 40254 w 73516"/>
                <a:gd name="connsiteY15" fmla="*/ 47104 h 85451"/>
                <a:gd name="connsiteX16" fmla="*/ 12217 w 73516"/>
                <a:gd name="connsiteY16" fmla="*/ 47104 h 85451"/>
                <a:gd name="connsiteX17" fmla="*/ 12217 w 73516"/>
                <a:gd name="connsiteY17" fmla="*/ 75565 h 85451"/>
                <a:gd name="connsiteX18" fmla="*/ 40254 w 73516"/>
                <a:gd name="connsiteY18" fmla="*/ 75565 h 85451"/>
                <a:gd name="connsiteX19" fmla="*/ 61158 w 73516"/>
                <a:gd name="connsiteY19" fmla="*/ 61440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3516" h="85451">
                  <a:moveTo>
                    <a:pt x="73446" y="62358"/>
                  </a:moveTo>
                  <a:cubicBezTo>
                    <a:pt x="73446" y="76977"/>
                    <a:pt x="62358" y="85452"/>
                    <a:pt x="40748" y="85452"/>
                  </a:cubicBezTo>
                  <a:lnTo>
                    <a:pt x="0" y="85452"/>
                  </a:lnTo>
                  <a:lnTo>
                    <a:pt x="0" y="0"/>
                  </a:lnTo>
                  <a:lnTo>
                    <a:pt x="38347" y="0"/>
                  </a:lnTo>
                  <a:cubicBezTo>
                    <a:pt x="57980" y="0"/>
                    <a:pt x="68997" y="8263"/>
                    <a:pt x="68997" y="22104"/>
                  </a:cubicBezTo>
                  <a:cubicBezTo>
                    <a:pt x="68997" y="31356"/>
                    <a:pt x="64265" y="37853"/>
                    <a:pt x="57556" y="41172"/>
                  </a:cubicBezTo>
                  <a:cubicBezTo>
                    <a:pt x="67161" y="43856"/>
                    <a:pt x="73517" y="51059"/>
                    <a:pt x="73517" y="62429"/>
                  </a:cubicBezTo>
                  <a:close/>
                  <a:moveTo>
                    <a:pt x="12217" y="9887"/>
                  </a:moveTo>
                  <a:lnTo>
                    <a:pt x="12217" y="37217"/>
                  </a:lnTo>
                  <a:lnTo>
                    <a:pt x="37217" y="37217"/>
                  </a:lnTo>
                  <a:cubicBezTo>
                    <a:pt x="49647" y="37217"/>
                    <a:pt x="56779" y="32556"/>
                    <a:pt x="56779" y="23517"/>
                  </a:cubicBezTo>
                  <a:cubicBezTo>
                    <a:pt x="56779" y="14477"/>
                    <a:pt x="49717" y="9887"/>
                    <a:pt x="37217" y="9887"/>
                  </a:cubicBezTo>
                  <a:lnTo>
                    <a:pt x="12217" y="9887"/>
                  </a:lnTo>
                  <a:close/>
                  <a:moveTo>
                    <a:pt x="61158" y="61370"/>
                  </a:moveTo>
                  <a:cubicBezTo>
                    <a:pt x="61158" y="51483"/>
                    <a:pt x="53813" y="47104"/>
                    <a:pt x="40254" y="47104"/>
                  </a:cubicBezTo>
                  <a:lnTo>
                    <a:pt x="12217" y="47104"/>
                  </a:lnTo>
                  <a:lnTo>
                    <a:pt x="12217" y="75565"/>
                  </a:lnTo>
                  <a:lnTo>
                    <a:pt x="40254" y="75565"/>
                  </a:lnTo>
                  <a:cubicBezTo>
                    <a:pt x="53813" y="75565"/>
                    <a:pt x="61158" y="71327"/>
                    <a:pt x="61158" y="61440"/>
                  </a:cubicBez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EC005381-B9BD-4768-8221-013F3AA55AA6}"/>
                </a:ext>
              </a:extLst>
            </p:cNvPr>
            <p:cNvSpPr/>
            <p:nvPr/>
          </p:nvSpPr>
          <p:spPr>
            <a:xfrm>
              <a:off x="7202405" y="6949887"/>
              <a:ext cx="62005" cy="85451"/>
            </a:xfrm>
            <a:custGeom>
              <a:avLst/>
              <a:gdLst>
                <a:gd name="connsiteX0" fmla="*/ 62005 w 62005"/>
                <a:gd name="connsiteY0" fmla="*/ 74858 h 85451"/>
                <a:gd name="connsiteX1" fmla="*/ 62005 w 62005"/>
                <a:gd name="connsiteY1" fmla="*/ 85451 h 85451"/>
                <a:gd name="connsiteX2" fmla="*/ 0 w 62005"/>
                <a:gd name="connsiteY2" fmla="*/ 85451 h 85451"/>
                <a:gd name="connsiteX3" fmla="*/ 0 w 62005"/>
                <a:gd name="connsiteY3" fmla="*/ 0 h 85451"/>
                <a:gd name="connsiteX4" fmla="*/ 60310 w 62005"/>
                <a:gd name="connsiteY4" fmla="*/ 0 h 85451"/>
                <a:gd name="connsiteX5" fmla="*/ 60310 w 62005"/>
                <a:gd name="connsiteY5" fmla="*/ 10593 h 85451"/>
                <a:gd name="connsiteX6" fmla="*/ 12217 w 62005"/>
                <a:gd name="connsiteY6" fmla="*/ 10593 h 85451"/>
                <a:gd name="connsiteX7" fmla="*/ 12217 w 62005"/>
                <a:gd name="connsiteY7" fmla="*/ 36864 h 85451"/>
                <a:gd name="connsiteX8" fmla="*/ 55014 w 62005"/>
                <a:gd name="connsiteY8" fmla="*/ 36864 h 85451"/>
                <a:gd name="connsiteX9" fmla="*/ 55014 w 62005"/>
                <a:gd name="connsiteY9" fmla="*/ 47246 h 85451"/>
                <a:gd name="connsiteX10" fmla="*/ 12217 w 62005"/>
                <a:gd name="connsiteY10" fmla="*/ 47246 h 85451"/>
                <a:gd name="connsiteX11" fmla="*/ 12217 w 62005"/>
                <a:gd name="connsiteY11" fmla="*/ 74858 h 85451"/>
                <a:gd name="connsiteX12" fmla="*/ 62005 w 62005"/>
                <a:gd name="connsiteY12" fmla="*/ 74858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2005" h="85451">
                  <a:moveTo>
                    <a:pt x="62005" y="74858"/>
                  </a:moveTo>
                  <a:lnTo>
                    <a:pt x="62005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60310" y="0"/>
                  </a:lnTo>
                  <a:lnTo>
                    <a:pt x="60310" y="10593"/>
                  </a:lnTo>
                  <a:lnTo>
                    <a:pt x="12217" y="10593"/>
                  </a:lnTo>
                  <a:lnTo>
                    <a:pt x="12217" y="36864"/>
                  </a:lnTo>
                  <a:lnTo>
                    <a:pt x="55014" y="36864"/>
                  </a:lnTo>
                  <a:lnTo>
                    <a:pt x="55014" y="47246"/>
                  </a:lnTo>
                  <a:lnTo>
                    <a:pt x="12217" y="47246"/>
                  </a:lnTo>
                  <a:lnTo>
                    <a:pt x="12217" y="74858"/>
                  </a:lnTo>
                  <a:lnTo>
                    <a:pt x="62005" y="74858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62B78957-0FF6-54EC-5F85-4F6997535FF2}"/>
                </a:ext>
              </a:extLst>
            </p:cNvPr>
            <p:cNvSpPr/>
            <p:nvPr/>
          </p:nvSpPr>
          <p:spPr>
            <a:xfrm>
              <a:off x="7284326" y="6949887"/>
              <a:ext cx="70479" cy="85451"/>
            </a:xfrm>
            <a:custGeom>
              <a:avLst/>
              <a:gdLst>
                <a:gd name="connsiteX0" fmla="*/ 57133 w 70479"/>
                <a:gd name="connsiteY0" fmla="*/ 85451 h 85451"/>
                <a:gd name="connsiteX1" fmla="*/ 38700 w 70479"/>
                <a:gd name="connsiteY1" fmla="*/ 59251 h 85451"/>
                <a:gd name="connsiteX2" fmla="*/ 33333 w 70479"/>
                <a:gd name="connsiteY2" fmla="*/ 59463 h 85451"/>
                <a:gd name="connsiteX3" fmla="*/ 12217 w 70479"/>
                <a:gd name="connsiteY3" fmla="*/ 59463 h 85451"/>
                <a:gd name="connsiteX4" fmla="*/ 12217 w 70479"/>
                <a:gd name="connsiteY4" fmla="*/ 85451 h 85451"/>
                <a:gd name="connsiteX5" fmla="*/ 0 w 70479"/>
                <a:gd name="connsiteY5" fmla="*/ 85451 h 85451"/>
                <a:gd name="connsiteX6" fmla="*/ 0 w 70479"/>
                <a:gd name="connsiteY6" fmla="*/ 0 h 85451"/>
                <a:gd name="connsiteX7" fmla="*/ 33333 w 70479"/>
                <a:gd name="connsiteY7" fmla="*/ 0 h 85451"/>
                <a:gd name="connsiteX8" fmla="*/ 68997 w 70479"/>
                <a:gd name="connsiteY8" fmla="*/ 29802 h 85451"/>
                <a:gd name="connsiteX9" fmla="*/ 50212 w 70479"/>
                <a:gd name="connsiteY9" fmla="*/ 56779 h 85451"/>
                <a:gd name="connsiteX10" fmla="*/ 70480 w 70479"/>
                <a:gd name="connsiteY10" fmla="*/ 85451 h 85451"/>
                <a:gd name="connsiteX11" fmla="*/ 57203 w 70479"/>
                <a:gd name="connsiteY11" fmla="*/ 85451 h 85451"/>
                <a:gd name="connsiteX12" fmla="*/ 56779 w 70479"/>
                <a:gd name="connsiteY12" fmla="*/ 29802 h 85451"/>
                <a:gd name="connsiteX13" fmla="*/ 32980 w 70479"/>
                <a:gd name="connsiteY13" fmla="*/ 10664 h 85451"/>
                <a:gd name="connsiteX14" fmla="*/ 12217 w 70479"/>
                <a:gd name="connsiteY14" fmla="*/ 10664 h 85451"/>
                <a:gd name="connsiteX15" fmla="*/ 12217 w 70479"/>
                <a:gd name="connsiteY15" fmla="*/ 49082 h 85451"/>
                <a:gd name="connsiteX16" fmla="*/ 32980 w 70479"/>
                <a:gd name="connsiteY16" fmla="*/ 49082 h 85451"/>
                <a:gd name="connsiteX17" fmla="*/ 56779 w 70479"/>
                <a:gd name="connsiteY17" fmla="*/ 29802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0479" h="85451">
                  <a:moveTo>
                    <a:pt x="57133" y="85451"/>
                  </a:moveTo>
                  <a:lnTo>
                    <a:pt x="38700" y="59251"/>
                  </a:lnTo>
                  <a:cubicBezTo>
                    <a:pt x="37005" y="59392"/>
                    <a:pt x="35169" y="59463"/>
                    <a:pt x="33333" y="59463"/>
                  </a:cubicBezTo>
                  <a:lnTo>
                    <a:pt x="12217" y="59463"/>
                  </a:lnTo>
                  <a:lnTo>
                    <a:pt x="12217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33333" y="0"/>
                  </a:lnTo>
                  <a:cubicBezTo>
                    <a:pt x="55508" y="0"/>
                    <a:pt x="68997" y="11229"/>
                    <a:pt x="68997" y="29802"/>
                  </a:cubicBezTo>
                  <a:cubicBezTo>
                    <a:pt x="68997" y="43008"/>
                    <a:pt x="62147" y="52471"/>
                    <a:pt x="50212" y="56779"/>
                  </a:cubicBezTo>
                  <a:lnTo>
                    <a:pt x="70480" y="85451"/>
                  </a:lnTo>
                  <a:lnTo>
                    <a:pt x="57203" y="85451"/>
                  </a:lnTo>
                  <a:close/>
                  <a:moveTo>
                    <a:pt x="56779" y="29802"/>
                  </a:moveTo>
                  <a:cubicBezTo>
                    <a:pt x="56779" y="17585"/>
                    <a:pt x="48587" y="10664"/>
                    <a:pt x="32980" y="10664"/>
                  </a:cubicBezTo>
                  <a:lnTo>
                    <a:pt x="12217" y="10664"/>
                  </a:lnTo>
                  <a:lnTo>
                    <a:pt x="12217" y="49082"/>
                  </a:lnTo>
                  <a:lnTo>
                    <a:pt x="32980" y="49082"/>
                  </a:lnTo>
                  <a:cubicBezTo>
                    <a:pt x="48587" y="49082"/>
                    <a:pt x="56779" y="42020"/>
                    <a:pt x="56779" y="29802"/>
                  </a:cubicBez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AD1C0E7A-E65B-4EB2-CF03-CC092B42D301}"/>
                </a:ext>
              </a:extLst>
            </p:cNvPr>
            <p:cNvSpPr/>
            <p:nvPr/>
          </p:nvSpPr>
          <p:spPr>
            <a:xfrm>
              <a:off x="7395060" y="6948898"/>
              <a:ext cx="64194" cy="86440"/>
            </a:xfrm>
            <a:custGeom>
              <a:avLst/>
              <a:gdLst>
                <a:gd name="connsiteX0" fmla="*/ 64195 w 64194"/>
                <a:gd name="connsiteY0" fmla="*/ 75847 h 86440"/>
                <a:gd name="connsiteX1" fmla="*/ 64195 w 64194"/>
                <a:gd name="connsiteY1" fmla="*/ 86440 h 86440"/>
                <a:gd name="connsiteX2" fmla="*/ 2825 w 64194"/>
                <a:gd name="connsiteY2" fmla="*/ 86440 h 86440"/>
                <a:gd name="connsiteX3" fmla="*/ 2825 w 64194"/>
                <a:gd name="connsiteY3" fmla="*/ 78107 h 86440"/>
                <a:gd name="connsiteX4" fmla="*/ 37641 w 64194"/>
                <a:gd name="connsiteY4" fmla="*/ 44562 h 86440"/>
                <a:gd name="connsiteX5" fmla="*/ 48375 w 64194"/>
                <a:gd name="connsiteY5" fmla="*/ 25000 h 86440"/>
                <a:gd name="connsiteX6" fmla="*/ 30155 w 64194"/>
                <a:gd name="connsiteY6" fmla="*/ 10876 h 86440"/>
                <a:gd name="connsiteX7" fmla="*/ 8333 w 64194"/>
                <a:gd name="connsiteY7" fmla="*/ 20127 h 86440"/>
                <a:gd name="connsiteX8" fmla="*/ 0 w 64194"/>
                <a:gd name="connsiteY8" fmla="*/ 12924 h 86440"/>
                <a:gd name="connsiteX9" fmla="*/ 31214 w 64194"/>
                <a:gd name="connsiteY9" fmla="*/ 0 h 86440"/>
                <a:gd name="connsiteX10" fmla="*/ 60522 w 64194"/>
                <a:gd name="connsiteY10" fmla="*/ 23799 h 86440"/>
                <a:gd name="connsiteX11" fmla="*/ 46469 w 64194"/>
                <a:gd name="connsiteY11" fmla="*/ 50635 h 86440"/>
                <a:gd name="connsiteX12" fmla="*/ 20339 w 64194"/>
                <a:gd name="connsiteY12" fmla="*/ 75776 h 86440"/>
                <a:gd name="connsiteX13" fmla="*/ 64124 w 64194"/>
                <a:gd name="connsiteY13" fmla="*/ 75776 h 86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4194" h="86440">
                  <a:moveTo>
                    <a:pt x="64195" y="75847"/>
                  </a:moveTo>
                  <a:lnTo>
                    <a:pt x="64195" y="86440"/>
                  </a:lnTo>
                  <a:lnTo>
                    <a:pt x="2825" y="86440"/>
                  </a:lnTo>
                  <a:lnTo>
                    <a:pt x="2825" y="78107"/>
                  </a:lnTo>
                  <a:lnTo>
                    <a:pt x="37641" y="44562"/>
                  </a:lnTo>
                  <a:cubicBezTo>
                    <a:pt x="46680" y="35734"/>
                    <a:pt x="48375" y="30367"/>
                    <a:pt x="48375" y="25000"/>
                  </a:cubicBezTo>
                  <a:cubicBezTo>
                    <a:pt x="48375" y="16243"/>
                    <a:pt x="42161" y="10876"/>
                    <a:pt x="30155" y="10876"/>
                  </a:cubicBezTo>
                  <a:cubicBezTo>
                    <a:pt x="20974" y="10876"/>
                    <a:pt x="13559" y="13771"/>
                    <a:pt x="8333" y="20127"/>
                  </a:cubicBezTo>
                  <a:lnTo>
                    <a:pt x="0" y="12924"/>
                  </a:lnTo>
                  <a:cubicBezTo>
                    <a:pt x="6568" y="4732"/>
                    <a:pt x="17938" y="0"/>
                    <a:pt x="31214" y="0"/>
                  </a:cubicBezTo>
                  <a:cubicBezTo>
                    <a:pt x="49011" y="0"/>
                    <a:pt x="60522" y="9181"/>
                    <a:pt x="60522" y="23799"/>
                  </a:cubicBezTo>
                  <a:cubicBezTo>
                    <a:pt x="60522" y="32133"/>
                    <a:pt x="58051" y="39548"/>
                    <a:pt x="46469" y="50635"/>
                  </a:cubicBezTo>
                  <a:lnTo>
                    <a:pt x="20339" y="75776"/>
                  </a:lnTo>
                  <a:lnTo>
                    <a:pt x="64124" y="75776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498F107-7354-5035-4778-29F1F653612B}"/>
                </a:ext>
              </a:extLst>
            </p:cNvPr>
            <p:cNvSpPr/>
            <p:nvPr/>
          </p:nvSpPr>
          <p:spPr>
            <a:xfrm>
              <a:off x="7469071" y="6948898"/>
              <a:ext cx="69702" cy="87428"/>
            </a:xfrm>
            <a:custGeom>
              <a:avLst/>
              <a:gdLst>
                <a:gd name="connsiteX0" fmla="*/ 0 w 69702"/>
                <a:gd name="connsiteY0" fmla="*/ 43714 h 87428"/>
                <a:gd name="connsiteX1" fmla="*/ 34887 w 69702"/>
                <a:gd name="connsiteY1" fmla="*/ 0 h 87428"/>
                <a:gd name="connsiteX2" fmla="*/ 69703 w 69702"/>
                <a:gd name="connsiteY2" fmla="*/ 43714 h 87428"/>
                <a:gd name="connsiteX3" fmla="*/ 34887 w 69702"/>
                <a:gd name="connsiteY3" fmla="*/ 87429 h 87428"/>
                <a:gd name="connsiteX4" fmla="*/ 0 w 69702"/>
                <a:gd name="connsiteY4" fmla="*/ 43714 h 87428"/>
                <a:gd name="connsiteX5" fmla="*/ 57415 w 69702"/>
                <a:gd name="connsiteY5" fmla="*/ 43714 h 87428"/>
                <a:gd name="connsiteX6" fmla="*/ 34816 w 69702"/>
                <a:gd name="connsiteY6" fmla="*/ 10876 h 87428"/>
                <a:gd name="connsiteX7" fmla="*/ 12147 w 69702"/>
                <a:gd name="connsiteY7" fmla="*/ 43714 h 87428"/>
                <a:gd name="connsiteX8" fmla="*/ 34816 w 69702"/>
                <a:gd name="connsiteY8" fmla="*/ 76553 h 87428"/>
                <a:gd name="connsiteX9" fmla="*/ 57415 w 69702"/>
                <a:gd name="connsiteY9" fmla="*/ 43714 h 87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9702" h="87428">
                  <a:moveTo>
                    <a:pt x="0" y="43714"/>
                  </a:moveTo>
                  <a:cubicBezTo>
                    <a:pt x="0" y="15890"/>
                    <a:pt x="14901" y="0"/>
                    <a:pt x="34887" y="0"/>
                  </a:cubicBezTo>
                  <a:cubicBezTo>
                    <a:pt x="54873" y="0"/>
                    <a:pt x="69703" y="15890"/>
                    <a:pt x="69703" y="43714"/>
                  </a:cubicBezTo>
                  <a:cubicBezTo>
                    <a:pt x="69703" y="71539"/>
                    <a:pt x="54802" y="87429"/>
                    <a:pt x="34887" y="87429"/>
                  </a:cubicBezTo>
                  <a:cubicBezTo>
                    <a:pt x="14972" y="87429"/>
                    <a:pt x="0" y="71539"/>
                    <a:pt x="0" y="43714"/>
                  </a:cubicBezTo>
                  <a:close/>
                  <a:moveTo>
                    <a:pt x="57415" y="43714"/>
                  </a:moveTo>
                  <a:cubicBezTo>
                    <a:pt x="57415" y="21892"/>
                    <a:pt x="48163" y="10876"/>
                    <a:pt x="34816" y="10876"/>
                  </a:cubicBezTo>
                  <a:cubicBezTo>
                    <a:pt x="21469" y="10876"/>
                    <a:pt x="12147" y="21892"/>
                    <a:pt x="12147" y="43714"/>
                  </a:cubicBezTo>
                  <a:cubicBezTo>
                    <a:pt x="12147" y="65536"/>
                    <a:pt x="21398" y="76553"/>
                    <a:pt x="34816" y="76553"/>
                  </a:cubicBezTo>
                  <a:cubicBezTo>
                    <a:pt x="48234" y="76553"/>
                    <a:pt x="57415" y="65536"/>
                    <a:pt x="57415" y="43714"/>
                  </a:cubicBez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B59DA023-D394-6F89-8ED0-BC3237E665F5}"/>
                </a:ext>
              </a:extLst>
            </p:cNvPr>
            <p:cNvSpPr/>
            <p:nvPr/>
          </p:nvSpPr>
          <p:spPr>
            <a:xfrm>
              <a:off x="7546048" y="6948898"/>
              <a:ext cx="64194" cy="86440"/>
            </a:xfrm>
            <a:custGeom>
              <a:avLst/>
              <a:gdLst>
                <a:gd name="connsiteX0" fmla="*/ 64195 w 64194"/>
                <a:gd name="connsiteY0" fmla="*/ 75847 h 86440"/>
                <a:gd name="connsiteX1" fmla="*/ 64195 w 64194"/>
                <a:gd name="connsiteY1" fmla="*/ 86440 h 86440"/>
                <a:gd name="connsiteX2" fmla="*/ 2825 w 64194"/>
                <a:gd name="connsiteY2" fmla="*/ 86440 h 86440"/>
                <a:gd name="connsiteX3" fmla="*/ 2825 w 64194"/>
                <a:gd name="connsiteY3" fmla="*/ 78107 h 86440"/>
                <a:gd name="connsiteX4" fmla="*/ 37641 w 64194"/>
                <a:gd name="connsiteY4" fmla="*/ 44562 h 86440"/>
                <a:gd name="connsiteX5" fmla="*/ 48375 w 64194"/>
                <a:gd name="connsiteY5" fmla="*/ 25000 h 86440"/>
                <a:gd name="connsiteX6" fmla="*/ 30155 w 64194"/>
                <a:gd name="connsiteY6" fmla="*/ 10876 h 86440"/>
                <a:gd name="connsiteX7" fmla="*/ 8333 w 64194"/>
                <a:gd name="connsiteY7" fmla="*/ 20127 h 86440"/>
                <a:gd name="connsiteX8" fmla="*/ 0 w 64194"/>
                <a:gd name="connsiteY8" fmla="*/ 12924 h 86440"/>
                <a:gd name="connsiteX9" fmla="*/ 31214 w 64194"/>
                <a:gd name="connsiteY9" fmla="*/ 0 h 86440"/>
                <a:gd name="connsiteX10" fmla="*/ 60522 w 64194"/>
                <a:gd name="connsiteY10" fmla="*/ 23799 h 86440"/>
                <a:gd name="connsiteX11" fmla="*/ 46469 w 64194"/>
                <a:gd name="connsiteY11" fmla="*/ 50635 h 86440"/>
                <a:gd name="connsiteX12" fmla="*/ 20339 w 64194"/>
                <a:gd name="connsiteY12" fmla="*/ 75776 h 86440"/>
                <a:gd name="connsiteX13" fmla="*/ 64124 w 64194"/>
                <a:gd name="connsiteY13" fmla="*/ 75776 h 86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4194" h="86440">
                  <a:moveTo>
                    <a:pt x="64195" y="75847"/>
                  </a:moveTo>
                  <a:lnTo>
                    <a:pt x="64195" y="86440"/>
                  </a:lnTo>
                  <a:lnTo>
                    <a:pt x="2825" y="86440"/>
                  </a:lnTo>
                  <a:lnTo>
                    <a:pt x="2825" y="78107"/>
                  </a:lnTo>
                  <a:lnTo>
                    <a:pt x="37641" y="44562"/>
                  </a:lnTo>
                  <a:cubicBezTo>
                    <a:pt x="46680" y="35734"/>
                    <a:pt x="48375" y="30367"/>
                    <a:pt x="48375" y="25000"/>
                  </a:cubicBezTo>
                  <a:cubicBezTo>
                    <a:pt x="48375" y="16243"/>
                    <a:pt x="42161" y="10876"/>
                    <a:pt x="30155" y="10876"/>
                  </a:cubicBezTo>
                  <a:cubicBezTo>
                    <a:pt x="20974" y="10876"/>
                    <a:pt x="13559" y="13771"/>
                    <a:pt x="8333" y="20127"/>
                  </a:cubicBezTo>
                  <a:lnTo>
                    <a:pt x="0" y="12924"/>
                  </a:lnTo>
                  <a:cubicBezTo>
                    <a:pt x="6568" y="4732"/>
                    <a:pt x="17938" y="0"/>
                    <a:pt x="31214" y="0"/>
                  </a:cubicBezTo>
                  <a:cubicBezTo>
                    <a:pt x="49011" y="0"/>
                    <a:pt x="60522" y="9181"/>
                    <a:pt x="60522" y="23799"/>
                  </a:cubicBezTo>
                  <a:cubicBezTo>
                    <a:pt x="60522" y="32133"/>
                    <a:pt x="58051" y="39548"/>
                    <a:pt x="46469" y="50635"/>
                  </a:cubicBezTo>
                  <a:lnTo>
                    <a:pt x="20339" y="75776"/>
                  </a:lnTo>
                  <a:lnTo>
                    <a:pt x="64124" y="75776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2D4A606F-550D-C25D-25F6-C13472BC0DC6}"/>
                </a:ext>
              </a:extLst>
            </p:cNvPr>
            <p:cNvSpPr/>
            <p:nvPr/>
          </p:nvSpPr>
          <p:spPr>
            <a:xfrm>
              <a:off x="7617869" y="6949957"/>
              <a:ext cx="64406" cy="85380"/>
            </a:xfrm>
            <a:custGeom>
              <a:avLst/>
              <a:gdLst>
                <a:gd name="connsiteX0" fmla="*/ 64406 w 64406"/>
                <a:gd name="connsiteY0" fmla="*/ 0 h 85380"/>
                <a:gd name="connsiteX1" fmla="*/ 64406 w 64406"/>
                <a:gd name="connsiteY1" fmla="*/ 8263 h 85380"/>
                <a:gd name="connsiteX2" fmla="*/ 29873 w 64406"/>
                <a:gd name="connsiteY2" fmla="*/ 85381 h 85380"/>
                <a:gd name="connsiteX3" fmla="*/ 16949 w 64406"/>
                <a:gd name="connsiteY3" fmla="*/ 85381 h 85380"/>
                <a:gd name="connsiteX4" fmla="*/ 50777 w 64406"/>
                <a:gd name="connsiteY4" fmla="*/ 10593 h 85380"/>
                <a:gd name="connsiteX5" fmla="*/ 11723 w 64406"/>
                <a:gd name="connsiteY5" fmla="*/ 10593 h 85380"/>
                <a:gd name="connsiteX6" fmla="*/ 11723 w 64406"/>
                <a:gd name="connsiteY6" fmla="*/ 25847 h 85380"/>
                <a:gd name="connsiteX7" fmla="*/ 0 w 64406"/>
                <a:gd name="connsiteY7" fmla="*/ 25847 h 85380"/>
                <a:gd name="connsiteX8" fmla="*/ 0 w 64406"/>
                <a:gd name="connsiteY8" fmla="*/ 0 h 85380"/>
                <a:gd name="connsiteX9" fmla="*/ 64406 w 64406"/>
                <a:gd name="connsiteY9" fmla="*/ 0 h 85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4406" h="85380">
                  <a:moveTo>
                    <a:pt x="64406" y="0"/>
                  </a:moveTo>
                  <a:lnTo>
                    <a:pt x="64406" y="8263"/>
                  </a:lnTo>
                  <a:lnTo>
                    <a:pt x="29873" y="85381"/>
                  </a:lnTo>
                  <a:lnTo>
                    <a:pt x="16949" y="85381"/>
                  </a:lnTo>
                  <a:lnTo>
                    <a:pt x="50777" y="10593"/>
                  </a:lnTo>
                  <a:lnTo>
                    <a:pt x="11723" y="10593"/>
                  </a:lnTo>
                  <a:lnTo>
                    <a:pt x="11723" y="25847"/>
                  </a:lnTo>
                  <a:lnTo>
                    <a:pt x="0" y="25847"/>
                  </a:lnTo>
                  <a:lnTo>
                    <a:pt x="0" y="0"/>
                  </a:lnTo>
                  <a:lnTo>
                    <a:pt x="64406" y="0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043133FE-2B0C-A744-FACD-C2401A1B42A0}"/>
                </a:ext>
              </a:extLst>
            </p:cNvPr>
            <p:cNvSpPr/>
            <p:nvPr/>
          </p:nvSpPr>
          <p:spPr>
            <a:xfrm>
              <a:off x="5686312" y="6949887"/>
              <a:ext cx="36864" cy="85451"/>
            </a:xfrm>
            <a:custGeom>
              <a:avLst/>
              <a:gdLst>
                <a:gd name="connsiteX0" fmla="*/ 36864 w 36864"/>
                <a:gd name="connsiteY0" fmla="*/ 0 h 85451"/>
                <a:gd name="connsiteX1" fmla="*/ 36864 w 36864"/>
                <a:gd name="connsiteY1" fmla="*/ 85451 h 85451"/>
                <a:gd name="connsiteX2" fmla="*/ 17090 w 36864"/>
                <a:gd name="connsiteY2" fmla="*/ 85451 h 85451"/>
                <a:gd name="connsiteX3" fmla="*/ 17090 w 36864"/>
                <a:gd name="connsiteY3" fmla="*/ 15890 h 85451"/>
                <a:gd name="connsiteX4" fmla="*/ 0 w 36864"/>
                <a:gd name="connsiteY4" fmla="*/ 15890 h 85451"/>
                <a:gd name="connsiteX5" fmla="*/ 0 w 36864"/>
                <a:gd name="connsiteY5" fmla="*/ 0 h 85451"/>
                <a:gd name="connsiteX6" fmla="*/ 36864 w 36864"/>
                <a:gd name="connsiteY6" fmla="*/ 0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864" h="85451">
                  <a:moveTo>
                    <a:pt x="36864" y="0"/>
                  </a:moveTo>
                  <a:lnTo>
                    <a:pt x="36864" y="85451"/>
                  </a:lnTo>
                  <a:lnTo>
                    <a:pt x="17090" y="85451"/>
                  </a:lnTo>
                  <a:lnTo>
                    <a:pt x="17090" y="15890"/>
                  </a:lnTo>
                  <a:lnTo>
                    <a:pt x="0" y="15890"/>
                  </a:lnTo>
                  <a:lnTo>
                    <a:pt x="0" y="0"/>
                  </a:lnTo>
                  <a:lnTo>
                    <a:pt x="36864" y="0"/>
                  </a:ln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712414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3.sv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5544" y="372140"/>
            <a:ext cx="10694620" cy="86123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544" y="1376363"/>
            <a:ext cx="10694620" cy="47793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90848" y="6356350"/>
            <a:ext cx="926095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it-IT"/>
          </a:p>
        </p:txBody>
      </p:sp>
      <p:cxnSp>
        <p:nvCxnSpPr>
          <p:cNvPr id="43" name="Straight Connector 42"/>
          <p:cNvCxnSpPr/>
          <p:nvPr/>
        </p:nvCxnSpPr>
        <p:spPr>
          <a:xfrm>
            <a:off x="634353" y="0"/>
            <a:ext cx="0" cy="1121134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Graphic 3">
            <a:extLst>
              <a:ext uri="{FF2B5EF4-FFF2-40B4-BE49-F238E27FC236}">
                <a16:creationId xmlns:a16="http://schemas.microsoft.com/office/drawing/2014/main" id="{E772BECD-1B50-6BD1-2C94-3C19FB83B1BD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10551762" y="5897380"/>
            <a:ext cx="1461170" cy="811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320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97" r:id="rId23"/>
    <p:sldLayoutId id="2147483698" r:id="rId24"/>
  </p:sldLayoutIdLst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>
          <a:solidFill>
            <a:schemeClr val="accent3"/>
          </a:solidFill>
          <a:latin typeface="+mn-lt"/>
          <a:ea typeface="Gotham" charset="0"/>
          <a:cs typeface="Gotham" charset="0"/>
        </a:defRPr>
      </a:lvl1pPr>
    </p:titleStyle>
    <p:bodyStyle>
      <a:lvl1pPr marL="0" indent="0" algn="l" defTabSz="914400" rtl="0" eaLnBrk="1" latinLnBrk="0" hangingPunct="1">
        <a:lnSpc>
          <a:spcPct val="85000"/>
        </a:lnSpc>
        <a:spcBef>
          <a:spcPts val="500"/>
        </a:spcBef>
        <a:spcAft>
          <a:spcPts val="500"/>
        </a:spcAft>
        <a:buFont typeface="Arial"/>
        <a:buNone/>
        <a:defRPr sz="2000" b="0" i="0" kern="1200">
          <a:solidFill>
            <a:schemeClr val="tx2"/>
          </a:solidFill>
          <a:latin typeface="+mn-lt"/>
          <a:ea typeface="Gotham" charset="0"/>
          <a:cs typeface="Gotham" charset="0"/>
        </a:defRPr>
      </a:lvl1pPr>
      <a:lvl2pPr marL="539750" indent="-230188" algn="l" defTabSz="914400" rtl="0" eaLnBrk="1" latinLnBrk="0" hangingPunct="1">
        <a:lnSpc>
          <a:spcPct val="95000"/>
        </a:lnSpc>
        <a:spcBef>
          <a:spcPts val="500"/>
        </a:spcBef>
        <a:spcAft>
          <a:spcPts val="500"/>
        </a:spcAft>
        <a:buFont typeface="Arial"/>
        <a:buChar char="•"/>
        <a:tabLst/>
        <a:defRPr sz="1800" b="0" i="0" kern="1200">
          <a:solidFill>
            <a:schemeClr val="tx2"/>
          </a:solidFill>
          <a:latin typeface="+mn-lt"/>
          <a:ea typeface="Gotham Book" charset="0"/>
          <a:cs typeface="Gotham Book" charset="0"/>
        </a:defRPr>
      </a:lvl2pPr>
      <a:lvl3pPr marL="896938" indent="-222250" algn="l" defTabSz="914400" rtl="0" eaLnBrk="1" latinLnBrk="0" hangingPunct="1">
        <a:lnSpc>
          <a:spcPct val="95000"/>
        </a:lnSpc>
        <a:spcBef>
          <a:spcPts val="500"/>
        </a:spcBef>
        <a:spcAft>
          <a:spcPts val="500"/>
        </a:spcAft>
        <a:buFont typeface="Arial"/>
        <a:buChar char="•"/>
        <a:tabLst/>
        <a:defRPr sz="1600" b="0" i="0" kern="1200">
          <a:solidFill>
            <a:schemeClr val="tx2"/>
          </a:solidFill>
          <a:latin typeface="+mn-lt"/>
          <a:ea typeface="Gotham Book" charset="0"/>
          <a:cs typeface="Gotham Book" charset="0"/>
        </a:defRPr>
      </a:lvl3pPr>
      <a:lvl4pPr marL="1206500" indent="-222250" algn="l" defTabSz="914400" rtl="0" eaLnBrk="1" latinLnBrk="0" hangingPunct="1">
        <a:lnSpc>
          <a:spcPct val="95000"/>
        </a:lnSpc>
        <a:spcBef>
          <a:spcPts val="500"/>
        </a:spcBef>
        <a:spcAft>
          <a:spcPts val="500"/>
        </a:spcAft>
        <a:buFont typeface="Arial"/>
        <a:buChar char="•"/>
        <a:tabLst/>
        <a:defRPr sz="1400" b="0" i="0" kern="1200">
          <a:solidFill>
            <a:schemeClr val="tx2"/>
          </a:solidFill>
          <a:latin typeface="+mn-lt"/>
          <a:ea typeface="Gotham Book" charset="0"/>
          <a:cs typeface="Gotham Book" charset="0"/>
        </a:defRPr>
      </a:lvl4pPr>
      <a:lvl5pPr marL="1470025" indent="-222250" algn="l" defTabSz="914400" rtl="0" eaLnBrk="1" latinLnBrk="0" hangingPunct="1">
        <a:lnSpc>
          <a:spcPct val="95000"/>
        </a:lnSpc>
        <a:spcBef>
          <a:spcPts val="500"/>
        </a:spcBef>
        <a:spcAft>
          <a:spcPts val="500"/>
        </a:spcAft>
        <a:buFont typeface="Arial"/>
        <a:buChar char="•"/>
        <a:tabLst/>
        <a:defRPr sz="1400" b="0" i="0" kern="1200">
          <a:solidFill>
            <a:schemeClr val="tx2"/>
          </a:solidFill>
          <a:latin typeface="+mn-lt"/>
          <a:ea typeface="Gotham Book" charset="0"/>
          <a:cs typeface="Gotham Book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orient="horz" pos="867">
          <p15:clr>
            <a:srgbClr val="F26B43"/>
          </p15:clr>
        </p15:guide>
        <p15:guide id="3" pos="7219">
          <p15:clr>
            <a:srgbClr val="F26B43"/>
          </p15:clr>
        </p15:guide>
        <p15:guide id="4" pos="483">
          <p15:clr>
            <a:srgbClr val="F26B43"/>
          </p15:clr>
        </p15:guide>
        <p15:guide id="5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16.emf"/><Relationship Id="rId4" Type="http://schemas.openxmlformats.org/officeDocument/2006/relationships/package" Target="../embeddings/Microsoft_Excel_Worksheet.xlsx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8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6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D9A81D4E-A6BD-A73A-D61A-74C11B55B8A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30 – 60 – 90 days Review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714337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06A1B5-041B-51E7-F979-87D97A8984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30-60-90 Day Review </a:t>
            </a:r>
            <a:endParaRPr lang="it-IT" sz="2400" b="0" dirty="0">
              <a:solidFill>
                <a:schemeClr val="accent2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6D80AB6-90E1-A872-CD3F-C9EB5D770406}"/>
              </a:ext>
            </a:extLst>
          </p:cNvPr>
          <p:cNvGrpSpPr>
            <a:grpSpLocks noChangeAspect="1"/>
          </p:cNvGrpSpPr>
          <p:nvPr/>
        </p:nvGrpSpPr>
        <p:grpSpPr>
          <a:xfrm>
            <a:off x="11172988" y="172712"/>
            <a:ext cx="792000" cy="792000"/>
            <a:chOff x="4317426" y="5068277"/>
            <a:chExt cx="1233416" cy="1233416"/>
          </a:xfrm>
        </p:grpSpPr>
        <p:sp>
          <p:nvSpPr>
            <p:cNvPr id="5" name="object 36">
              <a:extLst>
                <a:ext uri="{FF2B5EF4-FFF2-40B4-BE49-F238E27FC236}">
                  <a16:creationId xmlns:a16="http://schemas.microsoft.com/office/drawing/2014/main" id="{0482E5FE-0DE3-FF49-8E9B-54090D4408F4}"/>
                </a:ext>
              </a:extLst>
            </p:cNvPr>
            <p:cNvSpPr/>
            <p:nvPr/>
          </p:nvSpPr>
          <p:spPr>
            <a:xfrm>
              <a:off x="4317426" y="5068277"/>
              <a:ext cx="1233416" cy="1233416"/>
            </a:xfrm>
            <a:custGeom>
              <a:avLst/>
              <a:gdLst/>
              <a:ahLst/>
              <a:cxnLst/>
              <a:rect l="l" t="t" r="r" b="b"/>
              <a:pathLst>
                <a:path w="1530350" h="1530350">
                  <a:moveTo>
                    <a:pt x="764959" y="0"/>
                  </a:moveTo>
                  <a:lnTo>
                    <a:pt x="716581" y="1504"/>
                  </a:lnTo>
                  <a:lnTo>
                    <a:pt x="669003" y="5960"/>
                  </a:lnTo>
                  <a:lnTo>
                    <a:pt x="622315" y="13275"/>
                  </a:lnTo>
                  <a:lnTo>
                    <a:pt x="576605" y="23362"/>
                  </a:lnTo>
                  <a:lnTo>
                    <a:pt x="531963" y="36130"/>
                  </a:lnTo>
                  <a:lnTo>
                    <a:pt x="488480" y="51490"/>
                  </a:lnTo>
                  <a:lnTo>
                    <a:pt x="446245" y="69351"/>
                  </a:lnTo>
                  <a:lnTo>
                    <a:pt x="405346" y="89626"/>
                  </a:lnTo>
                  <a:lnTo>
                    <a:pt x="365875" y="112223"/>
                  </a:lnTo>
                  <a:lnTo>
                    <a:pt x="327920" y="137054"/>
                  </a:lnTo>
                  <a:lnTo>
                    <a:pt x="291571" y="164028"/>
                  </a:lnTo>
                  <a:lnTo>
                    <a:pt x="256918" y="193057"/>
                  </a:lnTo>
                  <a:lnTo>
                    <a:pt x="224050" y="224050"/>
                  </a:lnTo>
                  <a:lnTo>
                    <a:pt x="193057" y="256918"/>
                  </a:lnTo>
                  <a:lnTo>
                    <a:pt x="164028" y="291571"/>
                  </a:lnTo>
                  <a:lnTo>
                    <a:pt x="137054" y="327920"/>
                  </a:lnTo>
                  <a:lnTo>
                    <a:pt x="112223" y="365875"/>
                  </a:lnTo>
                  <a:lnTo>
                    <a:pt x="89626" y="405346"/>
                  </a:lnTo>
                  <a:lnTo>
                    <a:pt x="69351" y="446245"/>
                  </a:lnTo>
                  <a:lnTo>
                    <a:pt x="51490" y="488480"/>
                  </a:lnTo>
                  <a:lnTo>
                    <a:pt x="36130" y="531963"/>
                  </a:lnTo>
                  <a:lnTo>
                    <a:pt x="23362" y="576605"/>
                  </a:lnTo>
                  <a:lnTo>
                    <a:pt x="13275" y="622315"/>
                  </a:lnTo>
                  <a:lnTo>
                    <a:pt x="5960" y="669003"/>
                  </a:lnTo>
                  <a:lnTo>
                    <a:pt x="1504" y="716581"/>
                  </a:lnTo>
                  <a:lnTo>
                    <a:pt x="0" y="764959"/>
                  </a:lnTo>
                  <a:lnTo>
                    <a:pt x="1504" y="813336"/>
                  </a:lnTo>
                  <a:lnTo>
                    <a:pt x="5960" y="860914"/>
                  </a:lnTo>
                  <a:lnTo>
                    <a:pt x="13275" y="907603"/>
                  </a:lnTo>
                  <a:lnTo>
                    <a:pt x="23362" y="953312"/>
                  </a:lnTo>
                  <a:lnTo>
                    <a:pt x="36130" y="997954"/>
                  </a:lnTo>
                  <a:lnTo>
                    <a:pt x="51490" y="1041437"/>
                  </a:lnTo>
                  <a:lnTo>
                    <a:pt x="69351" y="1083673"/>
                  </a:lnTo>
                  <a:lnTo>
                    <a:pt x="89626" y="1124571"/>
                  </a:lnTo>
                  <a:lnTo>
                    <a:pt x="112223" y="1164042"/>
                  </a:lnTo>
                  <a:lnTo>
                    <a:pt x="137054" y="1201997"/>
                  </a:lnTo>
                  <a:lnTo>
                    <a:pt x="164028" y="1238346"/>
                  </a:lnTo>
                  <a:lnTo>
                    <a:pt x="193057" y="1273000"/>
                  </a:lnTo>
                  <a:lnTo>
                    <a:pt x="224050" y="1305867"/>
                  </a:lnTo>
                  <a:lnTo>
                    <a:pt x="256918" y="1336860"/>
                  </a:lnTo>
                  <a:lnTo>
                    <a:pt x="291571" y="1365889"/>
                  </a:lnTo>
                  <a:lnTo>
                    <a:pt x="327920" y="1392863"/>
                  </a:lnTo>
                  <a:lnTo>
                    <a:pt x="365875" y="1417694"/>
                  </a:lnTo>
                  <a:lnTo>
                    <a:pt x="405346" y="1440291"/>
                  </a:lnTo>
                  <a:lnTo>
                    <a:pt x="446245" y="1460566"/>
                  </a:lnTo>
                  <a:lnTo>
                    <a:pt x="488480" y="1478428"/>
                  </a:lnTo>
                  <a:lnTo>
                    <a:pt x="531963" y="1493787"/>
                  </a:lnTo>
                  <a:lnTo>
                    <a:pt x="576605" y="1506555"/>
                  </a:lnTo>
                  <a:lnTo>
                    <a:pt x="622315" y="1516642"/>
                  </a:lnTo>
                  <a:lnTo>
                    <a:pt x="669003" y="1523958"/>
                  </a:lnTo>
                  <a:lnTo>
                    <a:pt x="716581" y="1528413"/>
                  </a:lnTo>
                  <a:lnTo>
                    <a:pt x="764959" y="1529918"/>
                  </a:lnTo>
                  <a:lnTo>
                    <a:pt x="813336" y="1528413"/>
                  </a:lnTo>
                  <a:lnTo>
                    <a:pt x="860914" y="1523958"/>
                  </a:lnTo>
                  <a:lnTo>
                    <a:pt x="907603" y="1516642"/>
                  </a:lnTo>
                  <a:lnTo>
                    <a:pt x="953312" y="1506555"/>
                  </a:lnTo>
                  <a:lnTo>
                    <a:pt x="997954" y="1493787"/>
                  </a:lnTo>
                  <a:lnTo>
                    <a:pt x="1041437" y="1478428"/>
                  </a:lnTo>
                  <a:lnTo>
                    <a:pt x="1083673" y="1460566"/>
                  </a:lnTo>
                  <a:lnTo>
                    <a:pt x="1124571" y="1440291"/>
                  </a:lnTo>
                  <a:lnTo>
                    <a:pt x="1164042" y="1417694"/>
                  </a:lnTo>
                  <a:lnTo>
                    <a:pt x="1201997" y="1392863"/>
                  </a:lnTo>
                  <a:lnTo>
                    <a:pt x="1238346" y="1365889"/>
                  </a:lnTo>
                  <a:lnTo>
                    <a:pt x="1273000" y="1336860"/>
                  </a:lnTo>
                  <a:lnTo>
                    <a:pt x="1305867" y="1305867"/>
                  </a:lnTo>
                  <a:lnTo>
                    <a:pt x="1336860" y="1273000"/>
                  </a:lnTo>
                  <a:lnTo>
                    <a:pt x="1365889" y="1238346"/>
                  </a:lnTo>
                  <a:lnTo>
                    <a:pt x="1392863" y="1201997"/>
                  </a:lnTo>
                  <a:lnTo>
                    <a:pt x="1417694" y="1164042"/>
                  </a:lnTo>
                  <a:lnTo>
                    <a:pt x="1440291" y="1124571"/>
                  </a:lnTo>
                  <a:lnTo>
                    <a:pt x="1460566" y="1083673"/>
                  </a:lnTo>
                  <a:lnTo>
                    <a:pt x="1478428" y="1041437"/>
                  </a:lnTo>
                  <a:lnTo>
                    <a:pt x="1493787" y="997954"/>
                  </a:lnTo>
                  <a:lnTo>
                    <a:pt x="1506555" y="953312"/>
                  </a:lnTo>
                  <a:lnTo>
                    <a:pt x="1516642" y="907603"/>
                  </a:lnTo>
                  <a:lnTo>
                    <a:pt x="1523958" y="860914"/>
                  </a:lnTo>
                  <a:lnTo>
                    <a:pt x="1528413" y="813336"/>
                  </a:lnTo>
                  <a:lnTo>
                    <a:pt x="1529918" y="764959"/>
                  </a:lnTo>
                  <a:lnTo>
                    <a:pt x="1528413" y="716581"/>
                  </a:lnTo>
                  <a:lnTo>
                    <a:pt x="1523958" y="669003"/>
                  </a:lnTo>
                  <a:lnTo>
                    <a:pt x="1516642" y="622315"/>
                  </a:lnTo>
                  <a:lnTo>
                    <a:pt x="1506555" y="576605"/>
                  </a:lnTo>
                  <a:lnTo>
                    <a:pt x="1493787" y="531963"/>
                  </a:lnTo>
                  <a:lnTo>
                    <a:pt x="1478428" y="488480"/>
                  </a:lnTo>
                  <a:lnTo>
                    <a:pt x="1460566" y="446245"/>
                  </a:lnTo>
                  <a:lnTo>
                    <a:pt x="1440291" y="405346"/>
                  </a:lnTo>
                  <a:lnTo>
                    <a:pt x="1417694" y="365875"/>
                  </a:lnTo>
                  <a:lnTo>
                    <a:pt x="1392863" y="327920"/>
                  </a:lnTo>
                  <a:lnTo>
                    <a:pt x="1365889" y="291571"/>
                  </a:lnTo>
                  <a:lnTo>
                    <a:pt x="1336860" y="256918"/>
                  </a:lnTo>
                  <a:lnTo>
                    <a:pt x="1305867" y="224050"/>
                  </a:lnTo>
                  <a:lnTo>
                    <a:pt x="1273000" y="193057"/>
                  </a:lnTo>
                  <a:lnTo>
                    <a:pt x="1238346" y="164028"/>
                  </a:lnTo>
                  <a:lnTo>
                    <a:pt x="1201997" y="137054"/>
                  </a:lnTo>
                  <a:lnTo>
                    <a:pt x="1164042" y="112223"/>
                  </a:lnTo>
                  <a:lnTo>
                    <a:pt x="1124571" y="89626"/>
                  </a:lnTo>
                  <a:lnTo>
                    <a:pt x="1083673" y="69351"/>
                  </a:lnTo>
                  <a:lnTo>
                    <a:pt x="1041437" y="51490"/>
                  </a:lnTo>
                  <a:lnTo>
                    <a:pt x="997954" y="36130"/>
                  </a:lnTo>
                  <a:lnTo>
                    <a:pt x="953312" y="23362"/>
                  </a:lnTo>
                  <a:lnTo>
                    <a:pt x="907603" y="13275"/>
                  </a:lnTo>
                  <a:lnTo>
                    <a:pt x="860914" y="5960"/>
                  </a:lnTo>
                  <a:lnTo>
                    <a:pt x="813336" y="1504"/>
                  </a:lnTo>
                  <a:lnTo>
                    <a:pt x="764959" y="0"/>
                  </a:lnTo>
                  <a:close/>
                </a:path>
              </a:pathLst>
            </a:custGeom>
            <a:solidFill>
              <a:srgbClr val="A03B96"/>
            </a:solidFill>
          </p:spPr>
          <p:txBody>
            <a:bodyPr wrap="square" lIns="0" tIns="0" rIns="0" bIns="0" rtlCol="0"/>
            <a:lstStyle/>
            <a:p>
              <a:endParaRPr sz="1451"/>
            </a:p>
          </p:txBody>
        </p:sp>
        <p:pic>
          <p:nvPicPr>
            <p:cNvPr id="6" name="object 37">
              <a:extLst>
                <a:ext uri="{FF2B5EF4-FFF2-40B4-BE49-F238E27FC236}">
                  <a16:creationId xmlns:a16="http://schemas.microsoft.com/office/drawing/2014/main" id="{BDA125F2-7A37-EB8B-EB49-5247D3B8361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"/>
            <a:stretch/>
          </p:blipFill>
          <p:spPr>
            <a:xfrm>
              <a:off x="4348033" y="5098884"/>
              <a:ext cx="1172179" cy="1172203"/>
            </a:xfrm>
            <a:prstGeom prst="ellipse">
              <a:avLst/>
            </a:prstGeom>
          </p:spPr>
        </p:pic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B1B6F553-2612-AFE6-C7D0-3C62ADA4EC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348021" y="5098884"/>
              <a:ext cx="1172203" cy="1172203"/>
            </a:xfrm>
            <a:prstGeom prst="ellipse">
              <a:avLst/>
            </a:prstGeom>
            <a:gradFill>
              <a:gsLst>
                <a:gs pos="0">
                  <a:srgbClr val="A03B96">
                    <a:alpha val="70000"/>
                  </a:srgbClr>
                </a:gs>
                <a:gs pos="100000">
                  <a:srgbClr val="A03B96">
                    <a:alpha val="0"/>
                  </a:srgbClr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51"/>
            </a:p>
          </p:txBody>
        </p:sp>
        <p:sp>
          <p:nvSpPr>
            <p:cNvPr id="8" name="[T2O] object 39">
              <a:extLst>
                <a:ext uri="{FF2B5EF4-FFF2-40B4-BE49-F238E27FC236}">
                  <a16:creationId xmlns:a16="http://schemas.microsoft.com/office/drawing/2014/main" id="{1097A858-26F0-428C-2904-843F28369B72}"/>
                </a:ext>
              </a:extLst>
            </p:cNvPr>
            <p:cNvSpPr/>
            <p:nvPr/>
          </p:nvSpPr>
          <p:spPr>
            <a:xfrm>
              <a:off x="4568193" y="5912293"/>
              <a:ext cx="703877" cy="242466"/>
            </a:xfrm>
            <a:custGeom>
              <a:avLst/>
              <a:gdLst/>
              <a:ahLst/>
              <a:cxnLst/>
              <a:rect l="l" t="t" r="r" b="b"/>
              <a:pathLst>
                <a:path w="873329" h="300838">
                  <a:moveTo>
                    <a:pt x="605714" y="212446"/>
                  </a:moveTo>
                  <a:lnTo>
                    <a:pt x="605714" y="249479"/>
                  </a:lnTo>
                  <a:lnTo>
                    <a:pt x="625831" y="249479"/>
                  </a:lnTo>
                  <a:cubicBezTo>
                    <a:pt x="633248" y="249479"/>
                    <a:pt x="638887" y="247879"/>
                    <a:pt x="642747" y="244679"/>
                  </a:cubicBezTo>
                  <a:cubicBezTo>
                    <a:pt x="646608" y="241478"/>
                    <a:pt x="648539" y="236932"/>
                    <a:pt x="648539" y="231039"/>
                  </a:cubicBezTo>
                  <a:cubicBezTo>
                    <a:pt x="648539" y="225044"/>
                    <a:pt x="646608" y="220447"/>
                    <a:pt x="642747" y="217247"/>
                  </a:cubicBezTo>
                  <a:cubicBezTo>
                    <a:pt x="638887" y="214046"/>
                    <a:pt x="633248" y="212446"/>
                    <a:pt x="625831" y="212446"/>
                  </a:cubicBezTo>
                  <a:close/>
                  <a:moveTo>
                    <a:pt x="499339" y="211532"/>
                  </a:moveTo>
                  <a:cubicBezTo>
                    <a:pt x="493040" y="211532"/>
                    <a:pt x="487350" y="212979"/>
                    <a:pt x="482270" y="215875"/>
                  </a:cubicBezTo>
                  <a:cubicBezTo>
                    <a:pt x="477190" y="218771"/>
                    <a:pt x="473202" y="222809"/>
                    <a:pt x="470307" y="227991"/>
                  </a:cubicBezTo>
                  <a:cubicBezTo>
                    <a:pt x="467411" y="233172"/>
                    <a:pt x="465963" y="239065"/>
                    <a:pt x="465963" y="245669"/>
                  </a:cubicBezTo>
                  <a:cubicBezTo>
                    <a:pt x="465963" y="252273"/>
                    <a:pt x="467411" y="258166"/>
                    <a:pt x="470307" y="263348"/>
                  </a:cubicBezTo>
                  <a:cubicBezTo>
                    <a:pt x="473202" y="268529"/>
                    <a:pt x="477190" y="272568"/>
                    <a:pt x="482270" y="275463"/>
                  </a:cubicBezTo>
                  <a:cubicBezTo>
                    <a:pt x="487350" y="278359"/>
                    <a:pt x="493040" y="279807"/>
                    <a:pt x="499339" y="279807"/>
                  </a:cubicBezTo>
                  <a:cubicBezTo>
                    <a:pt x="505638" y="279807"/>
                    <a:pt x="511328" y="278359"/>
                    <a:pt x="516408" y="275463"/>
                  </a:cubicBezTo>
                  <a:cubicBezTo>
                    <a:pt x="521488" y="272568"/>
                    <a:pt x="525476" y="268529"/>
                    <a:pt x="528371" y="263348"/>
                  </a:cubicBezTo>
                  <a:cubicBezTo>
                    <a:pt x="531267" y="258166"/>
                    <a:pt x="532715" y="252273"/>
                    <a:pt x="532715" y="245669"/>
                  </a:cubicBezTo>
                  <a:cubicBezTo>
                    <a:pt x="532715" y="239065"/>
                    <a:pt x="531267" y="233172"/>
                    <a:pt x="528371" y="227991"/>
                  </a:cubicBezTo>
                  <a:cubicBezTo>
                    <a:pt x="525476" y="222809"/>
                    <a:pt x="521488" y="218771"/>
                    <a:pt x="516408" y="215875"/>
                  </a:cubicBezTo>
                  <a:cubicBezTo>
                    <a:pt x="511328" y="212979"/>
                    <a:pt x="505638" y="211532"/>
                    <a:pt x="499339" y="211532"/>
                  </a:cubicBezTo>
                  <a:close/>
                  <a:moveTo>
                    <a:pt x="365989" y="211532"/>
                  </a:moveTo>
                  <a:cubicBezTo>
                    <a:pt x="359690" y="211532"/>
                    <a:pt x="354000" y="212979"/>
                    <a:pt x="348920" y="215875"/>
                  </a:cubicBezTo>
                  <a:cubicBezTo>
                    <a:pt x="343840" y="218771"/>
                    <a:pt x="339852" y="222809"/>
                    <a:pt x="336957" y="227991"/>
                  </a:cubicBezTo>
                  <a:cubicBezTo>
                    <a:pt x="334061" y="233172"/>
                    <a:pt x="332613" y="239065"/>
                    <a:pt x="332613" y="245669"/>
                  </a:cubicBezTo>
                  <a:cubicBezTo>
                    <a:pt x="332613" y="252273"/>
                    <a:pt x="334061" y="258166"/>
                    <a:pt x="336957" y="263348"/>
                  </a:cubicBezTo>
                  <a:cubicBezTo>
                    <a:pt x="339852" y="268529"/>
                    <a:pt x="343840" y="272568"/>
                    <a:pt x="348920" y="275463"/>
                  </a:cubicBezTo>
                  <a:cubicBezTo>
                    <a:pt x="354000" y="278359"/>
                    <a:pt x="359690" y="279807"/>
                    <a:pt x="365989" y="279807"/>
                  </a:cubicBezTo>
                  <a:cubicBezTo>
                    <a:pt x="372288" y="279807"/>
                    <a:pt x="377978" y="278359"/>
                    <a:pt x="383058" y="275463"/>
                  </a:cubicBezTo>
                  <a:cubicBezTo>
                    <a:pt x="388138" y="272568"/>
                    <a:pt x="392126" y="268529"/>
                    <a:pt x="395021" y="263348"/>
                  </a:cubicBezTo>
                  <a:cubicBezTo>
                    <a:pt x="397917" y="258166"/>
                    <a:pt x="399365" y="252273"/>
                    <a:pt x="399365" y="245669"/>
                  </a:cubicBezTo>
                  <a:cubicBezTo>
                    <a:pt x="399365" y="239065"/>
                    <a:pt x="397917" y="233172"/>
                    <a:pt x="395021" y="227991"/>
                  </a:cubicBezTo>
                  <a:cubicBezTo>
                    <a:pt x="392126" y="222809"/>
                    <a:pt x="388138" y="218771"/>
                    <a:pt x="383058" y="215875"/>
                  </a:cubicBezTo>
                  <a:cubicBezTo>
                    <a:pt x="377978" y="212979"/>
                    <a:pt x="372288" y="211532"/>
                    <a:pt x="365989" y="211532"/>
                  </a:cubicBezTo>
                  <a:close/>
                  <a:moveTo>
                    <a:pt x="581025" y="192329"/>
                  </a:moveTo>
                  <a:lnTo>
                    <a:pt x="627203" y="192329"/>
                  </a:lnTo>
                  <a:cubicBezTo>
                    <a:pt x="636651" y="192329"/>
                    <a:pt x="644856" y="193904"/>
                    <a:pt x="651815" y="197054"/>
                  </a:cubicBezTo>
                  <a:cubicBezTo>
                    <a:pt x="658775" y="200203"/>
                    <a:pt x="664134" y="204674"/>
                    <a:pt x="667893" y="210465"/>
                  </a:cubicBezTo>
                  <a:cubicBezTo>
                    <a:pt x="671653" y="216256"/>
                    <a:pt x="673532" y="223114"/>
                    <a:pt x="673532" y="231039"/>
                  </a:cubicBezTo>
                  <a:cubicBezTo>
                    <a:pt x="673532" y="238862"/>
                    <a:pt x="671653" y="245695"/>
                    <a:pt x="667893" y="251537"/>
                  </a:cubicBezTo>
                  <a:cubicBezTo>
                    <a:pt x="664134" y="257379"/>
                    <a:pt x="658775" y="261849"/>
                    <a:pt x="651815" y="264948"/>
                  </a:cubicBezTo>
                  <a:cubicBezTo>
                    <a:pt x="644856" y="268047"/>
                    <a:pt x="636651" y="269596"/>
                    <a:pt x="627203" y="269596"/>
                  </a:cubicBezTo>
                  <a:lnTo>
                    <a:pt x="605714" y="269596"/>
                  </a:lnTo>
                  <a:lnTo>
                    <a:pt x="605714" y="299009"/>
                  </a:lnTo>
                  <a:lnTo>
                    <a:pt x="581025" y="299009"/>
                  </a:lnTo>
                  <a:close/>
                  <a:moveTo>
                    <a:pt x="219075" y="192329"/>
                  </a:moveTo>
                  <a:lnTo>
                    <a:pt x="243764" y="192329"/>
                  </a:lnTo>
                  <a:lnTo>
                    <a:pt x="243764" y="278892"/>
                  </a:lnTo>
                  <a:lnTo>
                    <a:pt x="297257" y="278892"/>
                  </a:lnTo>
                  <a:lnTo>
                    <a:pt x="297257" y="299009"/>
                  </a:lnTo>
                  <a:lnTo>
                    <a:pt x="219075" y="299009"/>
                  </a:lnTo>
                  <a:close/>
                  <a:moveTo>
                    <a:pt x="499339" y="190500"/>
                  </a:moveTo>
                  <a:cubicBezTo>
                    <a:pt x="510413" y="190500"/>
                    <a:pt x="520370" y="192888"/>
                    <a:pt x="529209" y="197663"/>
                  </a:cubicBezTo>
                  <a:cubicBezTo>
                    <a:pt x="538049" y="202438"/>
                    <a:pt x="545008" y="209017"/>
                    <a:pt x="550088" y="217399"/>
                  </a:cubicBezTo>
                  <a:cubicBezTo>
                    <a:pt x="555168" y="225781"/>
                    <a:pt x="557708" y="235204"/>
                    <a:pt x="557708" y="245669"/>
                  </a:cubicBezTo>
                  <a:cubicBezTo>
                    <a:pt x="557708" y="256134"/>
                    <a:pt x="555168" y="265557"/>
                    <a:pt x="550088" y="273939"/>
                  </a:cubicBezTo>
                  <a:cubicBezTo>
                    <a:pt x="545008" y="282321"/>
                    <a:pt x="538049" y="288900"/>
                    <a:pt x="529209" y="293675"/>
                  </a:cubicBezTo>
                  <a:cubicBezTo>
                    <a:pt x="520370" y="298450"/>
                    <a:pt x="510413" y="300838"/>
                    <a:pt x="499339" y="300838"/>
                  </a:cubicBezTo>
                  <a:cubicBezTo>
                    <a:pt x="488265" y="300838"/>
                    <a:pt x="478282" y="298450"/>
                    <a:pt x="469392" y="293675"/>
                  </a:cubicBezTo>
                  <a:cubicBezTo>
                    <a:pt x="460502" y="288900"/>
                    <a:pt x="453543" y="282321"/>
                    <a:pt x="448514" y="273939"/>
                  </a:cubicBezTo>
                  <a:cubicBezTo>
                    <a:pt x="443484" y="265557"/>
                    <a:pt x="440970" y="256134"/>
                    <a:pt x="440970" y="245669"/>
                  </a:cubicBezTo>
                  <a:cubicBezTo>
                    <a:pt x="440970" y="235204"/>
                    <a:pt x="443484" y="225781"/>
                    <a:pt x="448514" y="217399"/>
                  </a:cubicBezTo>
                  <a:cubicBezTo>
                    <a:pt x="453543" y="209017"/>
                    <a:pt x="460502" y="202438"/>
                    <a:pt x="469392" y="197663"/>
                  </a:cubicBezTo>
                  <a:cubicBezTo>
                    <a:pt x="478282" y="192888"/>
                    <a:pt x="488265" y="190500"/>
                    <a:pt x="499339" y="190500"/>
                  </a:cubicBezTo>
                  <a:close/>
                  <a:moveTo>
                    <a:pt x="365989" y="190500"/>
                  </a:moveTo>
                  <a:cubicBezTo>
                    <a:pt x="377063" y="190500"/>
                    <a:pt x="387020" y="192888"/>
                    <a:pt x="395859" y="197663"/>
                  </a:cubicBezTo>
                  <a:cubicBezTo>
                    <a:pt x="404699" y="202438"/>
                    <a:pt x="411658" y="209017"/>
                    <a:pt x="416738" y="217399"/>
                  </a:cubicBezTo>
                  <a:cubicBezTo>
                    <a:pt x="421818" y="225781"/>
                    <a:pt x="424358" y="235204"/>
                    <a:pt x="424358" y="245669"/>
                  </a:cubicBezTo>
                  <a:cubicBezTo>
                    <a:pt x="424358" y="256134"/>
                    <a:pt x="421818" y="265557"/>
                    <a:pt x="416738" y="273939"/>
                  </a:cubicBezTo>
                  <a:cubicBezTo>
                    <a:pt x="411658" y="282321"/>
                    <a:pt x="404699" y="288900"/>
                    <a:pt x="395859" y="293675"/>
                  </a:cubicBezTo>
                  <a:cubicBezTo>
                    <a:pt x="387020" y="298450"/>
                    <a:pt x="377063" y="300838"/>
                    <a:pt x="365989" y="300838"/>
                  </a:cubicBezTo>
                  <a:cubicBezTo>
                    <a:pt x="354915" y="300838"/>
                    <a:pt x="344932" y="298450"/>
                    <a:pt x="336042" y="293675"/>
                  </a:cubicBezTo>
                  <a:cubicBezTo>
                    <a:pt x="327152" y="288900"/>
                    <a:pt x="320193" y="282321"/>
                    <a:pt x="315164" y="273939"/>
                  </a:cubicBezTo>
                  <a:cubicBezTo>
                    <a:pt x="310134" y="265557"/>
                    <a:pt x="307620" y="256134"/>
                    <a:pt x="307620" y="245669"/>
                  </a:cubicBezTo>
                  <a:cubicBezTo>
                    <a:pt x="307620" y="235204"/>
                    <a:pt x="310134" y="225781"/>
                    <a:pt x="315164" y="217399"/>
                  </a:cubicBezTo>
                  <a:cubicBezTo>
                    <a:pt x="320193" y="209017"/>
                    <a:pt x="327152" y="202438"/>
                    <a:pt x="336042" y="197663"/>
                  </a:cubicBezTo>
                  <a:cubicBezTo>
                    <a:pt x="344932" y="192888"/>
                    <a:pt x="354915" y="190500"/>
                    <a:pt x="365989" y="190500"/>
                  </a:cubicBezTo>
                  <a:close/>
                  <a:moveTo>
                    <a:pt x="453162" y="63551"/>
                  </a:moveTo>
                  <a:lnTo>
                    <a:pt x="453162" y="89916"/>
                  </a:lnTo>
                  <a:lnTo>
                    <a:pt x="481965" y="89916"/>
                  </a:lnTo>
                  <a:cubicBezTo>
                    <a:pt x="488468" y="89916"/>
                    <a:pt x="493370" y="88850"/>
                    <a:pt x="496672" y="86716"/>
                  </a:cubicBezTo>
                  <a:cubicBezTo>
                    <a:pt x="499974" y="84582"/>
                    <a:pt x="501625" y="81280"/>
                    <a:pt x="501625" y="76810"/>
                  </a:cubicBezTo>
                  <a:cubicBezTo>
                    <a:pt x="501625" y="67971"/>
                    <a:pt x="495072" y="63551"/>
                    <a:pt x="481965" y="63551"/>
                  </a:cubicBezTo>
                  <a:close/>
                  <a:moveTo>
                    <a:pt x="588493" y="26061"/>
                  </a:moveTo>
                  <a:lnTo>
                    <a:pt x="571577" y="66904"/>
                  </a:lnTo>
                  <a:lnTo>
                    <a:pt x="605409" y="66904"/>
                  </a:lnTo>
                  <a:close/>
                  <a:moveTo>
                    <a:pt x="329489" y="22098"/>
                  </a:moveTo>
                  <a:lnTo>
                    <a:pt x="329489" y="88240"/>
                  </a:lnTo>
                  <a:lnTo>
                    <a:pt x="352044" y="88240"/>
                  </a:lnTo>
                  <a:cubicBezTo>
                    <a:pt x="362712" y="88240"/>
                    <a:pt x="371221" y="85268"/>
                    <a:pt x="377571" y="79325"/>
                  </a:cubicBezTo>
                  <a:cubicBezTo>
                    <a:pt x="383921" y="73381"/>
                    <a:pt x="387096" y="65329"/>
                    <a:pt x="387096" y="55169"/>
                  </a:cubicBezTo>
                  <a:cubicBezTo>
                    <a:pt x="387096" y="45009"/>
                    <a:pt x="383921" y="36957"/>
                    <a:pt x="377571" y="31014"/>
                  </a:cubicBezTo>
                  <a:cubicBezTo>
                    <a:pt x="371221" y="25070"/>
                    <a:pt x="362712" y="22098"/>
                    <a:pt x="352044" y="22098"/>
                  </a:cubicBezTo>
                  <a:close/>
                  <a:moveTo>
                    <a:pt x="453162" y="20422"/>
                  </a:moveTo>
                  <a:lnTo>
                    <a:pt x="453162" y="45568"/>
                  </a:lnTo>
                  <a:lnTo>
                    <a:pt x="477698" y="45568"/>
                  </a:lnTo>
                  <a:cubicBezTo>
                    <a:pt x="483794" y="45568"/>
                    <a:pt x="488417" y="44501"/>
                    <a:pt x="491567" y="42368"/>
                  </a:cubicBezTo>
                  <a:cubicBezTo>
                    <a:pt x="494716" y="40234"/>
                    <a:pt x="496291" y="37084"/>
                    <a:pt x="496291" y="32919"/>
                  </a:cubicBezTo>
                  <a:cubicBezTo>
                    <a:pt x="496291" y="28753"/>
                    <a:pt x="494716" y="25629"/>
                    <a:pt x="491567" y="23546"/>
                  </a:cubicBezTo>
                  <a:cubicBezTo>
                    <a:pt x="488417" y="21463"/>
                    <a:pt x="483794" y="20422"/>
                    <a:pt x="477698" y="20422"/>
                  </a:cubicBezTo>
                  <a:close/>
                  <a:moveTo>
                    <a:pt x="771525" y="1829"/>
                  </a:moveTo>
                  <a:lnTo>
                    <a:pt x="796062" y="1829"/>
                  </a:lnTo>
                  <a:lnTo>
                    <a:pt x="796062" y="51664"/>
                  </a:lnTo>
                  <a:lnTo>
                    <a:pt x="843306" y="1829"/>
                  </a:lnTo>
                  <a:lnTo>
                    <a:pt x="870738" y="1829"/>
                  </a:lnTo>
                  <a:lnTo>
                    <a:pt x="826542" y="49378"/>
                  </a:lnTo>
                  <a:lnTo>
                    <a:pt x="873329" y="108509"/>
                  </a:lnTo>
                  <a:lnTo>
                    <a:pt x="844525" y="108509"/>
                  </a:lnTo>
                  <a:lnTo>
                    <a:pt x="810387" y="66599"/>
                  </a:lnTo>
                  <a:lnTo>
                    <a:pt x="796062" y="81534"/>
                  </a:lnTo>
                  <a:lnTo>
                    <a:pt x="796062" y="108509"/>
                  </a:lnTo>
                  <a:lnTo>
                    <a:pt x="771525" y="108509"/>
                  </a:lnTo>
                  <a:close/>
                  <a:moveTo>
                    <a:pt x="576453" y="1829"/>
                  </a:moveTo>
                  <a:lnTo>
                    <a:pt x="600837" y="1829"/>
                  </a:lnTo>
                  <a:lnTo>
                    <a:pt x="648539" y="108509"/>
                  </a:lnTo>
                  <a:lnTo>
                    <a:pt x="622631" y="108509"/>
                  </a:lnTo>
                  <a:lnTo>
                    <a:pt x="613182" y="85649"/>
                  </a:lnTo>
                  <a:lnTo>
                    <a:pt x="563652" y="85649"/>
                  </a:lnTo>
                  <a:lnTo>
                    <a:pt x="554203" y="108509"/>
                  </a:lnTo>
                  <a:lnTo>
                    <a:pt x="528905" y="108509"/>
                  </a:lnTo>
                  <a:close/>
                  <a:moveTo>
                    <a:pt x="428625" y="1829"/>
                  </a:moveTo>
                  <a:lnTo>
                    <a:pt x="480746" y="1829"/>
                  </a:lnTo>
                  <a:cubicBezTo>
                    <a:pt x="493751" y="1829"/>
                    <a:pt x="503733" y="4318"/>
                    <a:pt x="510693" y="9297"/>
                  </a:cubicBezTo>
                  <a:cubicBezTo>
                    <a:pt x="517652" y="14275"/>
                    <a:pt x="521132" y="21032"/>
                    <a:pt x="521132" y="29566"/>
                  </a:cubicBezTo>
                  <a:cubicBezTo>
                    <a:pt x="521132" y="34748"/>
                    <a:pt x="519888" y="39370"/>
                    <a:pt x="517398" y="43434"/>
                  </a:cubicBezTo>
                  <a:cubicBezTo>
                    <a:pt x="514909" y="47498"/>
                    <a:pt x="511429" y="50699"/>
                    <a:pt x="506959" y="53036"/>
                  </a:cubicBezTo>
                  <a:cubicBezTo>
                    <a:pt x="513055" y="54966"/>
                    <a:pt x="517830" y="58192"/>
                    <a:pt x="521285" y="62713"/>
                  </a:cubicBezTo>
                  <a:cubicBezTo>
                    <a:pt x="524739" y="67234"/>
                    <a:pt x="526466" y="72797"/>
                    <a:pt x="526466" y="79401"/>
                  </a:cubicBezTo>
                  <a:cubicBezTo>
                    <a:pt x="526466" y="88748"/>
                    <a:pt x="522834" y="95936"/>
                    <a:pt x="515570" y="100965"/>
                  </a:cubicBezTo>
                  <a:cubicBezTo>
                    <a:pt x="508305" y="105995"/>
                    <a:pt x="497713" y="108509"/>
                    <a:pt x="483794" y="108509"/>
                  </a:cubicBezTo>
                  <a:lnTo>
                    <a:pt x="428625" y="108509"/>
                  </a:lnTo>
                  <a:close/>
                  <a:moveTo>
                    <a:pt x="304800" y="1829"/>
                  </a:moveTo>
                  <a:lnTo>
                    <a:pt x="353264" y="1829"/>
                  </a:lnTo>
                  <a:cubicBezTo>
                    <a:pt x="364846" y="1829"/>
                    <a:pt x="375082" y="4039"/>
                    <a:pt x="383972" y="8459"/>
                  </a:cubicBezTo>
                  <a:cubicBezTo>
                    <a:pt x="392862" y="12878"/>
                    <a:pt x="399771" y="19101"/>
                    <a:pt x="404699" y="27128"/>
                  </a:cubicBezTo>
                  <a:cubicBezTo>
                    <a:pt x="409626" y="35154"/>
                    <a:pt x="412090" y="44501"/>
                    <a:pt x="412090" y="55169"/>
                  </a:cubicBezTo>
                  <a:cubicBezTo>
                    <a:pt x="412090" y="65837"/>
                    <a:pt x="409626" y="75184"/>
                    <a:pt x="404699" y="83211"/>
                  </a:cubicBezTo>
                  <a:cubicBezTo>
                    <a:pt x="399771" y="91237"/>
                    <a:pt x="392862" y="97460"/>
                    <a:pt x="383972" y="101880"/>
                  </a:cubicBezTo>
                  <a:cubicBezTo>
                    <a:pt x="375082" y="106299"/>
                    <a:pt x="364846" y="108509"/>
                    <a:pt x="353264" y="108509"/>
                  </a:cubicBezTo>
                  <a:lnTo>
                    <a:pt x="304800" y="108509"/>
                  </a:lnTo>
                  <a:close/>
                  <a:moveTo>
                    <a:pt x="200025" y="1829"/>
                  </a:moveTo>
                  <a:lnTo>
                    <a:pt x="280645" y="1829"/>
                  </a:lnTo>
                  <a:lnTo>
                    <a:pt x="280645" y="21641"/>
                  </a:lnTo>
                  <a:lnTo>
                    <a:pt x="224562" y="21641"/>
                  </a:lnTo>
                  <a:lnTo>
                    <a:pt x="224562" y="44806"/>
                  </a:lnTo>
                  <a:lnTo>
                    <a:pt x="274092" y="44806"/>
                  </a:lnTo>
                  <a:lnTo>
                    <a:pt x="274092" y="64008"/>
                  </a:lnTo>
                  <a:lnTo>
                    <a:pt x="224562" y="64008"/>
                  </a:lnTo>
                  <a:lnTo>
                    <a:pt x="224562" y="88697"/>
                  </a:lnTo>
                  <a:lnTo>
                    <a:pt x="282626" y="88697"/>
                  </a:lnTo>
                  <a:lnTo>
                    <a:pt x="282626" y="108509"/>
                  </a:lnTo>
                  <a:lnTo>
                    <a:pt x="200025" y="108509"/>
                  </a:lnTo>
                  <a:close/>
                  <a:moveTo>
                    <a:pt x="95250" y="1829"/>
                  </a:moveTo>
                  <a:lnTo>
                    <a:pt x="175870" y="1829"/>
                  </a:lnTo>
                  <a:lnTo>
                    <a:pt x="175870" y="21641"/>
                  </a:lnTo>
                  <a:lnTo>
                    <a:pt x="119787" y="21641"/>
                  </a:lnTo>
                  <a:lnTo>
                    <a:pt x="119787" y="44806"/>
                  </a:lnTo>
                  <a:lnTo>
                    <a:pt x="169317" y="44806"/>
                  </a:lnTo>
                  <a:lnTo>
                    <a:pt x="169317" y="64008"/>
                  </a:lnTo>
                  <a:lnTo>
                    <a:pt x="119787" y="64008"/>
                  </a:lnTo>
                  <a:lnTo>
                    <a:pt x="119787" y="88697"/>
                  </a:lnTo>
                  <a:lnTo>
                    <a:pt x="177851" y="88697"/>
                  </a:lnTo>
                  <a:lnTo>
                    <a:pt x="177851" y="108509"/>
                  </a:lnTo>
                  <a:lnTo>
                    <a:pt x="95250" y="108509"/>
                  </a:lnTo>
                  <a:close/>
                  <a:moveTo>
                    <a:pt x="0" y="1829"/>
                  </a:moveTo>
                  <a:lnTo>
                    <a:pt x="80620" y="1829"/>
                  </a:lnTo>
                  <a:lnTo>
                    <a:pt x="80620" y="21641"/>
                  </a:lnTo>
                  <a:lnTo>
                    <a:pt x="24689" y="21641"/>
                  </a:lnTo>
                  <a:lnTo>
                    <a:pt x="24689" y="49835"/>
                  </a:lnTo>
                  <a:lnTo>
                    <a:pt x="74067" y="49835"/>
                  </a:lnTo>
                  <a:lnTo>
                    <a:pt x="74067" y="69647"/>
                  </a:lnTo>
                  <a:lnTo>
                    <a:pt x="24689" y="69647"/>
                  </a:lnTo>
                  <a:lnTo>
                    <a:pt x="24689" y="108509"/>
                  </a:lnTo>
                  <a:lnTo>
                    <a:pt x="0" y="108509"/>
                  </a:lnTo>
                  <a:close/>
                  <a:moveTo>
                    <a:pt x="708432" y="0"/>
                  </a:moveTo>
                  <a:cubicBezTo>
                    <a:pt x="717677" y="0"/>
                    <a:pt x="726034" y="1626"/>
                    <a:pt x="733502" y="4877"/>
                  </a:cubicBezTo>
                  <a:cubicBezTo>
                    <a:pt x="740969" y="8128"/>
                    <a:pt x="747243" y="12802"/>
                    <a:pt x="752323" y="18898"/>
                  </a:cubicBezTo>
                  <a:lnTo>
                    <a:pt x="736473" y="33528"/>
                  </a:lnTo>
                  <a:cubicBezTo>
                    <a:pt x="729260" y="25197"/>
                    <a:pt x="720319" y="21032"/>
                    <a:pt x="709651" y="21032"/>
                  </a:cubicBezTo>
                  <a:cubicBezTo>
                    <a:pt x="703047" y="21032"/>
                    <a:pt x="697154" y="22479"/>
                    <a:pt x="691973" y="25375"/>
                  </a:cubicBezTo>
                  <a:cubicBezTo>
                    <a:pt x="686791" y="28271"/>
                    <a:pt x="682752" y="32309"/>
                    <a:pt x="679857" y="37491"/>
                  </a:cubicBezTo>
                  <a:cubicBezTo>
                    <a:pt x="676961" y="42672"/>
                    <a:pt x="675513" y="48565"/>
                    <a:pt x="675513" y="55169"/>
                  </a:cubicBezTo>
                  <a:cubicBezTo>
                    <a:pt x="675513" y="61773"/>
                    <a:pt x="676961" y="67666"/>
                    <a:pt x="679857" y="72848"/>
                  </a:cubicBezTo>
                  <a:cubicBezTo>
                    <a:pt x="682752" y="78029"/>
                    <a:pt x="686791" y="82068"/>
                    <a:pt x="691973" y="84963"/>
                  </a:cubicBezTo>
                  <a:cubicBezTo>
                    <a:pt x="697154" y="87859"/>
                    <a:pt x="703047" y="89307"/>
                    <a:pt x="709651" y="89307"/>
                  </a:cubicBezTo>
                  <a:cubicBezTo>
                    <a:pt x="720319" y="89307"/>
                    <a:pt x="729260" y="85090"/>
                    <a:pt x="736473" y="76658"/>
                  </a:cubicBezTo>
                  <a:lnTo>
                    <a:pt x="752323" y="91288"/>
                  </a:lnTo>
                  <a:cubicBezTo>
                    <a:pt x="747243" y="97486"/>
                    <a:pt x="740944" y="102210"/>
                    <a:pt x="733425" y="105461"/>
                  </a:cubicBezTo>
                  <a:cubicBezTo>
                    <a:pt x="725907" y="108712"/>
                    <a:pt x="717525" y="110338"/>
                    <a:pt x="708279" y="110338"/>
                  </a:cubicBezTo>
                  <a:cubicBezTo>
                    <a:pt x="697408" y="110338"/>
                    <a:pt x="687578" y="107976"/>
                    <a:pt x="678790" y="103251"/>
                  </a:cubicBezTo>
                  <a:cubicBezTo>
                    <a:pt x="670002" y="98527"/>
                    <a:pt x="663093" y="91974"/>
                    <a:pt x="658064" y="83592"/>
                  </a:cubicBezTo>
                  <a:cubicBezTo>
                    <a:pt x="653034" y="75210"/>
                    <a:pt x="650520" y="65736"/>
                    <a:pt x="650520" y="55169"/>
                  </a:cubicBezTo>
                  <a:cubicBezTo>
                    <a:pt x="650520" y="44603"/>
                    <a:pt x="653034" y="35129"/>
                    <a:pt x="658064" y="26747"/>
                  </a:cubicBezTo>
                  <a:cubicBezTo>
                    <a:pt x="663093" y="18365"/>
                    <a:pt x="670002" y="11811"/>
                    <a:pt x="678790" y="7087"/>
                  </a:cubicBezTo>
                  <a:cubicBezTo>
                    <a:pt x="687578" y="2363"/>
                    <a:pt x="697459" y="0"/>
                    <a:pt x="708432" y="0"/>
                  </a:cubicBezTo>
                  <a:close/>
                </a:path>
              </a:pathLst>
            </a:custGeom>
            <a:solidFill>
              <a:schemeClr val="bg1"/>
            </a:solidFill>
            <a:ln w="25400" cap="flat" cmpd="sng" algn="ctr">
              <a:noFill/>
              <a:prstDash val="solid"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3698" tIns="36849" rIns="73698" bIns="36849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</a:pPr>
              <a:endParaRPr lang="en-GB" sz="1451" dirty="0"/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61F33A90-064E-8973-D64B-1EB128581D67}"/>
              </a:ext>
            </a:extLst>
          </p:cNvPr>
          <p:cNvSpPr/>
          <p:nvPr/>
        </p:nvSpPr>
        <p:spPr>
          <a:xfrm>
            <a:off x="765543" y="1376362"/>
            <a:ext cx="10659695" cy="396875"/>
          </a:xfrm>
          <a:prstGeom prst="rect">
            <a:avLst/>
          </a:prstGeom>
          <a:solidFill>
            <a:schemeClr val="tx1"/>
          </a:solidFill>
        </p:spPr>
        <p:txBody>
          <a:bodyPr wrap="square" lIns="90000" tIns="46800" rIns="90000" anchor="ctr">
            <a:no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  <a:ea typeface="Gotham Book" charset="0"/>
                <a:cs typeface="Gotham Book" charset="0"/>
              </a:rPr>
              <a:t>STRUCTURED FOLLOW-UP FOR SUSTAINED IMPACT</a:t>
            </a:r>
            <a:endParaRPr lang="en-US" dirty="0">
              <a:solidFill>
                <a:schemeClr val="bg1"/>
              </a:solidFill>
              <a:ea typeface="Gotham Book" charset="0"/>
              <a:cs typeface="Gotham Book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CA60961-BDB4-8A98-2675-6E3FC7A36583}"/>
              </a:ext>
            </a:extLst>
          </p:cNvPr>
          <p:cNvGrpSpPr>
            <a:grpSpLocks noChangeAspect="1"/>
          </p:cNvGrpSpPr>
          <p:nvPr/>
        </p:nvGrpSpPr>
        <p:grpSpPr>
          <a:xfrm>
            <a:off x="765543" y="2470887"/>
            <a:ext cx="3240000" cy="3240000"/>
            <a:chOff x="5693899" y="1763074"/>
            <a:chExt cx="1864980" cy="1864980"/>
          </a:xfrm>
        </p:grpSpPr>
        <p:sp>
          <p:nvSpPr>
            <p:cNvPr id="12" name="Rechteck 7">
              <a:extLst>
                <a:ext uri="{FF2B5EF4-FFF2-40B4-BE49-F238E27FC236}">
                  <a16:creationId xmlns:a16="http://schemas.microsoft.com/office/drawing/2014/main" id="{38205DE8-EEB7-AFC8-C7AF-18FA5F62AC68}"/>
                </a:ext>
              </a:extLst>
            </p:cNvPr>
            <p:cNvSpPr/>
            <p:nvPr/>
          </p:nvSpPr>
          <p:spPr bwMode="auto">
            <a:xfrm>
              <a:off x="5693899" y="1763074"/>
              <a:ext cx="1864980" cy="1864980"/>
            </a:xfrm>
            <a:prstGeom prst="ellipse">
              <a:avLst/>
            </a:prstGeom>
            <a:solidFill>
              <a:srgbClr val="9900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GB" dirty="0">
                  <a:solidFill>
                    <a:schemeClr val="bg1"/>
                  </a:solidFill>
                  <a:ea typeface="Gotham Book" charset="0"/>
                  <a:cs typeface="Gotham Book" charset="0"/>
                </a:rPr>
                <a:t>A structured follow-up framework aligned </a:t>
              </a:r>
              <a:br>
                <a:rPr lang="en-GB" dirty="0">
                  <a:solidFill>
                    <a:schemeClr val="bg1"/>
                  </a:solidFill>
                  <a:ea typeface="Gotham Book" charset="0"/>
                  <a:cs typeface="Gotham Book" charset="0"/>
                </a:rPr>
              </a:br>
              <a:r>
                <a:rPr lang="en-GB" dirty="0">
                  <a:solidFill>
                    <a:schemeClr val="bg1"/>
                  </a:solidFill>
                  <a:ea typeface="Gotham Book" charset="0"/>
                  <a:cs typeface="Gotham Book" charset="0"/>
                </a:rPr>
                <a:t>with Lean principles of </a:t>
              </a:r>
              <a:r>
                <a:rPr lang="en-GB" b="1" dirty="0">
                  <a:solidFill>
                    <a:schemeClr val="bg1"/>
                  </a:solidFill>
                  <a:ea typeface="Gotham Book" charset="0"/>
                  <a:cs typeface="Gotham Book" charset="0"/>
                </a:rPr>
                <a:t>Kaizen</a:t>
              </a:r>
              <a:r>
                <a:rPr lang="en-GB" dirty="0">
                  <a:solidFill>
                    <a:schemeClr val="bg1"/>
                  </a:solidFill>
                  <a:ea typeface="Gotham Book" charset="0"/>
                  <a:cs typeface="Gotham Book" charset="0"/>
                </a:rPr>
                <a:t> (continuous improvement).</a:t>
              </a: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8B764B25-3BE7-824F-6E66-99F20A8B7D4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50990" y="1820165"/>
              <a:ext cx="1750798" cy="1750798"/>
            </a:xfrm>
            <a:prstGeom prst="ellipse">
              <a:avLst/>
            </a:prstGeom>
            <a:noFill/>
            <a:ln>
              <a:solidFill>
                <a:schemeClr val="bg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latin typeface="Gotham Book" charset="0"/>
                <a:ea typeface="Gotham Book" charset="0"/>
                <a:cs typeface="Gotham Book" charset="0"/>
              </a:endParaRPr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15B6D4E9-3F25-E112-2E94-46801BDEE865}"/>
              </a:ext>
            </a:extLst>
          </p:cNvPr>
          <p:cNvSpPr/>
          <p:nvPr/>
        </p:nvSpPr>
        <p:spPr>
          <a:xfrm>
            <a:off x="5125220" y="2105146"/>
            <a:ext cx="6300015" cy="2592654"/>
          </a:xfrm>
          <a:prstGeom prst="rect">
            <a:avLst/>
          </a:prstGeom>
          <a:solidFill>
            <a:schemeClr val="bg2">
              <a:alpha val="5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72000" rtlCol="0" anchor="t" anchorCtr="0"/>
          <a:lstStyle/>
          <a:p>
            <a:r>
              <a:rPr lang="en-GB" sz="1600" b="1" dirty="0">
                <a:solidFill>
                  <a:schemeClr val="tx1"/>
                </a:solidFill>
              </a:rPr>
              <a:t>Consultants revisit the hospital at:</a:t>
            </a:r>
          </a:p>
          <a:p>
            <a:pPr algn="ctr"/>
            <a:endParaRPr lang="en-GB" sz="1600" dirty="0">
              <a:solidFill>
                <a:schemeClr val="tx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EEE5505-C2E6-AFD8-552A-B7D900918C20}"/>
              </a:ext>
            </a:extLst>
          </p:cNvPr>
          <p:cNvSpPr/>
          <p:nvPr/>
        </p:nvSpPr>
        <p:spPr>
          <a:xfrm>
            <a:off x="5284988" y="2533587"/>
            <a:ext cx="5976000" cy="648000"/>
          </a:xfrm>
          <a:prstGeom prst="rect">
            <a:avLst/>
          </a:prstGeom>
          <a:solidFill>
            <a:schemeClr val="bg1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296000" tIns="216000" rIns="144000" bIns="216000" rtlCol="0" anchor="ctr" anchorCtr="0">
            <a:noAutofit/>
          </a:bodyPr>
          <a:lstStyle/>
          <a:p>
            <a:pPr>
              <a:lnSpc>
                <a:spcPct val="100000"/>
              </a:lnSpc>
            </a:pPr>
            <a:r>
              <a:rPr lang="en-GB" sz="1600" dirty="0">
                <a:solidFill>
                  <a:schemeClr val="tx1"/>
                </a:solidFill>
              </a:rPr>
              <a:t>Initial progress check and early adjustments</a:t>
            </a: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59112F2-35AA-D10B-873B-7DAAA19CB20C}"/>
              </a:ext>
            </a:extLst>
          </p:cNvPr>
          <p:cNvSpPr/>
          <p:nvPr/>
        </p:nvSpPr>
        <p:spPr>
          <a:xfrm rot="5400000">
            <a:off x="4237303" y="3911935"/>
            <a:ext cx="656156" cy="357904"/>
          </a:xfrm>
          <a:prstGeom prst="triangle">
            <a:avLst/>
          </a:prstGeom>
          <a:solidFill>
            <a:schemeClr val="tx1">
              <a:alpha val="1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137DCB9-E530-A359-E701-D84A8AEBF8E0}"/>
              </a:ext>
            </a:extLst>
          </p:cNvPr>
          <p:cNvSpPr/>
          <p:nvPr/>
        </p:nvSpPr>
        <p:spPr>
          <a:xfrm>
            <a:off x="5125220" y="4697800"/>
            <a:ext cx="6300015" cy="1287076"/>
          </a:xfrm>
          <a:prstGeom prst="rect">
            <a:avLst/>
          </a:prstGeom>
          <a:solidFill>
            <a:schemeClr val="bg2">
              <a:alpha val="5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tlCol="0" anchor="t" anchorCtr="0"/>
          <a:lstStyle/>
          <a:p>
            <a:pPr>
              <a:spcAft>
                <a:spcPts val="600"/>
              </a:spcAft>
            </a:pPr>
            <a:r>
              <a:rPr lang="en-GB" sz="1600" dirty="0">
                <a:solidFill>
                  <a:schemeClr val="tx1"/>
                </a:solidFill>
              </a:rPr>
              <a:t>Each visit includes an </a:t>
            </a:r>
            <a:r>
              <a:rPr lang="en-GB" sz="1600" b="1" dirty="0">
                <a:solidFill>
                  <a:srgbClr val="990099"/>
                </a:solidFill>
              </a:rPr>
              <a:t>after action review (AAR) </a:t>
            </a:r>
            <a:r>
              <a:rPr lang="en-GB" sz="1600" dirty="0">
                <a:solidFill>
                  <a:schemeClr val="tx1"/>
                </a:solidFill>
              </a:rPr>
              <a:t>to reflect on progress, challenges, and next steps.</a:t>
            </a:r>
          </a:p>
          <a:p>
            <a:pPr>
              <a:spcAft>
                <a:spcPts val="600"/>
              </a:spcAft>
            </a:pPr>
            <a:r>
              <a:rPr lang="en-GB" sz="1600" dirty="0">
                <a:solidFill>
                  <a:schemeClr val="tx1"/>
                </a:solidFill>
              </a:rPr>
              <a:t>Enables data-driven decision-making, accountability, and team empowerment.</a:t>
            </a:r>
          </a:p>
          <a:p>
            <a:pPr algn="ctr">
              <a:spcAft>
                <a:spcPts val="600"/>
              </a:spcAft>
            </a:pPr>
            <a:endParaRPr lang="en-GB" sz="1600" dirty="0">
              <a:solidFill>
                <a:schemeClr val="tx1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07C9E10-34E3-F97D-F5F2-97D6E53ED0F6}"/>
              </a:ext>
            </a:extLst>
          </p:cNvPr>
          <p:cNvSpPr/>
          <p:nvPr/>
        </p:nvSpPr>
        <p:spPr>
          <a:xfrm>
            <a:off x="5284988" y="3280312"/>
            <a:ext cx="5976000" cy="648000"/>
          </a:xfrm>
          <a:prstGeom prst="rect">
            <a:avLst/>
          </a:prstGeom>
          <a:solidFill>
            <a:schemeClr val="bg1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296000" tIns="216000" rIns="144000" bIns="216000" rtlCol="0" anchor="ctr" anchorCtr="0">
            <a:noAutofit/>
          </a:bodyPr>
          <a:lstStyle/>
          <a:p>
            <a:pPr>
              <a:lnSpc>
                <a:spcPct val="100000"/>
              </a:lnSpc>
            </a:pPr>
            <a:r>
              <a:rPr lang="en-GB" sz="1600" dirty="0">
                <a:solidFill>
                  <a:schemeClr val="tx1"/>
                </a:solidFill>
              </a:rPr>
              <a:t>Mid-point review to reinforce or recalibrate actions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12F2AF8-B4AB-D43F-9437-FFE8F055AD21}"/>
              </a:ext>
            </a:extLst>
          </p:cNvPr>
          <p:cNvSpPr/>
          <p:nvPr/>
        </p:nvSpPr>
        <p:spPr>
          <a:xfrm>
            <a:off x="5284988" y="4027037"/>
            <a:ext cx="5976000" cy="648000"/>
          </a:xfrm>
          <a:prstGeom prst="rect">
            <a:avLst/>
          </a:prstGeom>
          <a:solidFill>
            <a:schemeClr val="bg1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296000" tIns="216000" rIns="144000" bIns="216000" rtlCol="0" anchor="ctr" anchorCtr="0">
            <a:noAutofit/>
          </a:bodyPr>
          <a:lstStyle/>
          <a:p>
            <a:pPr>
              <a:lnSpc>
                <a:spcPct val="100000"/>
              </a:lnSpc>
            </a:pPr>
            <a:r>
              <a:rPr lang="en-GB" sz="1600" dirty="0">
                <a:solidFill>
                  <a:schemeClr val="tx1"/>
                </a:solidFill>
              </a:rPr>
              <a:t>Sustainability check and transition to autonomy</a:t>
            </a:r>
          </a:p>
        </p:txBody>
      </p:sp>
      <p:sp>
        <p:nvSpPr>
          <p:cNvPr id="22" name="Pentagon 5">
            <a:extLst>
              <a:ext uri="{FF2B5EF4-FFF2-40B4-BE49-F238E27FC236}">
                <a16:creationId xmlns:a16="http://schemas.microsoft.com/office/drawing/2014/main" id="{DEFD12FC-80A3-1435-C084-1D812E2D3C81}"/>
              </a:ext>
            </a:extLst>
          </p:cNvPr>
          <p:cNvSpPr>
            <a:spLocks noChangeAspect="1"/>
          </p:cNvSpPr>
          <p:nvPr/>
        </p:nvSpPr>
        <p:spPr>
          <a:xfrm>
            <a:off x="5284987" y="2533587"/>
            <a:ext cx="1162877" cy="648000"/>
          </a:xfrm>
          <a:prstGeom prst="homePlate">
            <a:avLst>
              <a:gd name="adj" fmla="val 30466"/>
            </a:avLst>
          </a:prstGeom>
          <a:solidFill>
            <a:srgbClr val="99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0" bIns="0" rtlCol="0" anchor="ctr"/>
          <a:lstStyle/>
          <a:p>
            <a:pPr algn="ctr"/>
            <a:r>
              <a:rPr lang="en-GB" sz="2000" dirty="0">
                <a:solidFill>
                  <a:schemeClr val="bg1"/>
                </a:solidFill>
                <a:ea typeface="Gotham Book" charset="0"/>
                <a:cs typeface="Gotham Book" charset="0"/>
              </a:rPr>
              <a:t>DAY 30</a:t>
            </a:r>
          </a:p>
        </p:txBody>
      </p:sp>
      <p:sp>
        <p:nvSpPr>
          <p:cNvPr id="23" name="Pentagon 5">
            <a:extLst>
              <a:ext uri="{FF2B5EF4-FFF2-40B4-BE49-F238E27FC236}">
                <a16:creationId xmlns:a16="http://schemas.microsoft.com/office/drawing/2014/main" id="{EE11EA32-F5B5-5669-D2E5-2B56DA6AD034}"/>
              </a:ext>
            </a:extLst>
          </p:cNvPr>
          <p:cNvSpPr>
            <a:spLocks noChangeAspect="1"/>
          </p:cNvSpPr>
          <p:nvPr/>
        </p:nvSpPr>
        <p:spPr>
          <a:xfrm>
            <a:off x="5284987" y="3280312"/>
            <a:ext cx="1162877" cy="648000"/>
          </a:xfrm>
          <a:prstGeom prst="homePlate">
            <a:avLst>
              <a:gd name="adj" fmla="val 30466"/>
            </a:avLst>
          </a:prstGeom>
          <a:solidFill>
            <a:srgbClr val="99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0" bIns="0" rtlCol="0" anchor="ctr"/>
          <a:lstStyle/>
          <a:p>
            <a:pPr algn="ctr"/>
            <a:r>
              <a:rPr lang="en-GB" sz="2000" dirty="0">
                <a:solidFill>
                  <a:schemeClr val="bg1"/>
                </a:solidFill>
              </a:rPr>
              <a:t>DAY 60</a:t>
            </a:r>
          </a:p>
        </p:txBody>
      </p:sp>
      <p:sp>
        <p:nvSpPr>
          <p:cNvPr id="24" name="Pentagon 5">
            <a:extLst>
              <a:ext uri="{FF2B5EF4-FFF2-40B4-BE49-F238E27FC236}">
                <a16:creationId xmlns:a16="http://schemas.microsoft.com/office/drawing/2014/main" id="{44C8412F-8514-EFA8-16BF-30058103B5E2}"/>
              </a:ext>
            </a:extLst>
          </p:cNvPr>
          <p:cNvSpPr>
            <a:spLocks noChangeAspect="1"/>
          </p:cNvSpPr>
          <p:nvPr/>
        </p:nvSpPr>
        <p:spPr>
          <a:xfrm>
            <a:off x="5284987" y="4027037"/>
            <a:ext cx="1162877" cy="648000"/>
          </a:xfrm>
          <a:prstGeom prst="homePlate">
            <a:avLst>
              <a:gd name="adj" fmla="val 30466"/>
            </a:avLst>
          </a:prstGeom>
          <a:solidFill>
            <a:srgbClr val="99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0" bIns="0" rtlCol="0" anchor="ctr"/>
          <a:lstStyle/>
          <a:p>
            <a:pPr algn="ctr"/>
            <a:r>
              <a:rPr lang="en-GB" sz="2000" dirty="0">
                <a:solidFill>
                  <a:schemeClr val="bg1"/>
                </a:solidFill>
              </a:rPr>
              <a:t>DAY 90</a:t>
            </a:r>
          </a:p>
        </p:txBody>
      </p:sp>
    </p:spTree>
    <p:extLst>
      <p:ext uri="{BB962C8B-B14F-4D97-AF65-F5344CB8AC3E}">
        <p14:creationId xmlns:p14="http://schemas.microsoft.com/office/powerpoint/2010/main" val="27719875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6D846A3-FCFB-2A70-0764-744FC5DF9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2"/>
                </a:solidFill>
              </a:rPr>
              <a:t>After Action Review </a:t>
            </a:r>
            <a:r>
              <a:rPr lang="en-US" dirty="0"/>
              <a:t>(AAR) </a:t>
            </a:r>
            <a:endParaRPr lang="en-GB" dirty="0"/>
          </a:p>
        </p:txBody>
      </p:sp>
      <p:sp>
        <p:nvSpPr>
          <p:cNvPr id="9" name="Arrow: Pentagon 8">
            <a:extLst>
              <a:ext uri="{FF2B5EF4-FFF2-40B4-BE49-F238E27FC236}">
                <a16:creationId xmlns:a16="http://schemas.microsoft.com/office/drawing/2014/main" id="{DE9210CF-2996-95BF-98F7-02F0DAB80BE7}"/>
              </a:ext>
            </a:extLst>
          </p:cNvPr>
          <p:cNvSpPr/>
          <p:nvPr/>
        </p:nvSpPr>
        <p:spPr>
          <a:xfrm>
            <a:off x="4855442" y="5313190"/>
            <a:ext cx="6275277" cy="900000"/>
          </a:xfrm>
          <a:prstGeom prst="homePlate">
            <a:avLst>
              <a:gd name="adj" fmla="val 35379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504000" rtlCol="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en-GB" dirty="0">
                <a:solidFill>
                  <a:schemeClr val="tx1"/>
                </a:solidFill>
                <a:cs typeface="Gotham Pro" panose="02000503040000020004" pitchFamily="50" charset="0"/>
              </a:rPr>
              <a:t>WHAT ARE WE GOING TO DO ABOUT IT?</a:t>
            </a:r>
          </a:p>
        </p:txBody>
      </p:sp>
      <p:sp>
        <p:nvSpPr>
          <p:cNvPr id="10" name="[T2O] TextBox 25">
            <a:extLst>
              <a:ext uri="{FF2B5EF4-FFF2-40B4-BE49-F238E27FC236}">
                <a16:creationId xmlns:a16="http://schemas.microsoft.com/office/drawing/2014/main" id="{98F5E972-12DE-097C-3ED5-18D890233540}"/>
              </a:ext>
            </a:extLst>
          </p:cNvPr>
          <p:cNvSpPr/>
          <p:nvPr/>
        </p:nvSpPr>
        <p:spPr>
          <a:xfrm>
            <a:off x="4335296" y="5313190"/>
            <a:ext cx="827221" cy="900000"/>
          </a:xfrm>
          <a:custGeom>
            <a:avLst/>
            <a:gdLst/>
            <a:ahLst/>
            <a:cxnLst/>
            <a:rect l="l" t="t" r="r" b="b"/>
            <a:pathLst>
              <a:path w="660298" h="718391">
                <a:moveTo>
                  <a:pt x="378114" y="228295"/>
                </a:moveTo>
                <a:lnTo>
                  <a:pt x="207912" y="433149"/>
                </a:lnTo>
                <a:lnTo>
                  <a:pt x="378114" y="433149"/>
                </a:lnTo>
                <a:close/>
                <a:moveTo>
                  <a:pt x="369961" y="0"/>
                </a:moveTo>
                <a:lnTo>
                  <a:pt x="569591" y="0"/>
                </a:lnTo>
                <a:lnTo>
                  <a:pt x="569591" y="432130"/>
                </a:lnTo>
                <a:lnTo>
                  <a:pt x="660298" y="432130"/>
                </a:lnTo>
                <a:lnTo>
                  <a:pt x="660298" y="579783"/>
                </a:lnTo>
                <a:lnTo>
                  <a:pt x="569591" y="579783"/>
                </a:lnTo>
                <a:lnTo>
                  <a:pt x="569591" y="718391"/>
                </a:lnTo>
                <a:lnTo>
                  <a:pt x="378114" y="718391"/>
                </a:lnTo>
                <a:lnTo>
                  <a:pt x="378114" y="579783"/>
                </a:lnTo>
                <a:lnTo>
                  <a:pt x="32614" y="579783"/>
                </a:lnTo>
                <a:lnTo>
                  <a:pt x="0" y="440277"/>
                </a:lnTo>
                <a:close/>
              </a:path>
            </a:pathLst>
          </a:custGeom>
          <a:solidFill>
            <a:srgbClr val="990099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Pentagon 8">
            <a:extLst>
              <a:ext uri="{FF2B5EF4-FFF2-40B4-BE49-F238E27FC236}">
                <a16:creationId xmlns:a16="http://schemas.microsoft.com/office/drawing/2014/main" id="{F9E437A8-46DA-2BC8-2A18-FB3975801994}"/>
              </a:ext>
            </a:extLst>
          </p:cNvPr>
          <p:cNvSpPr/>
          <p:nvPr/>
        </p:nvSpPr>
        <p:spPr>
          <a:xfrm>
            <a:off x="4855442" y="4209312"/>
            <a:ext cx="6275277" cy="900000"/>
          </a:xfrm>
          <a:prstGeom prst="homePlate">
            <a:avLst>
              <a:gd name="adj" fmla="val 35379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504000" rtlCol="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en-GB" dirty="0">
                <a:solidFill>
                  <a:schemeClr val="tx1"/>
                </a:solidFill>
                <a:cs typeface="Gotham Pro" panose="02000503040000020004" pitchFamily="50" charset="0"/>
              </a:rPr>
              <a:t>WHY DID IT HAPPEN?</a:t>
            </a:r>
          </a:p>
        </p:txBody>
      </p:sp>
      <p:sp>
        <p:nvSpPr>
          <p:cNvPr id="11" name="[T2O] TextBox 24">
            <a:extLst>
              <a:ext uri="{FF2B5EF4-FFF2-40B4-BE49-F238E27FC236}">
                <a16:creationId xmlns:a16="http://schemas.microsoft.com/office/drawing/2014/main" id="{445651F1-8A42-60BD-946B-D40D1209200E}"/>
              </a:ext>
            </a:extLst>
          </p:cNvPr>
          <p:cNvSpPr/>
          <p:nvPr/>
        </p:nvSpPr>
        <p:spPr>
          <a:xfrm>
            <a:off x="4370619" y="4209310"/>
            <a:ext cx="715935" cy="900001"/>
          </a:xfrm>
          <a:custGeom>
            <a:avLst/>
            <a:gdLst/>
            <a:ahLst/>
            <a:cxnLst/>
            <a:rect l="l" t="t" r="r" b="b"/>
            <a:pathLst>
              <a:path w="578764" h="727564">
                <a:moveTo>
                  <a:pt x="48920" y="0"/>
                </a:moveTo>
                <a:lnTo>
                  <a:pt x="564506" y="0"/>
                </a:lnTo>
                <a:lnTo>
                  <a:pt x="564506" y="141553"/>
                </a:lnTo>
                <a:lnTo>
                  <a:pt x="394415" y="287321"/>
                </a:lnTo>
                <a:cubicBezTo>
                  <a:pt x="446656" y="297877"/>
                  <a:pt x="490112" y="319074"/>
                  <a:pt x="524784" y="350912"/>
                </a:cubicBezTo>
                <a:cubicBezTo>
                  <a:pt x="559455" y="382750"/>
                  <a:pt x="577448" y="429180"/>
                  <a:pt x="578764" y="490202"/>
                </a:cubicBezTo>
                <a:cubicBezTo>
                  <a:pt x="577237" y="563392"/>
                  <a:pt x="551263" y="621038"/>
                  <a:pt x="500842" y="663140"/>
                </a:cubicBezTo>
                <a:cubicBezTo>
                  <a:pt x="450420" y="705242"/>
                  <a:pt x="384711" y="726717"/>
                  <a:pt x="303714" y="727564"/>
                </a:cubicBezTo>
                <a:cubicBezTo>
                  <a:pt x="235196" y="727076"/>
                  <a:pt x="176041" y="715576"/>
                  <a:pt x="126250" y="693065"/>
                </a:cubicBezTo>
                <a:cubicBezTo>
                  <a:pt x="76459" y="670554"/>
                  <a:pt x="34376" y="639959"/>
                  <a:pt x="0" y="601281"/>
                </a:cubicBezTo>
                <a:lnTo>
                  <a:pt x="124339" y="476948"/>
                </a:lnTo>
                <a:cubicBezTo>
                  <a:pt x="149649" y="503094"/>
                  <a:pt x="176232" y="523187"/>
                  <a:pt x="204090" y="537226"/>
                </a:cubicBezTo>
                <a:cubicBezTo>
                  <a:pt x="231947" y="551266"/>
                  <a:pt x="262098" y="558360"/>
                  <a:pt x="294541" y="558508"/>
                </a:cubicBezTo>
                <a:cubicBezTo>
                  <a:pt x="322887" y="558275"/>
                  <a:pt x="345182" y="551605"/>
                  <a:pt x="361425" y="538501"/>
                </a:cubicBezTo>
                <a:cubicBezTo>
                  <a:pt x="377668" y="525396"/>
                  <a:pt x="385949" y="507257"/>
                  <a:pt x="386267" y="484085"/>
                </a:cubicBezTo>
                <a:cubicBezTo>
                  <a:pt x="386076" y="460955"/>
                  <a:pt x="376012" y="442986"/>
                  <a:pt x="356074" y="430179"/>
                </a:cubicBezTo>
                <a:cubicBezTo>
                  <a:pt x="336137" y="417371"/>
                  <a:pt x="307472" y="410872"/>
                  <a:pt x="270081" y="410681"/>
                </a:cubicBezTo>
                <a:lnTo>
                  <a:pt x="186509" y="410681"/>
                </a:lnTo>
                <a:lnTo>
                  <a:pt x="157972" y="307711"/>
                </a:lnTo>
                <a:lnTo>
                  <a:pt x="322059" y="159883"/>
                </a:lnTo>
                <a:lnTo>
                  <a:pt x="48920" y="159883"/>
                </a:lnTo>
                <a:close/>
              </a:path>
            </a:pathLst>
          </a:custGeom>
          <a:solidFill>
            <a:srgbClr val="990099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rrow: Pentagon 8">
            <a:extLst>
              <a:ext uri="{FF2B5EF4-FFF2-40B4-BE49-F238E27FC236}">
                <a16:creationId xmlns:a16="http://schemas.microsoft.com/office/drawing/2014/main" id="{A1E450AC-AF04-8ED1-B3DC-8FCB83A2F35B}"/>
              </a:ext>
            </a:extLst>
          </p:cNvPr>
          <p:cNvSpPr/>
          <p:nvPr/>
        </p:nvSpPr>
        <p:spPr>
          <a:xfrm>
            <a:off x="4855442" y="3105431"/>
            <a:ext cx="6275277" cy="900000"/>
          </a:xfrm>
          <a:prstGeom prst="homePlate">
            <a:avLst>
              <a:gd name="adj" fmla="val 35379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504000" rtlCol="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en-GB" dirty="0">
                <a:solidFill>
                  <a:schemeClr val="tx1"/>
                </a:solidFill>
                <a:cs typeface="Gotham Pro" panose="02000503040000020004" pitchFamily="50" charset="0"/>
              </a:rPr>
              <a:t>WHAT ACTUALLY HAPPENED?</a:t>
            </a:r>
          </a:p>
        </p:txBody>
      </p:sp>
      <p:sp>
        <p:nvSpPr>
          <p:cNvPr id="12" name="[T2O] TextBox 23">
            <a:extLst>
              <a:ext uri="{FF2B5EF4-FFF2-40B4-BE49-F238E27FC236}">
                <a16:creationId xmlns:a16="http://schemas.microsoft.com/office/drawing/2014/main" id="{5DA37C05-68D7-1C71-BE79-4CD07D22426E}"/>
              </a:ext>
            </a:extLst>
          </p:cNvPr>
          <p:cNvSpPr/>
          <p:nvPr/>
        </p:nvSpPr>
        <p:spPr>
          <a:xfrm>
            <a:off x="4398784" y="3105432"/>
            <a:ext cx="700245" cy="900000"/>
          </a:xfrm>
          <a:custGeom>
            <a:avLst/>
            <a:gdLst/>
            <a:ahLst/>
            <a:cxnLst/>
            <a:rect l="l" t="t" r="r" b="b"/>
            <a:pathLst>
              <a:path w="564495" h="725525">
                <a:moveTo>
                  <a:pt x="294541" y="0"/>
                </a:moveTo>
                <a:cubicBezTo>
                  <a:pt x="373687" y="1017"/>
                  <a:pt x="436975" y="22152"/>
                  <a:pt x="484404" y="63404"/>
                </a:cubicBezTo>
                <a:cubicBezTo>
                  <a:pt x="531833" y="104657"/>
                  <a:pt x="556152" y="159924"/>
                  <a:pt x="557361" y="229207"/>
                </a:cubicBezTo>
                <a:cubicBezTo>
                  <a:pt x="557170" y="284855"/>
                  <a:pt x="543038" y="331327"/>
                  <a:pt x="514965" y="368624"/>
                </a:cubicBezTo>
                <a:cubicBezTo>
                  <a:pt x="486892" y="405921"/>
                  <a:pt x="446024" y="442708"/>
                  <a:pt x="392360" y="478985"/>
                </a:cubicBezTo>
                <a:lnTo>
                  <a:pt x="270081" y="564623"/>
                </a:lnTo>
                <a:lnTo>
                  <a:pt x="564495" y="564623"/>
                </a:lnTo>
                <a:lnTo>
                  <a:pt x="564495" y="725525"/>
                </a:lnTo>
                <a:lnTo>
                  <a:pt x="0" y="725525"/>
                </a:lnTo>
                <a:lnTo>
                  <a:pt x="0" y="576844"/>
                </a:lnTo>
                <a:lnTo>
                  <a:pt x="267023" y="372957"/>
                </a:lnTo>
                <a:cubicBezTo>
                  <a:pt x="300274" y="347979"/>
                  <a:pt x="323970" y="325550"/>
                  <a:pt x="338111" y="305670"/>
                </a:cubicBezTo>
                <a:cubicBezTo>
                  <a:pt x="352252" y="285790"/>
                  <a:pt x="359131" y="265399"/>
                  <a:pt x="358749" y="244500"/>
                </a:cubicBezTo>
                <a:cubicBezTo>
                  <a:pt x="358431" y="221858"/>
                  <a:pt x="351169" y="204187"/>
                  <a:pt x="336964" y="191485"/>
                </a:cubicBezTo>
                <a:cubicBezTo>
                  <a:pt x="322760" y="178783"/>
                  <a:pt x="303523" y="172326"/>
                  <a:pt x="279253" y="172113"/>
                </a:cubicBezTo>
                <a:cubicBezTo>
                  <a:pt x="255897" y="171922"/>
                  <a:pt x="233306" y="179187"/>
                  <a:pt x="211478" y="193906"/>
                </a:cubicBezTo>
                <a:cubicBezTo>
                  <a:pt x="189651" y="208626"/>
                  <a:pt x="165021" y="231947"/>
                  <a:pt x="137588" y="263870"/>
                </a:cubicBezTo>
                <a:lnTo>
                  <a:pt x="4076" y="152763"/>
                </a:lnTo>
                <a:cubicBezTo>
                  <a:pt x="40958" y="103179"/>
                  <a:pt x="81597" y="65370"/>
                  <a:pt x="125995" y="39336"/>
                </a:cubicBezTo>
                <a:cubicBezTo>
                  <a:pt x="170393" y="13303"/>
                  <a:pt x="226575" y="191"/>
                  <a:pt x="294541" y="0"/>
                </a:cubicBezTo>
                <a:close/>
              </a:path>
            </a:pathLst>
          </a:custGeom>
          <a:solidFill>
            <a:srgbClr val="990099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rrow: Pentagon 8">
            <a:extLst>
              <a:ext uri="{FF2B5EF4-FFF2-40B4-BE49-F238E27FC236}">
                <a16:creationId xmlns:a16="http://schemas.microsoft.com/office/drawing/2014/main" id="{962497A3-DC64-C6A2-4D3A-CF06CA46C5B5}"/>
              </a:ext>
            </a:extLst>
          </p:cNvPr>
          <p:cNvSpPr/>
          <p:nvPr/>
        </p:nvSpPr>
        <p:spPr>
          <a:xfrm>
            <a:off x="4855442" y="2001553"/>
            <a:ext cx="6275277" cy="900000"/>
          </a:xfrm>
          <a:prstGeom prst="homePlate">
            <a:avLst>
              <a:gd name="adj" fmla="val 35379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504000" rtlCol="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en-GB" dirty="0">
                <a:solidFill>
                  <a:schemeClr val="tx1"/>
                </a:solidFill>
                <a:cs typeface="Gotham Pro" panose="02000503040000020004" pitchFamily="50" charset="0"/>
              </a:rPr>
              <a:t>WHAT DID THE TEAM SET OUT TO DO?</a:t>
            </a:r>
          </a:p>
        </p:txBody>
      </p:sp>
      <p:sp>
        <p:nvSpPr>
          <p:cNvPr id="13" name="[T2O] TextBox 22">
            <a:extLst>
              <a:ext uri="{FF2B5EF4-FFF2-40B4-BE49-F238E27FC236}">
                <a16:creationId xmlns:a16="http://schemas.microsoft.com/office/drawing/2014/main" id="{06833F48-A115-3E70-7D45-BF2DDB55CABA}"/>
              </a:ext>
            </a:extLst>
          </p:cNvPr>
          <p:cNvSpPr/>
          <p:nvPr/>
        </p:nvSpPr>
        <p:spPr>
          <a:xfrm>
            <a:off x="4437554" y="2001554"/>
            <a:ext cx="441621" cy="900000"/>
          </a:xfrm>
          <a:custGeom>
            <a:avLst/>
            <a:gdLst/>
            <a:ahLst/>
            <a:cxnLst/>
            <a:rect l="l" t="t" r="r" b="b"/>
            <a:pathLst>
              <a:path w="352507" h="718391">
                <a:moveTo>
                  <a:pt x="208898" y="0"/>
                </a:moveTo>
                <a:lnTo>
                  <a:pt x="352507" y="0"/>
                </a:lnTo>
                <a:lnTo>
                  <a:pt x="352507" y="718391"/>
                </a:lnTo>
                <a:lnTo>
                  <a:pt x="157972" y="718391"/>
                </a:lnTo>
                <a:lnTo>
                  <a:pt x="157972" y="184441"/>
                </a:lnTo>
                <a:lnTo>
                  <a:pt x="37710" y="211954"/>
                </a:lnTo>
                <a:lnTo>
                  <a:pt x="0" y="59106"/>
                </a:lnTo>
                <a:close/>
              </a:path>
            </a:pathLst>
          </a:custGeom>
          <a:solidFill>
            <a:srgbClr val="990099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41EE495-3996-F1D7-0C79-693CF88E2F92}"/>
              </a:ext>
            </a:extLst>
          </p:cNvPr>
          <p:cNvGrpSpPr>
            <a:grpSpLocks noChangeAspect="1"/>
          </p:cNvGrpSpPr>
          <p:nvPr/>
        </p:nvGrpSpPr>
        <p:grpSpPr>
          <a:xfrm>
            <a:off x="11172988" y="172712"/>
            <a:ext cx="792000" cy="792000"/>
            <a:chOff x="4317426" y="5068277"/>
            <a:chExt cx="1233416" cy="1233416"/>
          </a:xfrm>
        </p:grpSpPr>
        <p:sp>
          <p:nvSpPr>
            <p:cNvPr id="21" name="object 36">
              <a:extLst>
                <a:ext uri="{FF2B5EF4-FFF2-40B4-BE49-F238E27FC236}">
                  <a16:creationId xmlns:a16="http://schemas.microsoft.com/office/drawing/2014/main" id="{BA229BEA-815D-8E5B-EFFE-CE153DF8CB10}"/>
                </a:ext>
              </a:extLst>
            </p:cNvPr>
            <p:cNvSpPr/>
            <p:nvPr/>
          </p:nvSpPr>
          <p:spPr>
            <a:xfrm>
              <a:off x="4317426" y="5068277"/>
              <a:ext cx="1233416" cy="1233416"/>
            </a:xfrm>
            <a:custGeom>
              <a:avLst/>
              <a:gdLst/>
              <a:ahLst/>
              <a:cxnLst/>
              <a:rect l="l" t="t" r="r" b="b"/>
              <a:pathLst>
                <a:path w="1530350" h="1530350">
                  <a:moveTo>
                    <a:pt x="764959" y="0"/>
                  </a:moveTo>
                  <a:lnTo>
                    <a:pt x="716581" y="1504"/>
                  </a:lnTo>
                  <a:lnTo>
                    <a:pt x="669003" y="5960"/>
                  </a:lnTo>
                  <a:lnTo>
                    <a:pt x="622315" y="13275"/>
                  </a:lnTo>
                  <a:lnTo>
                    <a:pt x="576605" y="23362"/>
                  </a:lnTo>
                  <a:lnTo>
                    <a:pt x="531963" y="36130"/>
                  </a:lnTo>
                  <a:lnTo>
                    <a:pt x="488480" y="51490"/>
                  </a:lnTo>
                  <a:lnTo>
                    <a:pt x="446245" y="69351"/>
                  </a:lnTo>
                  <a:lnTo>
                    <a:pt x="405346" y="89626"/>
                  </a:lnTo>
                  <a:lnTo>
                    <a:pt x="365875" y="112223"/>
                  </a:lnTo>
                  <a:lnTo>
                    <a:pt x="327920" y="137054"/>
                  </a:lnTo>
                  <a:lnTo>
                    <a:pt x="291571" y="164028"/>
                  </a:lnTo>
                  <a:lnTo>
                    <a:pt x="256918" y="193057"/>
                  </a:lnTo>
                  <a:lnTo>
                    <a:pt x="224050" y="224050"/>
                  </a:lnTo>
                  <a:lnTo>
                    <a:pt x="193057" y="256918"/>
                  </a:lnTo>
                  <a:lnTo>
                    <a:pt x="164028" y="291571"/>
                  </a:lnTo>
                  <a:lnTo>
                    <a:pt x="137054" y="327920"/>
                  </a:lnTo>
                  <a:lnTo>
                    <a:pt x="112223" y="365875"/>
                  </a:lnTo>
                  <a:lnTo>
                    <a:pt x="89626" y="405346"/>
                  </a:lnTo>
                  <a:lnTo>
                    <a:pt x="69351" y="446245"/>
                  </a:lnTo>
                  <a:lnTo>
                    <a:pt x="51490" y="488480"/>
                  </a:lnTo>
                  <a:lnTo>
                    <a:pt x="36130" y="531963"/>
                  </a:lnTo>
                  <a:lnTo>
                    <a:pt x="23362" y="576605"/>
                  </a:lnTo>
                  <a:lnTo>
                    <a:pt x="13275" y="622315"/>
                  </a:lnTo>
                  <a:lnTo>
                    <a:pt x="5960" y="669003"/>
                  </a:lnTo>
                  <a:lnTo>
                    <a:pt x="1504" y="716581"/>
                  </a:lnTo>
                  <a:lnTo>
                    <a:pt x="0" y="764959"/>
                  </a:lnTo>
                  <a:lnTo>
                    <a:pt x="1504" y="813336"/>
                  </a:lnTo>
                  <a:lnTo>
                    <a:pt x="5960" y="860914"/>
                  </a:lnTo>
                  <a:lnTo>
                    <a:pt x="13275" y="907603"/>
                  </a:lnTo>
                  <a:lnTo>
                    <a:pt x="23362" y="953312"/>
                  </a:lnTo>
                  <a:lnTo>
                    <a:pt x="36130" y="997954"/>
                  </a:lnTo>
                  <a:lnTo>
                    <a:pt x="51490" y="1041437"/>
                  </a:lnTo>
                  <a:lnTo>
                    <a:pt x="69351" y="1083673"/>
                  </a:lnTo>
                  <a:lnTo>
                    <a:pt x="89626" y="1124571"/>
                  </a:lnTo>
                  <a:lnTo>
                    <a:pt x="112223" y="1164042"/>
                  </a:lnTo>
                  <a:lnTo>
                    <a:pt x="137054" y="1201997"/>
                  </a:lnTo>
                  <a:lnTo>
                    <a:pt x="164028" y="1238346"/>
                  </a:lnTo>
                  <a:lnTo>
                    <a:pt x="193057" y="1273000"/>
                  </a:lnTo>
                  <a:lnTo>
                    <a:pt x="224050" y="1305867"/>
                  </a:lnTo>
                  <a:lnTo>
                    <a:pt x="256918" y="1336860"/>
                  </a:lnTo>
                  <a:lnTo>
                    <a:pt x="291571" y="1365889"/>
                  </a:lnTo>
                  <a:lnTo>
                    <a:pt x="327920" y="1392863"/>
                  </a:lnTo>
                  <a:lnTo>
                    <a:pt x="365875" y="1417694"/>
                  </a:lnTo>
                  <a:lnTo>
                    <a:pt x="405346" y="1440291"/>
                  </a:lnTo>
                  <a:lnTo>
                    <a:pt x="446245" y="1460566"/>
                  </a:lnTo>
                  <a:lnTo>
                    <a:pt x="488480" y="1478428"/>
                  </a:lnTo>
                  <a:lnTo>
                    <a:pt x="531963" y="1493787"/>
                  </a:lnTo>
                  <a:lnTo>
                    <a:pt x="576605" y="1506555"/>
                  </a:lnTo>
                  <a:lnTo>
                    <a:pt x="622315" y="1516642"/>
                  </a:lnTo>
                  <a:lnTo>
                    <a:pt x="669003" y="1523958"/>
                  </a:lnTo>
                  <a:lnTo>
                    <a:pt x="716581" y="1528413"/>
                  </a:lnTo>
                  <a:lnTo>
                    <a:pt x="764959" y="1529918"/>
                  </a:lnTo>
                  <a:lnTo>
                    <a:pt x="813336" y="1528413"/>
                  </a:lnTo>
                  <a:lnTo>
                    <a:pt x="860914" y="1523958"/>
                  </a:lnTo>
                  <a:lnTo>
                    <a:pt x="907603" y="1516642"/>
                  </a:lnTo>
                  <a:lnTo>
                    <a:pt x="953312" y="1506555"/>
                  </a:lnTo>
                  <a:lnTo>
                    <a:pt x="997954" y="1493787"/>
                  </a:lnTo>
                  <a:lnTo>
                    <a:pt x="1041437" y="1478428"/>
                  </a:lnTo>
                  <a:lnTo>
                    <a:pt x="1083673" y="1460566"/>
                  </a:lnTo>
                  <a:lnTo>
                    <a:pt x="1124571" y="1440291"/>
                  </a:lnTo>
                  <a:lnTo>
                    <a:pt x="1164042" y="1417694"/>
                  </a:lnTo>
                  <a:lnTo>
                    <a:pt x="1201997" y="1392863"/>
                  </a:lnTo>
                  <a:lnTo>
                    <a:pt x="1238346" y="1365889"/>
                  </a:lnTo>
                  <a:lnTo>
                    <a:pt x="1273000" y="1336860"/>
                  </a:lnTo>
                  <a:lnTo>
                    <a:pt x="1305867" y="1305867"/>
                  </a:lnTo>
                  <a:lnTo>
                    <a:pt x="1336860" y="1273000"/>
                  </a:lnTo>
                  <a:lnTo>
                    <a:pt x="1365889" y="1238346"/>
                  </a:lnTo>
                  <a:lnTo>
                    <a:pt x="1392863" y="1201997"/>
                  </a:lnTo>
                  <a:lnTo>
                    <a:pt x="1417694" y="1164042"/>
                  </a:lnTo>
                  <a:lnTo>
                    <a:pt x="1440291" y="1124571"/>
                  </a:lnTo>
                  <a:lnTo>
                    <a:pt x="1460566" y="1083673"/>
                  </a:lnTo>
                  <a:lnTo>
                    <a:pt x="1478428" y="1041437"/>
                  </a:lnTo>
                  <a:lnTo>
                    <a:pt x="1493787" y="997954"/>
                  </a:lnTo>
                  <a:lnTo>
                    <a:pt x="1506555" y="953312"/>
                  </a:lnTo>
                  <a:lnTo>
                    <a:pt x="1516642" y="907603"/>
                  </a:lnTo>
                  <a:lnTo>
                    <a:pt x="1523958" y="860914"/>
                  </a:lnTo>
                  <a:lnTo>
                    <a:pt x="1528413" y="813336"/>
                  </a:lnTo>
                  <a:lnTo>
                    <a:pt x="1529918" y="764959"/>
                  </a:lnTo>
                  <a:lnTo>
                    <a:pt x="1528413" y="716581"/>
                  </a:lnTo>
                  <a:lnTo>
                    <a:pt x="1523958" y="669003"/>
                  </a:lnTo>
                  <a:lnTo>
                    <a:pt x="1516642" y="622315"/>
                  </a:lnTo>
                  <a:lnTo>
                    <a:pt x="1506555" y="576605"/>
                  </a:lnTo>
                  <a:lnTo>
                    <a:pt x="1493787" y="531963"/>
                  </a:lnTo>
                  <a:lnTo>
                    <a:pt x="1478428" y="488480"/>
                  </a:lnTo>
                  <a:lnTo>
                    <a:pt x="1460566" y="446245"/>
                  </a:lnTo>
                  <a:lnTo>
                    <a:pt x="1440291" y="405346"/>
                  </a:lnTo>
                  <a:lnTo>
                    <a:pt x="1417694" y="365875"/>
                  </a:lnTo>
                  <a:lnTo>
                    <a:pt x="1392863" y="327920"/>
                  </a:lnTo>
                  <a:lnTo>
                    <a:pt x="1365889" y="291571"/>
                  </a:lnTo>
                  <a:lnTo>
                    <a:pt x="1336860" y="256918"/>
                  </a:lnTo>
                  <a:lnTo>
                    <a:pt x="1305867" y="224050"/>
                  </a:lnTo>
                  <a:lnTo>
                    <a:pt x="1273000" y="193057"/>
                  </a:lnTo>
                  <a:lnTo>
                    <a:pt x="1238346" y="164028"/>
                  </a:lnTo>
                  <a:lnTo>
                    <a:pt x="1201997" y="137054"/>
                  </a:lnTo>
                  <a:lnTo>
                    <a:pt x="1164042" y="112223"/>
                  </a:lnTo>
                  <a:lnTo>
                    <a:pt x="1124571" y="89626"/>
                  </a:lnTo>
                  <a:lnTo>
                    <a:pt x="1083673" y="69351"/>
                  </a:lnTo>
                  <a:lnTo>
                    <a:pt x="1041437" y="51490"/>
                  </a:lnTo>
                  <a:lnTo>
                    <a:pt x="997954" y="36130"/>
                  </a:lnTo>
                  <a:lnTo>
                    <a:pt x="953312" y="23362"/>
                  </a:lnTo>
                  <a:lnTo>
                    <a:pt x="907603" y="13275"/>
                  </a:lnTo>
                  <a:lnTo>
                    <a:pt x="860914" y="5960"/>
                  </a:lnTo>
                  <a:lnTo>
                    <a:pt x="813336" y="1504"/>
                  </a:lnTo>
                  <a:lnTo>
                    <a:pt x="764959" y="0"/>
                  </a:lnTo>
                  <a:close/>
                </a:path>
              </a:pathLst>
            </a:custGeom>
            <a:solidFill>
              <a:srgbClr val="A03B96"/>
            </a:solidFill>
          </p:spPr>
          <p:txBody>
            <a:bodyPr wrap="square" lIns="0" tIns="0" rIns="0" bIns="0" rtlCol="0"/>
            <a:lstStyle/>
            <a:p>
              <a:endParaRPr sz="1451"/>
            </a:p>
          </p:txBody>
        </p:sp>
        <p:pic>
          <p:nvPicPr>
            <p:cNvPr id="22" name="object 37">
              <a:extLst>
                <a:ext uri="{FF2B5EF4-FFF2-40B4-BE49-F238E27FC236}">
                  <a16:creationId xmlns:a16="http://schemas.microsoft.com/office/drawing/2014/main" id="{4F805AC9-A6A3-6AF6-8BDE-BF5754B3F19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"/>
            <a:stretch/>
          </p:blipFill>
          <p:spPr>
            <a:xfrm>
              <a:off x="4348033" y="5098884"/>
              <a:ext cx="1172179" cy="1172203"/>
            </a:xfrm>
            <a:prstGeom prst="ellipse">
              <a:avLst/>
            </a:prstGeom>
          </p:spPr>
        </p:pic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B5603DA-8039-EAA9-7AFB-E68ADF49E1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348021" y="5098884"/>
              <a:ext cx="1172203" cy="1172203"/>
            </a:xfrm>
            <a:prstGeom prst="ellipse">
              <a:avLst/>
            </a:prstGeom>
            <a:gradFill>
              <a:gsLst>
                <a:gs pos="0">
                  <a:srgbClr val="A03B96">
                    <a:alpha val="70000"/>
                  </a:srgbClr>
                </a:gs>
                <a:gs pos="100000">
                  <a:srgbClr val="A03B96">
                    <a:alpha val="0"/>
                  </a:srgbClr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51"/>
            </a:p>
          </p:txBody>
        </p:sp>
        <p:sp>
          <p:nvSpPr>
            <p:cNvPr id="24" name="[T2O] object 39">
              <a:extLst>
                <a:ext uri="{FF2B5EF4-FFF2-40B4-BE49-F238E27FC236}">
                  <a16:creationId xmlns:a16="http://schemas.microsoft.com/office/drawing/2014/main" id="{FCD0DEEA-2F08-34B3-6209-93E67340F295}"/>
                </a:ext>
              </a:extLst>
            </p:cNvPr>
            <p:cNvSpPr/>
            <p:nvPr/>
          </p:nvSpPr>
          <p:spPr>
            <a:xfrm>
              <a:off x="4568193" y="5912293"/>
              <a:ext cx="703877" cy="242466"/>
            </a:xfrm>
            <a:custGeom>
              <a:avLst/>
              <a:gdLst/>
              <a:ahLst/>
              <a:cxnLst/>
              <a:rect l="l" t="t" r="r" b="b"/>
              <a:pathLst>
                <a:path w="873329" h="300838">
                  <a:moveTo>
                    <a:pt x="605714" y="212446"/>
                  </a:moveTo>
                  <a:lnTo>
                    <a:pt x="605714" y="249479"/>
                  </a:lnTo>
                  <a:lnTo>
                    <a:pt x="625831" y="249479"/>
                  </a:lnTo>
                  <a:cubicBezTo>
                    <a:pt x="633248" y="249479"/>
                    <a:pt x="638887" y="247879"/>
                    <a:pt x="642747" y="244679"/>
                  </a:cubicBezTo>
                  <a:cubicBezTo>
                    <a:pt x="646608" y="241478"/>
                    <a:pt x="648539" y="236932"/>
                    <a:pt x="648539" y="231039"/>
                  </a:cubicBezTo>
                  <a:cubicBezTo>
                    <a:pt x="648539" y="225044"/>
                    <a:pt x="646608" y="220447"/>
                    <a:pt x="642747" y="217247"/>
                  </a:cubicBezTo>
                  <a:cubicBezTo>
                    <a:pt x="638887" y="214046"/>
                    <a:pt x="633248" y="212446"/>
                    <a:pt x="625831" y="212446"/>
                  </a:cubicBezTo>
                  <a:close/>
                  <a:moveTo>
                    <a:pt x="499339" y="211532"/>
                  </a:moveTo>
                  <a:cubicBezTo>
                    <a:pt x="493040" y="211532"/>
                    <a:pt x="487350" y="212979"/>
                    <a:pt x="482270" y="215875"/>
                  </a:cubicBezTo>
                  <a:cubicBezTo>
                    <a:pt x="477190" y="218771"/>
                    <a:pt x="473202" y="222809"/>
                    <a:pt x="470307" y="227991"/>
                  </a:cubicBezTo>
                  <a:cubicBezTo>
                    <a:pt x="467411" y="233172"/>
                    <a:pt x="465963" y="239065"/>
                    <a:pt x="465963" y="245669"/>
                  </a:cubicBezTo>
                  <a:cubicBezTo>
                    <a:pt x="465963" y="252273"/>
                    <a:pt x="467411" y="258166"/>
                    <a:pt x="470307" y="263348"/>
                  </a:cubicBezTo>
                  <a:cubicBezTo>
                    <a:pt x="473202" y="268529"/>
                    <a:pt x="477190" y="272568"/>
                    <a:pt x="482270" y="275463"/>
                  </a:cubicBezTo>
                  <a:cubicBezTo>
                    <a:pt x="487350" y="278359"/>
                    <a:pt x="493040" y="279807"/>
                    <a:pt x="499339" y="279807"/>
                  </a:cubicBezTo>
                  <a:cubicBezTo>
                    <a:pt x="505638" y="279807"/>
                    <a:pt x="511328" y="278359"/>
                    <a:pt x="516408" y="275463"/>
                  </a:cubicBezTo>
                  <a:cubicBezTo>
                    <a:pt x="521488" y="272568"/>
                    <a:pt x="525476" y="268529"/>
                    <a:pt x="528371" y="263348"/>
                  </a:cubicBezTo>
                  <a:cubicBezTo>
                    <a:pt x="531267" y="258166"/>
                    <a:pt x="532715" y="252273"/>
                    <a:pt x="532715" y="245669"/>
                  </a:cubicBezTo>
                  <a:cubicBezTo>
                    <a:pt x="532715" y="239065"/>
                    <a:pt x="531267" y="233172"/>
                    <a:pt x="528371" y="227991"/>
                  </a:cubicBezTo>
                  <a:cubicBezTo>
                    <a:pt x="525476" y="222809"/>
                    <a:pt x="521488" y="218771"/>
                    <a:pt x="516408" y="215875"/>
                  </a:cubicBezTo>
                  <a:cubicBezTo>
                    <a:pt x="511328" y="212979"/>
                    <a:pt x="505638" y="211532"/>
                    <a:pt x="499339" y="211532"/>
                  </a:cubicBezTo>
                  <a:close/>
                  <a:moveTo>
                    <a:pt x="365989" y="211532"/>
                  </a:moveTo>
                  <a:cubicBezTo>
                    <a:pt x="359690" y="211532"/>
                    <a:pt x="354000" y="212979"/>
                    <a:pt x="348920" y="215875"/>
                  </a:cubicBezTo>
                  <a:cubicBezTo>
                    <a:pt x="343840" y="218771"/>
                    <a:pt x="339852" y="222809"/>
                    <a:pt x="336957" y="227991"/>
                  </a:cubicBezTo>
                  <a:cubicBezTo>
                    <a:pt x="334061" y="233172"/>
                    <a:pt x="332613" y="239065"/>
                    <a:pt x="332613" y="245669"/>
                  </a:cubicBezTo>
                  <a:cubicBezTo>
                    <a:pt x="332613" y="252273"/>
                    <a:pt x="334061" y="258166"/>
                    <a:pt x="336957" y="263348"/>
                  </a:cubicBezTo>
                  <a:cubicBezTo>
                    <a:pt x="339852" y="268529"/>
                    <a:pt x="343840" y="272568"/>
                    <a:pt x="348920" y="275463"/>
                  </a:cubicBezTo>
                  <a:cubicBezTo>
                    <a:pt x="354000" y="278359"/>
                    <a:pt x="359690" y="279807"/>
                    <a:pt x="365989" y="279807"/>
                  </a:cubicBezTo>
                  <a:cubicBezTo>
                    <a:pt x="372288" y="279807"/>
                    <a:pt x="377978" y="278359"/>
                    <a:pt x="383058" y="275463"/>
                  </a:cubicBezTo>
                  <a:cubicBezTo>
                    <a:pt x="388138" y="272568"/>
                    <a:pt x="392126" y="268529"/>
                    <a:pt x="395021" y="263348"/>
                  </a:cubicBezTo>
                  <a:cubicBezTo>
                    <a:pt x="397917" y="258166"/>
                    <a:pt x="399365" y="252273"/>
                    <a:pt x="399365" y="245669"/>
                  </a:cubicBezTo>
                  <a:cubicBezTo>
                    <a:pt x="399365" y="239065"/>
                    <a:pt x="397917" y="233172"/>
                    <a:pt x="395021" y="227991"/>
                  </a:cubicBezTo>
                  <a:cubicBezTo>
                    <a:pt x="392126" y="222809"/>
                    <a:pt x="388138" y="218771"/>
                    <a:pt x="383058" y="215875"/>
                  </a:cubicBezTo>
                  <a:cubicBezTo>
                    <a:pt x="377978" y="212979"/>
                    <a:pt x="372288" y="211532"/>
                    <a:pt x="365989" y="211532"/>
                  </a:cubicBezTo>
                  <a:close/>
                  <a:moveTo>
                    <a:pt x="581025" y="192329"/>
                  </a:moveTo>
                  <a:lnTo>
                    <a:pt x="627203" y="192329"/>
                  </a:lnTo>
                  <a:cubicBezTo>
                    <a:pt x="636651" y="192329"/>
                    <a:pt x="644856" y="193904"/>
                    <a:pt x="651815" y="197054"/>
                  </a:cubicBezTo>
                  <a:cubicBezTo>
                    <a:pt x="658775" y="200203"/>
                    <a:pt x="664134" y="204674"/>
                    <a:pt x="667893" y="210465"/>
                  </a:cubicBezTo>
                  <a:cubicBezTo>
                    <a:pt x="671653" y="216256"/>
                    <a:pt x="673532" y="223114"/>
                    <a:pt x="673532" y="231039"/>
                  </a:cubicBezTo>
                  <a:cubicBezTo>
                    <a:pt x="673532" y="238862"/>
                    <a:pt x="671653" y="245695"/>
                    <a:pt x="667893" y="251537"/>
                  </a:cubicBezTo>
                  <a:cubicBezTo>
                    <a:pt x="664134" y="257379"/>
                    <a:pt x="658775" y="261849"/>
                    <a:pt x="651815" y="264948"/>
                  </a:cubicBezTo>
                  <a:cubicBezTo>
                    <a:pt x="644856" y="268047"/>
                    <a:pt x="636651" y="269596"/>
                    <a:pt x="627203" y="269596"/>
                  </a:cubicBezTo>
                  <a:lnTo>
                    <a:pt x="605714" y="269596"/>
                  </a:lnTo>
                  <a:lnTo>
                    <a:pt x="605714" y="299009"/>
                  </a:lnTo>
                  <a:lnTo>
                    <a:pt x="581025" y="299009"/>
                  </a:lnTo>
                  <a:close/>
                  <a:moveTo>
                    <a:pt x="219075" y="192329"/>
                  </a:moveTo>
                  <a:lnTo>
                    <a:pt x="243764" y="192329"/>
                  </a:lnTo>
                  <a:lnTo>
                    <a:pt x="243764" y="278892"/>
                  </a:lnTo>
                  <a:lnTo>
                    <a:pt x="297257" y="278892"/>
                  </a:lnTo>
                  <a:lnTo>
                    <a:pt x="297257" y="299009"/>
                  </a:lnTo>
                  <a:lnTo>
                    <a:pt x="219075" y="299009"/>
                  </a:lnTo>
                  <a:close/>
                  <a:moveTo>
                    <a:pt x="499339" y="190500"/>
                  </a:moveTo>
                  <a:cubicBezTo>
                    <a:pt x="510413" y="190500"/>
                    <a:pt x="520370" y="192888"/>
                    <a:pt x="529209" y="197663"/>
                  </a:cubicBezTo>
                  <a:cubicBezTo>
                    <a:pt x="538049" y="202438"/>
                    <a:pt x="545008" y="209017"/>
                    <a:pt x="550088" y="217399"/>
                  </a:cubicBezTo>
                  <a:cubicBezTo>
                    <a:pt x="555168" y="225781"/>
                    <a:pt x="557708" y="235204"/>
                    <a:pt x="557708" y="245669"/>
                  </a:cubicBezTo>
                  <a:cubicBezTo>
                    <a:pt x="557708" y="256134"/>
                    <a:pt x="555168" y="265557"/>
                    <a:pt x="550088" y="273939"/>
                  </a:cubicBezTo>
                  <a:cubicBezTo>
                    <a:pt x="545008" y="282321"/>
                    <a:pt x="538049" y="288900"/>
                    <a:pt x="529209" y="293675"/>
                  </a:cubicBezTo>
                  <a:cubicBezTo>
                    <a:pt x="520370" y="298450"/>
                    <a:pt x="510413" y="300838"/>
                    <a:pt x="499339" y="300838"/>
                  </a:cubicBezTo>
                  <a:cubicBezTo>
                    <a:pt x="488265" y="300838"/>
                    <a:pt x="478282" y="298450"/>
                    <a:pt x="469392" y="293675"/>
                  </a:cubicBezTo>
                  <a:cubicBezTo>
                    <a:pt x="460502" y="288900"/>
                    <a:pt x="453543" y="282321"/>
                    <a:pt x="448514" y="273939"/>
                  </a:cubicBezTo>
                  <a:cubicBezTo>
                    <a:pt x="443484" y="265557"/>
                    <a:pt x="440970" y="256134"/>
                    <a:pt x="440970" y="245669"/>
                  </a:cubicBezTo>
                  <a:cubicBezTo>
                    <a:pt x="440970" y="235204"/>
                    <a:pt x="443484" y="225781"/>
                    <a:pt x="448514" y="217399"/>
                  </a:cubicBezTo>
                  <a:cubicBezTo>
                    <a:pt x="453543" y="209017"/>
                    <a:pt x="460502" y="202438"/>
                    <a:pt x="469392" y="197663"/>
                  </a:cubicBezTo>
                  <a:cubicBezTo>
                    <a:pt x="478282" y="192888"/>
                    <a:pt x="488265" y="190500"/>
                    <a:pt x="499339" y="190500"/>
                  </a:cubicBezTo>
                  <a:close/>
                  <a:moveTo>
                    <a:pt x="365989" y="190500"/>
                  </a:moveTo>
                  <a:cubicBezTo>
                    <a:pt x="377063" y="190500"/>
                    <a:pt x="387020" y="192888"/>
                    <a:pt x="395859" y="197663"/>
                  </a:cubicBezTo>
                  <a:cubicBezTo>
                    <a:pt x="404699" y="202438"/>
                    <a:pt x="411658" y="209017"/>
                    <a:pt x="416738" y="217399"/>
                  </a:cubicBezTo>
                  <a:cubicBezTo>
                    <a:pt x="421818" y="225781"/>
                    <a:pt x="424358" y="235204"/>
                    <a:pt x="424358" y="245669"/>
                  </a:cubicBezTo>
                  <a:cubicBezTo>
                    <a:pt x="424358" y="256134"/>
                    <a:pt x="421818" y="265557"/>
                    <a:pt x="416738" y="273939"/>
                  </a:cubicBezTo>
                  <a:cubicBezTo>
                    <a:pt x="411658" y="282321"/>
                    <a:pt x="404699" y="288900"/>
                    <a:pt x="395859" y="293675"/>
                  </a:cubicBezTo>
                  <a:cubicBezTo>
                    <a:pt x="387020" y="298450"/>
                    <a:pt x="377063" y="300838"/>
                    <a:pt x="365989" y="300838"/>
                  </a:cubicBezTo>
                  <a:cubicBezTo>
                    <a:pt x="354915" y="300838"/>
                    <a:pt x="344932" y="298450"/>
                    <a:pt x="336042" y="293675"/>
                  </a:cubicBezTo>
                  <a:cubicBezTo>
                    <a:pt x="327152" y="288900"/>
                    <a:pt x="320193" y="282321"/>
                    <a:pt x="315164" y="273939"/>
                  </a:cubicBezTo>
                  <a:cubicBezTo>
                    <a:pt x="310134" y="265557"/>
                    <a:pt x="307620" y="256134"/>
                    <a:pt x="307620" y="245669"/>
                  </a:cubicBezTo>
                  <a:cubicBezTo>
                    <a:pt x="307620" y="235204"/>
                    <a:pt x="310134" y="225781"/>
                    <a:pt x="315164" y="217399"/>
                  </a:cubicBezTo>
                  <a:cubicBezTo>
                    <a:pt x="320193" y="209017"/>
                    <a:pt x="327152" y="202438"/>
                    <a:pt x="336042" y="197663"/>
                  </a:cubicBezTo>
                  <a:cubicBezTo>
                    <a:pt x="344932" y="192888"/>
                    <a:pt x="354915" y="190500"/>
                    <a:pt x="365989" y="190500"/>
                  </a:cubicBezTo>
                  <a:close/>
                  <a:moveTo>
                    <a:pt x="453162" y="63551"/>
                  </a:moveTo>
                  <a:lnTo>
                    <a:pt x="453162" y="89916"/>
                  </a:lnTo>
                  <a:lnTo>
                    <a:pt x="481965" y="89916"/>
                  </a:lnTo>
                  <a:cubicBezTo>
                    <a:pt x="488468" y="89916"/>
                    <a:pt x="493370" y="88850"/>
                    <a:pt x="496672" y="86716"/>
                  </a:cubicBezTo>
                  <a:cubicBezTo>
                    <a:pt x="499974" y="84582"/>
                    <a:pt x="501625" y="81280"/>
                    <a:pt x="501625" y="76810"/>
                  </a:cubicBezTo>
                  <a:cubicBezTo>
                    <a:pt x="501625" y="67971"/>
                    <a:pt x="495072" y="63551"/>
                    <a:pt x="481965" y="63551"/>
                  </a:cubicBezTo>
                  <a:close/>
                  <a:moveTo>
                    <a:pt x="588493" y="26061"/>
                  </a:moveTo>
                  <a:lnTo>
                    <a:pt x="571577" y="66904"/>
                  </a:lnTo>
                  <a:lnTo>
                    <a:pt x="605409" y="66904"/>
                  </a:lnTo>
                  <a:close/>
                  <a:moveTo>
                    <a:pt x="329489" y="22098"/>
                  </a:moveTo>
                  <a:lnTo>
                    <a:pt x="329489" y="88240"/>
                  </a:lnTo>
                  <a:lnTo>
                    <a:pt x="352044" y="88240"/>
                  </a:lnTo>
                  <a:cubicBezTo>
                    <a:pt x="362712" y="88240"/>
                    <a:pt x="371221" y="85268"/>
                    <a:pt x="377571" y="79325"/>
                  </a:cubicBezTo>
                  <a:cubicBezTo>
                    <a:pt x="383921" y="73381"/>
                    <a:pt x="387096" y="65329"/>
                    <a:pt x="387096" y="55169"/>
                  </a:cubicBezTo>
                  <a:cubicBezTo>
                    <a:pt x="387096" y="45009"/>
                    <a:pt x="383921" y="36957"/>
                    <a:pt x="377571" y="31014"/>
                  </a:cubicBezTo>
                  <a:cubicBezTo>
                    <a:pt x="371221" y="25070"/>
                    <a:pt x="362712" y="22098"/>
                    <a:pt x="352044" y="22098"/>
                  </a:cubicBezTo>
                  <a:close/>
                  <a:moveTo>
                    <a:pt x="453162" y="20422"/>
                  </a:moveTo>
                  <a:lnTo>
                    <a:pt x="453162" y="45568"/>
                  </a:lnTo>
                  <a:lnTo>
                    <a:pt x="477698" y="45568"/>
                  </a:lnTo>
                  <a:cubicBezTo>
                    <a:pt x="483794" y="45568"/>
                    <a:pt x="488417" y="44501"/>
                    <a:pt x="491567" y="42368"/>
                  </a:cubicBezTo>
                  <a:cubicBezTo>
                    <a:pt x="494716" y="40234"/>
                    <a:pt x="496291" y="37084"/>
                    <a:pt x="496291" y="32919"/>
                  </a:cubicBezTo>
                  <a:cubicBezTo>
                    <a:pt x="496291" y="28753"/>
                    <a:pt x="494716" y="25629"/>
                    <a:pt x="491567" y="23546"/>
                  </a:cubicBezTo>
                  <a:cubicBezTo>
                    <a:pt x="488417" y="21463"/>
                    <a:pt x="483794" y="20422"/>
                    <a:pt x="477698" y="20422"/>
                  </a:cubicBezTo>
                  <a:close/>
                  <a:moveTo>
                    <a:pt x="771525" y="1829"/>
                  </a:moveTo>
                  <a:lnTo>
                    <a:pt x="796062" y="1829"/>
                  </a:lnTo>
                  <a:lnTo>
                    <a:pt x="796062" y="51664"/>
                  </a:lnTo>
                  <a:lnTo>
                    <a:pt x="843306" y="1829"/>
                  </a:lnTo>
                  <a:lnTo>
                    <a:pt x="870738" y="1829"/>
                  </a:lnTo>
                  <a:lnTo>
                    <a:pt x="826542" y="49378"/>
                  </a:lnTo>
                  <a:lnTo>
                    <a:pt x="873329" y="108509"/>
                  </a:lnTo>
                  <a:lnTo>
                    <a:pt x="844525" y="108509"/>
                  </a:lnTo>
                  <a:lnTo>
                    <a:pt x="810387" y="66599"/>
                  </a:lnTo>
                  <a:lnTo>
                    <a:pt x="796062" y="81534"/>
                  </a:lnTo>
                  <a:lnTo>
                    <a:pt x="796062" y="108509"/>
                  </a:lnTo>
                  <a:lnTo>
                    <a:pt x="771525" y="108509"/>
                  </a:lnTo>
                  <a:close/>
                  <a:moveTo>
                    <a:pt x="576453" y="1829"/>
                  </a:moveTo>
                  <a:lnTo>
                    <a:pt x="600837" y="1829"/>
                  </a:lnTo>
                  <a:lnTo>
                    <a:pt x="648539" y="108509"/>
                  </a:lnTo>
                  <a:lnTo>
                    <a:pt x="622631" y="108509"/>
                  </a:lnTo>
                  <a:lnTo>
                    <a:pt x="613182" y="85649"/>
                  </a:lnTo>
                  <a:lnTo>
                    <a:pt x="563652" y="85649"/>
                  </a:lnTo>
                  <a:lnTo>
                    <a:pt x="554203" y="108509"/>
                  </a:lnTo>
                  <a:lnTo>
                    <a:pt x="528905" y="108509"/>
                  </a:lnTo>
                  <a:close/>
                  <a:moveTo>
                    <a:pt x="428625" y="1829"/>
                  </a:moveTo>
                  <a:lnTo>
                    <a:pt x="480746" y="1829"/>
                  </a:lnTo>
                  <a:cubicBezTo>
                    <a:pt x="493751" y="1829"/>
                    <a:pt x="503733" y="4318"/>
                    <a:pt x="510693" y="9297"/>
                  </a:cubicBezTo>
                  <a:cubicBezTo>
                    <a:pt x="517652" y="14275"/>
                    <a:pt x="521132" y="21032"/>
                    <a:pt x="521132" y="29566"/>
                  </a:cubicBezTo>
                  <a:cubicBezTo>
                    <a:pt x="521132" y="34748"/>
                    <a:pt x="519888" y="39370"/>
                    <a:pt x="517398" y="43434"/>
                  </a:cubicBezTo>
                  <a:cubicBezTo>
                    <a:pt x="514909" y="47498"/>
                    <a:pt x="511429" y="50699"/>
                    <a:pt x="506959" y="53036"/>
                  </a:cubicBezTo>
                  <a:cubicBezTo>
                    <a:pt x="513055" y="54966"/>
                    <a:pt x="517830" y="58192"/>
                    <a:pt x="521285" y="62713"/>
                  </a:cubicBezTo>
                  <a:cubicBezTo>
                    <a:pt x="524739" y="67234"/>
                    <a:pt x="526466" y="72797"/>
                    <a:pt x="526466" y="79401"/>
                  </a:cubicBezTo>
                  <a:cubicBezTo>
                    <a:pt x="526466" y="88748"/>
                    <a:pt x="522834" y="95936"/>
                    <a:pt x="515570" y="100965"/>
                  </a:cubicBezTo>
                  <a:cubicBezTo>
                    <a:pt x="508305" y="105995"/>
                    <a:pt x="497713" y="108509"/>
                    <a:pt x="483794" y="108509"/>
                  </a:cubicBezTo>
                  <a:lnTo>
                    <a:pt x="428625" y="108509"/>
                  </a:lnTo>
                  <a:close/>
                  <a:moveTo>
                    <a:pt x="304800" y="1829"/>
                  </a:moveTo>
                  <a:lnTo>
                    <a:pt x="353264" y="1829"/>
                  </a:lnTo>
                  <a:cubicBezTo>
                    <a:pt x="364846" y="1829"/>
                    <a:pt x="375082" y="4039"/>
                    <a:pt x="383972" y="8459"/>
                  </a:cubicBezTo>
                  <a:cubicBezTo>
                    <a:pt x="392862" y="12878"/>
                    <a:pt x="399771" y="19101"/>
                    <a:pt x="404699" y="27128"/>
                  </a:cubicBezTo>
                  <a:cubicBezTo>
                    <a:pt x="409626" y="35154"/>
                    <a:pt x="412090" y="44501"/>
                    <a:pt x="412090" y="55169"/>
                  </a:cubicBezTo>
                  <a:cubicBezTo>
                    <a:pt x="412090" y="65837"/>
                    <a:pt x="409626" y="75184"/>
                    <a:pt x="404699" y="83211"/>
                  </a:cubicBezTo>
                  <a:cubicBezTo>
                    <a:pt x="399771" y="91237"/>
                    <a:pt x="392862" y="97460"/>
                    <a:pt x="383972" y="101880"/>
                  </a:cubicBezTo>
                  <a:cubicBezTo>
                    <a:pt x="375082" y="106299"/>
                    <a:pt x="364846" y="108509"/>
                    <a:pt x="353264" y="108509"/>
                  </a:cubicBezTo>
                  <a:lnTo>
                    <a:pt x="304800" y="108509"/>
                  </a:lnTo>
                  <a:close/>
                  <a:moveTo>
                    <a:pt x="200025" y="1829"/>
                  </a:moveTo>
                  <a:lnTo>
                    <a:pt x="280645" y="1829"/>
                  </a:lnTo>
                  <a:lnTo>
                    <a:pt x="280645" y="21641"/>
                  </a:lnTo>
                  <a:lnTo>
                    <a:pt x="224562" y="21641"/>
                  </a:lnTo>
                  <a:lnTo>
                    <a:pt x="224562" y="44806"/>
                  </a:lnTo>
                  <a:lnTo>
                    <a:pt x="274092" y="44806"/>
                  </a:lnTo>
                  <a:lnTo>
                    <a:pt x="274092" y="64008"/>
                  </a:lnTo>
                  <a:lnTo>
                    <a:pt x="224562" y="64008"/>
                  </a:lnTo>
                  <a:lnTo>
                    <a:pt x="224562" y="88697"/>
                  </a:lnTo>
                  <a:lnTo>
                    <a:pt x="282626" y="88697"/>
                  </a:lnTo>
                  <a:lnTo>
                    <a:pt x="282626" y="108509"/>
                  </a:lnTo>
                  <a:lnTo>
                    <a:pt x="200025" y="108509"/>
                  </a:lnTo>
                  <a:close/>
                  <a:moveTo>
                    <a:pt x="95250" y="1829"/>
                  </a:moveTo>
                  <a:lnTo>
                    <a:pt x="175870" y="1829"/>
                  </a:lnTo>
                  <a:lnTo>
                    <a:pt x="175870" y="21641"/>
                  </a:lnTo>
                  <a:lnTo>
                    <a:pt x="119787" y="21641"/>
                  </a:lnTo>
                  <a:lnTo>
                    <a:pt x="119787" y="44806"/>
                  </a:lnTo>
                  <a:lnTo>
                    <a:pt x="169317" y="44806"/>
                  </a:lnTo>
                  <a:lnTo>
                    <a:pt x="169317" y="64008"/>
                  </a:lnTo>
                  <a:lnTo>
                    <a:pt x="119787" y="64008"/>
                  </a:lnTo>
                  <a:lnTo>
                    <a:pt x="119787" y="88697"/>
                  </a:lnTo>
                  <a:lnTo>
                    <a:pt x="177851" y="88697"/>
                  </a:lnTo>
                  <a:lnTo>
                    <a:pt x="177851" y="108509"/>
                  </a:lnTo>
                  <a:lnTo>
                    <a:pt x="95250" y="108509"/>
                  </a:lnTo>
                  <a:close/>
                  <a:moveTo>
                    <a:pt x="0" y="1829"/>
                  </a:moveTo>
                  <a:lnTo>
                    <a:pt x="80620" y="1829"/>
                  </a:lnTo>
                  <a:lnTo>
                    <a:pt x="80620" y="21641"/>
                  </a:lnTo>
                  <a:lnTo>
                    <a:pt x="24689" y="21641"/>
                  </a:lnTo>
                  <a:lnTo>
                    <a:pt x="24689" y="49835"/>
                  </a:lnTo>
                  <a:lnTo>
                    <a:pt x="74067" y="49835"/>
                  </a:lnTo>
                  <a:lnTo>
                    <a:pt x="74067" y="69647"/>
                  </a:lnTo>
                  <a:lnTo>
                    <a:pt x="24689" y="69647"/>
                  </a:lnTo>
                  <a:lnTo>
                    <a:pt x="24689" y="108509"/>
                  </a:lnTo>
                  <a:lnTo>
                    <a:pt x="0" y="108509"/>
                  </a:lnTo>
                  <a:close/>
                  <a:moveTo>
                    <a:pt x="708432" y="0"/>
                  </a:moveTo>
                  <a:cubicBezTo>
                    <a:pt x="717677" y="0"/>
                    <a:pt x="726034" y="1626"/>
                    <a:pt x="733502" y="4877"/>
                  </a:cubicBezTo>
                  <a:cubicBezTo>
                    <a:pt x="740969" y="8128"/>
                    <a:pt x="747243" y="12802"/>
                    <a:pt x="752323" y="18898"/>
                  </a:cubicBezTo>
                  <a:lnTo>
                    <a:pt x="736473" y="33528"/>
                  </a:lnTo>
                  <a:cubicBezTo>
                    <a:pt x="729260" y="25197"/>
                    <a:pt x="720319" y="21032"/>
                    <a:pt x="709651" y="21032"/>
                  </a:cubicBezTo>
                  <a:cubicBezTo>
                    <a:pt x="703047" y="21032"/>
                    <a:pt x="697154" y="22479"/>
                    <a:pt x="691973" y="25375"/>
                  </a:cubicBezTo>
                  <a:cubicBezTo>
                    <a:pt x="686791" y="28271"/>
                    <a:pt x="682752" y="32309"/>
                    <a:pt x="679857" y="37491"/>
                  </a:cubicBezTo>
                  <a:cubicBezTo>
                    <a:pt x="676961" y="42672"/>
                    <a:pt x="675513" y="48565"/>
                    <a:pt x="675513" y="55169"/>
                  </a:cubicBezTo>
                  <a:cubicBezTo>
                    <a:pt x="675513" y="61773"/>
                    <a:pt x="676961" y="67666"/>
                    <a:pt x="679857" y="72848"/>
                  </a:cubicBezTo>
                  <a:cubicBezTo>
                    <a:pt x="682752" y="78029"/>
                    <a:pt x="686791" y="82068"/>
                    <a:pt x="691973" y="84963"/>
                  </a:cubicBezTo>
                  <a:cubicBezTo>
                    <a:pt x="697154" y="87859"/>
                    <a:pt x="703047" y="89307"/>
                    <a:pt x="709651" y="89307"/>
                  </a:cubicBezTo>
                  <a:cubicBezTo>
                    <a:pt x="720319" y="89307"/>
                    <a:pt x="729260" y="85090"/>
                    <a:pt x="736473" y="76658"/>
                  </a:cubicBezTo>
                  <a:lnTo>
                    <a:pt x="752323" y="91288"/>
                  </a:lnTo>
                  <a:cubicBezTo>
                    <a:pt x="747243" y="97486"/>
                    <a:pt x="740944" y="102210"/>
                    <a:pt x="733425" y="105461"/>
                  </a:cubicBezTo>
                  <a:cubicBezTo>
                    <a:pt x="725907" y="108712"/>
                    <a:pt x="717525" y="110338"/>
                    <a:pt x="708279" y="110338"/>
                  </a:cubicBezTo>
                  <a:cubicBezTo>
                    <a:pt x="697408" y="110338"/>
                    <a:pt x="687578" y="107976"/>
                    <a:pt x="678790" y="103251"/>
                  </a:cubicBezTo>
                  <a:cubicBezTo>
                    <a:pt x="670002" y="98527"/>
                    <a:pt x="663093" y="91974"/>
                    <a:pt x="658064" y="83592"/>
                  </a:cubicBezTo>
                  <a:cubicBezTo>
                    <a:pt x="653034" y="75210"/>
                    <a:pt x="650520" y="65736"/>
                    <a:pt x="650520" y="55169"/>
                  </a:cubicBezTo>
                  <a:cubicBezTo>
                    <a:pt x="650520" y="44603"/>
                    <a:pt x="653034" y="35129"/>
                    <a:pt x="658064" y="26747"/>
                  </a:cubicBezTo>
                  <a:cubicBezTo>
                    <a:pt x="663093" y="18365"/>
                    <a:pt x="670002" y="11811"/>
                    <a:pt x="678790" y="7087"/>
                  </a:cubicBezTo>
                  <a:cubicBezTo>
                    <a:pt x="687578" y="2363"/>
                    <a:pt x="697459" y="0"/>
                    <a:pt x="708432" y="0"/>
                  </a:cubicBezTo>
                  <a:close/>
                </a:path>
              </a:pathLst>
            </a:custGeom>
            <a:solidFill>
              <a:schemeClr val="bg1"/>
            </a:solidFill>
            <a:ln w="25400" cap="flat" cmpd="sng" algn="ctr">
              <a:noFill/>
              <a:prstDash val="solid"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3698" tIns="36849" rIns="73698" bIns="36849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</a:pPr>
              <a:endParaRPr lang="en-GB" sz="1451" dirty="0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201D7DED-D3B3-6143-DC4A-912991BCA90C}"/>
              </a:ext>
            </a:extLst>
          </p:cNvPr>
          <p:cNvGrpSpPr>
            <a:grpSpLocks noChangeAspect="1"/>
          </p:cNvGrpSpPr>
          <p:nvPr/>
        </p:nvGrpSpPr>
        <p:grpSpPr>
          <a:xfrm>
            <a:off x="146109" y="2360995"/>
            <a:ext cx="3240000" cy="3240000"/>
            <a:chOff x="5693899" y="1763074"/>
            <a:chExt cx="1864980" cy="1864980"/>
          </a:xfrm>
        </p:grpSpPr>
        <p:sp>
          <p:nvSpPr>
            <p:cNvPr id="4" name="Rechteck 7">
              <a:extLst>
                <a:ext uri="{FF2B5EF4-FFF2-40B4-BE49-F238E27FC236}">
                  <a16:creationId xmlns:a16="http://schemas.microsoft.com/office/drawing/2014/main" id="{6FFA7E37-134E-F543-7B09-FACA24BF5651}"/>
                </a:ext>
              </a:extLst>
            </p:cNvPr>
            <p:cNvSpPr/>
            <p:nvPr/>
          </p:nvSpPr>
          <p:spPr bwMode="auto">
            <a:xfrm>
              <a:off x="5693899" y="1763074"/>
              <a:ext cx="1864980" cy="1864980"/>
            </a:xfrm>
            <a:prstGeom prst="ellipse">
              <a:avLst/>
            </a:prstGeom>
            <a:solidFill>
              <a:srgbClr val="9900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GB" dirty="0">
                  <a:solidFill>
                    <a:schemeClr val="bg1"/>
                  </a:solidFill>
                  <a:ea typeface="Gotham Book" charset="0"/>
                  <a:cs typeface="Gotham Book" charset="0"/>
                </a:rPr>
                <a:t>AAR is a structured method for team reflection, widely </a:t>
              </a:r>
              <a:br>
                <a:rPr lang="en-GB" dirty="0">
                  <a:solidFill>
                    <a:schemeClr val="bg1"/>
                  </a:solidFill>
                  <a:ea typeface="Gotham Book" charset="0"/>
                  <a:cs typeface="Gotham Book" charset="0"/>
                </a:rPr>
              </a:br>
              <a:r>
                <a:rPr lang="en-GB" dirty="0">
                  <a:solidFill>
                    <a:schemeClr val="bg1"/>
                  </a:solidFill>
                  <a:ea typeface="Gotham Book" charset="0"/>
                  <a:cs typeface="Gotham Book" charset="0"/>
                </a:rPr>
                <a:t>used in lean and </a:t>
              </a:r>
              <a:br>
                <a:rPr lang="en-GB" dirty="0">
                  <a:solidFill>
                    <a:schemeClr val="bg1"/>
                  </a:solidFill>
                  <a:ea typeface="Gotham Book" charset="0"/>
                  <a:cs typeface="Gotham Book" charset="0"/>
                </a:rPr>
              </a:br>
              <a:r>
                <a:rPr lang="en-GB" dirty="0">
                  <a:solidFill>
                    <a:schemeClr val="bg1"/>
                  </a:solidFill>
                  <a:ea typeface="Gotham Book" charset="0"/>
                  <a:cs typeface="Gotham Book" charset="0"/>
                </a:rPr>
                <a:t>high-performance environments</a:t>
              </a: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551E8843-734F-6ECD-13AC-550956DF32E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50990" y="1820165"/>
              <a:ext cx="1750798" cy="1750798"/>
            </a:xfrm>
            <a:prstGeom prst="ellipse">
              <a:avLst/>
            </a:prstGeom>
            <a:noFill/>
            <a:ln>
              <a:solidFill>
                <a:schemeClr val="bg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latin typeface="Gotham Book" charset="0"/>
                <a:ea typeface="Gotham Book" charset="0"/>
                <a:cs typeface="Gotham Book" charset="0"/>
              </a:endParaRPr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A8C7CA63-E96A-11E2-67AC-0AF35A611208}"/>
              </a:ext>
            </a:extLst>
          </p:cNvPr>
          <p:cNvSpPr/>
          <p:nvPr/>
        </p:nvSpPr>
        <p:spPr>
          <a:xfrm>
            <a:off x="4206736" y="1309038"/>
            <a:ext cx="6966252" cy="382807"/>
          </a:xfrm>
          <a:prstGeom prst="rect">
            <a:avLst/>
          </a:prstGeom>
          <a:solidFill>
            <a:schemeClr val="tx1"/>
          </a:solidFill>
        </p:spPr>
        <p:txBody>
          <a:bodyPr wrap="square" lIns="90000" tIns="46800" rIns="90000" anchor="ctr">
            <a:no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  <a:ea typeface="Gotham Book" charset="0"/>
                <a:cs typeface="Gotham Book" charset="0"/>
              </a:rPr>
              <a:t>4 KEY QUESTIONS</a:t>
            </a:r>
          </a:p>
        </p:txBody>
      </p:sp>
    </p:spTree>
    <p:extLst>
      <p:ext uri="{BB962C8B-B14F-4D97-AF65-F5344CB8AC3E}">
        <p14:creationId xmlns:p14="http://schemas.microsoft.com/office/powerpoint/2010/main" val="11364806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63A81A5-34E9-4096-ADE3-3892AFC2B5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accent2"/>
                </a:solidFill>
              </a:rPr>
              <a:t>Question 1. </a:t>
            </a:r>
            <a:r>
              <a:rPr lang="en-GB" dirty="0"/>
              <a:t>What Did the Team Set Out to Do?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8B4BB8F-62E2-2135-09BF-412B682E7BC9}"/>
              </a:ext>
            </a:extLst>
          </p:cNvPr>
          <p:cNvGrpSpPr>
            <a:grpSpLocks noChangeAspect="1"/>
          </p:cNvGrpSpPr>
          <p:nvPr/>
        </p:nvGrpSpPr>
        <p:grpSpPr>
          <a:xfrm>
            <a:off x="11172988" y="172712"/>
            <a:ext cx="792000" cy="792000"/>
            <a:chOff x="4317426" y="5068277"/>
            <a:chExt cx="1233416" cy="1233416"/>
          </a:xfrm>
        </p:grpSpPr>
        <p:sp>
          <p:nvSpPr>
            <p:cNvPr id="15" name="object 36">
              <a:extLst>
                <a:ext uri="{FF2B5EF4-FFF2-40B4-BE49-F238E27FC236}">
                  <a16:creationId xmlns:a16="http://schemas.microsoft.com/office/drawing/2014/main" id="{BADBC2E5-5F79-3BA6-B7F5-AB67A164364A}"/>
                </a:ext>
              </a:extLst>
            </p:cNvPr>
            <p:cNvSpPr/>
            <p:nvPr/>
          </p:nvSpPr>
          <p:spPr>
            <a:xfrm>
              <a:off x="4317426" y="5068277"/>
              <a:ext cx="1233416" cy="1233416"/>
            </a:xfrm>
            <a:custGeom>
              <a:avLst/>
              <a:gdLst/>
              <a:ahLst/>
              <a:cxnLst/>
              <a:rect l="l" t="t" r="r" b="b"/>
              <a:pathLst>
                <a:path w="1530350" h="1530350">
                  <a:moveTo>
                    <a:pt x="764959" y="0"/>
                  </a:moveTo>
                  <a:lnTo>
                    <a:pt x="716581" y="1504"/>
                  </a:lnTo>
                  <a:lnTo>
                    <a:pt x="669003" y="5960"/>
                  </a:lnTo>
                  <a:lnTo>
                    <a:pt x="622315" y="13275"/>
                  </a:lnTo>
                  <a:lnTo>
                    <a:pt x="576605" y="23362"/>
                  </a:lnTo>
                  <a:lnTo>
                    <a:pt x="531963" y="36130"/>
                  </a:lnTo>
                  <a:lnTo>
                    <a:pt x="488480" y="51490"/>
                  </a:lnTo>
                  <a:lnTo>
                    <a:pt x="446245" y="69351"/>
                  </a:lnTo>
                  <a:lnTo>
                    <a:pt x="405346" y="89626"/>
                  </a:lnTo>
                  <a:lnTo>
                    <a:pt x="365875" y="112223"/>
                  </a:lnTo>
                  <a:lnTo>
                    <a:pt x="327920" y="137054"/>
                  </a:lnTo>
                  <a:lnTo>
                    <a:pt x="291571" y="164028"/>
                  </a:lnTo>
                  <a:lnTo>
                    <a:pt x="256918" y="193057"/>
                  </a:lnTo>
                  <a:lnTo>
                    <a:pt x="224050" y="224050"/>
                  </a:lnTo>
                  <a:lnTo>
                    <a:pt x="193057" y="256918"/>
                  </a:lnTo>
                  <a:lnTo>
                    <a:pt x="164028" y="291571"/>
                  </a:lnTo>
                  <a:lnTo>
                    <a:pt x="137054" y="327920"/>
                  </a:lnTo>
                  <a:lnTo>
                    <a:pt x="112223" y="365875"/>
                  </a:lnTo>
                  <a:lnTo>
                    <a:pt x="89626" y="405346"/>
                  </a:lnTo>
                  <a:lnTo>
                    <a:pt x="69351" y="446245"/>
                  </a:lnTo>
                  <a:lnTo>
                    <a:pt x="51490" y="488480"/>
                  </a:lnTo>
                  <a:lnTo>
                    <a:pt x="36130" y="531963"/>
                  </a:lnTo>
                  <a:lnTo>
                    <a:pt x="23362" y="576605"/>
                  </a:lnTo>
                  <a:lnTo>
                    <a:pt x="13275" y="622315"/>
                  </a:lnTo>
                  <a:lnTo>
                    <a:pt x="5960" y="669003"/>
                  </a:lnTo>
                  <a:lnTo>
                    <a:pt x="1504" y="716581"/>
                  </a:lnTo>
                  <a:lnTo>
                    <a:pt x="0" y="764959"/>
                  </a:lnTo>
                  <a:lnTo>
                    <a:pt x="1504" y="813336"/>
                  </a:lnTo>
                  <a:lnTo>
                    <a:pt x="5960" y="860914"/>
                  </a:lnTo>
                  <a:lnTo>
                    <a:pt x="13275" y="907603"/>
                  </a:lnTo>
                  <a:lnTo>
                    <a:pt x="23362" y="953312"/>
                  </a:lnTo>
                  <a:lnTo>
                    <a:pt x="36130" y="997954"/>
                  </a:lnTo>
                  <a:lnTo>
                    <a:pt x="51490" y="1041437"/>
                  </a:lnTo>
                  <a:lnTo>
                    <a:pt x="69351" y="1083673"/>
                  </a:lnTo>
                  <a:lnTo>
                    <a:pt x="89626" y="1124571"/>
                  </a:lnTo>
                  <a:lnTo>
                    <a:pt x="112223" y="1164042"/>
                  </a:lnTo>
                  <a:lnTo>
                    <a:pt x="137054" y="1201997"/>
                  </a:lnTo>
                  <a:lnTo>
                    <a:pt x="164028" y="1238346"/>
                  </a:lnTo>
                  <a:lnTo>
                    <a:pt x="193057" y="1273000"/>
                  </a:lnTo>
                  <a:lnTo>
                    <a:pt x="224050" y="1305867"/>
                  </a:lnTo>
                  <a:lnTo>
                    <a:pt x="256918" y="1336860"/>
                  </a:lnTo>
                  <a:lnTo>
                    <a:pt x="291571" y="1365889"/>
                  </a:lnTo>
                  <a:lnTo>
                    <a:pt x="327920" y="1392863"/>
                  </a:lnTo>
                  <a:lnTo>
                    <a:pt x="365875" y="1417694"/>
                  </a:lnTo>
                  <a:lnTo>
                    <a:pt x="405346" y="1440291"/>
                  </a:lnTo>
                  <a:lnTo>
                    <a:pt x="446245" y="1460566"/>
                  </a:lnTo>
                  <a:lnTo>
                    <a:pt x="488480" y="1478428"/>
                  </a:lnTo>
                  <a:lnTo>
                    <a:pt x="531963" y="1493787"/>
                  </a:lnTo>
                  <a:lnTo>
                    <a:pt x="576605" y="1506555"/>
                  </a:lnTo>
                  <a:lnTo>
                    <a:pt x="622315" y="1516642"/>
                  </a:lnTo>
                  <a:lnTo>
                    <a:pt x="669003" y="1523958"/>
                  </a:lnTo>
                  <a:lnTo>
                    <a:pt x="716581" y="1528413"/>
                  </a:lnTo>
                  <a:lnTo>
                    <a:pt x="764959" y="1529918"/>
                  </a:lnTo>
                  <a:lnTo>
                    <a:pt x="813336" y="1528413"/>
                  </a:lnTo>
                  <a:lnTo>
                    <a:pt x="860914" y="1523958"/>
                  </a:lnTo>
                  <a:lnTo>
                    <a:pt x="907603" y="1516642"/>
                  </a:lnTo>
                  <a:lnTo>
                    <a:pt x="953312" y="1506555"/>
                  </a:lnTo>
                  <a:lnTo>
                    <a:pt x="997954" y="1493787"/>
                  </a:lnTo>
                  <a:lnTo>
                    <a:pt x="1041437" y="1478428"/>
                  </a:lnTo>
                  <a:lnTo>
                    <a:pt x="1083673" y="1460566"/>
                  </a:lnTo>
                  <a:lnTo>
                    <a:pt x="1124571" y="1440291"/>
                  </a:lnTo>
                  <a:lnTo>
                    <a:pt x="1164042" y="1417694"/>
                  </a:lnTo>
                  <a:lnTo>
                    <a:pt x="1201997" y="1392863"/>
                  </a:lnTo>
                  <a:lnTo>
                    <a:pt x="1238346" y="1365889"/>
                  </a:lnTo>
                  <a:lnTo>
                    <a:pt x="1273000" y="1336860"/>
                  </a:lnTo>
                  <a:lnTo>
                    <a:pt x="1305867" y="1305867"/>
                  </a:lnTo>
                  <a:lnTo>
                    <a:pt x="1336860" y="1273000"/>
                  </a:lnTo>
                  <a:lnTo>
                    <a:pt x="1365889" y="1238346"/>
                  </a:lnTo>
                  <a:lnTo>
                    <a:pt x="1392863" y="1201997"/>
                  </a:lnTo>
                  <a:lnTo>
                    <a:pt x="1417694" y="1164042"/>
                  </a:lnTo>
                  <a:lnTo>
                    <a:pt x="1440291" y="1124571"/>
                  </a:lnTo>
                  <a:lnTo>
                    <a:pt x="1460566" y="1083673"/>
                  </a:lnTo>
                  <a:lnTo>
                    <a:pt x="1478428" y="1041437"/>
                  </a:lnTo>
                  <a:lnTo>
                    <a:pt x="1493787" y="997954"/>
                  </a:lnTo>
                  <a:lnTo>
                    <a:pt x="1506555" y="953312"/>
                  </a:lnTo>
                  <a:lnTo>
                    <a:pt x="1516642" y="907603"/>
                  </a:lnTo>
                  <a:lnTo>
                    <a:pt x="1523958" y="860914"/>
                  </a:lnTo>
                  <a:lnTo>
                    <a:pt x="1528413" y="813336"/>
                  </a:lnTo>
                  <a:lnTo>
                    <a:pt x="1529918" y="764959"/>
                  </a:lnTo>
                  <a:lnTo>
                    <a:pt x="1528413" y="716581"/>
                  </a:lnTo>
                  <a:lnTo>
                    <a:pt x="1523958" y="669003"/>
                  </a:lnTo>
                  <a:lnTo>
                    <a:pt x="1516642" y="622315"/>
                  </a:lnTo>
                  <a:lnTo>
                    <a:pt x="1506555" y="576605"/>
                  </a:lnTo>
                  <a:lnTo>
                    <a:pt x="1493787" y="531963"/>
                  </a:lnTo>
                  <a:lnTo>
                    <a:pt x="1478428" y="488480"/>
                  </a:lnTo>
                  <a:lnTo>
                    <a:pt x="1460566" y="446245"/>
                  </a:lnTo>
                  <a:lnTo>
                    <a:pt x="1440291" y="405346"/>
                  </a:lnTo>
                  <a:lnTo>
                    <a:pt x="1417694" y="365875"/>
                  </a:lnTo>
                  <a:lnTo>
                    <a:pt x="1392863" y="327920"/>
                  </a:lnTo>
                  <a:lnTo>
                    <a:pt x="1365889" y="291571"/>
                  </a:lnTo>
                  <a:lnTo>
                    <a:pt x="1336860" y="256918"/>
                  </a:lnTo>
                  <a:lnTo>
                    <a:pt x="1305867" y="224050"/>
                  </a:lnTo>
                  <a:lnTo>
                    <a:pt x="1273000" y="193057"/>
                  </a:lnTo>
                  <a:lnTo>
                    <a:pt x="1238346" y="164028"/>
                  </a:lnTo>
                  <a:lnTo>
                    <a:pt x="1201997" y="137054"/>
                  </a:lnTo>
                  <a:lnTo>
                    <a:pt x="1164042" y="112223"/>
                  </a:lnTo>
                  <a:lnTo>
                    <a:pt x="1124571" y="89626"/>
                  </a:lnTo>
                  <a:lnTo>
                    <a:pt x="1083673" y="69351"/>
                  </a:lnTo>
                  <a:lnTo>
                    <a:pt x="1041437" y="51490"/>
                  </a:lnTo>
                  <a:lnTo>
                    <a:pt x="997954" y="36130"/>
                  </a:lnTo>
                  <a:lnTo>
                    <a:pt x="953312" y="23362"/>
                  </a:lnTo>
                  <a:lnTo>
                    <a:pt x="907603" y="13275"/>
                  </a:lnTo>
                  <a:lnTo>
                    <a:pt x="860914" y="5960"/>
                  </a:lnTo>
                  <a:lnTo>
                    <a:pt x="813336" y="1504"/>
                  </a:lnTo>
                  <a:lnTo>
                    <a:pt x="764959" y="0"/>
                  </a:lnTo>
                  <a:close/>
                </a:path>
              </a:pathLst>
            </a:custGeom>
            <a:solidFill>
              <a:srgbClr val="A03B96"/>
            </a:solidFill>
          </p:spPr>
          <p:txBody>
            <a:bodyPr wrap="square" lIns="0" tIns="0" rIns="0" bIns="0" rtlCol="0"/>
            <a:lstStyle/>
            <a:p>
              <a:endParaRPr sz="1451"/>
            </a:p>
          </p:txBody>
        </p:sp>
        <p:pic>
          <p:nvPicPr>
            <p:cNvPr id="16" name="object 37">
              <a:extLst>
                <a:ext uri="{FF2B5EF4-FFF2-40B4-BE49-F238E27FC236}">
                  <a16:creationId xmlns:a16="http://schemas.microsoft.com/office/drawing/2014/main" id="{C03E2D33-A588-5963-8F67-2875C641FEF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"/>
            <a:stretch/>
          </p:blipFill>
          <p:spPr>
            <a:xfrm>
              <a:off x="4348033" y="5098884"/>
              <a:ext cx="1172179" cy="1172203"/>
            </a:xfrm>
            <a:prstGeom prst="ellipse">
              <a:avLst/>
            </a:prstGeom>
          </p:spPr>
        </p:pic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926BE51-7364-8619-5F2B-79D2902C7AC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348021" y="5098884"/>
              <a:ext cx="1172203" cy="1172203"/>
            </a:xfrm>
            <a:prstGeom prst="ellipse">
              <a:avLst/>
            </a:prstGeom>
            <a:gradFill>
              <a:gsLst>
                <a:gs pos="0">
                  <a:srgbClr val="A03B96">
                    <a:alpha val="70000"/>
                  </a:srgbClr>
                </a:gs>
                <a:gs pos="100000">
                  <a:srgbClr val="A03B96">
                    <a:alpha val="0"/>
                  </a:srgbClr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51"/>
            </a:p>
          </p:txBody>
        </p:sp>
        <p:sp>
          <p:nvSpPr>
            <p:cNvPr id="18" name="[T2O] object 39">
              <a:extLst>
                <a:ext uri="{FF2B5EF4-FFF2-40B4-BE49-F238E27FC236}">
                  <a16:creationId xmlns:a16="http://schemas.microsoft.com/office/drawing/2014/main" id="{6BEC7D28-0D00-23F8-DD2A-5E278D581401}"/>
                </a:ext>
              </a:extLst>
            </p:cNvPr>
            <p:cNvSpPr/>
            <p:nvPr/>
          </p:nvSpPr>
          <p:spPr>
            <a:xfrm>
              <a:off x="4568193" y="5912293"/>
              <a:ext cx="703877" cy="242466"/>
            </a:xfrm>
            <a:custGeom>
              <a:avLst/>
              <a:gdLst/>
              <a:ahLst/>
              <a:cxnLst/>
              <a:rect l="l" t="t" r="r" b="b"/>
              <a:pathLst>
                <a:path w="873329" h="300838">
                  <a:moveTo>
                    <a:pt x="605714" y="212446"/>
                  </a:moveTo>
                  <a:lnTo>
                    <a:pt x="605714" y="249479"/>
                  </a:lnTo>
                  <a:lnTo>
                    <a:pt x="625831" y="249479"/>
                  </a:lnTo>
                  <a:cubicBezTo>
                    <a:pt x="633248" y="249479"/>
                    <a:pt x="638887" y="247879"/>
                    <a:pt x="642747" y="244679"/>
                  </a:cubicBezTo>
                  <a:cubicBezTo>
                    <a:pt x="646608" y="241478"/>
                    <a:pt x="648539" y="236932"/>
                    <a:pt x="648539" y="231039"/>
                  </a:cubicBezTo>
                  <a:cubicBezTo>
                    <a:pt x="648539" y="225044"/>
                    <a:pt x="646608" y="220447"/>
                    <a:pt x="642747" y="217247"/>
                  </a:cubicBezTo>
                  <a:cubicBezTo>
                    <a:pt x="638887" y="214046"/>
                    <a:pt x="633248" y="212446"/>
                    <a:pt x="625831" y="212446"/>
                  </a:cubicBezTo>
                  <a:close/>
                  <a:moveTo>
                    <a:pt x="499339" y="211532"/>
                  </a:moveTo>
                  <a:cubicBezTo>
                    <a:pt x="493040" y="211532"/>
                    <a:pt x="487350" y="212979"/>
                    <a:pt x="482270" y="215875"/>
                  </a:cubicBezTo>
                  <a:cubicBezTo>
                    <a:pt x="477190" y="218771"/>
                    <a:pt x="473202" y="222809"/>
                    <a:pt x="470307" y="227991"/>
                  </a:cubicBezTo>
                  <a:cubicBezTo>
                    <a:pt x="467411" y="233172"/>
                    <a:pt x="465963" y="239065"/>
                    <a:pt x="465963" y="245669"/>
                  </a:cubicBezTo>
                  <a:cubicBezTo>
                    <a:pt x="465963" y="252273"/>
                    <a:pt x="467411" y="258166"/>
                    <a:pt x="470307" y="263348"/>
                  </a:cubicBezTo>
                  <a:cubicBezTo>
                    <a:pt x="473202" y="268529"/>
                    <a:pt x="477190" y="272568"/>
                    <a:pt x="482270" y="275463"/>
                  </a:cubicBezTo>
                  <a:cubicBezTo>
                    <a:pt x="487350" y="278359"/>
                    <a:pt x="493040" y="279807"/>
                    <a:pt x="499339" y="279807"/>
                  </a:cubicBezTo>
                  <a:cubicBezTo>
                    <a:pt x="505638" y="279807"/>
                    <a:pt x="511328" y="278359"/>
                    <a:pt x="516408" y="275463"/>
                  </a:cubicBezTo>
                  <a:cubicBezTo>
                    <a:pt x="521488" y="272568"/>
                    <a:pt x="525476" y="268529"/>
                    <a:pt x="528371" y="263348"/>
                  </a:cubicBezTo>
                  <a:cubicBezTo>
                    <a:pt x="531267" y="258166"/>
                    <a:pt x="532715" y="252273"/>
                    <a:pt x="532715" y="245669"/>
                  </a:cubicBezTo>
                  <a:cubicBezTo>
                    <a:pt x="532715" y="239065"/>
                    <a:pt x="531267" y="233172"/>
                    <a:pt x="528371" y="227991"/>
                  </a:cubicBezTo>
                  <a:cubicBezTo>
                    <a:pt x="525476" y="222809"/>
                    <a:pt x="521488" y="218771"/>
                    <a:pt x="516408" y="215875"/>
                  </a:cubicBezTo>
                  <a:cubicBezTo>
                    <a:pt x="511328" y="212979"/>
                    <a:pt x="505638" y="211532"/>
                    <a:pt x="499339" y="211532"/>
                  </a:cubicBezTo>
                  <a:close/>
                  <a:moveTo>
                    <a:pt x="365989" y="211532"/>
                  </a:moveTo>
                  <a:cubicBezTo>
                    <a:pt x="359690" y="211532"/>
                    <a:pt x="354000" y="212979"/>
                    <a:pt x="348920" y="215875"/>
                  </a:cubicBezTo>
                  <a:cubicBezTo>
                    <a:pt x="343840" y="218771"/>
                    <a:pt x="339852" y="222809"/>
                    <a:pt x="336957" y="227991"/>
                  </a:cubicBezTo>
                  <a:cubicBezTo>
                    <a:pt x="334061" y="233172"/>
                    <a:pt x="332613" y="239065"/>
                    <a:pt x="332613" y="245669"/>
                  </a:cubicBezTo>
                  <a:cubicBezTo>
                    <a:pt x="332613" y="252273"/>
                    <a:pt x="334061" y="258166"/>
                    <a:pt x="336957" y="263348"/>
                  </a:cubicBezTo>
                  <a:cubicBezTo>
                    <a:pt x="339852" y="268529"/>
                    <a:pt x="343840" y="272568"/>
                    <a:pt x="348920" y="275463"/>
                  </a:cubicBezTo>
                  <a:cubicBezTo>
                    <a:pt x="354000" y="278359"/>
                    <a:pt x="359690" y="279807"/>
                    <a:pt x="365989" y="279807"/>
                  </a:cubicBezTo>
                  <a:cubicBezTo>
                    <a:pt x="372288" y="279807"/>
                    <a:pt x="377978" y="278359"/>
                    <a:pt x="383058" y="275463"/>
                  </a:cubicBezTo>
                  <a:cubicBezTo>
                    <a:pt x="388138" y="272568"/>
                    <a:pt x="392126" y="268529"/>
                    <a:pt x="395021" y="263348"/>
                  </a:cubicBezTo>
                  <a:cubicBezTo>
                    <a:pt x="397917" y="258166"/>
                    <a:pt x="399365" y="252273"/>
                    <a:pt x="399365" y="245669"/>
                  </a:cubicBezTo>
                  <a:cubicBezTo>
                    <a:pt x="399365" y="239065"/>
                    <a:pt x="397917" y="233172"/>
                    <a:pt x="395021" y="227991"/>
                  </a:cubicBezTo>
                  <a:cubicBezTo>
                    <a:pt x="392126" y="222809"/>
                    <a:pt x="388138" y="218771"/>
                    <a:pt x="383058" y="215875"/>
                  </a:cubicBezTo>
                  <a:cubicBezTo>
                    <a:pt x="377978" y="212979"/>
                    <a:pt x="372288" y="211532"/>
                    <a:pt x="365989" y="211532"/>
                  </a:cubicBezTo>
                  <a:close/>
                  <a:moveTo>
                    <a:pt x="581025" y="192329"/>
                  </a:moveTo>
                  <a:lnTo>
                    <a:pt x="627203" y="192329"/>
                  </a:lnTo>
                  <a:cubicBezTo>
                    <a:pt x="636651" y="192329"/>
                    <a:pt x="644856" y="193904"/>
                    <a:pt x="651815" y="197054"/>
                  </a:cubicBezTo>
                  <a:cubicBezTo>
                    <a:pt x="658775" y="200203"/>
                    <a:pt x="664134" y="204674"/>
                    <a:pt x="667893" y="210465"/>
                  </a:cubicBezTo>
                  <a:cubicBezTo>
                    <a:pt x="671653" y="216256"/>
                    <a:pt x="673532" y="223114"/>
                    <a:pt x="673532" y="231039"/>
                  </a:cubicBezTo>
                  <a:cubicBezTo>
                    <a:pt x="673532" y="238862"/>
                    <a:pt x="671653" y="245695"/>
                    <a:pt x="667893" y="251537"/>
                  </a:cubicBezTo>
                  <a:cubicBezTo>
                    <a:pt x="664134" y="257379"/>
                    <a:pt x="658775" y="261849"/>
                    <a:pt x="651815" y="264948"/>
                  </a:cubicBezTo>
                  <a:cubicBezTo>
                    <a:pt x="644856" y="268047"/>
                    <a:pt x="636651" y="269596"/>
                    <a:pt x="627203" y="269596"/>
                  </a:cubicBezTo>
                  <a:lnTo>
                    <a:pt x="605714" y="269596"/>
                  </a:lnTo>
                  <a:lnTo>
                    <a:pt x="605714" y="299009"/>
                  </a:lnTo>
                  <a:lnTo>
                    <a:pt x="581025" y="299009"/>
                  </a:lnTo>
                  <a:close/>
                  <a:moveTo>
                    <a:pt x="219075" y="192329"/>
                  </a:moveTo>
                  <a:lnTo>
                    <a:pt x="243764" y="192329"/>
                  </a:lnTo>
                  <a:lnTo>
                    <a:pt x="243764" y="278892"/>
                  </a:lnTo>
                  <a:lnTo>
                    <a:pt x="297257" y="278892"/>
                  </a:lnTo>
                  <a:lnTo>
                    <a:pt x="297257" y="299009"/>
                  </a:lnTo>
                  <a:lnTo>
                    <a:pt x="219075" y="299009"/>
                  </a:lnTo>
                  <a:close/>
                  <a:moveTo>
                    <a:pt x="499339" y="190500"/>
                  </a:moveTo>
                  <a:cubicBezTo>
                    <a:pt x="510413" y="190500"/>
                    <a:pt x="520370" y="192888"/>
                    <a:pt x="529209" y="197663"/>
                  </a:cubicBezTo>
                  <a:cubicBezTo>
                    <a:pt x="538049" y="202438"/>
                    <a:pt x="545008" y="209017"/>
                    <a:pt x="550088" y="217399"/>
                  </a:cubicBezTo>
                  <a:cubicBezTo>
                    <a:pt x="555168" y="225781"/>
                    <a:pt x="557708" y="235204"/>
                    <a:pt x="557708" y="245669"/>
                  </a:cubicBezTo>
                  <a:cubicBezTo>
                    <a:pt x="557708" y="256134"/>
                    <a:pt x="555168" y="265557"/>
                    <a:pt x="550088" y="273939"/>
                  </a:cubicBezTo>
                  <a:cubicBezTo>
                    <a:pt x="545008" y="282321"/>
                    <a:pt x="538049" y="288900"/>
                    <a:pt x="529209" y="293675"/>
                  </a:cubicBezTo>
                  <a:cubicBezTo>
                    <a:pt x="520370" y="298450"/>
                    <a:pt x="510413" y="300838"/>
                    <a:pt x="499339" y="300838"/>
                  </a:cubicBezTo>
                  <a:cubicBezTo>
                    <a:pt x="488265" y="300838"/>
                    <a:pt x="478282" y="298450"/>
                    <a:pt x="469392" y="293675"/>
                  </a:cubicBezTo>
                  <a:cubicBezTo>
                    <a:pt x="460502" y="288900"/>
                    <a:pt x="453543" y="282321"/>
                    <a:pt x="448514" y="273939"/>
                  </a:cubicBezTo>
                  <a:cubicBezTo>
                    <a:pt x="443484" y="265557"/>
                    <a:pt x="440970" y="256134"/>
                    <a:pt x="440970" y="245669"/>
                  </a:cubicBezTo>
                  <a:cubicBezTo>
                    <a:pt x="440970" y="235204"/>
                    <a:pt x="443484" y="225781"/>
                    <a:pt x="448514" y="217399"/>
                  </a:cubicBezTo>
                  <a:cubicBezTo>
                    <a:pt x="453543" y="209017"/>
                    <a:pt x="460502" y="202438"/>
                    <a:pt x="469392" y="197663"/>
                  </a:cubicBezTo>
                  <a:cubicBezTo>
                    <a:pt x="478282" y="192888"/>
                    <a:pt x="488265" y="190500"/>
                    <a:pt x="499339" y="190500"/>
                  </a:cubicBezTo>
                  <a:close/>
                  <a:moveTo>
                    <a:pt x="365989" y="190500"/>
                  </a:moveTo>
                  <a:cubicBezTo>
                    <a:pt x="377063" y="190500"/>
                    <a:pt x="387020" y="192888"/>
                    <a:pt x="395859" y="197663"/>
                  </a:cubicBezTo>
                  <a:cubicBezTo>
                    <a:pt x="404699" y="202438"/>
                    <a:pt x="411658" y="209017"/>
                    <a:pt x="416738" y="217399"/>
                  </a:cubicBezTo>
                  <a:cubicBezTo>
                    <a:pt x="421818" y="225781"/>
                    <a:pt x="424358" y="235204"/>
                    <a:pt x="424358" y="245669"/>
                  </a:cubicBezTo>
                  <a:cubicBezTo>
                    <a:pt x="424358" y="256134"/>
                    <a:pt x="421818" y="265557"/>
                    <a:pt x="416738" y="273939"/>
                  </a:cubicBezTo>
                  <a:cubicBezTo>
                    <a:pt x="411658" y="282321"/>
                    <a:pt x="404699" y="288900"/>
                    <a:pt x="395859" y="293675"/>
                  </a:cubicBezTo>
                  <a:cubicBezTo>
                    <a:pt x="387020" y="298450"/>
                    <a:pt x="377063" y="300838"/>
                    <a:pt x="365989" y="300838"/>
                  </a:cubicBezTo>
                  <a:cubicBezTo>
                    <a:pt x="354915" y="300838"/>
                    <a:pt x="344932" y="298450"/>
                    <a:pt x="336042" y="293675"/>
                  </a:cubicBezTo>
                  <a:cubicBezTo>
                    <a:pt x="327152" y="288900"/>
                    <a:pt x="320193" y="282321"/>
                    <a:pt x="315164" y="273939"/>
                  </a:cubicBezTo>
                  <a:cubicBezTo>
                    <a:pt x="310134" y="265557"/>
                    <a:pt x="307620" y="256134"/>
                    <a:pt x="307620" y="245669"/>
                  </a:cubicBezTo>
                  <a:cubicBezTo>
                    <a:pt x="307620" y="235204"/>
                    <a:pt x="310134" y="225781"/>
                    <a:pt x="315164" y="217399"/>
                  </a:cubicBezTo>
                  <a:cubicBezTo>
                    <a:pt x="320193" y="209017"/>
                    <a:pt x="327152" y="202438"/>
                    <a:pt x="336042" y="197663"/>
                  </a:cubicBezTo>
                  <a:cubicBezTo>
                    <a:pt x="344932" y="192888"/>
                    <a:pt x="354915" y="190500"/>
                    <a:pt x="365989" y="190500"/>
                  </a:cubicBezTo>
                  <a:close/>
                  <a:moveTo>
                    <a:pt x="453162" y="63551"/>
                  </a:moveTo>
                  <a:lnTo>
                    <a:pt x="453162" y="89916"/>
                  </a:lnTo>
                  <a:lnTo>
                    <a:pt x="481965" y="89916"/>
                  </a:lnTo>
                  <a:cubicBezTo>
                    <a:pt x="488468" y="89916"/>
                    <a:pt x="493370" y="88850"/>
                    <a:pt x="496672" y="86716"/>
                  </a:cubicBezTo>
                  <a:cubicBezTo>
                    <a:pt x="499974" y="84582"/>
                    <a:pt x="501625" y="81280"/>
                    <a:pt x="501625" y="76810"/>
                  </a:cubicBezTo>
                  <a:cubicBezTo>
                    <a:pt x="501625" y="67971"/>
                    <a:pt x="495072" y="63551"/>
                    <a:pt x="481965" y="63551"/>
                  </a:cubicBezTo>
                  <a:close/>
                  <a:moveTo>
                    <a:pt x="588493" y="26061"/>
                  </a:moveTo>
                  <a:lnTo>
                    <a:pt x="571577" y="66904"/>
                  </a:lnTo>
                  <a:lnTo>
                    <a:pt x="605409" y="66904"/>
                  </a:lnTo>
                  <a:close/>
                  <a:moveTo>
                    <a:pt x="329489" y="22098"/>
                  </a:moveTo>
                  <a:lnTo>
                    <a:pt x="329489" y="88240"/>
                  </a:lnTo>
                  <a:lnTo>
                    <a:pt x="352044" y="88240"/>
                  </a:lnTo>
                  <a:cubicBezTo>
                    <a:pt x="362712" y="88240"/>
                    <a:pt x="371221" y="85268"/>
                    <a:pt x="377571" y="79325"/>
                  </a:cubicBezTo>
                  <a:cubicBezTo>
                    <a:pt x="383921" y="73381"/>
                    <a:pt x="387096" y="65329"/>
                    <a:pt x="387096" y="55169"/>
                  </a:cubicBezTo>
                  <a:cubicBezTo>
                    <a:pt x="387096" y="45009"/>
                    <a:pt x="383921" y="36957"/>
                    <a:pt x="377571" y="31014"/>
                  </a:cubicBezTo>
                  <a:cubicBezTo>
                    <a:pt x="371221" y="25070"/>
                    <a:pt x="362712" y="22098"/>
                    <a:pt x="352044" y="22098"/>
                  </a:cubicBezTo>
                  <a:close/>
                  <a:moveTo>
                    <a:pt x="453162" y="20422"/>
                  </a:moveTo>
                  <a:lnTo>
                    <a:pt x="453162" y="45568"/>
                  </a:lnTo>
                  <a:lnTo>
                    <a:pt x="477698" y="45568"/>
                  </a:lnTo>
                  <a:cubicBezTo>
                    <a:pt x="483794" y="45568"/>
                    <a:pt x="488417" y="44501"/>
                    <a:pt x="491567" y="42368"/>
                  </a:cubicBezTo>
                  <a:cubicBezTo>
                    <a:pt x="494716" y="40234"/>
                    <a:pt x="496291" y="37084"/>
                    <a:pt x="496291" y="32919"/>
                  </a:cubicBezTo>
                  <a:cubicBezTo>
                    <a:pt x="496291" y="28753"/>
                    <a:pt x="494716" y="25629"/>
                    <a:pt x="491567" y="23546"/>
                  </a:cubicBezTo>
                  <a:cubicBezTo>
                    <a:pt x="488417" y="21463"/>
                    <a:pt x="483794" y="20422"/>
                    <a:pt x="477698" y="20422"/>
                  </a:cubicBezTo>
                  <a:close/>
                  <a:moveTo>
                    <a:pt x="771525" y="1829"/>
                  </a:moveTo>
                  <a:lnTo>
                    <a:pt x="796062" y="1829"/>
                  </a:lnTo>
                  <a:lnTo>
                    <a:pt x="796062" y="51664"/>
                  </a:lnTo>
                  <a:lnTo>
                    <a:pt x="843306" y="1829"/>
                  </a:lnTo>
                  <a:lnTo>
                    <a:pt x="870738" y="1829"/>
                  </a:lnTo>
                  <a:lnTo>
                    <a:pt x="826542" y="49378"/>
                  </a:lnTo>
                  <a:lnTo>
                    <a:pt x="873329" y="108509"/>
                  </a:lnTo>
                  <a:lnTo>
                    <a:pt x="844525" y="108509"/>
                  </a:lnTo>
                  <a:lnTo>
                    <a:pt x="810387" y="66599"/>
                  </a:lnTo>
                  <a:lnTo>
                    <a:pt x="796062" y="81534"/>
                  </a:lnTo>
                  <a:lnTo>
                    <a:pt x="796062" y="108509"/>
                  </a:lnTo>
                  <a:lnTo>
                    <a:pt x="771525" y="108509"/>
                  </a:lnTo>
                  <a:close/>
                  <a:moveTo>
                    <a:pt x="576453" y="1829"/>
                  </a:moveTo>
                  <a:lnTo>
                    <a:pt x="600837" y="1829"/>
                  </a:lnTo>
                  <a:lnTo>
                    <a:pt x="648539" y="108509"/>
                  </a:lnTo>
                  <a:lnTo>
                    <a:pt x="622631" y="108509"/>
                  </a:lnTo>
                  <a:lnTo>
                    <a:pt x="613182" y="85649"/>
                  </a:lnTo>
                  <a:lnTo>
                    <a:pt x="563652" y="85649"/>
                  </a:lnTo>
                  <a:lnTo>
                    <a:pt x="554203" y="108509"/>
                  </a:lnTo>
                  <a:lnTo>
                    <a:pt x="528905" y="108509"/>
                  </a:lnTo>
                  <a:close/>
                  <a:moveTo>
                    <a:pt x="428625" y="1829"/>
                  </a:moveTo>
                  <a:lnTo>
                    <a:pt x="480746" y="1829"/>
                  </a:lnTo>
                  <a:cubicBezTo>
                    <a:pt x="493751" y="1829"/>
                    <a:pt x="503733" y="4318"/>
                    <a:pt x="510693" y="9297"/>
                  </a:cubicBezTo>
                  <a:cubicBezTo>
                    <a:pt x="517652" y="14275"/>
                    <a:pt x="521132" y="21032"/>
                    <a:pt x="521132" y="29566"/>
                  </a:cubicBezTo>
                  <a:cubicBezTo>
                    <a:pt x="521132" y="34748"/>
                    <a:pt x="519888" y="39370"/>
                    <a:pt x="517398" y="43434"/>
                  </a:cubicBezTo>
                  <a:cubicBezTo>
                    <a:pt x="514909" y="47498"/>
                    <a:pt x="511429" y="50699"/>
                    <a:pt x="506959" y="53036"/>
                  </a:cubicBezTo>
                  <a:cubicBezTo>
                    <a:pt x="513055" y="54966"/>
                    <a:pt x="517830" y="58192"/>
                    <a:pt x="521285" y="62713"/>
                  </a:cubicBezTo>
                  <a:cubicBezTo>
                    <a:pt x="524739" y="67234"/>
                    <a:pt x="526466" y="72797"/>
                    <a:pt x="526466" y="79401"/>
                  </a:cubicBezTo>
                  <a:cubicBezTo>
                    <a:pt x="526466" y="88748"/>
                    <a:pt x="522834" y="95936"/>
                    <a:pt x="515570" y="100965"/>
                  </a:cubicBezTo>
                  <a:cubicBezTo>
                    <a:pt x="508305" y="105995"/>
                    <a:pt x="497713" y="108509"/>
                    <a:pt x="483794" y="108509"/>
                  </a:cubicBezTo>
                  <a:lnTo>
                    <a:pt x="428625" y="108509"/>
                  </a:lnTo>
                  <a:close/>
                  <a:moveTo>
                    <a:pt x="304800" y="1829"/>
                  </a:moveTo>
                  <a:lnTo>
                    <a:pt x="353264" y="1829"/>
                  </a:lnTo>
                  <a:cubicBezTo>
                    <a:pt x="364846" y="1829"/>
                    <a:pt x="375082" y="4039"/>
                    <a:pt x="383972" y="8459"/>
                  </a:cubicBezTo>
                  <a:cubicBezTo>
                    <a:pt x="392862" y="12878"/>
                    <a:pt x="399771" y="19101"/>
                    <a:pt x="404699" y="27128"/>
                  </a:cubicBezTo>
                  <a:cubicBezTo>
                    <a:pt x="409626" y="35154"/>
                    <a:pt x="412090" y="44501"/>
                    <a:pt x="412090" y="55169"/>
                  </a:cubicBezTo>
                  <a:cubicBezTo>
                    <a:pt x="412090" y="65837"/>
                    <a:pt x="409626" y="75184"/>
                    <a:pt x="404699" y="83211"/>
                  </a:cubicBezTo>
                  <a:cubicBezTo>
                    <a:pt x="399771" y="91237"/>
                    <a:pt x="392862" y="97460"/>
                    <a:pt x="383972" y="101880"/>
                  </a:cubicBezTo>
                  <a:cubicBezTo>
                    <a:pt x="375082" y="106299"/>
                    <a:pt x="364846" y="108509"/>
                    <a:pt x="353264" y="108509"/>
                  </a:cubicBezTo>
                  <a:lnTo>
                    <a:pt x="304800" y="108509"/>
                  </a:lnTo>
                  <a:close/>
                  <a:moveTo>
                    <a:pt x="200025" y="1829"/>
                  </a:moveTo>
                  <a:lnTo>
                    <a:pt x="280645" y="1829"/>
                  </a:lnTo>
                  <a:lnTo>
                    <a:pt x="280645" y="21641"/>
                  </a:lnTo>
                  <a:lnTo>
                    <a:pt x="224562" y="21641"/>
                  </a:lnTo>
                  <a:lnTo>
                    <a:pt x="224562" y="44806"/>
                  </a:lnTo>
                  <a:lnTo>
                    <a:pt x="274092" y="44806"/>
                  </a:lnTo>
                  <a:lnTo>
                    <a:pt x="274092" y="64008"/>
                  </a:lnTo>
                  <a:lnTo>
                    <a:pt x="224562" y="64008"/>
                  </a:lnTo>
                  <a:lnTo>
                    <a:pt x="224562" y="88697"/>
                  </a:lnTo>
                  <a:lnTo>
                    <a:pt x="282626" y="88697"/>
                  </a:lnTo>
                  <a:lnTo>
                    <a:pt x="282626" y="108509"/>
                  </a:lnTo>
                  <a:lnTo>
                    <a:pt x="200025" y="108509"/>
                  </a:lnTo>
                  <a:close/>
                  <a:moveTo>
                    <a:pt x="95250" y="1829"/>
                  </a:moveTo>
                  <a:lnTo>
                    <a:pt x="175870" y="1829"/>
                  </a:lnTo>
                  <a:lnTo>
                    <a:pt x="175870" y="21641"/>
                  </a:lnTo>
                  <a:lnTo>
                    <a:pt x="119787" y="21641"/>
                  </a:lnTo>
                  <a:lnTo>
                    <a:pt x="119787" y="44806"/>
                  </a:lnTo>
                  <a:lnTo>
                    <a:pt x="169317" y="44806"/>
                  </a:lnTo>
                  <a:lnTo>
                    <a:pt x="169317" y="64008"/>
                  </a:lnTo>
                  <a:lnTo>
                    <a:pt x="119787" y="64008"/>
                  </a:lnTo>
                  <a:lnTo>
                    <a:pt x="119787" y="88697"/>
                  </a:lnTo>
                  <a:lnTo>
                    <a:pt x="177851" y="88697"/>
                  </a:lnTo>
                  <a:lnTo>
                    <a:pt x="177851" y="108509"/>
                  </a:lnTo>
                  <a:lnTo>
                    <a:pt x="95250" y="108509"/>
                  </a:lnTo>
                  <a:close/>
                  <a:moveTo>
                    <a:pt x="0" y="1829"/>
                  </a:moveTo>
                  <a:lnTo>
                    <a:pt x="80620" y="1829"/>
                  </a:lnTo>
                  <a:lnTo>
                    <a:pt x="80620" y="21641"/>
                  </a:lnTo>
                  <a:lnTo>
                    <a:pt x="24689" y="21641"/>
                  </a:lnTo>
                  <a:lnTo>
                    <a:pt x="24689" y="49835"/>
                  </a:lnTo>
                  <a:lnTo>
                    <a:pt x="74067" y="49835"/>
                  </a:lnTo>
                  <a:lnTo>
                    <a:pt x="74067" y="69647"/>
                  </a:lnTo>
                  <a:lnTo>
                    <a:pt x="24689" y="69647"/>
                  </a:lnTo>
                  <a:lnTo>
                    <a:pt x="24689" y="108509"/>
                  </a:lnTo>
                  <a:lnTo>
                    <a:pt x="0" y="108509"/>
                  </a:lnTo>
                  <a:close/>
                  <a:moveTo>
                    <a:pt x="708432" y="0"/>
                  </a:moveTo>
                  <a:cubicBezTo>
                    <a:pt x="717677" y="0"/>
                    <a:pt x="726034" y="1626"/>
                    <a:pt x="733502" y="4877"/>
                  </a:cubicBezTo>
                  <a:cubicBezTo>
                    <a:pt x="740969" y="8128"/>
                    <a:pt x="747243" y="12802"/>
                    <a:pt x="752323" y="18898"/>
                  </a:cubicBezTo>
                  <a:lnTo>
                    <a:pt x="736473" y="33528"/>
                  </a:lnTo>
                  <a:cubicBezTo>
                    <a:pt x="729260" y="25197"/>
                    <a:pt x="720319" y="21032"/>
                    <a:pt x="709651" y="21032"/>
                  </a:cubicBezTo>
                  <a:cubicBezTo>
                    <a:pt x="703047" y="21032"/>
                    <a:pt x="697154" y="22479"/>
                    <a:pt x="691973" y="25375"/>
                  </a:cubicBezTo>
                  <a:cubicBezTo>
                    <a:pt x="686791" y="28271"/>
                    <a:pt x="682752" y="32309"/>
                    <a:pt x="679857" y="37491"/>
                  </a:cubicBezTo>
                  <a:cubicBezTo>
                    <a:pt x="676961" y="42672"/>
                    <a:pt x="675513" y="48565"/>
                    <a:pt x="675513" y="55169"/>
                  </a:cubicBezTo>
                  <a:cubicBezTo>
                    <a:pt x="675513" y="61773"/>
                    <a:pt x="676961" y="67666"/>
                    <a:pt x="679857" y="72848"/>
                  </a:cubicBezTo>
                  <a:cubicBezTo>
                    <a:pt x="682752" y="78029"/>
                    <a:pt x="686791" y="82068"/>
                    <a:pt x="691973" y="84963"/>
                  </a:cubicBezTo>
                  <a:cubicBezTo>
                    <a:pt x="697154" y="87859"/>
                    <a:pt x="703047" y="89307"/>
                    <a:pt x="709651" y="89307"/>
                  </a:cubicBezTo>
                  <a:cubicBezTo>
                    <a:pt x="720319" y="89307"/>
                    <a:pt x="729260" y="85090"/>
                    <a:pt x="736473" y="76658"/>
                  </a:cubicBezTo>
                  <a:lnTo>
                    <a:pt x="752323" y="91288"/>
                  </a:lnTo>
                  <a:cubicBezTo>
                    <a:pt x="747243" y="97486"/>
                    <a:pt x="740944" y="102210"/>
                    <a:pt x="733425" y="105461"/>
                  </a:cubicBezTo>
                  <a:cubicBezTo>
                    <a:pt x="725907" y="108712"/>
                    <a:pt x="717525" y="110338"/>
                    <a:pt x="708279" y="110338"/>
                  </a:cubicBezTo>
                  <a:cubicBezTo>
                    <a:pt x="697408" y="110338"/>
                    <a:pt x="687578" y="107976"/>
                    <a:pt x="678790" y="103251"/>
                  </a:cubicBezTo>
                  <a:cubicBezTo>
                    <a:pt x="670002" y="98527"/>
                    <a:pt x="663093" y="91974"/>
                    <a:pt x="658064" y="83592"/>
                  </a:cubicBezTo>
                  <a:cubicBezTo>
                    <a:pt x="653034" y="75210"/>
                    <a:pt x="650520" y="65736"/>
                    <a:pt x="650520" y="55169"/>
                  </a:cubicBezTo>
                  <a:cubicBezTo>
                    <a:pt x="650520" y="44603"/>
                    <a:pt x="653034" y="35129"/>
                    <a:pt x="658064" y="26747"/>
                  </a:cubicBezTo>
                  <a:cubicBezTo>
                    <a:pt x="663093" y="18365"/>
                    <a:pt x="670002" y="11811"/>
                    <a:pt x="678790" y="7087"/>
                  </a:cubicBezTo>
                  <a:cubicBezTo>
                    <a:pt x="687578" y="2363"/>
                    <a:pt x="697459" y="0"/>
                    <a:pt x="708432" y="0"/>
                  </a:cubicBezTo>
                  <a:close/>
                </a:path>
              </a:pathLst>
            </a:custGeom>
            <a:solidFill>
              <a:schemeClr val="bg1"/>
            </a:solidFill>
            <a:ln w="25400" cap="flat" cmpd="sng" algn="ctr">
              <a:noFill/>
              <a:prstDash val="solid"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3698" tIns="36849" rIns="73698" bIns="36849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</a:pPr>
              <a:endParaRPr lang="en-GB" sz="1451" dirty="0"/>
            </a:p>
          </p:txBody>
        </p:sp>
      </p:grp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AA93E59A-36D9-8218-AA23-222C045A7E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4208865"/>
              </p:ext>
            </p:extLst>
          </p:nvPr>
        </p:nvGraphicFramePr>
        <p:xfrm>
          <a:off x="2148907" y="1860235"/>
          <a:ext cx="7487487" cy="4859671"/>
        </p:xfrm>
        <a:graphic>
          <a:graphicData uri="http://schemas.openxmlformats.org/drawingml/2006/table">
            <a:tbl>
              <a:tblPr/>
              <a:tblGrid>
                <a:gridCol w="2287575">
                  <a:extLst>
                    <a:ext uri="{9D8B030D-6E8A-4147-A177-3AD203B41FA5}">
                      <a16:colId xmlns:a16="http://schemas.microsoft.com/office/drawing/2014/main" val="699978067"/>
                    </a:ext>
                  </a:extLst>
                </a:gridCol>
                <a:gridCol w="1259129">
                  <a:extLst>
                    <a:ext uri="{9D8B030D-6E8A-4147-A177-3AD203B41FA5}">
                      <a16:colId xmlns:a16="http://schemas.microsoft.com/office/drawing/2014/main" val="782483992"/>
                    </a:ext>
                  </a:extLst>
                </a:gridCol>
                <a:gridCol w="1797381">
                  <a:extLst>
                    <a:ext uri="{9D8B030D-6E8A-4147-A177-3AD203B41FA5}">
                      <a16:colId xmlns:a16="http://schemas.microsoft.com/office/drawing/2014/main" val="1550613543"/>
                    </a:ext>
                  </a:extLst>
                </a:gridCol>
                <a:gridCol w="2143402">
                  <a:extLst>
                    <a:ext uri="{9D8B030D-6E8A-4147-A177-3AD203B41FA5}">
                      <a16:colId xmlns:a16="http://schemas.microsoft.com/office/drawing/2014/main" val="1401621542"/>
                    </a:ext>
                  </a:extLst>
                </a:gridCol>
              </a:tblGrid>
              <a:tr h="30455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TASK</a:t>
                      </a:r>
                    </a:p>
                  </a:txBody>
                  <a:tcPr marL="2581" marR="2581" marT="258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47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OWNER </a:t>
                      </a:r>
                    </a:p>
                  </a:txBody>
                  <a:tcPr marL="2581" marR="2581" marT="258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47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DATE TO BEGIN </a:t>
                      </a:r>
                    </a:p>
                  </a:txBody>
                  <a:tcPr marL="2581" marR="2581" marT="258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47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DUE DATE </a:t>
                      </a:r>
                    </a:p>
                  </a:txBody>
                  <a:tcPr marL="2581" marR="2581" marT="258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4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3511395"/>
                  </a:ext>
                </a:extLst>
              </a:tr>
              <a:tr h="215481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EMS and hospital meeting</a:t>
                      </a:r>
                    </a:p>
                  </a:txBody>
                  <a:tcPr marL="2581" marR="2581" marT="2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Dr Brown</a:t>
                      </a:r>
                    </a:p>
                  </a:txBody>
                  <a:tcPr marL="2581" marR="2581" marT="2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09 August 2025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10 September 2025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8454810"/>
                  </a:ext>
                </a:extLst>
              </a:tr>
              <a:tr h="74848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Implement EMS checklists</a:t>
                      </a:r>
                    </a:p>
                  </a:txBody>
                  <a:tcPr marL="2581" marR="2581" marT="2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Dr James</a:t>
                      </a:r>
                    </a:p>
                  </a:txBody>
                  <a:tcPr marL="2581" marR="2581" marT="2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09 August 2025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11 September 2025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3108121"/>
                  </a:ext>
                </a:extLst>
              </a:tr>
              <a:tr h="1016903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Identify direct ED/Stroke Unit numbers (bypass general reception)</a:t>
                      </a:r>
                    </a:p>
                  </a:txBody>
                  <a:tcPr marL="2581" marR="2581" marT="2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Nurse Anna</a:t>
                      </a:r>
                    </a:p>
                  </a:txBody>
                  <a:tcPr marL="2581" marR="2581" marT="2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09 August 2025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12 September 2025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2216166"/>
                  </a:ext>
                </a:extLst>
              </a:tr>
              <a:tr h="634919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Create a stroke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whatsapp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group</a:t>
                      </a:r>
                    </a:p>
                  </a:txBody>
                  <a:tcPr marL="2581" marR="2581" marT="2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Dr Bingley </a:t>
                      </a:r>
                    </a:p>
                  </a:txBody>
                  <a:tcPr marL="2581" marR="2581" marT="2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09 August 2025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13 September 2025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3299737"/>
                  </a:ext>
                </a:extLst>
              </a:tr>
            </a:tbl>
          </a:graphicData>
        </a:graphic>
      </p:graphicFrame>
      <p:graphicFrame>
        <p:nvGraphicFramePr>
          <p:cNvPr id="22" name="Object 21">
            <a:extLst>
              <a:ext uri="{FF2B5EF4-FFF2-40B4-BE49-F238E27FC236}">
                <a16:creationId xmlns:a16="http://schemas.microsoft.com/office/drawing/2014/main" id="{A2A14CE6-DF60-2228-F8D2-B6D11EF1F90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00768968"/>
              </p:ext>
            </p:extLst>
          </p:nvPr>
        </p:nvGraphicFramePr>
        <p:xfrm>
          <a:off x="2148907" y="1240702"/>
          <a:ext cx="2837280" cy="378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8337546" imgH="1111385" progId="Excel.Sheet.12">
                  <p:embed/>
                </p:oleObj>
              </mc:Choice>
              <mc:Fallback>
                <p:oleObj name="Worksheet" r:id="rId4" imgW="8337546" imgH="1111385" progId="Excel.Sheet.12">
                  <p:embed/>
                  <p:pic>
                    <p:nvPicPr>
                      <p:cNvPr id="22" name="Object 21">
                        <a:extLst>
                          <a:ext uri="{FF2B5EF4-FFF2-40B4-BE49-F238E27FC236}">
                            <a16:creationId xmlns:a16="http://schemas.microsoft.com/office/drawing/2014/main" id="{A2A14CE6-DF60-2228-F8D2-B6D11EF1F90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48907" y="1240702"/>
                        <a:ext cx="2837280" cy="3781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400638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4C5A48E-9531-BA7A-10A7-1AB132CB57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accent2"/>
                </a:solidFill>
              </a:rPr>
              <a:t>Question 2. </a:t>
            </a:r>
            <a:r>
              <a:rPr lang="en-GB" dirty="0"/>
              <a:t>What Actually Happened?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1DA22637-9653-2F64-2E9E-8AB0ADB31D3F}"/>
              </a:ext>
            </a:extLst>
          </p:cNvPr>
          <p:cNvGrpSpPr/>
          <p:nvPr/>
        </p:nvGrpSpPr>
        <p:grpSpPr>
          <a:xfrm>
            <a:off x="4737034" y="2381003"/>
            <a:ext cx="2738150" cy="2738150"/>
            <a:chOff x="4658095" y="2280272"/>
            <a:chExt cx="2896027" cy="2896028"/>
          </a:xfrm>
        </p:grpSpPr>
        <p:sp>
          <p:nvSpPr>
            <p:cNvPr id="6" name="Rechteck 7">
              <a:extLst>
                <a:ext uri="{FF2B5EF4-FFF2-40B4-BE49-F238E27FC236}">
                  <a16:creationId xmlns:a16="http://schemas.microsoft.com/office/drawing/2014/main" id="{908F82B3-0F4E-89A9-8689-919C74BC8C5F}"/>
                </a:ext>
              </a:extLst>
            </p:cNvPr>
            <p:cNvSpPr/>
            <p:nvPr/>
          </p:nvSpPr>
          <p:spPr bwMode="auto">
            <a:xfrm>
              <a:off x="4658095" y="2280272"/>
              <a:ext cx="2896027" cy="2896028"/>
            </a:xfrm>
            <a:prstGeom prst="ellipse">
              <a:avLst/>
            </a:prstGeom>
            <a:solidFill>
              <a:srgbClr val="9900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2000" dirty="0">
                  <a:solidFill>
                    <a:schemeClr val="bg1"/>
                  </a:solidFill>
                  <a:ea typeface="Gotham Book" charset="0"/>
                  <a:cs typeface="Gotham Book" charset="0"/>
                </a:rPr>
                <a:t>DID WE </a:t>
              </a:r>
              <a:br>
                <a:rPr lang="en-US" sz="2000" dirty="0">
                  <a:solidFill>
                    <a:schemeClr val="bg1"/>
                  </a:solidFill>
                  <a:ea typeface="Gotham Book" charset="0"/>
                  <a:cs typeface="Gotham Book" charset="0"/>
                </a:rPr>
              </a:br>
              <a:r>
                <a:rPr lang="en-US" sz="2000" dirty="0">
                  <a:solidFill>
                    <a:schemeClr val="bg1"/>
                  </a:solidFill>
                  <a:ea typeface="Gotham Book" charset="0"/>
                  <a:cs typeface="Gotham Book" charset="0"/>
                </a:rPr>
                <a:t>ACHIEVE </a:t>
              </a:r>
              <a:br>
                <a:rPr lang="en-US" sz="2000" dirty="0">
                  <a:solidFill>
                    <a:schemeClr val="bg1"/>
                  </a:solidFill>
                  <a:ea typeface="Gotham Book" charset="0"/>
                  <a:cs typeface="Gotham Book" charset="0"/>
                </a:rPr>
              </a:br>
              <a:r>
                <a:rPr lang="en-US" sz="2000" dirty="0">
                  <a:solidFill>
                    <a:schemeClr val="bg1"/>
                  </a:solidFill>
                  <a:ea typeface="Gotham Book" charset="0"/>
                  <a:cs typeface="Gotham Book" charset="0"/>
                </a:rPr>
                <a:t>THE PROJECT OBJECTIVES?</a:t>
              </a: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08DBD206-E2A9-4FD8-2DE4-95CE624A2B4F}"/>
                </a:ext>
              </a:extLst>
            </p:cNvPr>
            <p:cNvSpPr/>
            <p:nvPr/>
          </p:nvSpPr>
          <p:spPr>
            <a:xfrm>
              <a:off x="4805862" y="2428028"/>
              <a:ext cx="2600512" cy="2600515"/>
            </a:xfrm>
            <a:prstGeom prst="ellipse">
              <a:avLst/>
            </a:prstGeom>
            <a:noFill/>
            <a:ln>
              <a:solidFill>
                <a:schemeClr val="bg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050" dirty="0">
                <a:latin typeface="Gotham Book" charset="0"/>
                <a:ea typeface="Gotham Book" charset="0"/>
                <a:cs typeface="Gotham Book" charset="0"/>
              </a:endParaRPr>
            </a:p>
          </p:txBody>
        </p:sp>
      </p:grpSp>
      <p:sp>
        <p:nvSpPr>
          <p:cNvPr id="13" name="Textfeld 38">
            <a:extLst>
              <a:ext uri="{FF2B5EF4-FFF2-40B4-BE49-F238E27FC236}">
                <a16:creationId xmlns:a16="http://schemas.microsoft.com/office/drawing/2014/main" id="{0B399958-0A19-7D5C-026C-D00EBD82DE8B}"/>
              </a:ext>
            </a:extLst>
          </p:cNvPr>
          <p:cNvSpPr txBox="1"/>
          <p:nvPr/>
        </p:nvSpPr>
        <p:spPr>
          <a:xfrm>
            <a:off x="772992" y="1521635"/>
            <a:ext cx="3213135" cy="945069"/>
          </a:xfrm>
          <a:prstGeom prst="rect">
            <a:avLst/>
          </a:prstGeom>
          <a:solidFill>
            <a:schemeClr val="accent2"/>
          </a:solidFill>
        </p:spPr>
        <p:txBody>
          <a:bodyPr wrap="none" lIns="108000" rIns="108000" bIns="144000" rtlCol="0" anchor="b" anchorCtr="0">
            <a:noAutofit/>
          </a:bodyPr>
          <a:lstStyle/>
          <a:p>
            <a:pPr algn="ctr"/>
            <a:r>
              <a:rPr lang="en-GB" dirty="0">
                <a:solidFill>
                  <a:srgbClr val="FFFFFF"/>
                </a:solidFill>
                <a:ea typeface="Gotham Medium" charset="0"/>
                <a:cs typeface="Gotham Medium" charset="0"/>
              </a:rPr>
              <a:t>STRENGHTS</a:t>
            </a:r>
          </a:p>
        </p:txBody>
      </p:sp>
      <p:sp>
        <p:nvSpPr>
          <p:cNvPr id="14" name="Textfeld 38">
            <a:extLst>
              <a:ext uri="{FF2B5EF4-FFF2-40B4-BE49-F238E27FC236}">
                <a16:creationId xmlns:a16="http://schemas.microsoft.com/office/drawing/2014/main" id="{0CC4D09F-24C5-A62F-2CD4-54A9314009C1}"/>
              </a:ext>
            </a:extLst>
          </p:cNvPr>
          <p:cNvSpPr txBox="1"/>
          <p:nvPr/>
        </p:nvSpPr>
        <p:spPr>
          <a:xfrm>
            <a:off x="765544" y="2558338"/>
            <a:ext cx="3214265" cy="612000"/>
          </a:xfrm>
          <a:prstGeom prst="rect">
            <a:avLst/>
          </a:prstGeom>
          <a:solidFill>
            <a:schemeClr val="bg2">
              <a:alpha val="50000"/>
            </a:schemeClr>
          </a:solidFill>
        </p:spPr>
        <p:txBody>
          <a:bodyPr wrap="square" lIns="108000" tIns="0" rIns="108000" bIns="0" rtlCol="0" anchor="ctr">
            <a:noAutofit/>
          </a:bodyPr>
          <a:lstStyle/>
          <a:p>
            <a:pPr algn="ctr">
              <a:buClr>
                <a:srgbClr val="EE1C25"/>
              </a:buClr>
              <a:buSzPct val="100000"/>
            </a:pPr>
            <a:r>
              <a:rPr lang="en-US" sz="1400" dirty="0">
                <a:solidFill>
                  <a:srgbClr val="58595B"/>
                </a:solidFill>
                <a:ea typeface="Gotham" charset="0"/>
                <a:cs typeface="Gotham" charset="0"/>
              </a:rPr>
              <a:t>What went right?</a:t>
            </a:r>
          </a:p>
        </p:txBody>
      </p:sp>
      <p:sp>
        <p:nvSpPr>
          <p:cNvPr id="15" name="Textfeld 38">
            <a:extLst>
              <a:ext uri="{FF2B5EF4-FFF2-40B4-BE49-F238E27FC236}">
                <a16:creationId xmlns:a16="http://schemas.microsoft.com/office/drawing/2014/main" id="{32D724AD-9DDE-2E74-4BB0-1FC4E44EB29F}"/>
              </a:ext>
            </a:extLst>
          </p:cNvPr>
          <p:cNvSpPr txBox="1"/>
          <p:nvPr/>
        </p:nvSpPr>
        <p:spPr>
          <a:xfrm>
            <a:off x="765544" y="3261972"/>
            <a:ext cx="3214265" cy="612000"/>
          </a:xfrm>
          <a:prstGeom prst="rect">
            <a:avLst/>
          </a:prstGeom>
          <a:solidFill>
            <a:schemeClr val="bg2">
              <a:alpha val="50000"/>
            </a:schemeClr>
          </a:solidFill>
        </p:spPr>
        <p:txBody>
          <a:bodyPr wrap="square" lIns="108000" tIns="0" rIns="108000" bIns="0" rtlCol="0" anchor="ctr">
            <a:noAutofit/>
          </a:bodyPr>
          <a:lstStyle/>
          <a:p>
            <a:pPr algn="ctr">
              <a:buClr>
                <a:srgbClr val="EE1C25"/>
              </a:buClr>
              <a:buSzPct val="100000"/>
            </a:pPr>
            <a:r>
              <a:rPr lang="en-US" sz="1400" dirty="0">
                <a:solidFill>
                  <a:srgbClr val="58595B"/>
                </a:solidFill>
                <a:ea typeface="Gotham" charset="0"/>
                <a:cs typeface="Gotham" charset="0"/>
              </a:rPr>
              <a:t>What was found to be particularly useful?</a:t>
            </a:r>
          </a:p>
        </p:txBody>
      </p:sp>
      <p:sp>
        <p:nvSpPr>
          <p:cNvPr id="16" name="Textfeld 38">
            <a:extLst>
              <a:ext uri="{FF2B5EF4-FFF2-40B4-BE49-F238E27FC236}">
                <a16:creationId xmlns:a16="http://schemas.microsoft.com/office/drawing/2014/main" id="{FE09E54E-1DBE-B9B6-702D-3A52F09448B1}"/>
              </a:ext>
            </a:extLst>
          </p:cNvPr>
          <p:cNvSpPr txBox="1"/>
          <p:nvPr/>
        </p:nvSpPr>
        <p:spPr>
          <a:xfrm>
            <a:off x="765544" y="3965606"/>
            <a:ext cx="3214265" cy="612000"/>
          </a:xfrm>
          <a:prstGeom prst="rect">
            <a:avLst/>
          </a:prstGeom>
          <a:solidFill>
            <a:schemeClr val="bg2">
              <a:alpha val="50000"/>
            </a:schemeClr>
          </a:solidFill>
        </p:spPr>
        <p:txBody>
          <a:bodyPr wrap="square" lIns="108000" tIns="0" rIns="108000" bIns="0" rtlCol="0" anchor="ctr">
            <a:noAutofit/>
          </a:bodyPr>
          <a:lstStyle/>
          <a:p>
            <a:pPr algn="ctr">
              <a:buClr>
                <a:srgbClr val="EE1C25"/>
              </a:buClr>
              <a:buSzPct val="100000"/>
            </a:pPr>
            <a:r>
              <a:rPr lang="en-US" sz="1400" dirty="0">
                <a:solidFill>
                  <a:srgbClr val="58595B"/>
                </a:solidFill>
                <a:ea typeface="Gotham" charset="0"/>
                <a:cs typeface="Gotham" charset="0"/>
              </a:rPr>
              <a:t>Did the teams come up with any new innovations?</a:t>
            </a:r>
          </a:p>
        </p:txBody>
      </p:sp>
      <p:sp>
        <p:nvSpPr>
          <p:cNvPr id="17" name="Textfeld 38">
            <a:extLst>
              <a:ext uri="{FF2B5EF4-FFF2-40B4-BE49-F238E27FC236}">
                <a16:creationId xmlns:a16="http://schemas.microsoft.com/office/drawing/2014/main" id="{C2CA397D-DF27-D66D-B12B-4567F4B7B34C}"/>
              </a:ext>
            </a:extLst>
          </p:cNvPr>
          <p:cNvSpPr txBox="1"/>
          <p:nvPr/>
        </p:nvSpPr>
        <p:spPr>
          <a:xfrm>
            <a:off x="765544" y="4669240"/>
            <a:ext cx="3214265" cy="612000"/>
          </a:xfrm>
          <a:prstGeom prst="rect">
            <a:avLst/>
          </a:prstGeom>
          <a:solidFill>
            <a:schemeClr val="bg2">
              <a:alpha val="50000"/>
            </a:schemeClr>
          </a:solidFill>
        </p:spPr>
        <p:txBody>
          <a:bodyPr wrap="square" lIns="108000" tIns="0" rIns="108000" bIns="0" rtlCol="0" anchor="ctr">
            <a:noAutofit/>
          </a:bodyPr>
          <a:lstStyle/>
          <a:p>
            <a:pPr algn="ctr">
              <a:buClr>
                <a:srgbClr val="EE1C25"/>
              </a:buClr>
              <a:buSzPct val="100000"/>
            </a:pPr>
            <a:r>
              <a:rPr lang="en-US" sz="1400" dirty="0">
                <a:solidFill>
                  <a:srgbClr val="58595B"/>
                </a:solidFill>
                <a:ea typeface="Gotham" charset="0"/>
                <a:cs typeface="Gotham" charset="0"/>
              </a:rPr>
              <a:t>What about the final product – is it great?</a:t>
            </a:r>
          </a:p>
        </p:txBody>
      </p:sp>
      <p:sp>
        <p:nvSpPr>
          <p:cNvPr id="18" name="Textfeld 38">
            <a:extLst>
              <a:ext uri="{FF2B5EF4-FFF2-40B4-BE49-F238E27FC236}">
                <a16:creationId xmlns:a16="http://schemas.microsoft.com/office/drawing/2014/main" id="{175018AD-C421-2DA3-2D16-D897BDBA23A9}"/>
              </a:ext>
            </a:extLst>
          </p:cNvPr>
          <p:cNvSpPr txBox="1"/>
          <p:nvPr/>
        </p:nvSpPr>
        <p:spPr>
          <a:xfrm>
            <a:off x="765544" y="5372875"/>
            <a:ext cx="3214265" cy="612000"/>
          </a:xfrm>
          <a:prstGeom prst="rect">
            <a:avLst/>
          </a:prstGeom>
          <a:solidFill>
            <a:schemeClr val="bg2">
              <a:alpha val="50000"/>
            </a:schemeClr>
          </a:solidFill>
        </p:spPr>
        <p:txBody>
          <a:bodyPr wrap="square" lIns="108000" tIns="0" rIns="108000" bIns="0" rtlCol="0" anchor="ctr">
            <a:noAutofit/>
          </a:bodyPr>
          <a:lstStyle/>
          <a:p>
            <a:pPr algn="ctr">
              <a:buClr>
                <a:srgbClr val="EE1C25"/>
              </a:buClr>
              <a:buSzPct val="100000"/>
            </a:pPr>
            <a:r>
              <a:rPr lang="en-US" sz="1400" dirty="0">
                <a:solidFill>
                  <a:srgbClr val="58595B"/>
                </a:solidFill>
                <a:ea typeface="Gotham" charset="0"/>
                <a:cs typeface="Gotham" charset="0"/>
              </a:rPr>
              <a:t>Were any new skills learned?</a:t>
            </a:r>
          </a:p>
        </p:txBody>
      </p:sp>
      <p:sp>
        <p:nvSpPr>
          <p:cNvPr id="29" name="Textfeld 38">
            <a:extLst>
              <a:ext uri="{FF2B5EF4-FFF2-40B4-BE49-F238E27FC236}">
                <a16:creationId xmlns:a16="http://schemas.microsoft.com/office/drawing/2014/main" id="{7B30532F-46C2-254A-BC55-74A95ABE08F9}"/>
              </a:ext>
            </a:extLst>
          </p:cNvPr>
          <p:cNvSpPr txBox="1"/>
          <p:nvPr/>
        </p:nvSpPr>
        <p:spPr>
          <a:xfrm>
            <a:off x="8198425" y="1521635"/>
            <a:ext cx="3220583" cy="94506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none" lIns="108000" rIns="108000" bIns="144000" rtlCol="0" anchor="b" anchorCtr="0">
            <a:noAutofit/>
          </a:bodyPr>
          <a:lstStyle/>
          <a:p>
            <a:pPr algn="ctr"/>
            <a:r>
              <a:rPr lang="en-GB" dirty="0">
                <a:solidFill>
                  <a:srgbClr val="FFFFFF"/>
                </a:solidFill>
                <a:ea typeface="Gotham Medium" charset="0"/>
                <a:cs typeface="Gotham Medium" charset="0"/>
              </a:rPr>
              <a:t>WEAKNESSES</a:t>
            </a:r>
          </a:p>
        </p:txBody>
      </p:sp>
      <p:sp>
        <p:nvSpPr>
          <p:cNvPr id="31" name="Textfeld 38">
            <a:extLst>
              <a:ext uri="{FF2B5EF4-FFF2-40B4-BE49-F238E27FC236}">
                <a16:creationId xmlns:a16="http://schemas.microsoft.com/office/drawing/2014/main" id="{C90ED503-2207-077C-34BD-6431BC68A111}"/>
              </a:ext>
            </a:extLst>
          </p:cNvPr>
          <p:cNvSpPr txBox="1"/>
          <p:nvPr/>
        </p:nvSpPr>
        <p:spPr>
          <a:xfrm>
            <a:off x="8198425" y="2558338"/>
            <a:ext cx="3214265" cy="612000"/>
          </a:xfrm>
          <a:prstGeom prst="rect">
            <a:avLst/>
          </a:prstGeom>
          <a:solidFill>
            <a:schemeClr val="bg2">
              <a:alpha val="50000"/>
            </a:schemeClr>
          </a:solidFill>
        </p:spPr>
        <p:txBody>
          <a:bodyPr wrap="square" lIns="108000" tIns="0" rIns="108000" bIns="0" rtlCol="0" anchor="ctr">
            <a:noAutofit/>
          </a:bodyPr>
          <a:lstStyle/>
          <a:p>
            <a:pPr algn="ctr">
              <a:buClr>
                <a:srgbClr val="EE1C25"/>
              </a:buClr>
              <a:buSzPct val="100000"/>
            </a:pPr>
            <a:r>
              <a:rPr lang="en-US" sz="1400" dirty="0">
                <a:solidFill>
                  <a:srgbClr val="58595B"/>
                </a:solidFill>
                <a:ea typeface="Gotham" charset="0"/>
                <a:cs typeface="Gotham" charset="0"/>
              </a:rPr>
              <a:t>What problems were encountered?</a:t>
            </a:r>
          </a:p>
        </p:txBody>
      </p:sp>
      <p:sp>
        <p:nvSpPr>
          <p:cNvPr id="34" name="Textfeld 38">
            <a:extLst>
              <a:ext uri="{FF2B5EF4-FFF2-40B4-BE49-F238E27FC236}">
                <a16:creationId xmlns:a16="http://schemas.microsoft.com/office/drawing/2014/main" id="{9B497C97-3AC2-EED2-D71B-8883FCDF98C4}"/>
              </a:ext>
            </a:extLst>
          </p:cNvPr>
          <p:cNvSpPr txBox="1"/>
          <p:nvPr/>
        </p:nvSpPr>
        <p:spPr>
          <a:xfrm>
            <a:off x="8198425" y="3261972"/>
            <a:ext cx="3214265" cy="612000"/>
          </a:xfrm>
          <a:prstGeom prst="rect">
            <a:avLst/>
          </a:prstGeom>
          <a:solidFill>
            <a:schemeClr val="bg2">
              <a:alpha val="50000"/>
            </a:schemeClr>
          </a:solidFill>
        </p:spPr>
        <p:txBody>
          <a:bodyPr wrap="square" lIns="108000" tIns="0" rIns="108000" bIns="0" rtlCol="0" anchor="ctr">
            <a:noAutofit/>
          </a:bodyPr>
          <a:lstStyle/>
          <a:p>
            <a:pPr algn="ctr">
              <a:buClr>
                <a:srgbClr val="EE1C25"/>
              </a:buClr>
              <a:buSzPct val="100000"/>
            </a:pPr>
            <a:r>
              <a:rPr lang="en-US" sz="1400" dirty="0">
                <a:solidFill>
                  <a:srgbClr val="58595B"/>
                </a:solidFill>
                <a:ea typeface="Gotham" charset="0"/>
                <a:cs typeface="Gotham" charset="0"/>
              </a:rPr>
              <a:t>What were the effects of key problem areas (e.g. on budget, schedule, etc.)</a:t>
            </a:r>
          </a:p>
        </p:txBody>
      </p:sp>
      <p:sp>
        <p:nvSpPr>
          <p:cNvPr id="37" name="Textfeld 38">
            <a:extLst>
              <a:ext uri="{FF2B5EF4-FFF2-40B4-BE49-F238E27FC236}">
                <a16:creationId xmlns:a16="http://schemas.microsoft.com/office/drawing/2014/main" id="{6344E8AB-5588-D833-E435-818A0EA049D6}"/>
              </a:ext>
            </a:extLst>
          </p:cNvPr>
          <p:cNvSpPr txBox="1"/>
          <p:nvPr/>
        </p:nvSpPr>
        <p:spPr>
          <a:xfrm>
            <a:off x="8198425" y="3965606"/>
            <a:ext cx="3214265" cy="612000"/>
          </a:xfrm>
          <a:prstGeom prst="rect">
            <a:avLst/>
          </a:prstGeom>
          <a:solidFill>
            <a:schemeClr val="bg2">
              <a:alpha val="50000"/>
            </a:schemeClr>
          </a:solidFill>
        </p:spPr>
        <p:txBody>
          <a:bodyPr wrap="square" lIns="108000" tIns="0" rIns="108000" bIns="0" rtlCol="0" anchor="ctr">
            <a:noAutofit/>
          </a:bodyPr>
          <a:lstStyle/>
          <a:p>
            <a:pPr algn="ctr">
              <a:buClr>
                <a:srgbClr val="EE1C25"/>
              </a:buClr>
              <a:buSzPct val="100000"/>
            </a:pPr>
            <a:r>
              <a:rPr lang="en-US" sz="1400" dirty="0">
                <a:solidFill>
                  <a:srgbClr val="58595B"/>
                </a:solidFill>
                <a:ea typeface="Gotham" charset="0"/>
                <a:cs typeface="Gotham" charset="0"/>
              </a:rPr>
              <a:t>Did we identify these problems as risks?</a:t>
            </a:r>
          </a:p>
        </p:txBody>
      </p:sp>
      <p:sp>
        <p:nvSpPr>
          <p:cNvPr id="40" name="Textfeld 38">
            <a:extLst>
              <a:ext uri="{FF2B5EF4-FFF2-40B4-BE49-F238E27FC236}">
                <a16:creationId xmlns:a16="http://schemas.microsoft.com/office/drawing/2014/main" id="{71AF28A7-6816-18EC-541E-07C92D411A6C}"/>
              </a:ext>
            </a:extLst>
          </p:cNvPr>
          <p:cNvSpPr txBox="1"/>
          <p:nvPr/>
        </p:nvSpPr>
        <p:spPr>
          <a:xfrm>
            <a:off x="8198425" y="4669240"/>
            <a:ext cx="3214265" cy="612000"/>
          </a:xfrm>
          <a:prstGeom prst="rect">
            <a:avLst/>
          </a:prstGeom>
          <a:solidFill>
            <a:schemeClr val="bg2">
              <a:alpha val="50000"/>
            </a:schemeClr>
          </a:solidFill>
        </p:spPr>
        <p:txBody>
          <a:bodyPr wrap="square" lIns="108000" tIns="0" rIns="108000" bIns="0" rtlCol="0" anchor="ctr">
            <a:noAutofit/>
          </a:bodyPr>
          <a:lstStyle/>
          <a:p>
            <a:pPr algn="ctr">
              <a:buClr>
                <a:srgbClr val="EE1C25"/>
              </a:buClr>
              <a:buSzPct val="100000"/>
            </a:pPr>
            <a:r>
              <a:rPr lang="en-US" sz="1400" dirty="0">
                <a:solidFill>
                  <a:srgbClr val="58595B"/>
                </a:solidFill>
                <a:ea typeface="Gotham" charset="0"/>
                <a:cs typeface="Gotham" charset="0"/>
              </a:rPr>
              <a:t>What could we have done differently?</a:t>
            </a:r>
          </a:p>
        </p:txBody>
      </p:sp>
      <p:sp>
        <p:nvSpPr>
          <p:cNvPr id="43" name="Textfeld 38">
            <a:extLst>
              <a:ext uri="{FF2B5EF4-FFF2-40B4-BE49-F238E27FC236}">
                <a16:creationId xmlns:a16="http://schemas.microsoft.com/office/drawing/2014/main" id="{69439647-5EB8-32B9-5BDB-AB04C5D3A0FD}"/>
              </a:ext>
            </a:extLst>
          </p:cNvPr>
          <p:cNvSpPr txBox="1"/>
          <p:nvPr/>
        </p:nvSpPr>
        <p:spPr>
          <a:xfrm>
            <a:off x="8198425" y="5372875"/>
            <a:ext cx="3214265" cy="612000"/>
          </a:xfrm>
          <a:prstGeom prst="rect">
            <a:avLst/>
          </a:prstGeom>
          <a:solidFill>
            <a:schemeClr val="bg2">
              <a:alpha val="50000"/>
            </a:schemeClr>
          </a:solidFill>
        </p:spPr>
        <p:txBody>
          <a:bodyPr wrap="square" lIns="108000" tIns="0" rIns="108000" bIns="0" rtlCol="0" anchor="ctr">
            <a:noAutofit/>
          </a:bodyPr>
          <a:lstStyle/>
          <a:p>
            <a:pPr algn="ctr">
              <a:buClr>
                <a:srgbClr val="EE1C25"/>
              </a:buClr>
              <a:buSzPct val="100000"/>
            </a:pPr>
            <a:r>
              <a:rPr lang="en-US" sz="1400" dirty="0">
                <a:solidFill>
                  <a:srgbClr val="58595B"/>
                </a:solidFill>
                <a:ea typeface="Gotham" charset="0"/>
                <a:cs typeface="Gotham" charset="0"/>
              </a:rPr>
              <a:t>Is there anything in the final work-product that could have been improved?</a:t>
            </a:r>
          </a:p>
        </p:txBody>
      </p:sp>
      <p:sp>
        <p:nvSpPr>
          <p:cNvPr id="48" name="Isosceles Triangle 47">
            <a:extLst>
              <a:ext uri="{FF2B5EF4-FFF2-40B4-BE49-F238E27FC236}">
                <a16:creationId xmlns:a16="http://schemas.microsoft.com/office/drawing/2014/main" id="{01D6E6F9-3E73-D931-2E4E-07B6A742528F}"/>
              </a:ext>
            </a:extLst>
          </p:cNvPr>
          <p:cNvSpPr/>
          <p:nvPr/>
        </p:nvSpPr>
        <p:spPr>
          <a:xfrm rot="5400000">
            <a:off x="7508726" y="3571126"/>
            <a:ext cx="656156" cy="357904"/>
          </a:xfrm>
          <a:prstGeom prst="triangle">
            <a:avLst/>
          </a:prstGeom>
          <a:solidFill>
            <a:schemeClr val="tx1">
              <a:alpha val="1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Isosceles Triangle 48">
            <a:extLst>
              <a:ext uri="{FF2B5EF4-FFF2-40B4-BE49-F238E27FC236}">
                <a16:creationId xmlns:a16="http://schemas.microsoft.com/office/drawing/2014/main" id="{831898B1-F17E-5982-9CA7-E58D61CA175E}"/>
              </a:ext>
            </a:extLst>
          </p:cNvPr>
          <p:cNvSpPr/>
          <p:nvPr/>
        </p:nvSpPr>
        <p:spPr>
          <a:xfrm rot="16200000" flipH="1">
            <a:off x="4047335" y="3571126"/>
            <a:ext cx="656156" cy="357904"/>
          </a:xfrm>
          <a:prstGeom prst="triangle">
            <a:avLst/>
          </a:prstGeom>
          <a:solidFill>
            <a:schemeClr val="tx1">
              <a:alpha val="1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9D4C50FA-A62C-EBB6-EC20-441AB78DA126}"/>
              </a:ext>
            </a:extLst>
          </p:cNvPr>
          <p:cNvGrpSpPr>
            <a:grpSpLocks noChangeAspect="1"/>
          </p:cNvGrpSpPr>
          <p:nvPr/>
        </p:nvGrpSpPr>
        <p:grpSpPr>
          <a:xfrm>
            <a:off x="11172988" y="172712"/>
            <a:ext cx="792000" cy="792000"/>
            <a:chOff x="4317426" y="5068277"/>
            <a:chExt cx="1233416" cy="1233416"/>
          </a:xfrm>
        </p:grpSpPr>
        <p:sp>
          <p:nvSpPr>
            <p:cNvPr id="51" name="object 36">
              <a:extLst>
                <a:ext uri="{FF2B5EF4-FFF2-40B4-BE49-F238E27FC236}">
                  <a16:creationId xmlns:a16="http://schemas.microsoft.com/office/drawing/2014/main" id="{A45665D8-848C-0132-DA34-04BBACE2124B}"/>
                </a:ext>
              </a:extLst>
            </p:cNvPr>
            <p:cNvSpPr/>
            <p:nvPr/>
          </p:nvSpPr>
          <p:spPr>
            <a:xfrm>
              <a:off x="4317426" y="5068277"/>
              <a:ext cx="1233416" cy="1233416"/>
            </a:xfrm>
            <a:custGeom>
              <a:avLst/>
              <a:gdLst/>
              <a:ahLst/>
              <a:cxnLst/>
              <a:rect l="l" t="t" r="r" b="b"/>
              <a:pathLst>
                <a:path w="1530350" h="1530350">
                  <a:moveTo>
                    <a:pt x="764959" y="0"/>
                  </a:moveTo>
                  <a:lnTo>
                    <a:pt x="716581" y="1504"/>
                  </a:lnTo>
                  <a:lnTo>
                    <a:pt x="669003" y="5960"/>
                  </a:lnTo>
                  <a:lnTo>
                    <a:pt x="622315" y="13275"/>
                  </a:lnTo>
                  <a:lnTo>
                    <a:pt x="576605" y="23362"/>
                  </a:lnTo>
                  <a:lnTo>
                    <a:pt x="531963" y="36130"/>
                  </a:lnTo>
                  <a:lnTo>
                    <a:pt x="488480" y="51490"/>
                  </a:lnTo>
                  <a:lnTo>
                    <a:pt x="446245" y="69351"/>
                  </a:lnTo>
                  <a:lnTo>
                    <a:pt x="405346" y="89626"/>
                  </a:lnTo>
                  <a:lnTo>
                    <a:pt x="365875" y="112223"/>
                  </a:lnTo>
                  <a:lnTo>
                    <a:pt x="327920" y="137054"/>
                  </a:lnTo>
                  <a:lnTo>
                    <a:pt x="291571" y="164028"/>
                  </a:lnTo>
                  <a:lnTo>
                    <a:pt x="256918" y="193057"/>
                  </a:lnTo>
                  <a:lnTo>
                    <a:pt x="224050" y="224050"/>
                  </a:lnTo>
                  <a:lnTo>
                    <a:pt x="193057" y="256918"/>
                  </a:lnTo>
                  <a:lnTo>
                    <a:pt x="164028" y="291571"/>
                  </a:lnTo>
                  <a:lnTo>
                    <a:pt x="137054" y="327920"/>
                  </a:lnTo>
                  <a:lnTo>
                    <a:pt x="112223" y="365875"/>
                  </a:lnTo>
                  <a:lnTo>
                    <a:pt x="89626" y="405346"/>
                  </a:lnTo>
                  <a:lnTo>
                    <a:pt x="69351" y="446245"/>
                  </a:lnTo>
                  <a:lnTo>
                    <a:pt x="51490" y="488480"/>
                  </a:lnTo>
                  <a:lnTo>
                    <a:pt x="36130" y="531963"/>
                  </a:lnTo>
                  <a:lnTo>
                    <a:pt x="23362" y="576605"/>
                  </a:lnTo>
                  <a:lnTo>
                    <a:pt x="13275" y="622315"/>
                  </a:lnTo>
                  <a:lnTo>
                    <a:pt x="5960" y="669003"/>
                  </a:lnTo>
                  <a:lnTo>
                    <a:pt x="1504" y="716581"/>
                  </a:lnTo>
                  <a:lnTo>
                    <a:pt x="0" y="764959"/>
                  </a:lnTo>
                  <a:lnTo>
                    <a:pt x="1504" y="813336"/>
                  </a:lnTo>
                  <a:lnTo>
                    <a:pt x="5960" y="860914"/>
                  </a:lnTo>
                  <a:lnTo>
                    <a:pt x="13275" y="907603"/>
                  </a:lnTo>
                  <a:lnTo>
                    <a:pt x="23362" y="953312"/>
                  </a:lnTo>
                  <a:lnTo>
                    <a:pt x="36130" y="997954"/>
                  </a:lnTo>
                  <a:lnTo>
                    <a:pt x="51490" y="1041437"/>
                  </a:lnTo>
                  <a:lnTo>
                    <a:pt x="69351" y="1083673"/>
                  </a:lnTo>
                  <a:lnTo>
                    <a:pt x="89626" y="1124571"/>
                  </a:lnTo>
                  <a:lnTo>
                    <a:pt x="112223" y="1164042"/>
                  </a:lnTo>
                  <a:lnTo>
                    <a:pt x="137054" y="1201997"/>
                  </a:lnTo>
                  <a:lnTo>
                    <a:pt x="164028" y="1238346"/>
                  </a:lnTo>
                  <a:lnTo>
                    <a:pt x="193057" y="1273000"/>
                  </a:lnTo>
                  <a:lnTo>
                    <a:pt x="224050" y="1305867"/>
                  </a:lnTo>
                  <a:lnTo>
                    <a:pt x="256918" y="1336860"/>
                  </a:lnTo>
                  <a:lnTo>
                    <a:pt x="291571" y="1365889"/>
                  </a:lnTo>
                  <a:lnTo>
                    <a:pt x="327920" y="1392863"/>
                  </a:lnTo>
                  <a:lnTo>
                    <a:pt x="365875" y="1417694"/>
                  </a:lnTo>
                  <a:lnTo>
                    <a:pt x="405346" y="1440291"/>
                  </a:lnTo>
                  <a:lnTo>
                    <a:pt x="446245" y="1460566"/>
                  </a:lnTo>
                  <a:lnTo>
                    <a:pt x="488480" y="1478428"/>
                  </a:lnTo>
                  <a:lnTo>
                    <a:pt x="531963" y="1493787"/>
                  </a:lnTo>
                  <a:lnTo>
                    <a:pt x="576605" y="1506555"/>
                  </a:lnTo>
                  <a:lnTo>
                    <a:pt x="622315" y="1516642"/>
                  </a:lnTo>
                  <a:lnTo>
                    <a:pt x="669003" y="1523958"/>
                  </a:lnTo>
                  <a:lnTo>
                    <a:pt x="716581" y="1528413"/>
                  </a:lnTo>
                  <a:lnTo>
                    <a:pt x="764959" y="1529918"/>
                  </a:lnTo>
                  <a:lnTo>
                    <a:pt x="813336" y="1528413"/>
                  </a:lnTo>
                  <a:lnTo>
                    <a:pt x="860914" y="1523958"/>
                  </a:lnTo>
                  <a:lnTo>
                    <a:pt x="907603" y="1516642"/>
                  </a:lnTo>
                  <a:lnTo>
                    <a:pt x="953312" y="1506555"/>
                  </a:lnTo>
                  <a:lnTo>
                    <a:pt x="997954" y="1493787"/>
                  </a:lnTo>
                  <a:lnTo>
                    <a:pt x="1041437" y="1478428"/>
                  </a:lnTo>
                  <a:lnTo>
                    <a:pt x="1083673" y="1460566"/>
                  </a:lnTo>
                  <a:lnTo>
                    <a:pt x="1124571" y="1440291"/>
                  </a:lnTo>
                  <a:lnTo>
                    <a:pt x="1164042" y="1417694"/>
                  </a:lnTo>
                  <a:lnTo>
                    <a:pt x="1201997" y="1392863"/>
                  </a:lnTo>
                  <a:lnTo>
                    <a:pt x="1238346" y="1365889"/>
                  </a:lnTo>
                  <a:lnTo>
                    <a:pt x="1273000" y="1336860"/>
                  </a:lnTo>
                  <a:lnTo>
                    <a:pt x="1305867" y="1305867"/>
                  </a:lnTo>
                  <a:lnTo>
                    <a:pt x="1336860" y="1273000"/>
                  </a:lnTo>
                  <a:lnTo>
                    <a:pt x="1365889" y="1238346"/>
                  </a:lnTo>
                  <a:lnTo>
                    <a:pt x="1392863" y="1201997"/>
                  </a:lnTo>
                  <a:lnTo>
                    <a:pt x="1417694" y="1164042"/>
                  </a:lnTo>
                  <a:lnTo>
                    <a:pt x="1440291" y="1124571"/>
                  </a:lnTo>
                  <a:lnTo>
                    <a:pt x="1460566" y="1083673"/>
                  </a:lnTo>
                  <a:lnTo>
                    <a:pt x="1478428" y="1041437"/>
                  </a:lnTo>
                  <a:lnTo>
                    <a:pt x="1493787" y="997954"/>
                  </a:lnTo>
                  <a:lnTo>
                    <a:pt x="1506555" y="953312"/>
                  </a:lnTo>
                  <a:lnTo>
                    <a:pt x="1516642" y="907603"/>
                  </a:lnTo>
                  <a:lnTo>
                    <a:pt x="1523958" y="860914"/>
                  </a:lnTo>
                  <a:lnTo>
                    <a:pt x="1528413" y="813336"/>
                  </a:lnTo>
                  <a:lnTo>
                    <a:pt x="1529918" y="764959"/>
                  </a:lnTo>
                  <a:lnTo>
                    <a:pt x="1528413" y="716581"/>
                  </a:lnTo>
                  <a:lnTo>
                    <a:pt x="1523958" y="669003"/>
                  </a:lnTo>
                  <a:lnTo>
                    <a:pt x="1516642" y="622315"/>
                  </a:lnTo>
                  <a:lnTo>
                    <a:pt x="1506555" y="576605"/>
                  </a:lnTo>
                  <a:lnTo>
                    <a:pt x="1493787" y="531963"/>
                  </a:lnTo>
                  <a:lnTo>
                    <a:pt x="1478428" y="488480"/>
                  </a:lnTo>
                  <a:lnTo>
                    <a:pt x="1460566" y="446245"/>
                  </a:lnTo>
                  <a:lnTo>
                    <a:pt x="1440291" y="405346"/>
                  </a:lnTo>
                  <a:lnTo>
                    <a:pt x="1417694" y="365875"/>
                  </a:lnTo>
                  <a:lnTo>
                    <a:pt x="1392863" y="327920"/>
                  </a:lnTo>
                  <a:lnTo>
                    <a:pt x="1365889" y="291571"/>
                  </a:lnTo>
                  <a:lnTo>
                    <a:pt x="1336860" y="256918"/>
                  </a:lnTo>
                  <a:lnTo>
                    <a:pt x="1305867" y="224050"/>
                  </a:lnTo>
                  <a:lnTo>
                    <a:pt x="1273000" y="193057"/>
                  </a:lnTo>
                  <a:lnTo>
                    <a:pt x="1238346" y="164028"/>
                  </a:lnTo>
                  <a:lnTo>
                    <a:pt x="1201997" y="137054"/>
                  </a:lnTo>
                  <a:lnTo>
                    <a:pt x="1164042" y="112223"/>
                  </a:lnTo>
                  <a:lnTo>
                    <a:pt x="1124571" y="89626"/>
                  </a:lnTo>
                  <a:lnTo>
                    <a:pt x="1083673" y="69351"/>
                  </a:lnTo>
                  <a:lnTo>
                    <a:pt x="1041437" y="51490"/>
                  </a:lnTo>
                  <a:lnTo>
                    <a:pt x="997954" y="36130"/>
                  </a:lnTo>
                  <a:lnTo>
                    <a:pt x="953312" y="23362"/>
                  </a:lnTo>
                  <a:lnTo>
                    <a:pt x="907603" y="13275"/>
                  </a:lnTo>
                  <a:lnTo>
                    <a:pt x="860914" y="5960"/>
                  </a:lnTo>
                  <a:lnTo>
                    <a:pt x="813336" y="1504"/>
                  </a:lnTo>
                  <a:lnTo>
                    <a:pt x="764959" y="0"/>
                  </a:lnTo>
                  <a:close/>
                </a:path>
              </a:pathLst>
            </a:custGeom>
            <a:solidFill>
              <a:srgbClr val="A03B96"/>
            </a:solidFill>
          </p:spPr>
          <p:txBody>
            <a:bodyPr wrap="square" lIns="0" tIns="0" rIns="0" bIns="0" rtlCol="0"/>
            <a:lstStyle/>
            <a:p>
              <a:endParaRPr sz="1451"/>
            </a:p>
          </p:txBody>
        </p:sp>
        <p:pic>
          <p:nvPicPr>
            <p:cNvPr id="52" name="object 37">
              <a:extLst>
                <a:ext uri="{FF2B5EF4-FFF2-40B4-BE49-F238E27FC236}">
                  <a16:creationId xmlns:a16="http://schemas.microsoft.com/office/drawing/2014/main" id="{6CCF0A23-1E91-FD40-89DF-0DD89604087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"/>
            <a:stretch/>
          </p:blipFill>
          <p:spPr>
            <a:xfrm>
              <a:off x="4348033" y="5098884"/>
              <a:ext cx="1172179" cy="1172203"/>
            </a:xfrm>
            <a:prstGeom prst="ellipse">
              <a:avLst/>
            </a:prstGeom>
          </p:spPr>
        </p:pic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370E4784-BDC7-4E4C-A0BA-F4D0D16E6E2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348021" y="5098884"/>
              <a:ext cx="1172203" cy="1172203"/>
            </a:xfrm>
            <a:prstGeom prst="ellipse">
              <a:avLst/>
            </a:prstGeom>
            <a:gradFill>
              <a:gsLst>
                <a:gs pos="0">
                  <a:srgbClr val="A03B96">
                    <a:alpha val="70000"/>
                  </a:srgbClr>
                </a:gs>
                <a:gs pos="100000">
                  <a:srgbClr val="A03B96">
                    <a:alpha val="0"/>
                  </a:srgbClr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51"/>
            </a:p>
          </p:txBody>
        </p:sp>
        <p:sp>
          <p:nvSpPr>
            <p:cNvPr id="54" name="[T2O] object 39">
              <a:extLst>
                <a:ext uri="{FF2B5EF4-FFF2-40B4-BE49-F238E27FC236}">
                  <a16:creationId xmlns:a16="http://schemas.microsoft.com/office/drawing/2014/main" id="{6A4CDC54-D2D8-DF88-6E99-D1622318B3D6}"/>
                </a:ext>
              </a:extLst>
            </p:cNvPr>
            <p:cNvSpPr/>
            <p:nvPr/>
          </p:nvSpPr>
          <p:spPr>
            <a:xfrm>
              <a:off x="4568193" y="5912293"/>
              <a:ext cx="703877" cy="242466"/>
            </a:xfrm>
            <a:custGeom>
              <a:avLst/>
              <a:gdLst/>
              <a:ahLst/>
              <a:cxnLst/>
              <a:rect l="l" t="t" r="r" b="b"/>
              <a:pathLst>
                <a:path w="873329" h="300838">
                  <a:moveTo>
                    <a:pt x="605714" y="212446"/>
                  </a:moveTo>
                  <a:lnTo>
                    <a:pt x="605714" y="249479"/>
                  </a:lnTo>
                  <a:lnTo>
                    <a:pt x="625831" y="249479"/>
                  </a:lnTo>
                  <a:cubicBezTo>
                    <a:pt x="633248" y="249479"/>
                    <a:pt x="638887" y="247879"/>
                    <a:pt x="642747" y="244679"/>
                  </a:cubicBezTo>
                  <a:cubicBezTo>
                    <a:pt x="646608" y="241478"/>
                    <a:pt x="648539" y="236932"/>
                    <a:pt x="648539" y="231039"/>
                  </a:cubicBezTo>
                  <a:cubicBezTo>
                    <a:pt x="648539" y="225044"/>
                    <a:pt x="646608" y="220447"/>
                    <a:pt x="642747" y="217247"/>
                  </a:cubicBezTo>
                  <a:cubicBezTo>
                    <a:pt x="638887" y="214046"/>
                    <a:pt x="633248" y="212446"/>
                    <a:pt x="625831" y="212446"/>
                  </a:cubicBezTo>
                  <a:close/>
                  <a:moveTo>
                    <a:pt x="499339" y="211532"/>
                  </a:moveTo>
                  <a:cubicBezTo>
                    <a:pt x="493040" y="211532"/>
                    <a:pt x="487350" y="212979"/>
                    <a:pt x="482270" y="215875"/>
                  </a:cubicBezTo>
                  <a:cubicBezTo>
                    <a:pt x="477190" y="218771"/>
                    <a:pt x="473202" y="222809"/>
                    <a:pt x="470307" y="227991"/>
                  </a:cubicBezTo>
                  <a:cubicBezTo>
                    <a:pt x="467411" y="233172"/>
                    <a:pt x="465963" y="239065"/>
                    <a:pt x="465963" y="245669"/>
                  </a:cubicBezTo>
                  <a:cubicBezTo>
                    <a:pt x="465963" y="252273"/>
                    <a:pt x="467411" y="258166"/>
                    <a:pt x="470307" y="263348"/>
                  </a:cubicBezTo>
                  <a:cubicBezTo>
                    <a:pt x="473202" y="268529"/>
                    <a:pt x="477190" y="272568"/>
                    <a:pt x="482270" y="275463"/>
                  </a:cubicBezTo>
                  <a:cubicBezTo>
                    <a:pt x="487350" y="278359"/>
                    <a:pt x="493040" y="279807"/>
                    <a:pt x="499339" y="279807"/>
                  </a:cubicBezTo>
                  <a:cubicBezTo>
                    <a:pt x="505638" y="279807"/>
                    <a:pt x="511328" y="278359"/>
                    <a:pt x="516408" y="275463"/>
                  </a:cubicBezTo>
                  <a:cubicBezTo>
                    <a:pt x="521488" y="272568"/>
                    <a:pt x="525476" y="268529"/>
                    <a:pt x="528371" y="263348"/>
                  </a:cubicBezTo>
                  <a:cubicBezTo>
                    <a:pt x="531267" y="258166"/>
                    <a:pt x="532715" y="252273"/>
                    <a:pt x="532715" y="245669"/>
                  </a:cubicBezTo>
                  <a:cubicBezTo>
                    <a:pt x="532715" y="239065"/>
                    <a:pt x="531267" y="233172"/>
                    <a:pt x="528371" y="227991"/>
                  </a:cubicBezTo>
                  <a:cubicBezTo>
                    <a:pt x="525476" y="222809"/>
                    <a:pt x="521488" y="218771"/>
                    <a:pt x="516408" y="215875"/>
                  </a:cubicBezTo>
                  <a:cubicBezTo>
                    <a:pt x="511328" y="212979"/>
                    <a:pt x="505638" y="211532"/>
                    <a:pt x="499339" y="211532"/>
                  </a:cubicBezTo>
                  <a:close/>
                  <a:moveTo>
                    <a:pt x="365989" y="211532"/>
                  </a:moveTo>
                  <a:cubicBezTo>
                    <a:pt x="359690" y="211532"/>
                    <a:pt x="354000" y="212979"/>
                    <a:pt x="348920" y="215875"/>
                  </a:cubicBezTo>
                  <a:cubicBezTo>
                    <a:pt x="343840" y="218771"/>
                    <a:pt x="339852" y="222809"/>
                    <a:pt x="336957" y="227991"/>
                  </a:cubicBezTo>
                  <a:cubicBezTo>
                    <a:pt x="334061" y="233172"/>
                    <a:pt x="332613" y="239065"/>
                    <a:pt x="332613" y="245669"/>
                  </a:cubicBezTo>
                  <a:cubicBezTo>
                    <a:pt x="332613" y="252273"/>
                    <a:pt x="334061" y="258166"/>
                    <a:pt x="336957" y="263348"/>
                  </a:cubicBezTo>
                  <a:cubicBezTo>
                    <a:pt x="339852" y="268529"/>
                    <a:pt x="343840" y="272568"/>
                    <a:pt x="348920" y="275463"/>
                  </a:cubicBezTo>
                  <a:cubicBezTo>
                    <a:pt x="354000" y="278359"/>
                    <a:pt x="359690" y="279807"/>
                    <a:pt x="365989" y="279807"/>
                  </a:cubicBezTo>
                  <a:cubicBezTo>
                    <a:pt x="372288" y="279807"/>
                    <a:pt x="377978" y="278359"/>
                    <a:pt x="383058" y="275463"/>
                  </a:cubicBezTo>
                  <a:cubicBezTo>
                    <a:pt x="388138" y="272568"/>
                    <a:pt x="392126" y="268529"/>
                    <a:pt x="395021" y="263348"/>
                  </a:cubicBezTo>
                  <a:cubicBezTo>
                    <a:pt x="397917" y="258166"/>
                    <a:pt x="399365" y="252273"/>
                    <a:pt x="399365" y="245669"/>
                  </a:cubicBezTo>
                  <a:cubicBezTo>
                    <a:pt x="399365" y="239065"/>
                    <a:pt x="397917" y="233172"/>
                    <a:pt x="395021" y="227991"/>
                  </a:cubicBezTo>
                  <a:cubicBezTo>
                    <a:pt x="392126" y="222809"/>
                    <a:pt x="388138" y="218771"/>
                    <a:pt x="383058" y="215875"/>
                  </a:cubicBezTo>
                  <a:cubicBezTo>
                    <a:pt x="377978" y="212979"/>
                    <a:pt x="372288" y="211532"/>
                    <a:pt x="365989" y="211532"/>
                  </a:cubicBezTo>
                  <a:close/>
                  <a:moveTo>
                    <a:pt x="581025" y="192329"/>
                  </a:moveTo>
                  <a:lnTo>
                    <a:pt x="627203" y="192329"/>
                  </a:lnTo>
                  <a:cubicBezTo>
                    <a:pt x="636651" y="192329"/>
                    <a:pt x="644856" y="193904"/>
                    <a:pt x="651815" y="197054"/>
                  </a:cubicBezTo>
                  <a:cubicBezTo>
                    <a:pt x="658775" y="200203"/>
                    <a:pt x="664134" y="204674"/>
                    <a:pt x="667893" y="210465"/>
                  </a:cubicBezTo>
                  <a:cubicBezTo>
                    <a:pt x="671653" y="216256"/>
                    <a:pt x="673532" y="223114"/>
                    <a:pt x="673532" y="231039"/>
                  </a:cubicBezTo>
                  <a:cubicBezTo>
                    <a:pt x="673532" y="238862"/>
                    <a:pt x="671653" y="245695"/>
                    <a:pt x="667893" y="251537"/>
                  </a:cubicBezTo>
                  <a:cubicBezTo>
                    <a:pt x="664134" y="257379"/>
                    <a:pt x="658775" y="261849"/>
                    <a:pt x="651815" y="264948"/>
                  </a:cubicBezTo>
                  <a:cubicBezTo>
                    <a:pt x="644856" y="268047"/>
                    <a:pt x="636651" y="269596"/>
                    <a:pt x="627203" y="269596"/>
                  </a:cubicBezTo>
                  <a:lnTo>
                    <a:pt x="605714" y="269596"/>
                  </a:lnTo>
                  <a:lnTo>
                    <a:pt x="605714" y="299009"/>
                  </a:lnTo>
                  <a:lnTo>
                    <a:pt x="581025" y="299009"/>
                  </a:lnTo>
                  <a:close/>
                  <a:moveTo>
                    <a:pt x="219075" y="192329"/>
                  </a:moveTo>
                  <a:lnTo>
                    <a:pt x="243764" y="192329"/>
                  </a:lnTo>
                  <a:lnTo>
                    <a:pt x="243764" y="278892"/>
                  </a:lnTo>
                  <a:lnTo>
                    <a:pt x="297257" y="278892"/>
                  </a:lnTo>
                  <a:lnTo>
                    <a:pt x="297257" y="299009"/>
                  </a:lnTo>
                  <a:lnTo>
                    <a:pt x="219075" y="299009"/>
                  </a:lnTo>
                  <a:close/>
                  <a:moveTo>
                    <a:pt x="499339" y="190500"/>
                  </a:moveTo>
                  <a:cubicBezTo>
                    <a:pt x="510413" y="190500"/>
                    <a:pt x="520370" y="192888"/>
                    <a:pt x="529209" y="197663"/>
                  </a:cubicBezTo>
                  <a:cubicBezTo>
                    <a:pt x="538049" y="202438"/>
                    <a:pt x="545008" y="209017"/>
                    <a:pt x="550088" y="217399"/>
                  </a:cubicBezTo>
                  <a:cubicBezTo>
                    <a:pt x="555168" y="225781"/>
                    <a:pt x="557708" y="235204"/>
                    <a:pt x="557708" y="245669"/>
                  </a:cubicBezTo>
                  <a:cubicBezTo>
                    <a:pt x="557708" y="256134"/>
                    <a:pt x="555168" y="265557"/>
                    <a:pt x="550088" y="273939"/>
                  </a:cubicBezTo>
                  <a:cubicBezTo>
                    <a:pt x="545008" y="282321"/>
                    <a:pt x="538049" y="288900"/>
                    <a:pt x="529209" y="293675"/>
                  </a:cubicBezTo>
                  <a:cubicBezTo>
                    <a:pt x="520370" y="298450"/>
                    <a:pt x="510413" y="300838"/>
                    <a:pt x="499339" y="300838"/>
                  </a:cubicBezTo>
                  <a:cubicBezTo>
                    <a:pt x="488265" y="300838"/>
                    <a:pt x="478282" y="298450"/>
                    <a:pt x="469392" y="293675"/>
                  </a:cubicBezTo>
                  <a:cubicBezTo>
                    <a:pt x="460502" y="288900"/>
                    <a:pt x="453543" y="282321"/>
                    <a:pt x="448514" y="273939"/>
                  </a:cubicBezTo>
                  <a:cubicBezTo>
                    <a:pt x="443484" y="265557"/>
                    <a:pt x="440970" y="256134"/>
                    <a:pt x="440970" y="245669"/>
                  </a:cubicBezTo>
                  <a:cubicBezTo>
                    <a:pt x="440970" y="235204"/>
                    <a:pt x="443484" y="225781"/>
                    <a:pt x="448514" y="217399"/>
                  </a:cubicBezTo>
                  <a:cubicBezTo>
                    <a:pt x="453543" y="209017"/>
                    <a:pt x="460502" y="202438"/>
                    <a:pt x="469392" y="197663"/>
                  </a:cubicBezTo>
                  <a:cubicBezTo>
                    <a:pt x="478282" y="192888"/>
                    <a:pt x="488265" y="190500"/>
                    <a:pt x="499339" y="190500"/>
                  </a:cubicBezTo>
                  <a:close/>
                  <a:moveTo>
                    <a:pt x="365989" y="190500"/>
                  </a:moveTo>
                  <a:cubicBezTo>
                    <a:pt x="377063" y="190500"/>
                    <a:pt x="387020" y="192888"/>
                    <a:pt x="395859" y="197663"/>
                  </a:cubicBezTo>
                  <a:cubicBezTo>
                    <a:pt x="404699" y="202438"/>
                    <a:pt x="411658" y="209017"/>
                    <a:pt x="416738" y="217399"/>
                  </a:cubicBezTo>
                  <a:cubicBezTo>
                    <a:pt x="421818" y="225781"/>
                    <a:pt x="424358" y="235204"/>
                    <a:pt x="424358" y="245669"/>
                  </a:cubicBezTo>
                  <a:cubicBezTo>
                    <a:pt x="424358" y="256134"/>
                    <a:pt x="421818" y="265557"/>
                    <a:pt x="416738" y="273939"/>
                  </a:cubicBezTo>
                  <a:cubicBezTo>
                    <a:pt x="411658" y="282321"/>
                    <a:pt x="404699" y="288900"/>
                    <a:pt x="395859" y="293675"/>
                  </a:cubicBezTo>
                  <a:cubicBezTo>
                    <a:pt x="387020" y="298450"/>
                    <a:pt x="377063" y="300838"/>
                    <a:pt x="365989" y="300838"/>
                  </a:cubicBezTo>
                  <a:cubicBezTo>
                    <a:pt x="354915" y="300838"/>
                    <a:pt x="344932" y="298450"/>
                    <a:pt x="336042" y="293675"/>
                  </a:cubicBezTo>
                  <a:cubicBezTo>
                    <a:pt x="327152" y="288900"/>
                    <a:pt x="320193" y="282321"/>
                    <a:pt x="315164" y="273939"/>
                  </a:cubicBezTo>
                  <a:cubicBezTo>
                    <a:pt x="310134" y="265557"/>
                    <a:pt x="307620" y="256134"/>
                    <a:pt x="307620" y="245669"/>
                  </a:cubicBezTo>
                  <a:cubicBezTo>
                    <a:pt x="307620" y="235204"/>
                    <a:pt x="310134" y="225781"/>
                    <a:pt x="315164" y="217399"/>
                  </a:cubicBezTo>
                  <a:cubicBezTo>
                    <a:pt x="320193" y="209017"/>
                    <a:pt x="327152" y="202438"/>
                    <a:pt x="336042" y="197663"/>
                  </a:cubicBezTo>
                  <a:cubicBezTo>
                    <a:pt x="344932" y="192888"/>
                    <a:pt x="354915" y="190500"/>
                    <a:pt x="365989" y="190500"/>
                  </a:cubicBezTo>
                  <a:close/>
                  <a:moveTo>
                    <a:pt x="453162" y="63551"/>
                  </a:moveTo>
                  <a:lnTo>
                    <a:pt x="453162" y="89916"/>
                  </a:lnTo>
                  <a:lnTo>
                    <a:pt x="481965" y="89916"/>
                  </a:lnTo>
                  <a:cubicBezTo>
                    <a:pt x="488468" y="89916"/>
                    <a:pt x="493370" y="88850"/>
                    <a:pt x="496672" y="86716"/>
                  </a:cubicBezTo>
                  <a:cubicBezTo>
                    <a:pt x="499974" y="84582"/>
                    <a:pt x="501625" y="81280"/>
                    <a:pt x="501625" y="76810"/>
                  </a:cubicBezTo>
                  <a:cubicBezTo>
                    <a:pt x="501625" y="67971"/>
                    <a:pt x="495072" y="63551"/>
                    <a:pt x="481965" y="63551"/>
                  </a:cubicBezTo>
                  <a:close/>
                  <a:moveTo>
                    <a:pt x="588493" y="26061"/>
                  </a:moveTo>
                  <a:lnTo>
                    <a:pt x="571577" y="66904"/>
                  </a:lnTo>
                  <a:lnTo>
                    <a:pt x="605409" y="66904"/>
                  </a:lnTo>
                  <a:close/>
                  <a:moveTo>
                    <a:pt x="329489" y="22098"/>
                  </a:moveTo>
                  <a:lnTo>
                    <a:pt x="329489" y="88240"/>
                  </a:lnTo>
                  <a:lnTo>
                    <a:pt x="352044" y="88240"/>
                  </a:lnTo>
                  <a:cubicBezTo>
                    <a:pt x="362712" y="88240"/>
                    <a:pt x="371221" y="85268"/>
                    <a:pt x="377571" y="79325"/>
                  </a:cubicBezTo>
                  <a:cubicBezTo>
                    <a:pt x="383921" y="73381"/>
                    <a:pt x="387096" y="65329"/>
                    <a:pt x="387096" y="55169"/>
                  </a:cubicBezTo>
                  <a:cubicBezTo>
                    <a:pt x="387096" y="45009"/>
                    <a:pt x="383921" y="36957"/>
                    <a:pt x="377571" y="31014"/>
                  </a:cubicBezTo>
                  <a:cubicBezTo>
                    <a:pt x="371221" y="25070"/>
                    <a:pt x="362712" y="22098"/>
                    <a:pt x="352044" y="22098"/>
                  </a:cubicBezTo>
                  <a:close/>
                  <a:moveTo>
                    <a:pt x="453162" y="20422"/>
                  </a:moveTo>
                  <a:lnTo>
                    <a:pt x="453162" y="45568"/>
                  </a:lnTo>
                  <a:lnTo>
                    <a:pt x="477698" y="45568"/>
                  </a:lnTo>
                  <a:cubicBezTo>
                    <a:pt x="483794" y="45568"/>
                    <a:pt x="488417" y="44501"/>
                    <a:pt x="491567" y="42368"/>
                  </a:cubicBezTo>
                  <a:cubicBezTo>
                    <a:pt x="494716" y="40234"/>
                    <a:pt x="496291" y="37084"/>
                    <a:pt x="496291" y="32919"/>
                  </a:cubicBezTo>
                  <a:cubicBezTo>
                    <a:pt x="496291" y="28753"/>
                    <a:pt x="494716" y="25629"/>
                    <a:pt x="491567" y="23546"/>
                  </a:cubicBezTo>
                  <a:cubicBezTo>
                    <a:pt x="488417" y="21463"/>
                    <a:pt x="483794" y="20422"/>
                    <a:pt x="477698" y="20422"/>
                  </a:cubicBezTo>
                  <a:close/>
                  <a:moveTo>
                    <a:pt x="771525" y="1829"/>
                  </a:moveTo>
                  <a:lnTo>
                    <a:pt x="796062" y="1829"/>
                  </a:lnTo>
                  <a:lnTo>
                    <a:pt x="796062" y="51664"/>
                  </a:lnTo>
                  <a:lnTo>
                    <a:pt x="843306" y="1829"/>
                  </a:lnTo>
                  <a:lnTo>
                    <a:pt x="870738" y="1829"/>
                  </a:lnTo>
                  <a:lnTo>
                    <a:pt x="826542" y="49378"/>
                  </a:lnTo>
                  <a:lnTo>
                    <a:pt x="873329" y="108509"/>
                  </a:lnTo>
                  <a:lnTo>
                    <a:pt x="844525" y="108509"/>
                  </a:lnTo>
                  <a:lnTo>
                    <a:pt x="810387" y="66599"/>
                  </a:lnTo>
                  <a:lnTo>
                    <a:pt x="796062" y="81534"/>
                  </a:lnTo>
                  <a:lnTo>
                    <a:pt x="796062" y="108509"/>
                  </a:lnTo>
                  <a:lnTo>
                    <a:pt x="771525" y="108509"/>
                  </a:lnTo>
                  <a:close/>
                  <a:moveTo>
                    <a:pt x="576453" y="1829"/>
                  </a:moveTo>
                  <a:lnTo>
                    <a:pt x="600837" y="1829"/>
                  </a:lnTo>
                  <a:lnTo>
                    <a:pt x="648539" y="108509"/>
                  </a:lnTo>
                  <a:lnTo>
                    <a:pt x="622631" y="108509"/>
                  </a:lnTo>
                  <a:lnTo>
                    <a:pt x="613182" y="85649"/>
                  </a:lnTo>
                  <a:lnTo>
                    <a:pt x="563652" y="85649"/>
                  </a:lnTo>
                  <a:lnTo>
                    <a:pt x="554203" y="108509"/>
                  </a:lnTo>
                  <a:lnTo>
                    <a:pt x="528905" y="108509"/>
                  </a:lnTo>
                  <a:close/>
                  <a:moveTo>
                    <a:pt x="428625" y="1829"/>
                  </a:moveTo>
                  <a:lnTo>
                    <a:pt x="480746" y="1829"/>
                  </a:lnTo>
                  <a:cubicBezTo>
                    <a:pt x="493751" y="1829"/>
                    <a:pt x="503733" y="4318"/>
                    <a:pt x="510693" y="9297"/>
                  </a:cubicBezTo>
                  <a:cubicBezTo>
                    <a:pt x="517652" y="14275"/>
                    <a:pt x="521132" y="21032"/>
                    <a:pt x="521132" y="29566"/>
                  </a:cubicBezTo>
                  <a:cubicBezTo>
                    <a:pt x="521132" y="34748"/>
                    <a:pt x="519888" y="39370"/>
                    <a:pt x="517398" y="43434"/>
                  </a:cubicBezTo>
                  <a:cubicBezTo>
                    <a:pt x="514909" y="47498"/>
                    <a:pt x="511429" y="50699"/>
                    <a:pt x="506959" y="53036"/>
                  </a:cubicBezTo>
                  <a:cubicBezTo>
                    <a:pt x="513055" y="54966"/>
                    <a:pt x="517830" y="58192"/>
                    <a:pt x="521285" y="62713"/>
                  </a:cubicBezTo>
                  <a:cubicBezTo>
                    <a:pt x="524739" y="67234"/>
                    <a:pt x="526466" y="72797"/>
                    <a:pt x="526466" y="79401"/>
                  </a:cubicBezTo>
                  <a:cubicBezTo>
                    <a:pt x="526466" y="88748"/>
                    <a:pt x="522834" y="95936"/>
                    <a:pt x="515570" y="100965"/>
                  </a:cubicBezTo>
                  <a:cubicBezTo>
                    <a:pt x="508305" y="105995"/>
                    <a:pt x="497713" y="108509"/>
                    <a:pt x="483794" y="108509"/>
                  </a:cubicBezTo>
                  <a:lnTo>
                    <a:pt x="428625" y="108509"/>
                  </a:lnTo>
                  <a:close/>
                  <a:moveTo>
                    <a:pt x="304800" y="1829"/>
                  </a:moveTo>
                  <a:lnTo>
                    <a:pt x="353264" y="1829"/>
                  </a:lnTo>
                  <a:cubicBezTo>
                    <a:pt x="364846" y="1829"/>
                    <a:pt x="375082" y="4039"/>
                    <a:pt x="383972" y="8459"/>
                  </a:cubicBezTo>
                  <a:cubicBezTo>
                    <a:pt x="392862" y="12878"/>
                    <a:pt x="399771" y="19101"/>
                    <a:pt x="404699" y="27128"/>
                  </a:cubicBezTo>
                  <a:cubicBezTo>
                    <a:pt x="409626" y="35154"/>
                    <a:pt x="412090" y="44501"/>
                    <a:pt x="412090" y="55169"/>
                  </a:cubicBezTo>
                  <a:cubicBezTo>
                    <a:pt x="412090" y="65837"/>
                    <a:pt x="409626" y="75184"/>
                    <a:pt x="404699" y="83211"/>
                  </a:cubicBezTo>
                  <a:cubicBezTo>
                    <a:pt x="399771" y="91237"/>
                    <a:pt x="392862" y="97460"/>
                    <a:pt x="383972" y="101880"/>
                  </a:cubicBezTo>
                  <a:cubicBezTo>
                    <a:pt x="375082" y="106299"/>
                    <a:pt x="364846" y="108509"/>
                    <a:pt x="353264" y="108509"/>
                  </a:cubicBezTo>
                  <a:lnTo>
                    <a:pt x="304800" y="108509"/>
                  </a:lnTo>
                  <a:close/>
                  <a:moveTo>
                    <a:pt x="200025" y="1829"/>
                  </a:moveTo>
                  <a:lnTo>
                    <a:pt x="280645" y="1829"/>
                  </a:lnTo>
                  <a:lnTo>
                    <a:pt x="280645" y="21641"/>
                  </a:lnTo>
                  <a:lnTo>
                    <a:pt x="224562" y="21641"/>
                  </a:lnTo>
                  <a:lnTo>
                    <a:pt x="224562" y="44806"/>
                  </a:lnTo>
                  <a:lnTo>
                    <a:pt x="274092" y="44806"/>
                  </a:lnTo>
                  <a:lnTo>
                    <a:pt x="274092" y="64008"/>
                  </a:lnTo>
                  <a:lnTo>
                    <a:pt x="224562" y="64008"/>
                  </a:lnTo>
                  <a:lnTo>
                    <a:pt x="224562" y="88697"/>
                  </a:lnTo>
                  <a:lnTo>
                    <a:pt x="282626" y="88697"/>
                  </a:lnTo>
                  <a:lnTo>
                    <a:pt x="282626" y="108509"/>
                  </a:lnTo>
                  <a:lnTo>
                    <a:pt x="200025" y="108509"/>
                  </a:lnTo>
                  <a:close/>
                  <a:moveTo>
                    <a:pt x="95250" y="1829"/>
                  </a:moveTo>
                  <a:lnTo>
                    <a:pt x="175870" y="1829"/>
                  </a:lnTo>
                  <a:lnTo>
                    <a:pt x="175870" y="21641"/>
                  </a:lnTo>
                  <a:lnTo>
                    <a:pt x="119787" y="21641"/>
                  </a:lnTo>
                  <a:lnTo>
                    <a:pt x="119787" y="44806"/>
                  </a:lnTo>
                  <a:lnTo>
                    <a:pt x="169317" y="44806"/>
                  </a:lnTo>
                  <a:lnTo>
                    <a:pt x="169317" y="64008"/>
                  </a:lnTo>
                  <a:lnTo>
                    <a:pt x="119787" y="64008"/>
                  </a:lnTo>
                  <a:lnTo>
                    <a:pt x="119787" y="88697"/>
                  </a:lnTo>
                  <a:lnTo>
                    <a:pt x="177851" y="88697"/>
                  </a:lnTo>
                  <a:lnTo>
                    <a:pt x="177851" y="108509"/>
                  </a:lnTo>
                  <a:lnTo>
                    <a:pt x="95250" y="108509"/>
                  </a:lnTo>
                  <a:close/>
                  <a:moveTo>
                    <a:pt x="0" y="1829"/>
                  </a:moveTo>
                  <a:lnTo>
                    <a:pt x="80620" y="1829"/>
                  </a:lnTo>
                  <a:lnTo>
                    <a:pt x="80620" y="21641"/>
                  </a:lnTo>
                  <a:lnTo>
                    <a:pt x="24689" y="21641"/>
                  </a:lnTo>
                  <a:lnTo>
                    <a:pt x="24689" y="49835"/>
                  </a:lnTo>
                  <a:lnTo>
                    <a:pt x="74067" y="49835"/>
                  </a:lnTo>
                  <a:lnTo>
                    <a:pt x="74067" y="69647"/>
                  </a:lnTo>
                  <a:lnTo>
                    <a:pt x="24689" y="69647"/>
                  </a:lnTo>
                  <a:lnTo>
                    <a:pt x="24689" y="108509"/>
                  </a:lnTo>
                  <a:lnTo>
                    <a:pt x="0" y="108509"/>
                  </a:lnTo>
                  <a:close/>
                  <a:moveTo>
                    <a:pt x="708432" y="0"/>
                  </a:moveTo>
                  <a:cubicBezTo>
                    <a:pt x="717677" y="0"/>
                    <a:pt x="726034" y="1626"/>
                    <a:pt x="733502" y="4877"/>
                  </a:cubicBezTo>
                  <a:cubicBezTo>
                    <a:pt x="740969" y="8128"/>
                    <a:pt x="747243" y="12802"/>
                    <a:pt x="752323" y="18898"/>
                  </a:cubicBezTo>
                  <a:lnTo>
                    <a:pt x="736473" y="33528"/>
                  </a:lnTo>
                  <a:cubicBezTo>
                    <a:pt x="729260" y="25197"/>
                    <a:pt x="720319" y="21032"/>
                    <a:pt x="709651" y="21032"/>
                  </a:cubicBezTo>
                  <a:cubicBezTo>
                    <a:pt x="703047" y="21032"/>
                    <a:pt x="697154" y="22479"/>
                    <a:pt x="691973" y="25375"/>
                  </a:cubicBezTo>
                  <a:cubicBezTo>
                    <a:pt x="686791" y="28271"/>
                    <a:pt x="682752" y="32309"/>
                    <a:pt x="679857" y="37491"/>
                  </a:cubicBezTo>
                  <a:cubicBezTo>
                    <a:pt x="676961" y="42672"/>
                    <a:pt x="675513" y="48565"/>
                    <a:pt x="675513" y="55169"/>
                  </a:cubicBezTo>
                  <a:cubicBezTo>
                    <a:pt x="675513" y="61773"/>
                    <a:pt x="676961" y="67666"/>
                    <a:pt x="679857" y="72848"/>
                  </a:cubicBezTo>
                  <a:cubicBezTo>
                    <a:pt x="682752" y="78029"/>
                    <a:pt x="686791" y="82068"/>
                    <a:pt x="691973" y="84963"/>
                  </a:cubicBezTo>
                  <a:cubicBezTo>
                    <a:pt x="697154" y="87859"/>
                    <a:pt x="703047" y="89307"/>
                    <a:pt x="709651" y="89307"/>
                  </a:cubicBezTo>
                  <a:cubicBezTo>
                    <a:pt x="720319" y="89307"/>
                    <a:pt x="729260" y="85090"/>
                    <a:pt x="736473" y="76658"/>
                  </a:cubicBezTo>
                  <a:lnTo>
                    <a:pt x="752323" y="91288"/>
                  </a:lnTo>
                  <a:cubicBezTo>
                    <a:pt x="747243" y="97486"/>
                    <a:pt x="740944" y="102210"/>
                    <a:pt x="733425" y="105461"/>
                  </a:cubicBezTo>
                  <a:cubicBezTo>
                    <a:pt x="725907" y="108712"/>
                    <a:pt x="717525" y="110338"/>
                    <a:pt x="708279" y="110338"/>
                  </a:cubicBezTo>
                  <a:cubicBezTo>
                    <a:pt x="697408" y="110338"/>
                    <a:pt x="687578" y="107976"/>
                    <a:pt x="678790" y="103251"/>
                  </a:cubicBezTo>
                  <a:cubicBezTo>
                    <a:pt x="670002" y="98527"/>
                    <a:pt x="663093" y="91974"/>
                    <a:pt x="658064" y="83592"/>
                  </a:cubicBezTo>
                  <a:cubicBezTo>
                    <a:pt x="653034" y="75210"/>
                    <a:pt x="650520" y="65736"/>
                    <a:pt x="650520" y="55169"/>
                  </a:cubicBezTo>
                  <a:cubicBezTo>
                    <a:pt x="650520" y="44603"/>
                    <a:pt x="653034" y="35129"/>
                    <a:pt x="658064" y="26747"/>
                  </a:cubicBezTo>
                  <a:cubicBezTo>
                    <a:pt x="663093" y="18365"/>
                    <a:pt x="670002" y="11811"/>
                    <a:pt x="678790" y="7087"/>
                  </a:cubicBezTo>
                  <a:cubicBezTo>
                    <a:pt x="687578" y="2363"/>
                    <a:pt x="697459" y="0"/>
                    <a:pt x="708432" y="0"/>
                  </a:cubicBezTo>
                  <a:close/>
                </a:path>
              </a:pathLst>
            </a:custGeom>
            <a:solidFill>
              <a:schemeClr val="bg1"/>
            </a:solidFill>
            <a:ln w="25400" cap="flat" cmpd="sng" algn="ctr">
              <a:noFill/>
              <a:prstDash val="solid"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3698" tIns="36849" rIns="73698" bIns="36849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</a:pPr>
              <a:endParaRPr lang="en-GB" sz="1451" dirty="0"/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56504E1C-20DE-A6B5-37D8-A0D8294E1035}"/>
              </a:ext>
            </a:extLst>
          </p:cNvPr>
          <p:cNvGrpSpPr/>
          <p:nvPr/>
        </p:nvGrpSpPr>
        <p:grpSpPr>
          <a:xfrm>
            <a:off x="9520717" y="1374363"/>
            <a:ext cx="576000" cy="576000"/>
            <a:chOff x="9520717" y="1374363"/>
            <a:chExt cx="576000" cy="576000"/>
          </a:xfrm>
        </p:grpSpPr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185288C0-B241-A62F-3CEF-3505B65E3B0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520717" y="1374363"/>
              <a:ext cx="576000" cy="576000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 dirty="0">
                <a:latin typeface="Gotham Book" charset="0"/>
                <a:ea typeface="Gotham Book" charset="0"/>
                <a:cs typeface="Gotham Book" charset="0"/>
              </a:endParaRPr>
            </a:p>
          </p:txBody>
        </p:sp>
        <p:pic>
          <p:nvPicPr>
            <p:cNvPr id="58" name="Graphic 57">
              <a:extLst>
                <a:ext uri="{FF2B5EF4-FFF2-40B4-BE49-F238E27FC236}">
                  <a16:creationId xmlns:a16="http://schemas.microsoft.com/office/drawing/2014/main" id="{E8AA6E2C-B494-68F6-EB64-6A54A6D3975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574718" y="1428363"/>
              <a:ext cx="468000" cy="468000"/>
            </a:xfrm>
            <a:prstGeom prst="rect">
              <a:avLst/>
            </a:prstGeom>
          </p:spPr>
        </p:pic>
      </p:grpSp>
      <p:grpSp>
        <p:nvGrpSpPr>
          <p:cNvPr id="5120" name="Group 5119">
            <a:extLst>
              <a:ext uri="{FF2B5EF4-FFF2-40B4-BE49-F238E27FC236}">
                <a16:creationId xmlns:a16="http://schemas.microsoft.com/office/drawing/2014/main" id="{0CD29E71-7A91-4BAE-2ADF-6770233D4F27}"/>
              </a:ext>
            </a:extLst>
          </p:cNvPr>
          <p:cNvGrpSpPr/>
          <p:nvPr/>
        </p:nvGrpSpPr>
        <p:grpSpPr>
          <a:xfrm>
            <a:off x="2091560" y="1374363"/>
            <a:ext cx="576000" cy="576000"/>
            <a:chOff x="2091560" y="1374363"/>
            <a:chExt cx="576000" cy="576000"/>
          </a:xfrm>
        </p:grpSpPr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6F6070CF-A968-4BA9-144D-C849F82673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091560" y="1374363"/>
              <a:ext cx="576000" cy="576000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 dirty="0">
                <a:latin typeface="Gotham Book" charset="0"/>
                <a:ea typeface="Gotham Book" charset="0"/>
                <a:cs typeface="Gotham Book" charset="0"/>
              </a:endParaRPr>
            </a:p>
          </p:txBody>
        </p:sp>
        <p:pic>
          <p:nvPicPr>
            <p:cNvPr id="60" name="Graphic 59">
              <a:extLst>
                <a:ext uri="{FF2B5EF4-FFF2-40B4-BE49-F238E27FC236}">
                  <a16:creationId xmlns:a16="http://schemas.microsoft.com/office/drawing/2014/main" id="{38670963-1E83-84BE-178E-48B4D44D7CF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145560" y="1428363"/>
              <a:ext cx="468000" cy="46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211406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00EE7D-1B82-0B5E-AD6F-EBDDF41410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3CE6613-D303-F9BD-2EA8-2575EA9B4F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accent2"/>
                </a:solidFill>
              </a:rPr>
              <a:t>Question 2. </a:t>
            </a:r>
            <a:r>
              <a:rPr lang="en-GB" dirty="0"/>
              <a:t>What Actually Happened?</a:t>
            </a: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A39BCD20-91BF-14BF-BFBF-D036681AA4CB}"/>
              </a:ext>
            </a:extLst>
          </p:cNvPr>
          <p:cNvGrpSpPr>
            <a:grpSpLocks noChangeAspect="1"/>
          </p:cNvGrpSpPr>
          <p:nvPr/>
        </p:nvGrpSpPr>
        <p:grpSpPr>
          <a:xfrm>
            <a:off x="11172988" y="172712"/>
            <a:ext cx="792000" cy="792000"/>
            <a:chOff x="4317426" y="5068277"/>
            <a:chExt cx="1233416" cy="1233416"/>
          </a:xfrm>
        </p:grpSpPr>
        <p:sp>
          <p:nvSpPr>
            <p:cNvPr id="51" name="object 36">
              <a:extLst>
                <a:ext uri="{FF2B5EF4-FFF2-40B4-BE49-F238E27FC236}">
                  <a16:creationId xmlns:a16="http://schemas.microsoft.com/office/drawing/2014/main" id="{3FDE8F76-CB3F-DDC6-9726-30110F264FE2}"/>
                </a:ext>
              </a:extLst>
            </p:cNvPr>
            <p:cNvSpPr/>
            <p:nvPr/>
          </p:nvSpPr>
          <p:spPr>
            <a:xfrm>
              <a:off x="4317426" y="5068277"/>
              <a:ext cx="1233416" cy="1233416"/>
            </a:xfrm>
            <a:custGeom>
              <a:avLst/>
              <a:gdLst/>
              <a:ahLst/>
              <a:cxnLst/>
              <a:rect l="l" t="t" r="r" b="b"/>
              <a:pathLst>
                <a:path w="1530350" h="1530350">
                  <a:moveTo>
                    <a:pt x="764959" y="0"/>
                  </a:moveTo>
                  <a:lnTo>
                    <a:pt x="716581" y="1504"/>
                  </a:lnTo>
                  <a:lnTo>
                    <a:pt x="669003" y="5960"/>
                  </a:lnTo>
                  <a:lnTo>
                    <a:pt x="622315" y="13275"/>
                  </a:lnTo>
                  <a:lnTo>
                    <a:pt x="576605" y="23362"/>
                  </a:lnTo>
                  <a:lnTo>
                    <a:pt x="531963" y="36130"/>
                  </a:lnTo>
                  <a:lnTo>
                    <a:pt x="488480" y="51490"/>
                  </a:lnTo>
                  <a:lnTo>
                    <a:pt x="446245" y="69351"/>
                  </a:lnTo>
                  <a:lnTo>
                    <a:pt x="405346" y="89626"/>
                  </a:lnTo>
                  <a:lnTo>
                    <a:pt x="365875" y="112223"/>
                  </a:lnTo>
                  <a:lnTo>
                    <a:pt x="327920" y="137054"/>
                  </a:lnTo>
                  <a:lnTo>
                    <a:pt x="291571" y="164028"/>
                  </a:lnTo>
                  <a:lnTo>
                    <a:pt x="256918" y="193057"/>
                  </a:lnTo>
                  <a:lnTo>
                    <a:pt x="224050" y="224050"/>
                  </a:lnTo>
                  <a:lnTo>
                    <a:pt x="193057" y="256918"/>
                  </a:lnTo>
                  <a:lnTo>
                    <a:pt x="164028" y="291571"/>
                  </a:lnTo>
                  <a:lnTo>
                    <a:pt x="137054" y="327920"/>
                  </a:lnTo>
                  <a:lnTo>
                    <a:pt x="112223" y="365875"/>
                  </a:lnTo>
                  <a:lnTo>
                    <a:pt x="89626" y="405346"/>
                  </a:lnTo>
                  <a:lnTo>
                    <a:pt x="69351" y="446245"/>
                  </a:lnTo>
                  <a:lnTo>
                    <a:pt x="51490" y="488480"/>
                  </a:lnTo>
                  <a:lnTo>
                    <a:pt x="36130" y="531963"/>
                  </a:lnTo>
                  <a:lnTo>
                    <a:pt x="23362" y="576605"/>
                  </a:lnTo>
                  <a:lnTo>
                    <a:pt x="13275" y="622315"/>
                  </a:lnTo>
                  <a:lnTo>
                    <a:pt x="5960" y="669003"/>
                  </a:lnTo>
                  <a:lnTo>
                    <a:pt x="1504" y="716581"/>
                  </a:lnTo>
                  <a:lnTo>
                    <a:pt x="0" y="764959"/>
                  </a:lnTo>
                  <a:lnTo>
                    <a:pt x="1504" y="813336"/>
                  </a:lnTo>
                  <a:lnTo>
                    <a:pt x="5960" y="860914"/>
                  </a:lnTo>
                  <a:lnTo>
                    <a:pt x="13275" y="907603"/>
                  </a:lnTo>
                  <a:lnTo>
                    <a:pt x="23362" y="953312"/>
                  </a:lnTo>
                  <a:lnTo>
                    <a:pt x="36130" y="997954"/>
                  </a:lnTo>
                  <a:lnTo>
                    <a:pt x="51490" y="1041437"/>
                  </a:lnTo>
                  <a:lnTo>
                    <a:pt x="69351" y="1083673"/>
                  </a:lnTo>
                  <a:lnTo>
                    <a:pt x="89626" y="1124571"/>
                  </a:lnTo>
                  <a:lnTo>
                    <a:pt x="112223" y="1164042"/>
                  </a:lnTo>
                  <a:lnTo>
                    <a:pt x="137054" y="1201997"/>
                  </a:lnTo>
                  <a:lnTo>
                    <a:pt x="164028" y="1238346"/>
                  </a:lnTo>
                  <a:lnTo>
                    <a:pt x="193057" y="1273000"/>
                  </a:lnTo>
                  <a:lnTo>
                    <a:pt x="224050" y="1305867"/>
                  </a:lnTo>
                  <a:lnTo>
                    <a:pt x="256918" y="1336860"/>
                  </a:lnTo>
                  <a:lnTo>
                    <a:pt x="291571" y="1365889"/>
                  </a:lnTo>
                  <a:lnTo>
                    <a:pt x="327920" y="1392863"/>
                  </a:lnTo>
                  <a:lnTo>
                    <a:pt x="365875" y="1417694"/>
                  </a:lnTo>
                  <a:lnTo>
                    <a:pt x="405346" y="1440291"/>
                  </a:lnTo>
                  <a:lnTo>
                    <a:pt x="446245" y="1460566"/>
                  </a:lnTo>
                  <a:lnTo>
                    <a:pt x="488480" y="1478428"/>
                  </a:lnTo>
                  <a:lnTo>
                    <a:pt x="531963" y="1493787"/>
                  </a:lnTo>
                  <a:lnTo>
                    <a:pt x="576605" y="1506555"/>
                  </a:lnTo>
                  <a:lnTo>
                    <a:pt x="622315" y="1516642"/>
                  </a:lnTo>
                  <a:lnTo>
                    <a:pt x="669003" y="1523958"/>
                  </a:lnTo>
                  <a:lnTo>
                    <a:pt x="716581" y="1528413"/>
                  </a:lnTo>
                  <a:lnTo>
                    <a:pt x="764959" y="1529918"/>
                  </a:lnTo>
                  <a:lnTo>
                    <a:pt x="813336" y="1528413"/>
                  </a:lnTo>
                  <a:lnTo>
                    <a:pt x="860914" y="1523958"/>
                  </a:lnTo>
                  <a:lnTo>
                    <a:pt x="907603" y="1516642"/>
                  </a:lnTo>
                  <a:lnTo>
                    <a:pt x="953312" y="1506555"/>
                  </a:lnTo>
                  <a:lnTo>
                    <a:pt x="997954" y="1493787"/>
                  </a:lnTo>
                  <a:lnTo>
                    <a:pt x="1041437" y="1478428"/>
                  </a:lnTo>
                  <a:lnTo>
                    <a:pt x="1083673" y="1460566"/>
                  </a:lnTo>
                  <a:lnTo>
                    <a:pt x="1124571" y="1440291"/>
                  </a:lnTo>
                  <a:lnTo>
                    <a:pt x="1164042" y="1417694"/>
                  </a:lnTo>
                  <a:lnTo>
                    <a:pt x="1201997" y="1392863"/>
                  </a:lnTo>
                  <a:lnTo>
                    <a:pt x="1238346" y="1365889"/>
                  </a:lnTo>
                  <a:lnTo>
                    <a:pt x="1273000" y="1336860"/>
                  </a:lnTo>
                  <a:lnTo>
                    <a:pt x="1305867" y="1305867"/>
                  </a:lnTo>
                  <a:lnTo>
                    <a:pt x="1336860" y="1273000"/>
                  </a:lnTo>
                  <a:lnTo>
                    <a:pt x="1365889" y="1238346"/>
                  </a:lnTo>
                  <a:lnTo>
                    <a:pt x="1392863" y="1201997"/>
                  </a:lnTo>
                  <a:lnTo>
                    <a:pt x="1417694" y="1164042"/>
                  </a:lnTo>
                  <a:lnTo>
                    <a:pt x="1440291" y="1124571"/>
                  </a:lnTo>
                  <a:lnTo>
                    <a:pt x="1460566" y="1083673"/>
                  </a:lnTo>
                  <a:lnTo>
                    <a:pt x="1478428" y="1041437"/>
                  </a:lnTo>
                  <a:lnTo>
                    <a:pt x="1493787" y="997954"/>
                  </a:lnTo>
                  <a:lnTo>
                    <a:pt x="1506555" y="953312"/>
                  </a:lnTo>
                  <a:lnTo>
                    <a:pt x="1516642" y="907603"/>
                  </a:lnTo>
                  <a:lnTo>
                    <a:pt x="1523958" y="860914"/>
                  </a:lnTo>
                  <a:lnTo>
                    <a:pt x="1528413" y="813336"/>
                  </a:lnTo>
                  <a:lnTo>
                    <a:pt x="1529918" y="764959"/>
                  </a:lnTo>
                  <a:lnTo>
                    <a:pt x="1528413" y="716581"/>
                  </a:lnTo>
                  <a:lnTo>
                    <a:pt x="1523958" y="669003"/>
                  </a:lnTo>
                  <a:lnTo>
                    <a:pt x="1516642" y="622315"/>
                  </a:lnTo>
                  <a:lnTo>
                    <a:pt x="1506555" y="576605"/>
                  </a:lnTo>
                  <a:lnTo>
                    <a:pt x="1493787" y="531963"/>
                  </a:lnTo>
                  <a:lnTo>
                    <a:pt x="1478428" y="488480"/>
                  </a:lnTo>
                  <a:lnTo>
                    <a:pt x="1460566" y="446245"/>
                  </a:lnTo>
                  <a:lnTo>
                    <a:pt x="1440291" y="405346"/>
                  </a:lnTo>
                  <a:lnTo>
                    <a:pt x="1417694" y="365875"/>
                  </a:lnTo>
                  <a:lnTo>
                    <a:pt x="1392863" y="327920"/>
                  </a:lnTo>
                  <a:lnTo>
                    <a:pt x="1365889" y="291571"/>
                  </a:lnTo>
                  <a:lnTo>
                    <a:pt x="1336860" y="256918"/>
                  </a:lnTo>
                  <a:lnTo>
                    <a:pt x="1305867" y="224050"/>
                  </a:lnTo>
                  <a:lnTo>
                    <a:pt x="1273000" y="193057"/>
                  </a:lnTo>
                  <a:lnTo>
                    <a:pt x="1238346" y="164028"/>
                  </a:lnTo>
                  <a:lnTo>
                    <a:pt x="1201997" y="137054"/>
                  </a:lnTo>
                  <a:lnTo>
                    <a:pt x="1164042" y="112223"/>
                  </a:lnTo>
                  <a:lnTo>
                    <a:pt x="1124571" y="89626"/>
                  </a:lnTo>
                  <a:lnTo>
                    <a:pt x="1083673" y="69351"/>
                  </a:lnTo>
                  <a:lnTo>
                    <a:pt x="1041437" y="51490"/>
                  </a:lnTo>
                  <a:lnTo>
                    <a:pt x="997954" y="36130"/>
                  </a:lnTo>
                  <a:lnTo>
                    <a:pt x="953312" y="23362"/>
                  </a:lnTo>
                  <a:lnTo>
                    <a:pt x="907603" y="13275"/>
                  </a:lnTo>
                  <a:lnTo>
                    <a:pt x="860914" y="5960"/>
                  </a:lnTo>
                  <a:lnTo>
                    <a:pt x="813336" y="1504"/>
                  </a:lnTo>
                  <a:lnTo>
                    <a:pt x="764959" y="0"/>
                  </a:lnTo>
                  <a:close/>
                </a:path>
              </a:pathLst>
            </a:custGeom>
            <a:solidFill>
              <a:srgbClr val="A03B96"/>
            </a:solidFill>
          </p:spPr>
          <p:txBody>
            <a:bodyPr wrap="square" lIns="0" tIns="0" rIns="0" bIns="0" rtlCol="0"/>
            <a:lstStyle/>
            <a:p>
              <a:endParaRPr sz="1451"/>
            </a:p>
          </p:txBody>
        </p:sp>
        <p:pic>
          <p:nvPicPr>
            <p:cNvPr id="52" name="object 37">
              <a:extLst>
                <a:ext uri="{FF2B5EF4-FFF2-40B4-BE49-F238E27FC236}">
                  <a16:creationId xmlns:a16="http://schemas.microsoft.com/office/drawing/2014/main" id="{B1606F1B-2134-87B7-74B9-705AFFE298A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"/>
            <a:stretch/>
          </p:blipFill>
          <p:spPr>
            <a:xfrm>
              <a:off x="4348033" y="5098884"/>
              <a:ext cx="1172179" cy="1172203"/>
            </a:xfrm>
            <a:prstGeom prst="ellipse">
              <a:avLst/>
            </a:prstGeom>
          </p:spPr>
        </p:pic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794AE8C1-9D16-2A19-D783-75D910F7DF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348021" y="5098884"/>
              <a:ext cx="1172203" cy="1172203"/>
            </a:xfrm>
            <a:prstGeom prst="ellipse">
              <a:avLst/>
            </a:prstGeom>
            <a:gradFill>
              <a:gsLst>
                <a:gs pos="0">
                  <a:srgbClr val="A03B96">
                    <a:alpha val="70000"/>
                  </a:srgbClr>
                </a:gs>
                <a:gs pos="100000">
                  <a:srgbClr val="A03B96">
                    <a:alpha val="0"/>
                  </a:srgbClr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51"/>
            </a:p>
          </p:txBody>
        </p:sp>
        <p:sp>
          <p:nvSpPr>
            <p:cNvPr id="54" name="[T2O] object 39">
              <a:extLst>
                <a:ext uri="{FF2B5EF4-FFF2-40B4-BE49-F238E27FC236}">
                  <a16:creationId xmlns:a16="http://schemas.microsoft.com/office/drawing/2014/main" id="{24CE98CB-661E-2513-ECED-A5F961329246}"/>
                </a:ext>
              </a:extLst>
            </p:cNvPr>
            <p:cNvSpPr/>
            <p:nvPr/>
          </p:nvSpPr>
          <p:spPr>
            <a:xfrm>
              <a:off x="4568193" y="5912293"/>
              <a:ext cx="703877" cy="242466"/>
            </a:xfrm>
            <a:custGeom>
              <a:avLst/>
              <a:gdLst/>
              <a:ahLst/>
              <a:cxnLst/>
              <a:rect l="l" t="t" r="r" b="b"/>
              <a:pathLst>
                <a:path w="873329" h="300838">
                  <a:moveTo>
                    <a:pt x="605714" y="212446"/>
                  </a:moveTo>
                  <a:lnTo>
                    <a:pt x="605714" y="249479"/>
                  </a:lnTo>
                  <a:lnTo>
                    <a:pt x="625831" y="249479"/>
                  </a:lnTo>
                  <a:cubicBezTo>
                    <a:pt x="633248" y="249479"/>
                    <a:pt x="638887" y="247879"/>
                    <a:pt x="642747" y="244679"/>
                  </a:cubicBezTo>
                  <a:cubicBezTo>
                    <a:pt x="646608" y="241478"/>
                    <a:pt x="648539" y="236932"/>
                    <a:pt x="648539" y="231039"/>
                  </a:cubicBezTo>
                  <a:cubicBezTo>
                    <a:pt x="648539" y="225044"/>
                    <a:pt x="646608" y="220447"/>
                    <a:pt x="642747" y="217247"/>
                  </a:cubicBezTo>
                  <a:cubicBezTo>
                    <a:pt x="638887" y="214046"/>
                    <a:pt x="633248" y="212446"/>
                    <a:pt x="625831" y="212446"/>
                  </a:cubicBezTo>
                  <a:close/>
                  <a:moveTo>
                    <a:pt x="499339" y="211532"/>
                  </a:moveTo>
                  <a:cubicBezTo>
                    <a:pt x="493040" y="211532"/>
                    <a:pt x="487350" y="212979"/>
                    <a:pt x="482270" y="215875"/>
                  </a:cubicBezTo>
                  <a:cubicBezTo>
                    <a:pt x="477190" y="218771"/>
                    <a:pt x="473202" y="222809"/>
                    <a:pt x="470307" y="227991"/>
                  </a:cubicBezTo>
                  <a:cubicBezTo>
                    <a:pt x="467411" y="233172"/>
                    <a:pt x="465963" y="239065"/>
                    <a:pt x="465963" y="245669"/>
                  </a:cubicBezTo>
                  <a:cubicBezTo>
                    <a:pt x="465963" y="252273"/>
                    <a:pt x="467411" y="258166"/>
                    <a:pt x="470307" y="263348"/>
                  </a:cubicBezTo>
                  <a:cubicBezTo>
                    <a:pt x="473202" y="268529"/>
                    <a:pt x="477190" y="272568"/>
                    <a:pt x="482270" y="275463"/>
                  </a:cubicBezTo>
                  <a:cubicBezTo>
                    <a:pt x="487350" y="278359"/>
                    <a:pt x="493040" y="279807"/>
                    <a:pt x="499339" y="279807"/>
                  </a:cubicBezTo>
                  <a:cubicBezTo>
                    <a:pt x="505638" y="279807"/>
                    <a:pt x="511328" y="278359"/>
                    <a:pt x="516408" y="275463"/>
                  </a:cubicBezTo>
                  <a:cubicBezTo>
                    <a:pt x="521488" y="272568"/>
                    <a:pt x="525476" y="268529"/>
                    <a:pt x="528371" y="263348"/>
                  </a:cubicBezTo>
                  <a:cubicBezTo>
                    <a:pt x="531267" y="258166"/>
                    <a:pt x="532715" y="252273"/>
                    <a:pt x="532715" y="245669"/>
                  </a:cubicBezTo>
                  <a:cubicBezTo>
                    <a:pt x="532715" y="239065"/>
                    <a:pt x="531267" y="233172"/>
                    <a:pt x="528371" y="227991"/>
                  </a:cubicBezTo>
                  <a:cubicBezTo>
                    <a:pt x="525476" y="222809"/>
                    <a:pt x="521488" y="218771"/>
                    <a:pt x="516408" y="215875"/>
                  </a:cubicBezTo>
                  <a:cubicBezTo>
                    <a:pt x="511328" y="212979"/>
                    <a:pt x="505638" y="211532"/>
                    <a:pt x="499339" y="211532"/>
                  </a:cubicBezTo>
                  <a:close/>
                  <a:moveTo>
                    <a:pt x="365989" y="211532"/>
                  </a:moveTo>
                  <a:cubicBezTo>
                    <a:pt x="359690" y="211532"/>
                    <a:pt x="354000" y="212979"/>
                    <a:pt x="348920" y="215875"/>
                  </a:cubicBezTo>
                  <a:cubicBezTo>
                    <a:pt x="343840" y="218771"/>
                    <a:pt x="339852" y="222809"/>
                    <a:pt x="336957" y="227991"/>
                  </a:cubicBezTo>
                  <a:cubicBezTo>
                    <a:pt x="334061" y="233172"/>
                    <a:pt x="332613" y="239065"/>
                    <a:pt x="332613" y="245669"/>
                  </a:cubicBezTo>
                  <a:cubicBezTo>
                    <a:pt x="332613" y="252273"/>
                    <a:pt x="334061" y="258166"/>
                    <a:pt x="336957" y="263348"/>
                  </a:cubicBezTo>
                  <a:cubicBezTo>
                    <a:pt x="339852" y="268529"/>
                    <a:pt x="343840" y="272568"/>
                    <a:pt x="348920" y="275463"/>
                  </a:cubicBezTo>
                  <a:cubicBezTo>
                    <a:pt x="354000" y="278359"/>
                    <a:pt x="359690" y="279807"/>
                    <a:pt x="365989" y="279807"/>
                  </a:cubicBezTo>
                  <a:cubicBezTo>
                    <a:pt x="372288" y="279807"/>
                    <a:pt x="377978" y="278359"/>
                    <a:pt x="383058" y="275463"/>
                  </a:cubicBezTo>
                  <a:cubicBezTo>
                    <a:pt x="388138" y="272568"/>
                    <a:pt x="392126" y="268529"/>
                    <a:pt x="395021" y="263348"/>
                  </a:cubicBezTo>
                  <a:cubicBezTo>
                    <a:pt x="397917" y="258166"/>
                    <a:pt x="399365" y="252273"/>
                    <a:pt x="399365" y="245669"/>
                  </a:cubicBezTo>
                  <a:cubicBezTo>
                    <a:pt x="399365" y="239065"/>
                    <a:pt x="397917" y="233172"/>
                    <a:pt x="395021" y="227991"/>
                  </a:cubicBezTo>
                  <a:cubicBezTo>
                    <a:pt x="392126" y="222809"/>
                    <a:pt x="388138" y="218771"/>
                    <a:pt x="383058" y="215875"/>
                  </a:cubicBezTo>
                  <a:cubicBezTo>
                    <a:pt x="377978" y="212979"/>
                    <a:pt x="372288" y="211532"/>
                    <a:pt x="365989" y="211532"/>
                  </a:cubicBezTo>
                  <a:close/>
                  <a:moveTo>
                    <a:pt x="581025" y="192329"/>
                  </a:moveTo>
                  <a:lnTo>
                    <a:pt x="627203" y="192329"/>
                  </a:lnTo>
                  <a:cubicBezTo>
                    <a:pt x="636651" y="192329"/>
                    <a:pt x="644856" y="193904"/>
                    <a:pt x="651815" y="197054"/>
                  </a:cubicBezTo>
                  <a:cubicBezTo>
                    <a:pt x="658775" y="200203"/>
                    <a:pt x="664134" y="204674"/>
                    <a:pt x="667893" y="210465"/>
                  </a:cubicBezTo>
                  <a:cubicBezTo>
                    <a:pt x="671653" y="216256"/>
                    <a:pt x="673532" y="223114"/>
                    <a:pt x="673532" y="231039"/>
                  </a:cubicBezTo>
                  <a:cubicBezTo>
                    <a:pt x="673532" y="238862"/>
                    <a:pt x="671653" y="245695"/>
                    <a:pt x="667893" y="251537"/>
                  </a:cubicBezTo>
                  <a:cubicBezTo>
                    <a:pt x="664134" y="257379"/>
                    <a:pt x="658775" y="261849"/>
                    <a:pt x="651815" y="264948"/>
                  </a:cubicBezTo>
                  <a:cubicBezTo>
                    <a:pt x="644856" y="268047"/>
                    <a:pt x="636651" y="269596"/>
                    <a:pt x="627203" y="269596"/>
                  </a:cubicBezTo>
                  <a:lnTo>
                    <a:pt x="605714" y="269596"/>
                  </a:lnTo>
                  <a:lnTo>
                    <a:pt x="605714" y="299009"/>
                  </a:lnTo>
                  <a:lnTo>
                    <a:pt x="581025" y="299009"/>
                  </a:lnTo>
                  <a:close/>
                  <a:moveTo>
                    <a:pt x="219075" y="192329"/>
                  </a:moveTo>
                  <a:lnTo>
                    <a:pt x="243764" y="192329"/>
                  </a:lnTo>
                  <a:lnTo>
                    <a:pt x="243764" y="278892"/>
                  </a:lnTo>
                  <a:lnTo>
                    <a:pt x="297257" y="278892"/>
                  </a:lnTo>
                  <a:lnTo>
                    <a:pt x="297257" y="299009"/>
                  </a:lnTo>
                  <a:lnTo>
                    <a:pt x="219075" y="299009"/>
                  </a:lnTo>
                  <a:close/>
                  <a:moveTo>
                    <a:pt x="499339" y="190500"/>
                  </a:moveTo>
                  <a:cubicBezTo>
                    <a:pt x="510413" y="190500"/>
                    <a:pt x="520370" y="192888"/>
                    <a:pt x="529209" y="197663"/>
                  </a:cubicBezTo>
                  <a:cubicBezTo>
                    <a:pt x="538049" y="202438"/>
                    <a:pt x="545008" y="209017"/>
                    <a:pt x="550088" y="217399"/>
                  </a:cubicBezTo>
                  <a:cubicBezTo>
                    <a:pt x="555168" y="225781"/>
                    <a:pt x="557708" y="235204"/>
                    <a:pt x="557708" y="245669"/>
                  </a:cubicBezTo>
                  <a:cubicBezTo>
                    <a:pt x="557708" y="256134"/>
                    <a:pt x="555168" y="265557"/>
                    <a:pt x="550088" y="273939"/>
                  </a:cubicBezTo>
                  <a:cubicBezTo>
                    <a:pt x="545008" y="282321"/>
                    <a:pt x="538049" y="288900"/>
                    <a:pt x="529209" y="293675"/>
                  </a:cubicBezTo>
                  <a:cubicBezTo>
                    <a:pt x="520370" y="298450"/>
                    <a:pt x="510413" y="300838"/>
                    <a:pt x="499339" y="300838"/>
                  </a:cubicBezTo>
                  <a:cubicBezTo>
                    <a:pt x="488265" y="300838"/>
                    <a:pt x="478282" y="298450"/>
                    <a:pt x="469392" y="293675"/>
                  </a:cubicBezTo>
                  <a:cubicBezTo>
                    <a:pt x="460502" y="288900"/>
                    <a:pt x="453543" y="282321"/>
                    <a:pt x="448514" y="273939"/>
                  </a:cubicBezTo>
                  <a:cubicBezTo>
                    <a:pt x="443484" y="265557"/>
                    <a:pt x="440970" y="256134"/>
                    <a:pt x="440970" y="245669"/>
                  </a:cubicBezTo>
                  <a:cubicBezTo>
                    <a:pt x="440970" y="235204"/>
                    <a:pt x="443484" y="225781"/>
                    <a:pt x="448514" y="217399"/>
                  </a:cubicBezTo>
                  <a:cubicBezTo>
                    <a:pt x="453543" y="209017"/>
                    <a:pt x="460502" y="202438"/>
                    <a:pt x="469392" y="197663"/>
                  </a:cubicBezTo>
                  <a:cubicBezTo>
                    <a:pt x="478282" y="192888"/>
                    <a:pt x="488265" y="190500"/>
                    <a:pt x="499339" y="190500"/>
                  </a:cubicBezTo>
                  <a:close/>
                  <a:moveTo>
                    <a:pt x="365989" y="190500"/>
                  </a:moveTo>
                  <a:cubicBezTo>
                    <a:pt x="377063" y="190500"/>
                    <a:pt x="387020" y="192888"/>
                    <a:pt x="395859" y="197663"/>
                  </a:cubicBezTo>
                  <a:cubicBezTo>
                    <a:pt x="404699" y="202438"/>
                    <a:pt x="411658" y="209017"/>
                    <a:pt x="416738" y="217399"/>
                  </a:cubicBezTo>
                  <a:cubicBezTo>
                    <a:pt x="421818" y="225781"/>
                    <a:pt x="424358" y="235204"/>
                    <a:pt x="424358" y="245669"/>
                  </a:cubicBezTo>
                  <a:cubicBezTo>
                    <a:pt x="424358" y="256134"/>
                    <a:pt x="421818" y="265557"/>
                    <a:pt x="416738" y="273939"/>
                  </a:cubicBezTo>
                  <a:cubicBezTo>
                    <a:pt x="411658" y="282321"/>
                    <a:pt x="404699" y="288900"/>
                    <a:pt x="395859" y="293675"/>
                  </a:cubicBezTo>
                  <a:cubicBezTo>
                    <a:pt x="387020" y="298450"/>
                    <a:pt x="377063" y="300838"/>
                    <a:pt x="365989" y="300838"/>
                  </a:cubicBezTo>
                  <a:cubicBezTo>
                    <a:pt x="354915" y="300838"/>
                    <a:pt x="344932" y="298450"/>
                    <a:pt x="336042" y="293675"/>
                  </a:cubicBezTo>
                  <a:cubicBezTo>
                    <a:pt x="327152" y="288900"/>
                    <a:pt x="320193" y="282321"/>
                    <a:pt x="315164" y="273939"/>
                  </a:cubicBezTo>
                  <a:cubicBezTo>
                    <a:pt x="310134" y="265557"/>
                    <a:pt x="307620" y="256134"/>
                    <a:pt x="307620" y="245669"/>
                  </a:cubicBezTo>
                  <a:cubicBezTo>
                    <a:pt x="307620" y="235204"/>
                    <a:pt x="310134" y="225781"/>
                    <a:pt x="315164" y="217399"/>
                  </a:cubicBezTo>
                  <a:cubicBezTo>
                    <a:pt x="320193" y="209017"/>
                    <a:pt x="327152" y="202438"/>
                    <a:pt x="336042" y="197663"/>
                  </a:cubicBezTo>
                  <a:cubicBezTo>
                    <a:pt x="344932" y="192888"/>
                    <a:pt x="354915" y="190500"/>
                    <a:pt x="365989" y="190500"/>
                  </a:cubicBezTo>
                  <a:close/>
                  <a:moveTo>
                    <a:pt x="453162" y="63551"/>
                  </a:moveTo>
                  <a:lnTo>
                    <a:pt x="453162" y="89916"/>
                  </a:lnTo>
                  <a:lnTo>
                    <a:pt x="481965" y="89916"/>
                  </a:lnTo>
                  <a:cubicBezTo>
                    <a:pt x="488468" y="89916"/>
                    <a:pt x="493370" y="88850"/>
                    <a:pt x="496672" y="86716"/>
                  </a:cubicBezTo>
                  <a:cubicBezTo>
                    <a:pt x="499974" y="84582"/>
                    <a:pt x="501625" y="81280"/>
                    <a:pt x="501625" y="76810"/>
                  </a:cubicBezTo>
                  <a:cubicBezTo>
                    <a:pt x="501625" y="67971"/>
                    <a:pt x="495072" y="63551"/>
                    <a:pt x="481965" y="63551"/>
                  </a:cubicBezTo>
                  <a:close/>
                  <a:moveTo>
                    <a:pt x="588493" y="26061"/>
                  </a:moveTo>
                  <a:lnTo>
                    <a:pt x="571577" y="66904"/>
                  </a:lnTo>
                  <a:lnTo>
                    <a:pt x="605409" y="66904"/>
                  </a:lnTo>
                  <a:close/>
                  <a:moveTo>
                    <a:pt x="329489" y="22098"/>
                  </a:moveTo>
                  <a:lnTo>
                    <a:pt x="329489" y="88240"/>
                  </a:lnTo>
                  <a:lnTo>
                    <a:pt x="352044" y="88240"/>
                  </a:lnTo>
                  <a:cubicBezTo>
                    <a:pt x="362712" y="88240"/>
                    <a:pt x="371221" y="85268"/>
                    <a:pt x="377571" y="79325"/>
                  </a:cubicBezTo>
                  <a:cubicBezTo>
                    <a:pt x="383921" y="73381"/>
                    <a:pt x="387096" y="65329"/>
                    <a:pt x="387096" y="55169"/>
                  </a:cubicBezTo>
                  <a:cubicBezTo>
                    <a:pt x="387096" y="45009"/>
                    <a:pt x="383921" y="36957"/>
                    <a:pt x="377571" y="31014"/>
                  </a:cubicBezTo>
                  <a:cubicBezTo>
                    <a:pt x="371221" y="25070"/>
                    <a:pt x="362712" y="22098"/>
                    <a:pt x="352044" y="22098"/>
                  </a:cubicBezTo>
                  <a:close/>
                  <a:moveTo>
                    <a:pt x="453162" y="20422"/>
                  </a:moveTo>
                  <a:lnTo>
                    <a:pt x="453162" y="45568"/>
                  </a:lnTo>
                  <a:lnTo>
                    <a:pt x="477698" y="45568"/>
                  </a:lnTo>
                  <a:cubicBezTo>
                    <a:pt x="483794" y="45568"/>
                    <a:pt x="488417" y="44501"/>
                    <a:pt x="491567" y="42368"/>
                  </a:cubicBezTo>
                  <a:cubicBezTo>
                    <a:pt x="494716" y="40234"/>
                    <a:pt x="496291" y="37084"/>
                    <a:pt x="496291" y="32919"/>
                  </a:cubicBezTo>
                  <a:cubicBezTo>
                    <a:pt x="496291" y="28753"/>
                    <a:pt x="494716" y="25629"/>
                    <a:pt x="491567" y="23546"/>
                  </a:cubicBezTo>
                  <a:cubicBezTo>
                    <a:pt x="488417" y="21463"/>
                    <a:pt x="483794" y="20422"/>
                    <a:pt x="477698" y="20422"/>
                  </a:cubicBezTo>
                  <a:close/>
                  <a:moveTo>
                    <a:pt x="771525" y="1829"/>
                  </a:moveTo>
                  <a:lnTo>
                    <a:pt x="796062" y="1829"/>
                  </a:lnTo>
                  <a:lnTo>
                    <a:pt x="796062" y="51664"/>
                  </a:lnTo>
                  <a:lnTo>
                    <a:pt x="843306" y="1829"/>
                  </a:lnTo>
                  <a:lnTo>
                    <a:pt x="870738" y="1829"/>
                  </a:lnTo>
                  <a:lnTo>
                    <a:pt x="826542" y="49378"/>
                  </a:lnTo>
                  <a:lnTo>
                    <a:pt x="873329" y="108509"/>
                  </a:lnTo>
                  <a:lnTo>
                    <a:pt x="844525" y="108509"/>
                  </a:lnTo>
                  <a:lnTo>
                    <a:pt x="810387" y="66599"/>
                  </a:lnTo>
                  <a:lnTo>
                    <a:pt x="796062" y="81534"/>
                  </a:lnTo>
                  <a:lnTo>
                    <a:pt x="796062" y="108509"/>
                  </a:lnTo>
                  <a:lnTo>
                    <a:pt x="771525" y="108509"/>
                  </a:lnTo>
                  <a:close/>
                  <a:moveTo>
                    <a:pt x="576453" y="1829"/>
                  </a:moveTo>
                  <a:lnTo>
                    <a:pt x="600837" y="1829"/>
                  </a:lnTo>
                  <a:lnTo>
                    <a:pt x="648539" y="108509"/>
                  </a:lnTo>
                  <a:lnTo>
                    <a:pt x="622631" y="108509"/>
                  </a:lnTo>
                  <a:lnTo>
                    <a:pt x="613182" y="85649"/>
                  </a:lnTo>
                  <a:lnTo>
                    <a:pt x="563652" y="85649"/>
                  </a:lnTo>
                  <a:lnTo>
                    <a:pt x="554203" y="108509"/>
                  </a:lnTo>
                  <a:lnTo>
                    <a:pt x="528905" y="108509"/>
                  </a:lnTo>
                  <a:close/>
                  <a:moveTo>
                    <a:pt x="428625" y="1829"/>
                  </a:moveTo>
                  <a:lnTo>
                    <a:pt x="480746" y="1829"/>
                  </a:lnTo>
                  <a:cubicBezTo>
                    <a:pt x="493751" y="1829"/>
                    <a:pt x="503733" y="4318"/>
                    <a:pt x="510693" y="9297"/>
                  </a:cubicBezTo>
                  <a:cubicBezTo>
                    <a:pt x="517652" y="14275"/>
                    <a:pt x="521132" y="21032"/>
                    <a:pt x="521132" y="29566"/>
                  </a:cubicBezTo>
                  <a:cubicBezTo>
                    <a:pt x="521132" y="34748"/>
                    <a:pt x="519888" y="39370"/>
                    <a:pt x="517398" y="43434"/>
                  </a:cubicBezTo>
                  <a:cubicBezTo>
                    <a:pt x="514909" y="47498"/>
                    <a:pt x="511429" y="50699"/>
                    <a:pt x="506959" y="53036"/>
                  </a:cubicBezTo>
                  <a:cubicBezTo>
                    <a:pt x="513055" y="54966"/>
                    <a:pt x="517830" y="58192"/>
                    <a:pt x="521285" y="62713"/>
                  </a:cubicBezTo>
                  <a:cubicBezTo>
                    <a:pt x="524739" y="67234"/>
                    <a:pt x="526466" y="72797"/>
                    <a:pt x="526466" y="79401"/>
                  </a:cubicBezTo>
                  <a:cubicBezTo>
                    <a:pt x="526466" y="88748"/>
                    <a:pt x="522834" y="95936"/>
                    <a:pt x="515570" y="100965"/>
                  </a:cubicBezTo>
                  <a:cubicBezTo>
                    <a:pt x="508305" y="105995"/>
                    <a:pt x="497713" y="108509"/>
                    <a:pt x="483794" y="108509"/>
                  </a:cubicBezTo>
                  <a:lnTo>
                    <a:pt x="428625" y="108509"/>
                  </a:lnTo>
                  <a:close/>
                  <a:moveTo>
                    <a:pt x="304800" y="1829"/>
                  </a:moveTo>
                  <a:lnTo>
                    <a:pt x="353264" y="1829"/>
                  </a:lnTo>
                  <a:cubicBezTo>
                    <a:pt x="364846" y="1829"/>
                    <a:pt x="375082" y="4039"/>
                    <a:pt x="383972" y="8459"/>
                  </a:cubicBezTo>
                  <a:cubicBezTo>
                    <a:pt x="392862" y="12878"/>
                    <a:pt x="399771" y="19101"/>
                    <a:pt x="404699" y="27128"/>
                  </a:cubicBezTo>
                  <a:cubicBezTo>
                    <a:pt x="409626" y="35154"/>
                    <a:pt x="412090" y="44501"/>
                    <a:pt x="412090" y="55169"/>
                  </a:cubicBezTo>
                  <a:cubicBezTo>
                    <a:pt x="412090" y="65837"/>
                    <a:pt x="409626" y="75184"/>
                    <a:pt x="404699" y="83211"/>
                  </a:cubicBezTo>
                  <a:cubicBezTo>
                    <a:pt x="399771" y="91237"/>
                    <a:pt x="392862" y="97460"/>
                    <a:pt x="383972" y="101880"/>
                  </a:cubicBezTo>
                  <a:cubicBezTo>
                    <a:pt x="375082" y="106299"/>
                    <a:pt x="364846" y="108509"/>
                    <a:pt x="353264" y="108509"/>
                  </a:cubicBezTo>
                  <a:lnTo>
                    <a:pt x="304800" y="108509"/>
                  </a:lnTo>
                  <a:close/>
                  <a:moveTo>
                    <a:pt x="200025" y="1829"/>
                  </a:moveTo>
                  <a:lnTo>
                    <a:pt x="280645" y="1829"/>
                  </a:lnTo>
                  <a:lnTo>
                    <a:pt x="280645" y="21641"/>
                  </a:lnTo>
                  <a:lnTo>
                    <a:pt x="224562" y="21641"/>
                  </a:lnTo>
                  <a:lnTo>
                    <a:pt x="224562" y="44806"/>
                  </a:lnTo>
                  <a:lnTo>
                    <a:pt x="274092" y="44806"/>
                  </a:lnTo>
                  <a:lnTo>
                    <a:pt x="274092" y="64008"/>
                  </a:lnTo>
                  <a:lnTo>
                    <a:pt x="224562" y="64008"/>
                  </a:lnTo>
                  <a:lnTo>
                    <a:pt x="224562" y="88697"/>
                  </a:lnTo>
                  <a:lnTo>
                    <a:pt x="282626" y="88697"/>
                  </a:lnTo>
                  <a:lnTo>
                    <a:pt x="282626" y="108509"/>
                  </a:lnTo>
                  <a:lnTo>
                    <a:pt x="200025" y="108509"/>
                  </a:lnTo>
                  <a:close/>
                  <a:moveTo>
                    <a:pt x="95250" y="1829"/>
                  </a:moveTo>
                  <a:lnTo>
                    <a:pt x="175870" y="1829"/>
                  </a:lnTo>
                  <a:lnTo>
                    <a:pt x="175870" y="21641"/>
                  </a:lnTo>
                  <a:lnTo>
                    <a:pt x="119787" y="21641"/>
                  </a:lnTo>
                  <a:lnTo>
                    <a:pt x="119787" y="44806"/>
                  </a:lnTo>
                  <a:lnTo>
                    <a:pt x="169317" y="44806"/>
                  </a:lnTo>
                  <a:lnTo>
                    <a:pt x="169317" y="64008"/>
                  </a:lnTo>
                  <a:lnTo>
                    <a:pt x="119787" y="64008"/>
                  </a:lnTo>
                  <a:lnTo>
                    <a:pt x="119787" y="88697"/>
                  </a:lnTo>
                  <a:lnTo>
                    <a:pt x="177851" y="88697"/>
                  </a:lnTo>
                  <a:lnTo>
                    <a:pt x="177851" y="108509"/>
                  </a:lnTo>
                  <a:lnTo>
                    <a:pt x="95250" y="108509"/>
                  </a:lnTo>
                  <a:close/>
                  <a:moveTo>
                    <a:pt x="0" y="1829"/>
                  </a:moveTo>
                  <a:lnTo>
                    <a:pt x="80620" y="1829"/>
                  </a:lnTo>
                  <a:lnTo>
                    <a:pt x="80620" y="21641"/>
                  </a:lnTo>
                  <a:lnTo>
                    <a:pt x="24689" y="21641"/>
                  </a:lnTo>
                  <a:lnTo>
                    <a:pt x="24689" y="49835"/>
                  </a:lnTo>
                  <a:lnTo>
                    <a:pt x="74067" y="49835"/>
                  </a:lnTo>
                  <a:lnTo>
                    <a:pt x="74067" y="69647"/>
                  </a:lnTo>
                  <a:lnTo>
                    <a:pt x="24689" y="69647"/>
                  </a:lnTo>
                  <a:lnTo>
                    <a:pt x="24689" y="108509"/>
                  </a:lnTo>
                  <a:lnTo>
                    <a:pt x="0" y="108509"/>
                  </a:lnTo>
                  <a:close/>
                  <a:moveTo>
                    <a:pt x="708432" y="0"/>
                  </a:moveTo>
                  <a:cubicBezTo>
                    <a:pt x="717677" y="0"/>
                    <a:pt x="726034" y="1626"/>
                    <a:pt x="733502" y="4877"/>
                  </a:cubicBezTo>
                  <a:cubicBezTo>
                    <a:pt x="740969" y="8128"/>
                    <a:pt x="747243" y="12802"/>
                    <a:pt x="752323" y="18898"/>
                  </a:cubicBezTo>
                  <a:lnTo>
                    <a:pt x="736473" y="33528"/>
                  </a:lnTo>
                  <a:cubicBezTo>
                    <a:pt x="729260" y="25197"/>
                    <a:pt x="720319" y="21032"/>
                    <a:pt x="709651" y="21032"/>
                  </a:cubicBezTo>
                  <a:cubicBezTo>
                    <a:pt x="703047" y="21032"/>
                    <a:pt x="697154" y="22479"/>
                    <a:pt x="691973" y="25375"/>
                  </a:cubicBezTo>
                  <a:cubicBezTo>
                    <a:pt x="686791" y="28271"/>
                    <a:pt x="682752" y="32309"/>
                    <a:pt x="679857" y="37491"/>
                  </a:cubicBezTo>
                  <a:cubicBezTo>
                    <a:pt x="676961" y="42672"/>
                    <a:pt x="675513" y="48565"/>
                    <a:pt x="675513" y="55169"/>
                  </a:cubicBezTo>
                  <a:cubicBezTo>
                    <a:pt x="675513" y="61773"/>
                    <a:pt x="676961" y="67666"/>
                    <a:pt x="679857" y="72848"/>
                  </a:cubicBezTo>
                  <a:cubicBezTo>
                    <a:pt x="682752" y="78029"/>
                    <a:pt x="686791" y="82068"/>
                    <a:pt x="691973" y="84963"/>
                  </a:cubicBezTo>
                  <a:cubicBezTo>
                    <a:pt x="697154" y="87859"/>
                    <a:pt x="703047" y="89307"/>
                    <a:pt x="709651" y="89307"/>
                  </a:cubicBezTo>
                  <a:cubicBezTo>
                    <a:pt x="720319" y="89307"/>
                    <a:pt x="729260" y="85090"/>
                    <a:pt x="736473" y="76658"/>
                  </a:cubicBezTo>
                  <a:lnTo>
                    <a:pt x="752323" y="91288"/>
                  </a:lnTo>
                  <a:cubicBezTo>
                    <a:pt x="747243" y="97486"/>
                    <a:pt x="740944" y="102210"/>
                    <a:pt x="733425" y="105461"/>
                  </a:cubicBezTo>
                  <a:cubicBezTo>
                    <a:pt x="725907" y="108712"/>
                    <a:pt x="717525" y="110338"/>
                    <a:pt x="708279" y="110338"/>
                  </a:cubicBezTo>
                  <a:cubicBezTo>
                    <a:pt x="697408" y="110338"/>
                    <a:pt x="687578" y="107976"/>
                    <a:pt x="678790" y="103251"/>
                  </a:cubicBezTo>
                  <a:cubicBezTo>
                    <a:pt x="670002" y="98527"/>
                    <a:pt x="663093" y="91974"/>
                    <a:pt x="658064" y="83592"/>
                  </a:cubicBezTo>
                  <a:cubicBezTo>
                    <a:pt x="653034" y="75210"/>
                    <a:pt x="650520" y="65736"/>
                    <a:pt x="650520" y="55169"/>
                  </a:cubicBezTo>
                  <a:cubicBezTo>
                    <a:pt x="650520" y="44603"/>
                    <a:pt x="653034" y="35129"/>
                    <a:pt x="658064" y="26747"/>
                  </a:cubicBezTo>
                  <a:cubicBezTo>
                    <a:pt x="663093" y="18365"/>
                    <a:pt x="670002" y="11811"/>
                    <a:pt x="678790" y="7087"/>
                  </a:cubicBezTo>
                  <a:cubicBezTo>
                    <a:pt x="687578" y="2363"/>
                    <a:pt x="697459" y="0"/>
                    <a:pt x="708432" y="0"/>
                  </a:cubicBezTo>
                  <a:close/>
                </a:path>
              </a:pathLst>
            </a:custGeom>
            <a:solidFill>
              <a:schemeClr val="bg1"/>
            </a:solidFill>
            <a:ln w="25400" cap="flat" cmpd="sng" algn="ctr">
              <a:noFill/>
              <a:prstDash val="solid"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3698" tIns="36849" rIns="73698" bIns="36849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</a:pPr>
              <a:endParaRPr lang="en-GB" sz="1451" dirty="0"/>
            </a:p>
          </p:txBody>
        </p:sp>
      </p:grp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DC0EE583-C34B-AD72-A10C-CE895566DF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1903852"/>
              </p:ext>
            </p:extLst>
          </p:nvPr>
        </p:nvGraphicFramePr>
        <p:xfrm>
          <a:off x="950027" y="1860235"/>
          <a:ext cx="9630889" cy="4859671"/>
        </p:xfrm>
        <a:graphic>
          <a:graphicData uri="http://schemas.openxmlformats.org/drawingml/2006/table">
            <a:tbl>
              <a:tblPr/>
              <a:tblGrid>
                <a:gridCol w="2287575">
                  <a:extLst>
                    <a:ext uri="{9D8B030D-6E8A-4147-A177-3AD203B41FA5}">
                      <a16:colId xmlns:a16="http://schemas.microsoft.com/office/drawing/2014/main" val="699978067"/>
                    </a:ext>
                  </a:extLst>
                </a:gridCol>
                <a:gridCol w="1259129">
                  <a:extLst>
                    <a:ext uri="{9D8B030D-6E8A-4147-A177-3AD203B41FA5}">
                      <a16:colId xmlns:a16="http://schemas.microsoft.com/office/drawing/2014/main" val="782483992"/>
                    </a:ext>
                  </a:extLst>
                </a:gridCol>
                <a:gridCol w="1797381">
                  <a:extLst>
                    <a:ext uri="{9D8B030D-6E8A-4147-A177-3AD203B41FA5}">
                      <a16:colId xmlns:a16="http://schemas.microsoft.com/office/drawing/2014/main" val="1550613543"/>
                    </a:ext>
                  </a:extLst>
                </a:gridCol>
                <a:gridCol w="2143402">
                  <a:extLst>
                    <a:ext uri="{9D8B030D-6E8A-4147-A177-3AD203B41FA5}">
                      <a16:colId xmlns:a16="http://schemas.microsoft.com/office/drawing/2014/main" val="1401621542"/>
                    </a:ext>
                  </a:extLst>
                </a:gridCol>
                <a:gridCol w="2143402">
                  <a:extLst>
                    <a:ext uri="{9D8B030D-6E8A-4147-A177-3AD203B41FA5}">
                      <a16:colId xmlns:a16="http://schemas.microsoft.com/office/drawing/2014/main" val="2822489401"/>
                    </a:ext>
                  </a:extLst>
                </a:gridCol>
              </a:tblGrid>
              <a:tr h="30455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TASK</a:t>
                      </a:r>
                    </a:p>
                  </a:txBody>
                  <a:tcPr marL="2581" marR="2581" marT="258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47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OWNER </a:t>
                      </a:r>
                    </a:p>
                  </a:txBody>
                  <a:tcPr marL="2581" marR="2581" marT="258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47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DATE TO BEGIN </a:t>
                      </a:r>
                    </a:p>
                  </a:txBody>
                  <a:tcPr marL="2581" marR="2581" marT="258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47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DUE DATE </a:t>
                      </a:r>
                    </a:p>
                  </a:txBody>
                  <a:tcPr marL="2581" marR="2581" marT="258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47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STATUS </a:t>
                      </a:r>
                    </a:p>
                  </a:txBody>
                  <a:tcPr marL="2581" marR="2581" marT="258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4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3511395"/>
                  </a:ext>
                </a:extLst>
              </a:tr>
              <a:tr h="215481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EMS and hospital meeting</a:t>
                      </a:r>
                    </a:p>
                  </a:txBody>
                  <a:tcPr marL="2581" marR="2581" marT="2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Dr Brown</a:t>
                      </a:r>
                    </a:p>
                  </a:txBody>
                  <a:tcPr marL="2581" marR="2581" marT="2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09 August 2025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10 September 2025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Complete</a:t>
                      </a:r>
                    </a:p>
                  </a:txBody>
                  <a:tcPr marL="2581" marR="2581" marT="2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B92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8454810"/>
                  </a:ext>
                </a:extLst>
              </a:tr>
              <a:tr h="74848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Implement EMS checklists</a:t>
                      </a:r>
                    </a:p>
                  </a:txBody>
                  <a:tcPr marL="2581" marR="2581" marT="2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Dr James</a:t>
                      </a:r>
                    </a:p>
                  </a:txBody>
                  <a:tcPr marL="2581" marR="2581" marT="2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09 August 2025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11 September 2025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 Progress</a:t>
                      </a:r>
                    </a:p>
                  </a:txBody>
                  <a:tcPr marL="2581" marR="2581" marT="2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3108121"/>
                  </a:ext>
                </a:extLst>
              </a:tr>
              <a:tr h="1016903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Identify direct ED/Stroke Unit numbers (bypass general reception)</a:t>
                      </a:r>
                    </a:p>
                  </a:txBody>
                  <a:tcPr marL="2581" marR="2581" marT="2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Nurse Anna</a:t>
                      </a:r>
                    </a:p>
                  </a:txBody>
                  <a:tcPr marL="2581" marR="2581" marT="2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09 August 2025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12 September 2025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On Hold</a:t>
                      </a:r>
                    </a:p>
                  </a:txBody>
                  <a:tcPr marL="2581" marR="2581" marT="2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929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2216166"/>
                  </a:ext>
                </a:extLst>
              </a:tr>
              <a:tr h="634919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Create a stroke whatsapp group</a:t>
                      </a:r>
                    </a:p>
                  </a:txBody>
                  <a:tcPr marL="2581" marR="2581" marT="2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Dr Bingley </a:t>
                      </a:r>
                    </a:p>
                  </a:txBody>
                  <a:tcPr marL="2581" marR="2581" marT="2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09 August 2025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13 September 2025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Delayed</a:t>
                      </a:r>
                    </a:p>
                  </a:txBody>
                  <a:tcPr marL="2581" marR="2581" marT="2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051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3299737"/>
                  </a:ext>
                </a:extLst>
              </a:tr>
            </a:tbl>
          </a:graphicData>
        </a:graphic>
      </p:graphicFrame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141BDDF4-2EA5-1258-5A54-5CA8A36E163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68242855"/>
              </p:ext>
            </p:extLst>
          </p:nvPr>
        </p:nvGraphicFramePr>
        <p:xfrm>
          <a:off x="950027" y="1240702"/>
          <a:ext cx="2837280" cy="378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8337546" imgH="1111385" progId="Excel.Sheet.12">
                  <p:embed/>
                </p:oleObj>
              </mc:Choice>
              <mc:Fallback>
                <p:oleObj name="Worksheet" r:id="rId3" imgW="8337546" imgH="1111385" progId="Excel.Sheet.12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141BDDF4-2EA5-1258-5A54-5CA8A36E163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50027" y="1240702"/>
                        <a:ext cx="2837280" cy="3781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387141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B2DA749-AC00-0531-8183-54E165F252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accent2"/>
                </a:solidFill>
              </a:rPr>
              <a:t>Question 3. </a:t>
            </a:r>
            <a:r>
              <a:rPr lang="en-GB" dirty="0"/>
              <a:t>Why Did it Happen?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A8B1DD13-9CFA-F8CB-8FD9-664A71E5373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329" r="10329"/>
          <a:stretch>
            <a:fillRect/>
          </a:stretch>
        </p:blipFill>
        <p:spPr>
          <a:xfrm>
            <a:off x="2436637" y="1376363"/>
            <a:ext cx="7318726" cy="5188700"/>
          </a:xfrm>
          <a:prstGeom prst="rect">
            <a:avLst/>
          </a:prstGeom>
          <a:effectLst>
            <a:outerShdw blurRad="1016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DD5FCDA9-A2DB-5835-8283-187A72A15D1E}"/>
              </a:ext>
            </a:extLst>
          </p:cNvPr>
          <p:cNvGrpSpPr>
            <a:grpSpLocks noChangeAspect="1"/>
          </p:cNvGrpSpPr>
          <p:nvPr/>
        </p:nvGrpSpPr>
        <p:grpSpPr>
          <a:xfrm>
            <a:off x="11172988" y="172712"/>
            <a:ext cx="792000" cy="792000"/>
            <a:chOff x="4317426" y="5068277"/>
            <a:chExt cx="1233416" cy="1233416"/>
          </a:xfrm>
        </p:grpSpPr>
        <p:sp>
          <p:nvSpPr>
            <p:cNvPr id="23" name="object 36">
              <a:extLst>
                <a:ext uri="{FF2B5EF4-FFF2-40B4-BE49-F238E27FC236}">
                  <a16:creationId xmlns:a16="http://schemas.microsoft.com/office/drawing/2014/main" id="{902F70A6-91A5-CD13-C592-BA58957DAC2F}"/>
                </a:ext>
              </a:extLst>
            </p:cNvPr>
            <p:cNvSpPr/>
            <p:nvPr/>
          </p:nvSpPr>
          <p:spPr>
            <a:xfrm>
              <a:off x="4317426" y="5068277"/>
              <a:ext cx="1233416" cy="1233416"/>
            </a:xfrm>
            <a:custGeom>
              <a:avLst/>
              <a:gdLst/>
              <a:ahLst/>
              <a:cxnLst/>
              <a:rect l="l" t="t" r="r" b="b"/>
              <a:pathLst>
                <a:path w="1530350" h="1530350">
                  <a:moveTo>
                    <a:pt x="764959" y="0"/>
                  </a:moveTo>
                  <a:lnTo>
                    <a:pt x="716581" y="1504"/>
                  </a:lnTo>
                  <a:lnTo>
                    <a:pt x="669003" y="5960"/>
                  </a:lnTo>
                  <a:lnTo>
                    <a:pt x="622315" y="13275"/>
                  </a:lnTo>
                  <a:lnTo>
                    <a:pt x="576605" y="23362"/>
                  </a:lnTo>
                  <a:lnTo>
                    <a:pt x="531963" y="36130"/>
                  </a:lnTo>
                  <a:lnTo>
                    <a:pt x="488480" y="51490"/>
                  </a:lnTo>
                  <a:lnTo>
                    <a:pt x="446245" y="69351"/>
                  </a:lnTo>
                  <a:lnTo>
                    <a:pt x="405346" y="89626"/>
                  </a:lnTo>
                  <a:lnTo>
                    <a:pt x="365875" y="112223"/>
                  </a:lnTo>
                  <a:lnTo>
                    <a:pt x="327920" y="137054"/>
                  </a:lnTo>
                  <a:lnTo>
                    <a:pt x="291571" y="164028"/>
                  </a:lnTo>
                  <a:lnTo>
                    <a:pt x="256918" y="193057"/>
                  </a:lnTo>
                  <a:lnTo>
                    <a:pt x="224050" y="224050"/>
                  </a:lnTo>
                  <a:lnTo>
                    <a:pt x="193057" y="256918"/>
                  </a:lnTo>
                  <a:lnTo>
                    <a:pt x="164028" y="291571"/>
                  </a:lnTo>
                  <a:lnTo>
                    <a:pt x="137054" y="327920"/>
                  </a:lnTo>
                  <a:lnTo>
                    <a:pt x="112223" y="365875"/>
                  </a:lnTo>
                  <a:lnTo>
                    <a:pt x="89626" y="405346"/>
                  </a:lnTo>
                  <a:lnTo>
                    <a:pt x="69351" y="446245"/>
                  </a:lnTo>
                  <a:lnTo>
                    <a:pt x="51490" y="488480"/>
                  </a:lnTo>
                  <a:lnTo>
                    <a:pt x="36130" y="531963"/>
                  </a:lnTo>
                  <a:lnTo>
                    <a:pt x="23362" y="576605"/>
                  </a:lnTo>
                  <a:lnTo>
                    <a:pt x="13275" y="622315"/>
                  </a:lnTo>
                  <a:lnTo>
                    <a:pt x="5960" y="669003"/>
                  </a:lnTo>
                  <a:lnTo>
                    <a:pt x="1504" y="716581"/>
                  </a:lnTo>
                  <a:lnTo>
                    <a:pt x="0" y="764959"/>
                  </a:lnTo>
                  <a:lnTo>
                    <a:pt x="1504" y="813336"/>
                  </a:lnTo>
                  <a:lnTo>
                    <a:pt x="5960" y="860914"/>
                  </a:lnTo>
                  <a:lnTo>
                    <a:pt x="13275" y="907603"/>
                  </a:lnTo>
                  <a:lnTo>
                    <a:pt x="23362" y="953312"/>
                  </a:lnTo>
                  <a:lnTo>
                    <a:pt x="36130" y="997954"/>
                  </a:lnTo>
                  <a:lnTo>
                    <a:pt x="51490" y="1041437"/>
                  </a:lnTo>
                  <a:lnTo>
                    <a:pt x="69351" y="1083673"/>
                  </a:lnTo>
                  <a:lnTo>
                    <a:pt x="89626" y="1124571"/>
                  </a:lnTo>
                  <a:lnTo>
                    <a:pt x="112223" y="1164042"/>
                  </a:lnTo>
                  <a:lnTo>
                    <a:pt x="137054" y="1201997"/>
                  </a:lnTo>
                  <a:lnTo>
                    <a:pt x="164028" y="1238346"/>
                  </a:lnTo>
                  <a:lnTo>
                    <a:pt x="193057" y="1273000"/>
                  </a:lnTo>
                  <a:lnTo>
                    <a:pt x="224050" y="1305867"/>
                  </a:lnTo>
                  <a:lnTo>
                    <a:pt x="256918" y="1336860"/>
                  </a:lnTo>
                  <a:lnTo>
                    <a:pt x="291571" y="1365889"/>
                  </a:lnTo>
                  <a:lnTo>
                    <a:pt x="327920" y="1392863"/>
                  </a:lnTo>
                  <a:lnTo>
                    <a:pt x="365875" y="1417694"/>
                  </a:lnTo>
                  <a:lnTo>
                    <a:pt x="405346" y="1440291"/>
                  </a:lnTo>
                  <a:lnTo>
                    <a:pt x="446245" y="1460566"/>
                  </a:lnTo>
                  <a:lnTo>
                    <a:pt x="488480" y="1478428"/>
                  </a:lnTo>
                  <a:lnTo>
                    <a:pt x="531963" y="1493787"/>
                  </a:lnTo>
                  <a:lnTo>
                    <a:pt x="576605" y="1506555"/>
                  </a:lnTo>
                  <a:lnTo>
                    <a:pt x="622315" y="1516642"/>
                  </a:lnTo>
                  <a:lnTo>
                    <a:pt x="669003" y="1523958"/>
                  </a:lnTo>
                  <a:lnTo>
                    <a:pt x="716581" y="1528413"/>
                  </a:lnTo>
                  <a:lnTo>
                    <a:pt x="764959" y="1529918"/>
                  </a:lnTo>
                  <a:lnTo>
                    <a:pt x="813336" y="1528413"/>
                  </a:lnTo>
                  <a:lnTo>
                    <a:pt x="860914" y="1523958"/>
                  </a:lnTo>
                  <a:lnTo>
                    <a:pt x="907603" y="1516642"/>
                  </a:lnTo>
                  <a:lnTo>
                    <a:pt x="953312" y="1506555"/>
                  </a:lnTo>
                  <a:lnTo>
                    <a:pt x="997954" y="1493787"/>
                  </a:lnTo>
                  <a:lnTo>
                    <a:pt x="1041437" y="1478428"/>
                  </a:lnTo>
                  <a:lnTo>
                    <a:pt x="1083673" y="1460566"/>
                  </a:lnTo>
                  <a:lnTo>
                    <a:pt x="1124571" y="1440291"/>
                  </a:lnTo>
                  <a:lnTo>
                    <a:pt x="1164042" y="1417694"/>
                  </a:lnTo>
                  <a:lnTo>
                    <a:pt x="1201997" y="1392863"/>
                  </a:lnTo>
                  <a:lnTo>
                    <a:pt x="1238346" y="1365889"/>
                  </a:lnTo>
                  <a:lnTo>
                    <a:pt x="1273000" y="1336860"/>
                  </a:lnTo>
                  <a:lnTo>
                    <a:pt x="1305867" y="1305867"/>
                  </a:lnTo>
                  <a:lnTo>
                    <a:pt x="1336860" y="1273000"/>
                  </a:lnTo>
                  <a:lnTo>
                    <a:pt x="1365889" y="1238346"/>
                  </a:lnTo>
                  <a:lnTo>
                    <a:pt x="1392863" y="1201997"/>
                  </a:lnTo>
                  <a:lnTo>
                    <a:pt x="1417694" y="1164042"/>
                  </a:lnTo>
                  <a:lnTo>
                    <a:pt x="1440291" y="1124571"/>
                  </a:lnTo>
                  <a:lnTo>
                    <a:pt x="1460566" y="1083673"/>
                  </a:lnTo>
                  <a:lnTo>
                    <a:pt x="1478428" y="1041437"/>
                  </a:lnTo>
                  <a:lnTo>
                    <a:pt x="1493787" y="997954"/>
                  </a:lnTo>
                  <a:lnTo>
                    <a:pt x="1506555" y="953312"/>
                  </a:lnTo>
                  <a:lnTo>
                    <a:pt x="1516642" y="907603"/>
                  </a:lnTo>
                  <a:lnTo>
                    <a:pt x="1523958" y="860914"/>
                  </a:lnTo>
                  <a:lnTo>
                    <a:pt x="1528413" y="813336"/>
                  </a:lnTo>
                  <a:lnTo>
                    <a:pt x="1529918" y="764959"/>
                  </a:lnTo>
                  <a:lnTo>
                    <a:pt x="1528413" y="716581"/>
                  </a:lnTo>
                  <a:lnTo>
                    <a:pt x="1523958" y="669003"/>
                  </a:lnTo>
                  <a:lnTo>
                    <a:pt x="1516642" y="622315"/>
                  </a:lnTo>
                  <a:lnTo>
                    <a:pt x="1506555" y="576605"/>
                  </a:lnTo>
                  <a:lnTo>
                    <a:pt x="1493787" y="531963"/>
                  </a:lnTo>
                  <a:lnTo>
                    <a:pt x="1478428" y="488480"/>
                  </a:lnTo>
                  <a:lnTo>
                    <a:pt x="1460566" y="446245"/>
                  </a:lnTo>
                  <a:lnTo>
                    <a:pt x="1440291" y="405346"/>
                  </a:lnTo>
                  <a:lnTo>
                    <a:pt x="1417694" y="365875"/>
                  </a:lnTo>
                  <a:lnTo>
                    <a:pt x="1392863" y="327920"/>
                  </a:lnTo>
                  <a:lnTo>
                    <a:pt x="1365889" y="291571"/>
                  </a:lnTo>
                  <a:lnTo>
                    <a:pt x="1336860" y="256918"/>
                  </a:lnTo>
                  <a:lnTo>
                    <a:pt x="1305867" y="224050"/>
                  </a:lnTo>
                  <a:lnTo>
                    <a:pt x="1273000" y="193057"/>
                  </a:lnTo>
                  <a:lnTo>
                    <a:pt x="1238346" y="164028"/>
                  </a:lnTo>
                  <a:lnTo>
                    <a:pt x="1201997" y="137054"/>
                  </a:lnTo>
                  <a:lnTo>
                    <a:pt x="1164042" y="112223"/>
                  </a:lnTo>
                  <a:lnTo>
                    <a:pt x="1124571" y="89626"/>
                  </a:lnTo>
                  <a:lnTo>
                    <a:pt x="1083673" y="69351"/>
                  </a:lnTo>
                  <a:lnTo>
                    <a:pt x="1041437" y="51490"/>
                  </a:lnTo>
                  <a:lnTo>
                    <a:pt x="997954" y="36130"/>
                  </a:lnTo>
                  <a:lnTo>
                    <a:pt x="953312" y="23362"/>
                  </a:lnTo>
                  <a:lnTo>
                    <a:pt x="907603" y="13275"/>
                  </a:lnTo>
                  <a:lnTo>
                    <a:pt x="860914" y="5960"/>
                  </a:lnTo>
                  <a:lnTo>
                    <a:pt x="813336" y="1504"/>
                  </a:lnTo>
                  <a:lnTo>
                    <a:pt x="764959" y="0"/>
                  </a:lnTo>
                  <a:close/>
                </a:path>
              </a:pathLst>
            </a:custGeom>
            <a:solidFill>
              <a:srgbClr val="A03B96"/>
            </a:solidFill>
          </p:spPr>
          <p:txBody>
            <a:bodyPr wrap="square" lIns="0" tIns="0" rIns="0" bIns="0" rtlCol="0"/>
            <a:lstStyle/>
            <a:p>
              <a:endParaRPr sz="1451"/>
            </a:p>
          </p:txBody>
        </p:sp>
        <p:pic>
          <p:nvPicPr>
            <p:cNvPr id="24" name="object 37">
              <a:extLst>
                <a:ext uri="{FF2B5EF4-FFF2-40B4-BE49-F238E27FC236}">
                  <a16:creationId xmlns:a16="http://schemas.microsoft.com/office/drawing/2014/main" id="{9F67CFEB-ED2C-BEB6-FD24-43E1C1A7895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"/>
            <a:stretch/>
          </p:blipFill>
          <p:spPr>
            <a:xfrm>
              <a:off x="4348033" y="5098884"/>
              <a:ext cx="1172179" cy="1172203"/>
            </a:xfrm>
            <a:prstGeom prst="ellipse">
              <a:avLst/>
            </a:prstGeom>
          </p:spPr>
        </p:pic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AEFEE7D0-C62B-FAC2-6FCA-C4125957C76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348021" y="5098884"/>
              <a:ext cx="1172203" cy="1172203"/>
            </a:xfrm>
            <a:prstGeom prst="ellipse">
              <a:avLst/>
            </a:prstGeom>
            <a:gradFill>
              <a:gsLst>
                <a:gs pos="0">
                  <a:srgbClr val="A03B96">
                    <a:alpha val="70000"/>
                  </a:srgbClr>
                </a:gs>
                <a:gs pos="100000">
                  <a:srgbClr val="A03B96">
                    <a:alpha val="0"/>
                  </a:srgbClr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51"/>
            </a:p>
          </p:txBody>
        </p:sp>
        <p:sp>
          <p:nvSpPr>
            <p:cNvPr id="26" name="[T2O] object 39">
              <a:extLst>
                <a:ext uri="{FF2B5EF4-FFF2-40B4-BE49-F238E27FC236}">
                  <a16:creationId xmlns:a16="http://schemas.microsoft.com/office/drawing/2014/main" id="{DBD99E15-B760-1084-DCDC-942775619667}"/>
                </a:ext>
              </a:extLst>
            </p:cNvPr>
            <p:cNvSpPr/>
            <p:nvPr/>
          </p:nvSpPr>
          <p:spPr>
            <a:xfrm>
              <a:off x="4568193" y="5912293"/>
              <a:ext cx="703877" cy="242466"/>
            </a:xfrm>
            <a:custGeom>
              <a:avLst/>
              <a:gdLst/>
              <a:ahLst/>
              <a:cxnLst/>
              <a:rect l="l" t="t" r="r" b="b"/>
              <a:pathLst>
                <a:path w="873329" h="300838">
                  <a:moveTo>
                    <a:pt x="605714" y="212446"/>
                  </a:moveTo>
                  <a:lnTo>
                    <a:pt x="605714" y="249479"/>
                  </a:lnTo>
                  <a:lnTo>
                    <a:pt x="625831" y="249479"/>
                  </a:lnTo>
                  <a:cubicBezTo>
                    <a:pt x="633248" y="249479"/>
                    <a:pt x="638887" y="247879"/>
                    <a:pt x="642747" y="244679"/>
                  </a:cubicBezTo>
                  <a:cubicBezTo>
                    <a:pt x="646608" y="241478"/>
                    <a:pt x="648539" y="236932"/>
                    <a:pt x="648539" y="231039"/>
                  </a:cubicBezTo>
                  <a:cubicBezTo>
                    <a:pt x="648539" y="225044"/>
                    <a:pt x="646608" y="220447"/>
                    <a:pt x="642747" y="217247"/>
                  </a:cubicBezTo>
                  <a:cubicBezTo>
                    <a:pt x="638887" y="214046"/>
                    <a:pt x="633248" y="212446"/>
                    <a:pt x="625831" y="212446"/>
                  </a:cubicBezTo>
                  <a:close/>
                  <a:moveTo>
                    <a:pt x="499339" y="211532"/>
                  </a:moveTo>
                  <a:cubicBezTo>
                    <a:pt x="493040" y="211532"/>
                    <a:pt x="487350" y="212979"/>
                    <a:pt x="482270" y="215875"/>
                  </a:cubicBezTo>
                  <a:cubicBezTo>
                    <a:pt x="477190" y="218771"/>
                    <a:pt x="473202" y="222809"/>
                    <a:pt x="470307" y="227991"/>
                  </a:cubicBezTo>
                  <a:cubicBezTo>
                    <a:pt x="467411" y="233172"/>
                    <a:pt x="465963" y="239065"/>
                    <a:pt x="465963" y="245669"/>
                  </a:cubicBezTo>
                  <a:cubicBezTo>
                    <a:pt x="465963" y="252273"/>
                    <a:pt x="467411" y="258166"/>
                    <a:pt x="470307" y="263348"/>
                  </a:cubicBezTo>
                  <a:cubicBezTo>
                    <a:pt x="473202" y="268529"/>
                    <a:pt x="477190" y="272568"/>
                    <a:pt x="482270" y="275463"/>
                  </a:cubicBezTo>
                  <a:cubicBezTo>
                    <a:pt x="487350" y="278359"/>
                    <a:pt x="493040" y="279807"/>
                    <a:pt x="499339" y="279807"/>
                  </a:cubicBezTo>
                  <a:cubicBezTo>
                    <a:pt x="505638" y="279807"/>
                    <a:pt x="511328" y="278359"/>
                    <a:pt x="516408" y="275463"/>
                  </a:cubicBezTo>
                  <a:cubicBezTo>
                    <a:pt x="521488" y="272568"/>
                    <a:pt x="525476" y="268529"/>
                    <a:pt x="528371" y="263348"/>
                  </a:cubicBezTo>
                  <a:cubicBezTo>
                    <a:pt x="531267" y="258166"/>
                    <a:pt x="532715" y="252273"/>
                    <a:pt x="532715" y="245669"/>
                  </a:cubicBezTo>
                  <a:cubicBezTo>
                    <a:pt x="532715" y="239065"/>
                    <a:pt x="531267" y="233172"/>
                    <a:pt x="528371" y="227991"/>
                  </a:cubicBezTo>
                  <a:cubicBezTo>
                    <a:pt x="525476" y="222809"/>
                    <a:pt x="521488" y="218771"/>
                    <a:pt x="516408" y="215875"/>
                  </a:cubicBezTo>
                  <a:cubicBezTo>
                    <a:pt x="511328" y="212979"/>
                    <a:pt x="505638" y="211532"/>
                    <a:pt x="499339" y="211532"/>
                  </a:cubicBezTo>
                  <a:close/>
                  <a:moveTo>
                    <a:pt x="365989" y="211532"/>
                  </a:moveTo>
                  <a:cubicBezTo>
                    <a:pt x="359690" y="211532"/>
                    <a:pt x="354000" y="212979"/>
                    <a:pt x="348920" y="215875"/>
                  </a:cubicBezTo>
                  <a:cubicBezTo>
                    <a:pt x="343840" y="218771"/>
                    <a:pt x="339852" y="222809"/>
                    <a:pt x="336957" y="227991"/>
                  </a:cubicBezTo>
                  <a:cubicBezTo>
                    <a:pt x="334061" y="233172"/>
                    <a:pt x="332613" y="239065"/>
                    <a:pt x="332613" y="245669"/>
                  </a:cubicBezTo>
                  <a:cubicBezTo>
                    <a:pt x="332613" y="252273"/>
                    <a:pt x="334061" y="258166"/>
                    <a:pt x="336957" y="263348"/>
                  </a:cubicBezTo>
                  <a:cubicBezTo>
                    <a:pt x="339852" y="268529"/>
                    <a:pt x="343840" y="272568"/>
                    <a:pt x="348920" y="275463"/>
                  </a:cubicBezTo>
                  <a:cubicBezTo>
                    <a:pt x="354000" y="278359"/>
                    <a:pt x="359690" y="279807"/>
                    <a:pt x="365989" y="279807"/>
                  </a:cubicBezTo>
                  <a:cubicBezTo>
                    <a:pt x="372288" y="279807"/>
                    <a:pt x="377978" y="278359"/>
                    <a:pt x="383058" y="275463"/>
                  </a:cubicBezTo>
                  <a:cubicBezTo>
                    <a:pt x="388138" y="272568"/>
                    <a:pt x="392126" y="268529"/>
                    <a:pt x="395021" y="263348"/>
                  </a:cubicBezTo>
                  <a:cubicBezTo>
                    <a:pt x="397917" y="258166"/>
                    <a:pt x="399365" y="252273"/>
                    <a:pt x="399365" y="245669"/>
                  </a:cubicBezTo>
                  <a:cubicBezTo>
                    <a:pt x="399365" y="239065"/>
                    <a:pt x="397917" y="233172"/>
                    <a:pt x="395021" y="227991"/>
                  </a:cubicBezTo>
                  <a:cubicBezTo>
                    <a:pt x="392126" y="222809"/>
                    <a:pt x="388138" y="218771"/>
                    <a:pt x="383058" y="215875"/>
                  </a:cubicBezTo>
                  <a:cubicBezTo>
                    <a:pt x="377978" y="212979"/>
                    <a:pt x="372288" y="211532"/>
                    <a:pt x="365989" y="211532"/>
                  </a:cubicBezTo>
                  <a:close/>
                  <a:moveTo>
                    <a:pt x="581025" y="192329"/>
                  </a:moveTo>
                  <a:lnTo>
                    <a:pt x="627203" y="192329"/>
                  </a:lnTo>
                  <a:cubicBezTo>
                    <a:pt x="636651" y="192329"/>
                    <a:pt x="644856" y="193904"/>
                    <a:pt x="651815" y="197054"/>
                  </a:cubicBezTo>
                  <a:cubicBezTo>
                    <a:pt x="658775" y="200203"/>
                    <a:pt x="664134" y="204674"/>
                    <a:pt x="667893" y="210465"/>
                  </a:cubicBezTo>
                  <a:cubicBezTo>
                    <a:pt x="671653" y="216256"/>
                    <a:pt x="673532" y="223114"/>
                    <a:pt x="673532" y="231039"/>
                  </a:cubicBezTo>
                  <a:cubicBezTo>
                    <a:pt x="673532" y="238862"/>
                    <a:pt x="671653" y="245695"/>
                    <a:pt x="667893" y="251537"/>
                  </a:cubicBezTo>
                  <a:cubicBezTo>
                    <a:pt x="664134" y="257379"/>
                    <a:pt x="658775" y="261849"/>
                    <a:pt x="651815" y="264948"/>
                  </a:cubicBezTo>
                  <a:cubicBezTo>
                    <a:pt x="644856" y="268047"/>
                    <a:pt x="636651" y="269596"/>
                    <a:pt x="627203" y="269596"/>
                  </a:cubicBezTo>
                  <a:lnTo>
                    <a:pt x="605714" y="269596"/>
                  </a:lnTo>
                  <a:lnTo>
                    <a:pt x="605714" y="299009"/>
                  </a:lnTo>
                  <a:lnTo>
                    <a:pt x="581025" y="299009"/>
                  </a:lnTo>
                  <a:close/>
                  <a:moveTo>
                    <a:pt x="219075" y="192329"/>
                  </a:moveTo>
                  <a:lnTo>
                    <a:pt x="243764" y="192329"/>
                  </a:lnTo>
                  <a:lnTo>
                    <a:pt x="243764" y="278892"/>
                  </a:lnTo>
                  <a:lnTo>
                    <a:pt x="297257" y="278892"/>
                  </a:lnTo>
                  <a:lnTo>
                    <a:pt x="297257" y="299009"/>
                  </a:lnTo>
                  <a:lnTo>
                    <a:pt x="219075" y="299009"/>
                  </a:lnTo>
                  <a:close/>
                  <a:moveTo>
                    <a:pt x="499339" y="190500"/>
                  </a:moveTo>
                  <a:cubicBezTo>
                    <a:pt x="510413" y="190500"/>
                    <a:pt x="520370" y="192888"/>
                    <a:pt x="529209" y="197663"/>
                  </a:cubicBezTo>
                  <a:cubicBezTo>
                    <a:pt x="538049" y="202438"/>
                    <a:pt x="545008" y="209017"/>
                    <a:pt x="550088" y="217399"/>
                  </a:cubicBezTo>
                  <a:cubicBezTo>
                    <a:pt x="555168" y="225781"/>
                    <a:pt x="557708" y="235204"/>
                    <a:pt x="557708" y="245669"/>
                  </a:cubicBezTo>
                  <a:cubicBezTo>
                    <a:pt x="557708" y="256134"/>
                    <a:pt x="555168" y="265557"/>
                    <a:pt x="550088" y="273939"/>
                  </a:cubicBezTo>
                  <a:cubicBezTo>
                    <a:pt x="545008" y="282321"/>
                    <a:pt x="538049" y="288900"/>
                    <a:pt x="529209" y="293675"/>
                  </a:cubicBezTo>
                  <a:cubicBezTo>
                    <a:pt x="520370" y="298450"/>
                    <a:pt x="510413" y="300838"/>
                    <a:pt x="499339" y="300838"/>
                  </a:cubicBezTo>
                  <a:cubicBezTo>
                    <a:pt x="488265" y="300838"/>
                    <a:pt x="478282" y="298450"/>
                    <a:pt x="469392" y="293675"/>
                  </a:cubicBezTo>
                  <a:cubicBezTo>
                    <a:pt x="460502" y="288900"/>
                    <a:pt x="453543" y="282321"/>
                    <a:pt x="448514" y="273939"/>
                  </a:cubicBezTo>
                  <a:cubicBezTo>
                    <a:pt x="443484" y="265557"/>
                    <a:pt x="440970" y="256134"/>
                    <a:pt x="440970" y="245669"/>
                  </a:cubicBezTo>
                  <a:cubicBezTo>
                    <a:pt x="440970" y="235204"/>
                    <a:pt x="443484" y="225781"/>
                    <a:pt x="448514" y="217399"/>
                  </a:cubicBezTo>
                  <a:cubicBezTo>
                    <a:pt x="453543" y="209017"/>
                    <a:pt x="460502" y="202438"/>
                    <a:pt x="469392" y="197663"/>
                  </a:cubicBezTo>
                  <a:cubicBezTo>
                    <a:pt x="478282" y="192888"/>
                    <a:pt x="488265" y="190500"/>
                    <a:pt x="499339" y="190500"/>
                  </a:cubicBezTo>
                  <a:close/>
                  <a:moveTo>
                    <a:pt x="365989" y="190500"/>
                  </a:moveTo>
                  <a:cubicBezTo>
                    <a:pt x="377063" y="190500"/>
                    <a:pt x="387020" y="192888"/>
                    <a:pt x="395859" y="197663"/>
                  </a:cubicBezTo>
                  <a:cubicBezTo>
                    <a:pt x="404699" y="202438"/>
                    <a:pt x="411658" y="209017"/>
                    <a:pt x="416738" y="217399"/>
                  </a:cubicBezTo>
                  <a:cubicBezTo>
                    <a:pt x="421818" y="225781"/>
                    <a:pt x="424358" y="235204"/>
                    <a:pt x="424358" y="245669"/>
                  </a:cubicBezTo>
                  <a:cubicBezTo>
                    <a:pt x="424358" y="256134"/>
                    <a:pt x="421818" y="265557"/>
                    <a:pt x="416738" y="273939"/>
                  </a:cubicBezTo>
                  <a:cubicBezTo>
                    <a:pt x="411658" y="282321"/>
                    <a:pt x="404699" y="288900"/>
                    <a:pt x="395859" y="293675"/>
                  </a:cubicBezTo>
                  <a:cubicBezTo>
                    <a:pt x="387020" y="298450"/>
                    <a:pt x="377063" y="300838"/>
                    <a:pt x="365989" y="300838"/>
                  </a:cubicBezTo>
                  <a:cubicBezTo>
                    <a:pt x="354915" y="300838"/>
                    <a:pt x="344932" y="298450"/>
                    <a:pt x="336042" y="293675"/>
                  </a:cubicBezTo>
                  <a:cubicBezTo>
                    <a:pt x="327152" y="288900"/>
                    <a:pt x="320193" y="282321"/>
                    <a:pt x="315164" y="273939"/>
                  </a:cubicBezTo>
                  <a:cubicBezTo>
                    <a:pt x="310134" y="265557"/>
                    <a:pt x="307620" y="256134"/>
                    <a:pt x="307620" y="245669"/>
                  </a:cubicBezTo>
                  <a:cubicBezTo>
                    <a:pt x="307620" y="235204"/>
                    <a:pt x="310134" y="225781"/>
                    <a:pt x="315164" y="217399"/>
                  </a:cubicBezTo>
                  <a:cubicBezTo>
                    <a:pt x="320193" y="209017"/>
                    <a:pt x="327152" y="202438"/>
                    <a:pt x="336042" y="197663"/>
                  </a:cubicBezTo>
                  <a:cubicBezTo>
                    <a:pt x="344932" y="192888"/>
                    <a:pt x="354915" y="190500"/>
                    <a:pt x="365989" y="190500"/>
                  </a:cubicBezTo>
                  <a:close/>
                  <a:moveTo>
                    <a:pt x="453162" y="63551"/>
                  </a:moveTo>
                  <a:lnTo>
                    <a:pt x="453162" y="89916"/>
                  </a:lnTo>
                  <a:lnTo>
                    <a:pt x="481965" y="89916"/>
                  </a:lnTo>
                  <a:cubicBezTo>
                    <a:pt x="488468" y="89916"/>
                    <a:pt x="493370" y="88850"/>
                    <a:pt x="496672" y="86716"/>
                  </a:cubicBezTo>
                  <a:cubicBezTo>
                    <a:pt x="499974" y="84582"/>
                    <a:pt x="501625" y="81280"/>
                    <a:pt x="501625" y="76810"/>
                  </a:cubicBezTo>
                  <a:cubicBezTo>
                    <a:pt x="501625" y="67971"/>
                    <a:pt x="495072" y="63551"/>
                    <a:pt x="481965" y="63551"/>
                  </a:cubicBezTo>
                  <a:close/>
                  <a:moveTo>
                    <a:pt x="588493" y="26061"/>
                  </a:moveTo>
                  <a:lnTo>
                    <a:pt x="571577" y="66904"/>
                  </a:lnTo>
                  <a:lnTo>
                    <a:pt x="605409" y="66904"/>
                  </a:lnTo>
                  <a:close/>
                  <a:moveTo>
                    <a:pt x="329489" y="22098"/>
                  </a:moveTo>
                  <a:lnTo>
                    <a:pt x="329489" y="88240"/>
                  </a:lnTo>
                  <a:lnTo>
                    <a:pt x="352044" y="88240"/>
                  </a:lnTo>
                  <a:cubicBezTo>
                    <a:pt x="362712" y="88240"/>
                    <a:pt x="371221" y="85268"/>
                    <a:pt x="377571" y="79325"/>
                  </a:cubicBezTo>
                  <a:cubicBezTo>
                    <a:pt x="383921" y="73381"/>
                    <a:pt x="387096" y="65329"/>
                    <a:pt x="387096" y="55169"/>
                  </a:cubicBezTo>
                  <a:cubicBezTo>
                    <a:pt x="387096" y="45009"/>
                    <a:pt x="383921" y="36957"/>
                    <a:pt x="377571" y="31014"/>
                  </a:cubicBezTo>
                  <a:cubicBezTo>
                    <a:pt x="371221" y="25070"/>
                    <a:pt x="362712" y="22098"/>
                    <a:pt x="352044" y="22098"/>
                  </a:cubicBezTo>
                  <a:close/>
                  <a:moveTo>
                    <a:pt x="453162" y="20422"/>
                  </a:moveTo>
                  <a:lnTo>
                    <a:pt x="453162" y="45568"/>
                  </a:lnTo>
                  <a:lnTo>
                    <a:pt x="477698" y="45568"/>
                  </a:lnTo>
                  <a:cubicBezTo>
                    <a:pt x="483794" y="45568"/>
                    <a:pt x="488417" y="44501"/>
                    <a:pt x="491567" y="42368"/>
                  </a:cubicBezTo>
                  <a:cubicBezTo>
                    <a:pt x="494716" y="40234"/>
                    <a:pt x="496291" y="37084"/>
                    <a:pt x="496291" y="32919"/>
                  </a:cubicBezTo>
                  <a:cubicBezTo>
                    <a:pt x="496291" y="28753"/>
                    <a:pt x="494716" y="25629"/>
                    <a:pt x="491567" y="23546"/>
                  </a:cubicBezTo>
                  <a:cubicBezTo>
                    <a:pt x="488417" y="21463"/>
                    <a:pt x="483794" y="20422"/>
                    <a:pt x="477698" y="20422"/>
                  </a:cubicBezTo>
                  <a:close/>
                  <a:moveTo>
                    <a:pt x="771525" y="1829"/>
                  </a:moveTo>
                  <a:lnTo>
                    <a:pt x="796062" y="1829"/>
                  </a:lnTo>
                  <a:lnTo>
                    <a:pt x="796062" y="51664"/>
                  </a:lnTo>
                  <a:lnTo>
                    <a:pt x="843306" y="1829"/>
                  </a:lnTo>
                  <a:lnTo>
                    <a:pt x="870738" y="1829"/>
                  </a:lnTo>
                  <a:lnTo>
                    <a:pt x="826542" y="49378"/>
                  </a:lnTo>
                  <a:lnTo>
                    <a:pt x="873329" y="108509"/>
                  </a:lnTo>
                  <a:lnTo>
                    <a:pt x="844525" y="108509"/>
                  </a:lnTo>
                  <a:lnTo>
                    <a:pt x="810387" y="66599"/>
                  </a:lnTo>
                  <a:lnTo>
                    <a:pt x="796062" y="81534"/>
                  </a:lnTo>
                  <a:lnTo>
                    <a:pt x="796062" y="108509"/>
                  </a:lnTo>
                  <a:lnTo>
                    <a:pt x="771525" y="108509"/>
                  </a:lnTo>
                  <a:close/>
                  <a:moveTo>
                    <a:pt x="576453" y="1829"/>
                  </a:moveTo>
                  <a:lnTo>
                    <a:pt x="600837" y="1829"/>
                  </a:lnTo>
                  <a:lnTo>
                    <a:pt x="648539" y="108509"/>
                  </a:lnTo>
                  <a:lnTo>
                    <a:pt x="622631" y="108509"/>
                  </a:lnTo>
                  <a:lnTo>
                    <a:pt x="613182" y="85649"/>
                  </a:lnTo>
                  <a:lnTo>
                    <a:pt x="563652" y="85649"/>
                  </a:lnTo>
                  <a:lnTo>
                    <a:pt x="554203" y="108509"/>
                  </a:lnTo>
                  <a:lnTo>
                    <a:pt x="528905" y="108509"/>
                  </a:lnTo>
                  <a:close/>
                  <a:moveTo>
                    <a:pt x="428625" y="1829"/>
                  </a:moveTo>
                  <a:lnTo>
                    <a:pt x="480746" y="1829"/>
                  </a:lnTo>
                  <a:cubicBezTo>
                    <a:pt x="493751" y="1829"/>
                    <a:pt x="503733" y="4318"/>
                    <a:pt x="510693" y="9297"/>
                  </a:cubicBezTo>
                  <a:cubicBezTo>
                    <a:pt x="517652" y="14275"/>
                    <a:pt x="521132" y="21032"/>
                    <a:pt x="521132" y="29566"/>
                  </a:cubicBezTo>
                  <a:cubicBezTo>
                    <a:pt x="521132" y="34748"/>
                    <a:pt x="519888" y="39370"/>
                    <a:pt x="517398" y="43434"/>
                  </a:cubicBezTo>
                  <a:cubicBezTo>
                    <a:pt x="514909" y="47498"/>
                    <a:pt x="511429" y="50699"/>
                    <a:pt x="506959" y="53036"/>
                  </a:cubicBezTo>
                  <a:cubicBezTo>
                    <a:pt x="513055" y="54966"/>
                    <a:pt x="517830" y="58192"/>
                    <a:pt x="521285" y="62713"/>
                  </a:cubicBezTo>
                  <a:cubicBezTo>
                    <a:pt x="524739" y="67234"/>
                    <a:pt x="526466" y="72797"/>
                    <a:pt x="526466" y="79401"/>
                  </a:cubicBezTo>
                  <a:cubicBezTo>
                    <a:pt x="526466" y="88748"/>
                    <a:pt x="522834" y="95936"/>
                    <a:pt x="515570" y="100965"/>
                  </a:cubicBezTo>
                  <a:cubicBezTo>
                    <a:pt x="508305" y="105995"/>
                    <a:pt x="497713" y="108509"/>
                    <a:pt x="483794" y="108509"/>
                  </a:cubicBezTo>
                  <a:lnTo>
                    <a:pt x="428625" y="108509"/>
                  </a:lnTo>
                  <a:close/>
                  <a:moveTo>
                    <a:pt x="304800" y="1829"/>
                  </a:moveTo>
                  <a:lnTo>
                    <a:pt x="353264" y="1829"/>
                  </a:lnTo>
                  <a:cubicBezTo>
                    <a:pt x="364846" y="1829"/>
                    <a:pt x="375082" y="4039"/>
                    <a:pt x="383972" y="8459"/>
                  </a:cubicBezTo>
                  <a:cubicBezTo>
                    <a:pt x="392862" y="12878"/>
                    <a:pt x="399771" y="19101"/>
                    <a:pt x="404699" y="27128"/>
                  </a:cubicBezTo>
                  <a:cubicBezTo>
                    <a:pt x="409626" y="35154"/>
                    <a:pt x="412090" y="44501"/>
                    <a:pt x="412090" y="55169"/>
                  </a:cubicBezTo>
                  <a:cubicBezTo>
                    <a:pt x="412090" y="65837"/>
                    <a:pt x="409626" y="75184"/>
                    <a:pt x="404699" y="83211"/>
                  </a:cubicBezTo>
                  <a:cubicBezTo>
                    <a:pt x="399771" y="91237"/>
                    <a:pt x="392862" y="97460"/>
                    <a:pt x="383972" y="101880"/>
                  </a:cubicBezTo>
                  <a:cubicBezTo>
                    <a:pt x="375082" y="106299"/>
                    <a:pt x="364846" y="108509"/>
                    <a:pt x="353264" y="108509"/>
                  </a:cubicBezTo>
                  <a:lnTo>
                    <a:pt x="304800" y="108509"/>
                  </a:lnTo>
                  <a:close/>
                  <a:moveTo>
                    <a:pt x="200025" y="1829"/>
                  </a:moveTo>
                  <a:lnTo>
                    <a:pt x="280645" y="1829"/>
                  </a:lnTo>
                  <a:lnTo>
                    <a:pt x="280645" y="21641"/>
                  </a:lnTo>
                  <a:lnTo>
                    <a:pt x="224562" y="21641"/>
                  </a:lnTo>
                  <a:lnTo>
                    <a:pt x="224562" y="44806"/>
                  </a:lnTo>
                  <a:lnTo>
                    <a:pt x="274092" y="44806"/>
                  </a:lnTo>
                  <a:lnTo>
                    <a:pt x="274092" y="64008"/>
                  </a:lnTo>
                  <a:lnTo>
                    <a:pt x="224562" y="64008"/>
                  </a:lnTo>
                  <a:lnTo>
                    <a:pt x="224562" y="88697"/>
                  </a:lnTo>
                  <a:lnTo>
                    <a:pt x="282626" y="88697"/>
                  </a:lnTo>
                  <a:lnTo>
                    <a:pt x="282626" y="108509"/>
                  </a:lnTo>
                  <a:lnTo>
                    <a:pt x="200025" y="108509"/>
                  </a:lnTo>
                  <a:close/>
                  <a:moveTo>
                    <a:pt x="95250" y="1829"/>
                  </a:moveTo>
                  <a:lnTo>
                    <a:pt x="175870" y="1829"/>
                  </a:lnTo>
                  <a:lnTo>
                    <a:pt x="175870" y="21641"/>
                  </a:lnTo>
                  <a:lnTo>
                    <a:pt x="119787" y="21641"/>
                  </a:lnTo>
                  <a:lnTo>
                    <a:pt x="119787" y="44806"/>
                  </a:lnTo>
                  <a:lnTo>
                    <a:pt x="169317" y="44806"/>
                  </a:lnTo>
                  <a:lnTo>
                    <a:pt x="169317" y="64008"/>
                  </a:lnTo>
                  <a:lnTo>
                    <a:pt x="119787" y="64008"/>
                  </a:lnTo>
                  <a:lnTo>
                    <a:pt x="119787" y="88697"/>
                  </a:lnTo>
                  <a:lnTo>
                    <a:pt x="177851" y="88697"/>
                  </a:lnTo>
                  <a:lnTo>
                    <a:pt x="177851" y="108509"/>
                  </a:lnTo>
                  <a:lnTo>
                    <a:pt x="95250" y="108509"/>
                  </a:lnTo>
                  <a:close/>
                  <a:moveTo>
                    <a:pt x="0" y="1829"/>
                  </a:moveTo>
                  <a:lnTo>
                    <a:pt x="80620" y="1829"/>
                  </a:lnTo>
                  <a:lnTo>
                    <a:pt x="80620" y="21641"/>
                  </a:lnTo>
                  <a:lnTo>
                    <a:pt x="24689" y="21641"/>
                  </a:lnTo>
                  <a:lnTo>
                    <a:pt x="24689" y="49835"/>
                  </a:lnTo>
                  <a:lnTo>
                    <a:pt x="74067" y="49835"/>
                  </a:lnTo>
                  <a:lnTo>
                    <a:pt x="74067" y="69647"/>
                  </a:lnTo>
                  <a:lnTo>
                    <a:pt x="24689" y="69647"/>
                  </a:lnTo>
                  <a:lnTo>
                    <a:pt x="24689" y="108509"/>
                  </a:lnTo>
                  <a:lnTo>
                    <a:pt x="0" y="108509"/>
                  </a:lnTo>
                  <a:close/>
                  <a:moveTo>
                    <a:pt x="708432" y="0"/>
                  </a:moveTo>
                  <a:cubicBezTo>
                    <a:pt x="717677" y="0"/>
                    <a:pt x="726034" y="1626"/>
                    <a:pt x="733502" y="4877"/>
                  </a:cubicBezTo>
                  <a:cubicBezTo>
                    <a:pt x="740969" y="8128"/>
                    <a:pt x="747243" y="12802"/>
                    <a:pt x="752323" y="18898"/>
                  </a:cubicBezTo>
                  <a:lnTo>
                    <a:pt x="736473" y="33528"/>
                  </a:lnTo>
                  <a:cubicBezTo>
                    <a:pt x="729260" y="25197"/>
                    <a:pt x="720319" y="21032"/>
                    <a:pt x="709651" y="21032"/>
                  </a:cubicBezTo>
                  <a:cubicBezTo>
                    <a:pt x="703047" y="21032"/>
                    <a:pt x="697154" y="22479"/>
                    <a:pt x="691973" y="25375"/>
                  </a:cubicBezTo>
                  <a:cubicBezTo>
                    <a:pt x="686791" y="28271"/>
                    <a:pt x="682752" y="32309"/>
                    <a:pt x="679857" y="37491"/>
                  </a:cubicBezTo>
                  <a:cubicBezTo>
                    <a:pt x="676961" y="42672"/>
                    <a:pt x="675513" y="48565"/>
                    <a:pt x="675513" y="55169"/>
                  </a:cubicBezTo>
                  <a:cubicBezTo>
                    <a:pt x="675513" y="61773"/>
                    <a:pt x="676961" y="67666"/>
                    <a:pt x="679857" y="72848"/>
                  </a:cubicBezTo>
                  <a:cubicBezTo>
                    <a:pt x="682752" y="78029"/>
                    <a:pt x="686791" y="82068"/>
                    <a:pt x="691973" y="84963"/>
                  </a:cubicBezTo>
                  <a:cubicBezTo>
                    <a:pt x="697154" y="87859"/>
                    <a:pt x="703047" y="89307"/>
                    <a:pt x="709651" y="89307"/>
                  </a:cubicBezTo>
                  <a:cubicBezTo>
                    <a:pt x="720319" y="89307"/>
                    <a:pt x="729260" y="85090"/>
                    <a:pt x="736473" y="76658"/>
                  </a:cubicBezTo>
                  <a:lnTo>
                    <a:pt x="752323" y="91288"/>
                  </a:lnTo>
                  <a:cubicBezTo>
                    <a:pt x="747243" y="97486"/>
                    <a:pt x="740944" y="102210"/>
                    <a:pt x="733425" y="105461"/>
                  </a:cubicBezTo>
                  <a:cubicBezTo>
                    <a:pt x="725907" y="108712"/>
                    <a:pt x="717525" y="110338"/>
                    <a:pt x="708279" y="110338"/>
                  </a:cubicBezTo>
                  <a:cubicBezTo>
                    <a:pt x="697408" y="110338"/>
                    <a:pt x="687578" y="107976"/>
                    <a:pt x="678790" y="103251"/>
                  </a:cubicBezTo>
                  <a:cubicBezTo>
                    <a:pt x="670002" y="98527"/>
                    <a:pt x="663093" y="91974"/>
                    <a:pt x="658064" y="83592"/>
                  </a:cubicBezTo>
                  <a:cubicBezTo>
                    <a:pt x="653034" y="75210"/>
                    <a:pt x="650520" y="65736"/>
                    <a:pt x="650520" y="55169"/>
                  </a:cubicBezTo>
                  <a:cubicBezTo>
                    <a:pt x="650520" y="44603"/>
                    <a:pt x="653034" y="35129"/>
                    <a:pt x="658064" y="26747"/>
                  </a:cubicBezTo>
                  <a:cubicBezTo>
                    <a:pt x="663093" y="18365"/>
                    <a:pt x="670002" y="11811"/>
                    <a:pt x="678790" y="7087"/>
                  </a:cubicBezTo>
                  <a:cubicBezTo>
                    <a:pt x="687578" y="2363"/>
                    <a:pt x="697459" y="0"/>
                    <a:pt x="708432" y="0"/>
                  </a:cubicBezTo>
                  <a:close/>
                </a:path>
              </a:pathLst>
            </a:custGeom>
            <a:solidFill>
              <a:schemeClr val="bg1"/>
            </a:solidFill>
            <a:ln w="25400" cap="flat" cmpd="sng" algn="ctr">
              <a:noFill/>
              <a:prstDash val="solid"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3698" tIns="36849" rIns="73698" bIns="36849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</a:pPr>
              <a:endParaRPr lang="en-GB" sz="1451" dirty="0"/>
            </a:p>
          </p:txBody>
        </p:sp>
      </p:grpSp>
    </p:spTree>
    <p:extLst>
      <p:ext uri="{BB962C8B-B14F-4D97-AF65-F5344CB8AC3E}">
        <p14:creationId xmlns:p14="http://schemas.microsoft.com/office/powerpoint/2010/main" val="5909464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02679F6-3AA4-B798-3A54-53AA4180BE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accent2"/>
                </a:solidFill>
              </a:rPr>
              <a:t>Question 4. </a:t>
            </a:r>
            <a:r>
              <a:rPr lang="en-GB" dirty="0"/>
              <a:t>What are we Going to do About it?</a:t>
            </a:r>
          </a:p>
        </p:txBody>
      </p:sp>
      <p:sp>
        <p:nvSpPr>
          <p:cNvPr id="28" name="Textfeld 38">
            <a:extLst>
              <a:ext uri="{FF2B5EF4-FFF2-40B4-BE49-F238E27FC236}">
                <a16:creationId xmlns:a16="http://schemas.microsoft.com/office/drawing/2014/main" id="{A924FAE1-18F6-4E5A-FD26-F9691454BDAB}"/>
              </a:ext>
            </a:extLst>
          </p:cNvPr>
          <p:cNvSpPr txBox="1"/>
          <p:nvPr/>
        </p:nvSpPr>
        <p:spPr>
          <a:xfrm>
            <a:off x="762213" y="1773238"/>
            <a:ext cx="3384000" cy="2178934"/>
          </a:xfrm>
          <a:prstGeom prst="rect">
            <a:avLst/>
          </a:prstGeom>
          <a:solidFill>
            <a:srgbClr val="990099">
              <a:alpha val="10000"/>
            </a:srgbClr>
          </a:solidFill>
        </p:spPr>
        <p:txBody>
          <a:bodyPr wrap="square" lIns="144000" tIns="756000" rIns="144000" bIns="36000" rtlCol="0" anchor="t" anchorCtr="0">
            <a:noAutofit/>
          </a:bodyPr>
          <a:lstStyle/>
          <a:p>
            <a:pPr algn="ctr">
              <a:buClr>
                <a:srgbClr val="EE1C25"/>
              </a:buClr>
              <a:buSzPct val="100000"/>
            </a:pPr>
            <a:r>
              <a:rPr lang="en-GB" sz="1600" dirty="0">
                <a:ea typeface="Gotham Bold" charset="0"/>
                <a:cs typeface="Gotham Bold" charset="0"/>
              </a:rPr>
              <a:t>Creative brainstorming</a:t>
            </a: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97C28B65-500B-A49E-E3B6-ED2FC60CBAB3}"/>
              </a:ext>
            </a:extLst>
          </p:cNvPr>
          <p:cNvGrpSpPr/>
          <p:nvPr/>
        </p:nvGrpSpPr>
        <p:grpSpPr>
          <a:xfrm>
            <a:off x="762213" y="4211632"/>
            <a:ext cx="10663026" cy="1776919"/>
            <a:chOff x="762213" y="4144125"/>
            <a:chExt cx="10663026" cy="1776919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12708F2-FA9B-96EC-E3B5-007E9AD07E05}"/>
                </a:ext>
              </a:extLst>
            </p:cNvPr>
            <p:cNvSpPr/>
            <p:nvPr/>
          </p:nvSpPr>
          <p:spPr>
            <a:xfrm>
              <a:off x="765542" y="4608514"/>
              <a:ext cx="2610000" cy="392400"/>
            </a:xfrm>
            <a:prstGeom prst="rect">
              <a:avLst/>
            </a:prstGeom>
            <a:solidFill>
              <a:srgbClr val="990099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46800" bIns="46800" rtlCol="0" anchor="ctr"/>
            <a:lstStyle/>
            <a:p>
              <a:pPr algn="ctr"/>
              <a:r>
                <a:rPr lang="en-GB" sz="1600" dirty="0">
                  <a:solidFill>
                    <a:schemeClr val="bg1"/>
                  </a:solidFill>
                  <a:ea typeface="Gotham Book" charset="0"/>
                  <a:cs typeface="Gotham Book" charset="0"/>
                </a:rPr>
                <a:t>WHAT - IDEA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63C9886-EBDA-5C2B-56AF-391E311CFEED}"/>
                </a:ext>
              </a:extLst>
            </p:cNvPr>
            <p:cNvSpPr/>
            <p:nvPr/>
          </p:nvSpPr>
          <p:spPr>
            <a:xfrm>
              <a:off x="3448774" y="4608514"/>
              <a:ext cx="2610000" cy="392400"/>
            </a:xfrm>
            <a:prstGeom prst="rect">
              <a:avLst/>
            </a:prstGeom>
            <a:solidFill>
              <a:srgbClr val="990099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46800" bIns="46800" rtlCol="0" anchor="ctr"/>
            <a:lstStyle/>
            <a:p>
              <a:pPr algn="ctr"/>
              <a:r>
                <a:rPr lang="en-GB" sz="1600" dirty="0">
                  <a:solidFill>
                    <a:schemeClr val="bg1"/>
                  </a:solidFill>
                  <a:ea typeface="Gotham Book" charset="0"/>
                  <a:cs typeface="Gotham Book" charset="0"/>
                </a:rPr>
                <a:t>HOW - ACTION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D81290F-DE7A-07AC-23D4-CE19ED5117D8}"/>
                </a:ext>
              </a:extLst>
            </p:cNvPr>
            <p:cNvSpPr/>
            <p:nvPr/>
          </p:nvSpPr>
          <p:spPr>
            <a:xfrm>
              <a:off x="6132006" y="4608514"/>
              <a:ext cx="2610000" cy="392400"/>
            </a:xfrm>
            <a:prstGeom prst="rect">
              <a:avLst/>
            </a:prstGeom>
            <a:solidFill>
              <a:srgbClr val="990099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46800" bIns="46800" rtlCol="0" anchor="ctr"/>
            <a:lstStyle/>
            <a:p>
              <a:pPr algn="ctr"/>
              <a:r>
                <a:rPr lang="en-GB" sz="1600" dirty="0">
                  <a:solidFill>
                    <a:schemeClr val="bg1"/>
                  </a:solidFill>
                  <a:ea typeface="Gotham Book" charset="0"/>
                  <a:cs typeface="Gotham Book" charset="0"/>
                </a:rPr>
                <a:t>WHO - OWNER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CF86CCD-0BB2-8363-F46D-713DDA40A4CE}"/>
                </a:ext>
              </a:extLst>
            </p:cNvPr>
            <p:cNvSpPr/>
            <p:nvPr/>
          </p:nvSpPr>
          <p:spPr>
            <a:xfrm>
              <a:off x="8815239" y="4608514"/>
              <a:ext cx="2610000" cy="392400"/>
            </a:xfrm>
            <a:prstGeom prst="rect">
              <a:avLst/>
            </a:prstGeom>
            <a:solidFill>
              <a:srgbClr val="990099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46800" bIns="46800" rtlCol="0" anchor="ctr"/>
            <a:lstStyle/>
            <a:p>
              <a:pPr algn="ctr"/>
              <a:r>
                <a:rPr lang="en-GB" sz="1600" dirty="0">
                  <a:solidFill>
                    <a:schemeClr val="bg1"/>
                  </a:solidFill>
                  <a:ea typeface="Gotham Book" charset="0"/>
                  <a:cs typeface="Gotham Book" charset="0"/>
                </a:rPr>
                <a:t>WHEN - DEADLINE</a:t>
              </a:r>
            </a:p>
          </p:txBody>
        </p:sp>
        <p:sp>
          <p:nvSpPr>
            <p:cNvPr id="15" name="Textfeld 6">
              <a:extLst>
                <a:ext uri="{FF2B5EF4-FFF2-40B4-BE49-F238E27FC236}">
                  <a16:creationId xmlns:a16="http://schemas.microsoft.com/office/drawing/2014/main" id="{DD34EA89-B31D-47A6-62DA-E49F2CCF1224}"/>
                </a:ext>
              </a:extLst>
            </p:cNvPr>
            <p:cNvSpPr txBox="1"/>
            <p:nvPr/>
          </p:nvSpPr>
          <p:spPr>
            <a:xfrm>
              <a:off x="765544" y="4144125"/>
              <a:ext cx="10659694" cy="396724"/>
            </a:xfrm>
            <a:prstGeom prst="rect">
              <a:avLst/>
            </a:prstGeom>
            <a:solidFill>
              <a:srgbClr val="990099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en-US" sz="1600" dirty="0">
                  <a:solidFill>
                    <a:schemeClr val="bg1"/>
                  </a:solidFill>
                  <a:ea typeface="Gotham Book" charset="0"/>
                  <a:cs typeface="Gotham Book" charset="0"/>
                </a:rPr>
                <a:t>ACTION PLAN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A80DA57D-01FD-5306-C362-DEBD0C0CFB4B}"/>
                </a:ext>
              </a:extLst>
            </p:cNvPr>
            <p:cNvSpPr/>
            <p:nvPr/>
          </p:nvSpPr>
          <p:spPr>
            <a:xfrm>
              <a:off x="762213" y="5068579"/>
              <a:ext cx="2610000" cy="392400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46800" bIns="46800" rtlCol="0" anchor="ctr"/>
            <a:lstStyle/>
            <a:p>
              <a:pPr algn="ctr"/>
              <a:endParaRPr lang="en-GB" sz="1400" dirty="0">
                <a:solidFill>
                  <a:schemeClr val="tx1"/>
                </a:solidFill>
                <a:ea typeface="Gotham Book" charset="0"/>
                <a:cs typeface="Gotham Book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A1880AAE-3DE4-21C8-4DE3-8583E4605E3D}"/>
                </a:ext>
              </a:extLst>
            </p:cNvPr>
            <p:cNvSpPr/>
            <p:nvPr/>
          </p:nvSpPr>
          <p:spPr>
            <a:xfrm>
              <a:off x="3446555" y="5068579"/>
              <a:ext cx="2610000" cy="392400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46800" bIns="46800" rtlCol="0" anchor="ctr"/>
            <a:lstStyle/>
            <a:p>
              <a:pPr algn="ctr"/>
              <a:endParaRPr lang="fi-FI" sz="1400" dirty="0">
                <a:solidFill>
                  <a:schemeClr val="tx1"/>
                </a:solidFill>
                <a:ea typeface="Gotham Book" charset="0"/>
                <a:cs typeface="Gotham Book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D5655115-F6E1-331E-D9A9-124FAE4B1C3B}"/>
                </a:ext>
              </a:extLst>
            </p:cNvPr>
            <p:cNvSpPr/>
            <p:nvPr/>
          </p:nvSpPr>
          <p:spPr>
            <a:xfrm>
              <a:off x="6130897" y="5068579"/>
              <a:ext cx="2610000" cy="392400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46800" bIns="46800" rtlCol="0" anchor="ctr"/>
            <a:lstStyle/>
            <a:p>
              <a:pPr algn="ctr"/>
              <a:endParaRPr lang="fi-FI" sz="1400" dirty="0">
                <a:solidFill>
                  <a:schemeClr val="tx1"/>
                </a:solidFill>
                <a:ea typeface="Gotham Book" charset="0"/>
                <a:cs typeface="Gotham Book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17123D06-53FF-39F0-A9FF-DCE26CB80E0A}"/>
                </a:ext>
              </a:extLst>
            </p:cNvPr>
            <p:cNvSpPr/>
            <p:nvPr/>
          </p:nvSpPr>
          <p:spPr>
            <a:xfrm>
              <a:off x="8815239" y="5068579"/>
              <a:ext cx="2610000" cy="392400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46800" bIns="46800" rtlCol="0" anchor="ctr"/>
            <a:lstStyle/>
            <a:p>
              <a:pPr algn="ctr"/>
              <a:endParaRPr lang="fi-FI" sz="1400" dirty="0">
                <a:solidFill>
                  <a:schemeClr val="tx1"/>
                </a:solidFill>
                <a:ea typeface="Gotham Book" charset="0"/>
                <a:cs typeface="Gotham Book" charset="0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C81F8A31-A9D3-FA46-EF10-EE08E5A58FA6}"/>
                </a:ext>
              </a:extLst>
            </p:cNvPr>
            <p:cNvSpPr/>
            <p:nvPr/>
          </p:nvSpPr>
          <p:spPr>
            <a:xfrm>
              <a:off x="762213" y="5528644"/>
              <a:ext cx="2610000" cy="392400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46800" bIns="46800" rtlCol="0" anchor="ctr"/>
            <a:lstStyle/>
            <a:p>
              <a:pPr algn="ctr"/>
              <a:endParaRPr lang="en-GB" sz="1400" dirty="0">
                <a:solidFill>
                  <a:schemeClr val="tx1"/>
                </a:solidFill>
                <a:ea typeface="Gotham Book" charset="0"/>
                <a:cs typeface="Gotham Book" charset="0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B0866F22-287E-93EB-59E2-220A736270E2}"/>
                </a:ext>
              </a:extLst>
            </p:cNvPr>
            <p:cNvSpPr/>
            <p:nvPr/>
          </p:nvSpPr>
          <p:spPr>
            <a:xfrm>
              <a:off x="3446555" y="5528644"/>
              <a:ext cx="2610000" cy="392400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46800" bIns="46800" rtlCol="0" anchor="ctr"/>
            <a:lstStyle/>
            <a:p>
              <a:pPr algn="ctr"/>
              <a:endParaRPr lang="fi-FI" sz="1400" dirty="0">
                <a:solidFill>
                  <a:schemeClr val="tx1"/>
                </a:solidFill>
                <a:ea typeface="Gotham Book" charset="0"/>
                <a:cs typeface="Gotham Book" charset="0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39EB0207-4AA2-C59D-191F-C812D63A90E3}"/>
                </a:ext>
              </a:extLst>
            </p:cNvPr>
            <p:cNvSpPr/>
            <p:nvPr/>
          </p:nvSpPr>
          <p:spPr>
            <a:xfrm>
              <a:off x="6130897" y="5528644"/>
              <a:ext cx="2610000" cy="392400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46800" bIns="46800" rtlCol="0" anchor="ctr"/>
            <a:lstStyle/>
            <a:p>
              <a:pPr algn="ctr"/>
              <a:endParaRPr lang="fi-FI" sz="1400" dirty="0">
                <a:solidFill>
                  <a:schemeClr val="tx1"/>
                </a:solidFill>
                <a:ea typeface="Gotham Book" charset="0"/>
                <a:cs typeface="Gotham Book" charset="0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8BC5254D-21BB-B782-4A5D-D9515C13CEC1}"/>
                </a:ext>
              </a:extLst>
            </p:cNvPr>
            <p:cNvSpPr/>
            <p:nvPr/>
          </p:nvSpPr>
          <p:spPr>
            <a:xfrm>
              <a:off x="8815239" y="5528644"/>
              <a:ext cx="2610000" cy="392400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46800" bIns="46800" rtlCol="0" anchor="ctr"/>
            <a:lstStyle/>
            <a:p>
              <a:pPr algn="ctr"/>
              <a:endParaRPr lang="fi-FI" sz="1400" dirty="0">
                <a:solidFill>
                  <a:schemeClr val="tx1"/>
                </a:solidFill>
                <a:ea typeface="Gotham Book" charset="0"/>
                <a:cs typeface="Gotham Book" charset="0"/>
              </a:endParaRPr>
            </a:p>
          </p:txBody>
        </p:sp>
      </p:grpSp>
      <p:sp>
        <p:nvSpPr>
          <p:cNvPr id="45" name="Textfeld 38">
            <a:extLst>
              <a:ext uri="{FF2B5EF4-FFF2-40B4-BE49-F238E27FC236}">
                <a16:creationId xmlns:a16="http://schemas.microsoft.com/office/drawing/2014/main" id="{44B01D51-2596-F757-889E-5D8A18AB32BB}"/>
              </a:ext>
            </a:extLst>
          </p:cNvPr>
          <p:cNvSpPr txBox="1"/>
          <p:nvPr/>
        </p:nvSpPr>
        <p:spPr>
          <a:xfrm>
            <a:off x="4401726" y="1773238"/>
            <a:ext cx="3384000" cy="2178934"/>
          </a:xfrm>
          <a:prstGeom prst="rect">
            <a:avLst/>
          </a:prstGeom>
          <a:solidFill>
            <a:srgbClr val="990099">
              <a:alpha val="10000"/>
            </a:srgbClr>
          </a:solidFill>
        </p:spPr>
        <p:txBody>
          <a:bodyPr wrap="square" lIns="144000" tIns="756000" rIns="144000" bIns="36000" rtlCol="0" anchor="t" anchorCtr="0">
            <a:noAutofit/>
          </a:bodyPr>
          <a:lstStyle/>
          <a:p>
            <a:pPr algn="ctr">
              <a:buClr>
                <a:srgbClr val="EE1C25"/>
              </a:buClr>
              <a:buSzPct val="100000"/>
            </a:pPr>
            <a:r>
              <a:rPr lang="en-GB" sz="1600" dirty="0">
                <a:ea typeface="Gotham Bold" charset="0"/>
                <a:cs typeface="Gotham Bold" charset="0"/>
              </a:rPr>
              <a:t>Transform ideas into recommendations to improve future performance (avoid previous faults &amp; leverage strengths)</a:t>
            </a:r>
          </a:p>
          <a:p>
            <a:pPr algn="ctr">
              <a:buClr>
                <a:srgbClr val="EE1C25"/>
              </a:buClr>
              <a:buSzPct val="100000"/>
            </a:pPr>
            <a:endParaRPr lang="en-GB" sz="1600" dirty="0">
              <a:ea typeface="Gotham Bold" charset="0"/>
              <a:cs typeface="Gotham Bold" charset="0"/>
            </a:endParaRPr>
          </a:p>
        </p:txBody>
      </p:sp>
      <p:sp>
        <p:nvSpPr>
          <p:cNvPr id="46" name="Textfeld 38">
            <a:extLst>
              <a:ext uri="{FF2B5EF4-FFF2-40B4-BE49-F238E27FC236}">
                <a16:creationId xmlns:a16="http://schemas.microsoft.com/office/drawing/2014/main" id="{8D39B66D-F0D9-8CE6-5758-DCC37326D053}"/>
              </a:ext>
            </a:extLst>
          </p:cNvPr>
          <p:cNvSpPr txBox="1"/>
          <p:nvPr/>
        </p:nvSpPr>
        <p:spPr>
          <a:xfrm>
            <a:off x="8041238" y="1773238"/>
            <a:ext cx="3384000" cy="2178934"/>
          </a:xfrm>
          <a:prstGeom prst="rect">
            <a:avLst/>
          </a:prstGeom>
          <a:solidFill>
            <a:srgbClr val="990099">
              <a:alpha val="10000"/>
            </a:srgbClr>
          </a:solidFill>
        </p:spPr>
        <p:txBody>
          <a:bodyPr wrap="square" lIns="144000" tIns="756000" rIns="144000" bIns="36000" rtlCol="0" anchor="t" anchorCtr="0">
            <a:noAutofit/>
          </a:bodyPr>
          <a:lstStyle/>
          <a:p>
            <a:pPr algn="ctr">
              <a:buClr>
                <a:srgbClr val="EE1C25"/>
              </a:buClr>
              <a:buSzPct val="100000"/>
            </a:pPr>
            <a:r>
              <a:rPr lang="en-GB" sz="1600" dirty="0">
                <a:ea typeface="Gotham Bold" charset="0"/>
                <a:cs typeface="Gotham Bold" charset="0"/>
              </a:rPr>
              <a:t>Identify timing and owners for </a:t>
            </a:r>
            <a:br>
              <a:rPr lang="en-GB" sz="1600" dirty="0">
                <a:ea typeface="Gotham Bold" charset="0"/>
                <a:cs typeface="Gotham Bold" charset="0"/>
              </a:rPr>
            </a:br>
            <a:r>
              <a:rPr lang="en-GB" sz="1600" dirty="0">
                <a:ea typeface="Gotham Bold" charset="0"/>
                <a:cs typeface="Gotham Bold" charset="0"/>
              </a:rPr>
              <a:t>each action to be implemented</a:t>
            </a:r>
          </a:p>
          <a:p>
            <a:pPr algn="ctr">
              <a:buClr>
                <a:srgbClr val="EE1C25"/>
              </a:buClr>
              <a:buSzPct val="100000"/>
            </a:pPr>
            <a:endParaRPr lang="en-GB" sz="1600" dirty="0">
              <a:ea typeface="Gotham Bold" charset="0"/>
              <a:cs typeface="Gotham Bold" charset="0"/>
            </a:endParaRP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59A63150-D5A8-3FC8-2480-3A8C2263F3BC}"/>
              </a:ext>
            </a:extLst>
          </p:cNvPr>
          <p:cNvGrpSpPr>
            <a:grpSpLocks noChangeAspect="1"/>
          </p:cNvGrpSpPr>
          <p:nvPr/>
        </p:nvGrpSpPr>
        <p:grpSpPr>
          <a:xfrm>
            <a:off x="11172988" y="172712"/>
            <a:ext cx="792000" cy="792000"/>
            <a:chOff x="4317426" y="5068277"/>
            <a:chExt cx="1233416" cy="1233416"/>
          </a:xfrm>
        </p:grpSpPr>
        <p:sp>
          <p:nvSpPr>
            <p:cNvPr id="59" name="object 36">
              <a:extLst>
                <a:ext uri="{FF2B5EF4-FFF2-40B4-BE49-F238E27FC236}">
                  <a16:creationId xmlns:a16="http://schemas.microsoft.com/office/drawing/2014/main" id="{72C01F48-047A-85AD-4F27-11557BDA73AC}"/>
                </a:ext>
              </a:extLst>
            </p:cNvPr>
            <p:cNvSpPr/>
            <p:nvPr/>
          </p:nvSpPr>
          <p:spPr>
            <a:xfrm>
              <a:off x="4317426" y="5068277"/>
              <a:ext cx="1233416" cy="1233416"/>
            </a:xfrm>
            <a:custGeom>
              <a:avLst/>
              <a:gdLst/>
              <a:ahLst/>
              <a:cxnLst/>
              <a:rect l="l" t="t" r="r" b="b"/>
              <a:pathLst>
                <a:path w="1530350" h="1530350">
                  <a:moveTo>
                    <a:pt x="764959" y="0"/>
                  </a:moveTo>
                  <a:lnTo>
                    <a:pt x="716581" y="1504"/>
                  </a:lnTo>
                  <a:lnTo>
                    <a:pt x="669003" y="5960"/>
                  </a:lnTo>
                  <a:lnTo>
                    <a:pt x="622315" y="13275"/>
                  </a:lnTo>
                  <a:lnTo>
                    <a:pt x="576605" y="23362"/>
                  </a:lnTo>
                  <a:lnTo>
                    <a:pt x="531963" y="36130"/>
                  </a:lnTo>
                  <a:lnTo>
                    <a:pt x="488480" y="51490"/>
                  </a:lnTo>
                  <a:lnTo>
                    <a:pt x="446245" y="69351"/>
                  </a:lnTo>
                  <a:lnTo>
                    <a:pt x="405346" y="89626"/>
                  </a:lnTo>
                  <a:lnTo>
                    <a:pt x="365875" y="112223"/>
                  </a:lnTo>
                  <a:lnTo>
                    <a:pt x="327920" y="137054"/>
                  </a:lnTo>
                  <a:lnTo>
                    <a:pt x="291571" y="164028"/>
                  </a:lnTo>
                  <a:lnTo>
                    <a:pt x="256918" y="193057"/>
                  </a:lnTo>
                  <a:lnTo>
                    <a:pt x="224050" y="224050"/>
                  </a:lnTo>
                  <a:lnTo>
                    <a:pt x="193057" y="256918"/>
                  </a:lnTo>
                  <a:lnTo>
                    <a:pt x="164028" y="291571"/>
                  </a:lnTo>
                  <a:lnTo>
                    <a:pt x="137054" y="327920"/>
                  </a:lnTo>
                  <a:lnTo>
                    <a:pt x="112223" y="365875"/>
                  </a:lnTo>
                  <a:lnTo>
                    <a:pt x="89626" y="405346"/>
                  </a:lnTo>
                  <a:lnTo>
                    <a:pt x="69351" y="446245"/>
                  </a:lnTo>
                  <a:lnTo>
                    <a:pt x="51490" y="488480"/>
                  </a:lnTo>
                  <a:lnTo>
                    <a:pt x="36130" y="531963"/>
                  </a:lnTo>
                  <a:lnTo>
                    <a:pt x="23362" y="576605"/>
                  </a:lnTo>
                  <a:lnTo>
                    <a:pt x="13275" y="622315"/>
                  </a:lnTo>
                  <a:lnTo>
                    <a:pt x="5960" y="669003"/>
                  </a:lnTo>
                  <a:lnTo>
                    <a:pt x="1504" y="716581"/>
                  </a:lnTo>
                  <a:lnTo>
                    <a:pt x="0" y="764959"/>
                  </a:lnTo>
                  <a:lnTo>
                    <a:pt x="1504" y="813336"/>
                  </a:lnTo>
                  <a:lnTo>
                    <a:pt x="5960" y="860914"/>
                  </a:lnTo>
                  <a:lnTo>
                    <a:pt x="13275" y="907603"/>
                  </a:lnTo>
                  <a:lnTo>
                    <a:pt x="23362" y="953312"/>
                  </a:lnTo>
                  <a:lnTo>
                    <a:pt x="36130" y="997954"/>
                  </a:lnTo>
                  <a:lnTo>
                    <a:pt x="51490" y="1041437"/>
                  </a:lnTo>
                  <a:lnTo>
                    <a:pt x="69351" y="1083673"/>
                  </a:lnTo>
                  <a:lnTo>
                    <a:pt x="89626" y="1124571"/>
                  </a:lnTo>
                  <a:lnTo>
                    <a:pt x="112223" y="1164042"/>
                  </a:lnTo>
                  <a:lnTo>
                    <a:pt x="137054" y="1201997"/>
                  </a:lnTo>
                  <a:lnTo>
                    <a:pt x="164028" y="1238346"/>
                  </a:lnTo>
                  <a:lnTo>
                    <a:pt x="193057" y="1273000"/>
                  </a:lnTo>
                  <a:lnTo>
                    <a:pt x="224050" y="1305867"/>
                  </a:lnTo>
                  <a:lnTo>
                    <a:pt x="256918" y="1336860"/>
                  </a:lnTo>
                  <a:lnTo>
                    <a:pt x="291571" y="1365889"/>
                  </a:lnTo>
                  <a:lnTo>
                    <a:pt x="327920" y="1392863"/>
                  </a:lnTo>
                  <a:lnTo>
                    <a:pt x="365875" y="1417694"/>
                  </a:lnTo>
                  <a:lnTo>
                    <a:pt x="405346" y="1440291"/>
                  </a:lnTo>
                  <a:lnTo>
                    <a:pt x="446245" y="1460566"/>
                  </a:lnTo>
                  <a:lnTo>
                    <a:pt x="488480" y="1478428"/>
                  </a:lnTo>
                  <a:lnTo>
                    <a:pt x="531963" y="1493787"/>
                  </a:lnTo>
                  <a:lnTo>
                    <a:pt x="576605" y="1506555"/>
                  </a:lnTo>
                  <a:lnTo>
                    <a:pt x="622315" y="1516642"/>
                  </a:lnTo>
                  <a:lnTo>
                    <a:pt x="669003" y="1523958"/>
                  </a:lnTo>
                  <a:lnTo>
                    <a:pt x="716581" y="1528413"/>
                  </a:lnTo>
                  <a:lnTo>
                    <a:pt x="764959" y="1529918"/>
                  </a:lnTo>
                  <a:lnTo>
                    <a:pt x="813336" y="1528413"/>
                  </a:lnTo>
                  <a:lnTo>
                    <a:pt x="860914" y="1523958"/>
                  </a:lnTo>
                  <a:lnTo>
                    <a:pt x="907603" y="1516642"/>
                  </a:lnTo>
                  <a:lnTo>
                    <a:pt x="953312" y="1506555"/>
                  </a:lnTo>
                  <a:lnTo>
                    <a:pt x="997954" y="1493787"/>
                  </a:lnTo>
                  <a:lnTo>
                    <a:pt x="1041437" y="1478428"/>
                  </a:lnTo>
                  <a:lnTo>
                    <a:pt x="1083673" y="1460566"/>
                  </a:lnTo>
                  <a:lnTo>
                    <a:pt x="1124571" y="1440291"/>
                  </a:lnTo>
                  <a:lnTo>
                    <a:pt x="1164042" y="1417694"/>
                  </a:lnTo>
                  <a:lnTo>
                    <a:pt x="1201997" y="1392863"/>
                  </a:lnTo>
                  <a:lnTo>
                    <a:pt x="1238346" y="1365889"/>
                  </a:lnTo>
                  <a:lnTo>
                    <a:pt x="1273000" y="1336860"/>
                  </a:lnTo>
                  <a:lnTo>
                    <a:pt x="1305867" y="1305867"/>
                  </a:lnTo>
                  <a:lnTo>
                    <a:pt x="1336860" y="1273000"/>
                  </a:lnTo>
                  <a:lnTo>
                    <a:pt x="1365889" y="1238346"/>
                  </a:lnTo>
                  <a:lnTo>
                    <a:pt x="1392863" y="1201997"/>
                  </a:lnTo>
                  <a:lnTo>
                    <a:pt x="1417694" y="1164042"/>
                  </a:lnTo>
                  <a:lnTo>
                    <a:pt x="1440291" y="1124571"/>
                  </a:lnTo>
                  <a:lnTo>
                    <a:pt x="1460566" y="1083673"/>
                  </a:lnTo>
                  <a:lnTo>
                    <a:pt x="1478428" y="1041437"/>
                  </a:lnTo>
                  <a:lnTo>
                    <a:pt x="1493787" y="997954"/>
                  </a:lnTo>
                  <a:lnTo>
                    <a:pt x="1506555" y="953312"/>
                  </a:lnTo>
                  <a:lnTo>
                    <a:pt x="1516642" y="907603"/>
                  </a:lnTo>
                  <a:lnTo>
                    <a:pt x="1523958" y="860914"/>
                  </a:lnTo>
                  <a:lnTo>
                    <a:pt x="1528413" y="813336"/>
                  </a:lnTo>
                  <a:lnTo>
                    <a:pt x="1529918" y="764959"/>
                  </a:lnTo>
                  <a:lnTo>
                    <a:pt x="1528413" y="716581"/>
                  </a:lnTo>
                  <a:lnTo>
                    <a:pt x="1523958" y="669003"/>
                  </a:lnTo>
                  <a:lnTo>
                    <a:pt x="1516642" y="622315"/>
                  </a:lnTo>
                  <a:lnTo>
                    <a:pt x="1506555" y="576605"/>
                  </a:lnTo>
                  <a:lnTo>
                    <a:pt x="1493787" y="531963"/>
                  </a:lnTo>
                  <a:lnTo>
                    <a:pt x="1478428" y="488480"/>
                  </a:lnTo>
                  <a:lnTo>
                    <a:pt x="1460566" y="446245"/>
                  </a:lnTo>
                  <a:lnTo>
                    <a:pt x="1440291" y="405346"/>
                  </a:lnTo>
                  <a:lnTo>
                    <a:pt x="1417694" y="365875"/>
                  </a:lnTo>
                  <a:lnTo>
                    <a:pt x="1392863" y="327920"/>
                  </a:lnTo>
                  <a:lnTo>
                    <a:pt x="1365889" y="291571"/>
                  </a:lnTo>
                  <a:lnTo>
                    <a:pt x="1336860" y="256918"/>
                  </a:lnTo>
                  <a:lnTo>
                    <a:pt x="1305867" y="224050"/>
                  </a:lnTo>
                  <a:lnTo>
                    <a:pt x="1273000" y="193057"/>
                  </a:lnTo>
                  <a:lnTo>
                    <a:pt x="1238346" y="164028"/>
                  </a:lnTo>
                  <a:lnTo>
                    <a:pt x="1201997" y="137054"/>
                  </a:lnTo>
                  <a:lnTo>
                    <a:pt x="1164042" y="112223"/>
                  </a:lnTo>
                  <a:lnTo>
                    <a:pt x="1124571" y="89626"/>
                  </a:lnTo>
                  <a:lnTo>
                    <a:pt x="1083673" y="69351"/>
                  </a:lnTo>
                  <a:lnTo>
                    <a:pt x="1041437" y="51490"/>
                  </a:lnTo>
                  <a:lnTo>
                    <a:pt x="997954" y="36130"/>
                  </a:lnTo>
                  <a:lnTo>
                    <a:pt x="953312" y="23362"/>
                  </a:lnTo>
                  <a:lnTo>
                    <a:pt x="907603" y="13275"/>
                  </a:lnTo>
                  <a:lnTo>
                    <a:pt x="860914" y="5960"/>
                  </a:lnTo>
                  <a:lnTo>
                    <a:pt x="813336" y="1504"/>
                  </a:lnTo>
                  <a:lnTo>
                    <a:pt x="764959" y="0"/>
                  </a:lnTo>
                  <a:close/>
                </a:path>
              </a:pathLst>
            </a:custGeom>
            <a:solidFill>
              <a:srgbClr val="A03B96"/>
            </a:solidFill>
          </p:spPr>
          <p:txBody>
            <a:bodyPr wrap="square" lIns="0" tIns="0" rIns="0" bIns="0" rtlCol="0"/>
            <a:lstStyle/>
            <a:p>
              <a:endParaRPr sz="1451"/>
            </a:p>
          </p:txBody>
        </p:sp>
        <p:pic>
          <p:nvPicPr>
            <p:cNvPr id="60" name="object 37">
              <a:extLst>
                <a:ext uri="{FF2B5EF4-FFF2-40B4-BE49-F238E27FC236}">
                  <a16:creationId xmlns:a16="http://schemas.microsoft.com/office/drawing/2014/main" id="{80F2980E-7124-B1B9-D995-E0C50FA7C10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"/>
            <a:stretch/>
          </p:blipFill>
          <p:spPr>
            <a:xfrm>
              <a:off x="4348033" y="5098884"/>
              <a:ext cx="1172179" cy="1172203"/>
            </a:xfrm>
            <a:prstGeom prst="ellipse">
              <a:avLst/>
            </a:prstGeom>
          </p:spPr>
        </p:pic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107DA5C4-7AAB-13C2-0880-898A9C1FCF6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348021" y="5098884"/>
              <a:ext cx="1172203" cy="1172203"/>
            </a:xfrm>
            <a:prstGeom prst="ellipse">
              <a:avLst/>
            </a:prstGeom>
            <a:gradFill>
              <a:gsLst>
                <a:gs pos="0">
                  <a:srgbClr val="A03B96">
                    <a:alpha val="70000"/>
                  </a:srgbClr>
                </a:gs>
                <a:gs pos="100000">
                  <a:srgbClr val="A03B96">
                    <a:alpha val="0"/>
                  </a:srgbClr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51"/>
            </a:p>
          </p:txBody>
        </p:sp>
        <p:sp>
          <p:nvSpPr>
            <p:cNvPr id="62" name="[T2O] object 39">
              <a:extLst>
                <a:ext uri="{FF2B5EF4-FFF2-40B4-BE49-F238E27FC236}">
                  <a16:creationId xmlns:a16="http://schemas.microsoft.com/office/drawing/2014/main" id="{CAB764DB-641E-CCC5-29D6-FFAABC882F1D}"/>
                </a:ext>
              </a:extLst>
            </p:cNvPr>
            <p:cNvSpPr/>
            <p:nvPr/>
          </p:nvSpPr>
          <p:spPr>
            <a:xfrm>
              <a:off x="4568193" y="5912293"/>
              <a:ext cx="703877" cy="242466"/>
            </a:xfrm>
            <a:custGeom>
              <a:avLst/>
              <a:gdLst/>
              <a:ahLst/>
              <a:cxnLst/>
              <a:rect l="l" t="t" r="r" b="b"/>
              <a:pathLst>
                <a:path w="873329" h="300838">
                  <a:moveTo>
                    <a:pt x="605714" y="212446"/>
                  </a:moveTo>
                  <a:lnTo>
                    <a:pt x="605714" y="249479"/>
                  </a:lnTo>
                  <a:lnTo>
                    <a:pt x="625831" y="249479"/>
                  </a:lnTo>
                  <a:cubicBezTo>
                    <a:pt x="633248" y="249479"/>
                    <a:pt x="638887" y="247879"/>
                    <a:pt x="642747" y="244679"/>
                  </a:cubicBezTo>
                  <a:cubicBezTo>
                    <a:pt x="646608" y="241478"/>
                    <a:pt x="648539" y="236932"/>
                    <a:pt x="648539" y="231039"/>
                  </a:cubicBezTo>
                  <a:cubicBezTo>
                    <a:pt x="648539" y="225044"/>
                    <a:pt x="646608" y="220447"/>
                    <a:pt x="642747" y="217247"/>
                  </a:cubicBezTo>
                  <a:cubicBezTo>
                    <a:pt x="638887" y="214046"/>
                    <a:pt x="633248" y="212446"/>
                    <a:pt x="625831" y="212446"/>
                  </a:cubicBezTo>
                  <a:close/>
                  <a:moveTo>
                    <a:pt x="499339" y="211532"/>
                  </a:moveTo>
                  <a:cubicBezTo>
                    <a:pt x="493040" y="211532"/>
                    <a:pt x="487350" y="212979"/>
                    <a:pt x="482270" y="215875"/>
                  </a:cubicBezTo>
                  <a:cubicBezTo>
                    <a:pt x="477190" y="218771"/>
                    <a:pt x="473202" y="222809"/>
                    <a:pt x="470307" y="227991"/>
                  </a:cubicBezTo>
                  <a:cubicBezTo>
                    <a:pt x="467411" y="233172"/>
                    <a:pt x="465963" y="239065"/>
                    <a:pt x="465963" y="245669"/>
                  </a:cubicBezTo>
                  <a:cubicBezTo>
                    <a:pt x="465963" y="252273"/>
                    <a:pt x="467411" y="258166"/>
                    <a:pt x="470307" y="263348"/>
                  </a:cubicBezTo>
                  <a:cubicBezTo>
                    <a:pt x="473202" y="268529"/>
                    <a:pt x="477190" y="272568"/>
                    <a:pt x="482270" y="275463"/>
                  </a:cubicBezTo>
                  <a:cubicBezTo>
                    <a:pt x="487350" y="278359"/>
                    <a:pt x="493040" y="279807"/>
                    <a:pt x="499339" y="279807"/>
                  </a:cubicBezTo>
                  <a:cubicBezTo>
                    <a:pt x="505638" y="279807"/>
                    <a:pt x="511328" y="278359"/>
                    <a:pt x="516408" y="275463"/>
                  </a:cubicBezTo>
                  <a:cubicBezTo>
                    <a:pt x="521488" y="272568"/>
                    <a:pt x="525476" y="268529"/>
                    <a:pt x="528371" y="263348"/>
                  </a:cubicBezTo>
                  <a:cubicBezTo>
                    <a:pt x="531267" y="258166"/>
                    <a:pt x="532715" y="252273"/>
                    <a:pt x="532715" y="245669"/>
                  </a:cubicBezTo>
                  <a:cubicBezTo>
                    <a:pt x="532715" y="239065"/>
                    <a:pt x="531267" y="233172"/>
                    <a:pt x="528371" y="227991"/>
                  </a:cubicBezTo>
                  <a:cubicBezTo>
                    <a:pt x="525476" y="222809"/>
                    <a:pt x="521488" y="218771"/>
                    <a:pt x="516408" y="215875"/>
                  </a:cubicBezTo>
                  <a:cubicBezTo>
                    <a:pt x="511328" y="212979"/>
                    <a:pt x="505638" y="211532"/>
                    <a:pt x="499339" y="211532"/>
                  </a:cubicBezTo>
                  <a:close/>
                  <a:moveTo>
                    <a:pt x="365989" y="211532"/>
                  </a:moveTo>
                  <a:cubicBezTo>
                    <a:pt x="359690" y="211532"/>
                    <a:pt x="354000" y="212979"/>
                    <a:pt x="348920" y="215875"/>
                  </a:cubicBezTo>
                  <a:cubicBezTo>
                    <a:pt x="343840" y="218771"/>
                    <a:pt x="339852" y="222809"/>
                    <a:pt x="336957" y="227991"/>
                  </a:cubicBezTo>
                  <a:cubicBezTo>
                    <a:pt x="334061" y="233172"/>
                    <a:pt x="332613" y="239065"/>
                    <a:pt x="332613" y="245669"/>
                  </a:cubicBezTo>
                  <a:cubicBezTo>
                    <a:pt x="332613" y="252273"/>
                    <a:pt x="334061" y="258166"/>
                    <a:pt x="336957" y="263348"/>
                  </a:cubicBezTo>
                  <a:cubicBezTo>
                    <a:pt x="339852" y="268529"/>
                    <a:pt x="343840" y="272568"/>
                    <a:pt x="348920" y="275463"/>
                  </a:cubicBezTo>
                  <a:cubicBezTo>
                    <a:pt x="354000" y="278359"/>
                    <a:pt x="359690" y="279807"/>
                    <a:pt x="365989" y="279807"/>
                  </a:cubicBezTo>
                  <a:cubicBezTo>
                    <a:pt x="372288" y="279807"/>
                    <a:pt x="377978" y="278359"/>
                    <a:pt x="383058" y="275463"/>
                  </a:cubicBezTo>
                  <a:cubicBezTo>
                    <a:pt x="388138" y="272568"/>
                    <a:pt x="392126" y="268529"/>
                    <a:pt x="395021" y="263348"/>
                  </a:cubicBezTo>
                  <a:cubicBezTo>
                    <a:pt x="397917" y="258166"/>
                    <a:pt x="399365" y="252273"/>
                    <a:pt x="399365" y="245669"/>
                  </a:cubicBezTo>
                  <a:cubicBezTo>
                    <a:pt x="399365" y="239065"/>
                    <a:pt x="397917" y="233172"/>
                    <a:pt x="395021" y="227991"/>
                  </a:cubicBezTo>
                  <a:cubicBezTo>
                    <a:pt x="392126" y="222809"/>
                    <a:pt x="388138" y="218771"/>
                    <a:pt x="383058" y="215875"/>
                  </a:cubicBezTo>
                  <a:cubicBezTo>
                    <a:pt x="377978" y="212979"/>
                    <a:pt x="372288" y="211532"/>
                    <a:pt x="365989" y="211532"/>
                  </a:cubicBezTo>
                  <a:close/>
                  <a:moveTo>
                    <a:pt x="581025" y="192329"/>
                  </a:moveTo>
                  <a:lnTo>
                    <a:pt x="627203" y="192329"/>
                  </a:lnTo>
                  <a:cubicBezTo>
                    <a:pt x="636651" y="192329"/>
                    <a:pt x="644856" y="193904"/>
                    <a:pt x="651815" y="197054"/>
                  </a:cubicBezTo>
                  <a:cubicBezTo>
                    <a:pt x="658775" y="200203"/>
                    <a:pt x="664134" y="204674"/>
                    <a:pt x="667893" y="210465"/>
                  </a:cubicBezTo>
                  <a:cubicBezTo>
                    <a:pt x="671653" y="216256"/>
                    <a:pt x="673532" y="223114"/>
                    <a:pt x="673532" y="231039"/>
                  </a:cubicBezTo>
                  <a:cubicBezTo>
                    <a:pt x="673532" y="238862"/>
                    <a:pt x="671653" y="245695"/>
                    <a:pt x="667893" y="251537"/>
                  </a:cubicBezTo>
                  <a:cubicBezTo>
                    <a:pt x="664134" y="257379"/>
                    <a:pt x="658775" y="261849"/>
                    <a:pt x="651815" y="264948"/>
                  </a:cubicBezTo>
                  <a:cubicBezTo>
                    <a:pt x="644856" y="268047"/>
                    <a:pt x="636651" y="269596"/>
                    <a:pt x="627203" y="269596"/>
                  </a:cubicBezTo>
                  <a:lnTo>
                    <a:pt x="605714" y="269596"/>
                  </a:lnTo>
                  <a:lnTo>
                    <a:pt x="605714" y="299009"/>
                  </a:lnTo>
                  <a:lnTo>
                    <a:pt x="581025" y="299009"/>
                  </a:lnTo>
                  <a:close/>
                  <a:moveTo>
                    <a:pt x="219075" y="192329"/>
                  </a:moveTo>
                  <a:lnTo>
                    <a:pt x="243764" y="192329"/>
                  </a:lnTo>
                  <a:lnTo>
                    <a:pt x="243764" y="278892"/>
                  </a:lnTo>
                  <a:lnTo>
                    <a:pt x="297257" y="278892"/>
                  </a:lnTo>
                  <a:lnTo>
                    <a:pt x="297257" y="299009"/>
                  </a:lnTo>
                  <a:lnTo>
                    <a:pt x="219075" y="299009"/>
                  </a:lnTo>
                  <a:close/>
                  <a:moveTo>
                    <a:pt x="499339" y="190500"/>
                  </a:moveTo>
                  <a:cubicBezTo>
                    <a:pt x="510413" y="190500"/>
                    <a:pt x="520370" y="192888"/>
                    <a:pt x="529209" y="197663"/>
                  </a:cubicBezTo>
                  <a:cubicBezTo>
                    <a:pt x="538049" y="202438"/>
                    <a:pt x="545008" y="209017"/>
                    <a:pt x="550088" y="217399"/>
                  </a:cubicBezTo>
                  <a:cubicBezTo>
                    <a:pt x="555168" y="225781"/>
                    <a:pt x="557708" y="235204"/>
                    <a:pt x="557708" y="245669"/>
                  </a:cubicBezTo>
                  <a:cubicBezTo>
                    <a:pt x="557708" y="256134"/>
                    <a:pt x="555168" y="265557"/>
                    <a:pt x="550088" y="273939"/>
                  </a:cubicBezTo>
                  <a:cubicBezTo>
                    <a:pt x="545008" y="282321"/>
                    <a:pt x="538049" y="288900"/>
                    <a:pt x="529209" y="293675"/>
                  </a:cubicBezTo>
                  <a:cubicBezTo>
                    <a:pt x="520370" y="298450"/>
                    <a:pt x="510413" y="300838"/>
                    <a:pt x="499339" y="300838"/>
                  </a:cubicBezTo>
                  <a:cubicBezTo>
                    <a:pt x="488265" y="300838"/>
                    <a:pt x="478282" y="298450"/>
                    <a:pt x="469392" y="293675"/>
                  </a:cubicBezTo>
                  <a:cubicBezTo>
                    <a:pt x="460502" y="288900"/>
                    <a:pt x="453543" y="282321"/>
                    <a:pt x="448514" y="273939"/>
                  </a:cubicBezTo>
                  <a:cubicBezTo>
                    <a:pt x="443484" y="265557"/>
                    <a:pt x="440970" y="256134"/>
                    <a:pt x="440970" y="245669"/>
                  </a:cubicBezTo>
                  <a:cubicBezTo>
                    <a:pt x="440970" y="235204"/>
                    <a:pt x="443484" y="225781"/>
                    <a:pt x="448514" y="217399"/>
                  </a:cubicBezTo>
                  <a:cubicBezTo>
                    <a:pt x="453543" y="209017"/>
                    <a:pt x="460502" y="202438"/>
                    <a:pt x="469392" y="197663"/>
                  </a:cubicBezTo>
                  <a:cubicBezTo>
                    <a:pt x="478282" y="192888"/>
                    <a:pt x="488265" y="190500"/>
                    <a:pt x="499339" y="190500"/>
                  </a:cubicBezTo>
                  <a:close/>
                  <a:moveTo>
                    <a:pt x="365989" y="190500"/>
                  </a:moveTo>
                  <a:cubicBezTo>
                    <a:pt x="377063" y="190500"/>
                    <a:pt x="387020" y="192888"/>
                    <a:pt x="395859" y="197663"/>
                  </a:cubicBezTo>
                  <a:cubicBezTo>
                    <a:pt x="404699" y="202438"/>
                    <a:pt x="411658" y="209017"/>
                    <a:pt x="416738" y="217399"/>
                  </a:cubicBezTo>
                  <a:cubicBezTo>
                    <a:pt x="421818" y="225781"/>
                    <a:pt x="424358" y="235204"/>
                    <a:pt x="424358" y="245669"/>
                  </a:cubicBezTo>
                  <a:cubicBezTo>
                    <a:pt x="424358" y="256134"/>
                    <a:pt x="421818" y="265557"/>
                    <a:pt x="416738" y="273939"/>
                  </a:cubicBezTo>
                  <a:cubicBezTo>
                    <a:pt x="411658" y="282321"/>
                    <a:pt x="404699" y="288900"/>
                    <a:pt x="395859" y="293675"/>
                  </a:cubicBezTo>
                  <a:cubicBezTo>
                    <a:pt x="387020" y="298450"/>
                    <a:pt x="377063" y="300838"/>
                    <a:pt x="365989" y="300838"/>
                  </a:cubicBezTo>
                  <a:cubicBezTo>
                    <a:pt x="354915" y="300838"/>
                    <a:pt x="344932" y="298450"/>
                    <a:pt x="336042" y="293675"/>
                  </a:cubicBezTo>
                  <a:cubicBezTo>
                    <a:pt x="327152" y="288900"/>
                    <a:pt x="320193" y="282321"/>
                    <a:pt x="315164" y="273939"/>
                  </a:cubicBezTo>
                  <a:cubicBezTo>
                    <a:pt x="310134" y="265557"/>
                    <a:pt x="307620" y="256134"/>
                    <a:pt x="307620" y="245669"/>
                  </a:cubicBezTo>
                  <a:cubicBezTo>
                    <a:pt x="307620" y="235204"/>
                    <a:pt x="310134" y="225781"/>
                    <a:pt x="315164" y="217399"/>
                  </a:cubicBezTo>
                  <a:cubicBezTo>
                    <a:pt x="320193" y="209017"/>
                    <a:pt x="327152" y="202438"/>
                    <a:pt x="336042" y="197663"/>
                  </a:cubicBezTo>
                  <a:cubicBezTo>
                    <a:pt x="344932" y="192888"/>
                    <a:pt x="354915" y="190500"/>
                    <a:pt x="365989" y="190500"/>
                  </a:cubicBezTo>
                  <a:close/>
                  <a:moveTo>
                    <a:pt x="453162" y="63551"/>
                  </a:moveTo>
                  <a:lnTo>
                    <a:pt x="453162" y="89916"/>
                  </a:lnTo>
                  <a:lnTo>
                    <a:pt x="481965" y="89916"/>
                  </a:lnTo>
                  <a:cubicBezTo>
                    <a:pt x="488468" y="89916"/>
                    <a:pt x="493370" y="88850"/>
                    <a:pt x="496672" y="86716"/>
                  </a:cubicBezTo>
                  <a:cubicBezTo>
                    <a:pt x="499974" y="84582"/>
                    <a:pt x="501625" y="81280"/>
                    <a:pt x="501625" y="76810"/>
                  </a:cubicBezTo>
                  <a:cubicBezTo>
                    <a:pt x="501625" y="67971"/>
                    <a:pt x="495072" y="63551"/>
                    <a:pt x="481965" y="63551"/>
                  </a:cubicBezTo>
                  <a:close/>
                  <a:moveTo>
                    <a:pt x="588493" y="26061"/>
                  </a:moveTo>
                  <a:lnTo>
                    <a:pt x="571577" y="66904"/>
                  </a:lnTo>
                  <a:lnTo>
                    <a:pt x="605409" y="66904"/>
                  </a:lnTo>
                  <a:close/>
                  <a:moveTo>
                    <a:pt x="329489" y="22098"/>
                  </a:moveTo>
                  <a:lnTo>
                    <a:pt x="329489" y="88240"/>
                  </a:lnTo>
                  <a:lnTo>
                    <a:pt x="352044" y="88240"/>
                  </a:lnTo>
                  <a:cubicBezTo>
                    <a:pt x="362712" y="88240"/>
                    <a:pt x="371221" y="85268"/>
                    <a:pt x="377571" y="79325"/>
                  </a:cubicBezTo>
                  <a:cubicBezTo>
                    <a:pt x="383921" y="73381"/>
                    <a:pt x="387096" y="65329"/>
                    <a:pt x="387096" y="55169"/>
                  </a:cubicBezTo>
                  <a:cubicBezTo>
                    <a:pt x="387096" y="45009"/>
                    <a:pt x="383921" y="36957"/>
                    <a:pt x="377571" y="31014"/>
                  </a:cubicBezTo>
                  <a:cubicBezTo>
                    <a:pt x="371221" y="25070"/>
                    <a:pt x="362712" y="22098"/>
                    <a:pt x="352044" y="22098"/>
                  </a:cubicBezTo>
                  <a:close/>
                  <a:moveTo>
                    <a:pt x="453162" y="20422"/>
                  </a:moveTo>
                  <a:lnTo>
                    <a:pt x="453162" y="45568"/>
                  </a:lnTo>
                  <a:lnTo>
                    <a:pt x="477698" y="45568"/>
                  </a:lnTo>
                  <a:cubicBezTo>
                    <a:pt x="483794" y="45568"/>
                    <a:pt x="488417" y="44501"/>
                    <a:pt x="491567" y="42368"/>
                  </a:cubicBezTo>
                  <a:cubicBezTo>
                    <a:pt x="494716" y="40234"/>
                    <a:pt x="496291" y="37084"/>
                    <a:pt x="496291" y="32919"/>
                  </a:cubicBezTo>
                  <a:cubicBezTo>
                    <a:pt x="496291" y="28753"/>
                    <a:pt x="494716" y="25629"/>
                    <a:pt x="491567" y="23546"/>
                  </a:cubicBezTo>
                  <a:cubicBezTo>
                    <a:pt x="488417" y="21463"/>
                    <a:pt x="483794" y="20422"/>
                    <a:pt x="477698" y="20422"/>
                  </a:cubicBezTo>
                  <a:close/>
                  <a:moveTo>
                    <a:pt x="771525" y="1829"/>
                  </a:moveTo>
                  <a:lnTo>
                    <a:pt x="796062" y="1829"/>
                  </a:lnTo>
                  <a:lnTo>
                    <a:pt x="796062" y="51664"/>
                  </a:lnTo>
                  <a:lnTo>
                    <a:pt x="843306" y="1829"/>
                  </a:lnTo>
                  <a:lnTo>
                    <a:pt x="870738" y="1829"/>
                  </a:lnTo>
                  <a:lnTo>
                    <a:pt x="826542" y="49378"/>
                  </a:lnTo>
                  <a:lnTo>
                    <a:pt x="873329" y="108509"/>
                  </a:lnTo>
                  <a:lnTo>
                    <a:pt x="844525" y="108509"/>
                  </a:lnTo>
                  <a:lnTo>
                    <a:pt x="810387" y="66599"/>
                  </a:lnTo>
                  <a:lnTo>
                    <a:pt x="796062" y="81534"/>
                  </a:lnTo>
                  <a:lnTo>
                    <a:pt x="796062" y="108509"/>
                  </a:lnTo>
                  <a:lnTo>
                    <a:pt x="771525" y="108509"/>
                  </a:lnTo>
                  <a:close/>
                  <a:moveTo>
                    <a:pt x="576453" y="1829"/>
                  </a:moveTo>
                  <a:lnTo>
                    <a:pt x="600837" y="1829"/>
                  </a:lnTo>
                  <a:lnTo>
                    <a:pt x="648539" y="108509"/>
                  </a:lnTo>
                  <a:lnTo>
                    <a:pt x="622631" y="108509"/>
                  </a:lnTo>
                  <a:lnTo>
                    <a:pt x="613182" y="85649"/>
                  </a:lnTo>
                  <a:lnTo>
                    <a:pt x="563652" y="85649"/>
                  </a:lnTo>
                  <a:lnTo>
                    <a:pt x="554203" y="108509"/>
                  </a:lnTo>
                  <a:lnTo>
                    <a:pt x="528905" y="108509"/>
                  </a:lnTo>
                  <a:close/>
                  <a:moveTo>
                    <a:pt x="428625" y="1829"/>
                  </a:moveTo>
                  <a:lnTo>
                    <a:pt x="480746" y="1829"/>
                  </a:lnTo>
                  <a:cubicBezTo>
                    <a:pt x="493751" y="1829"/>
                    <a:pt x="503733" y="4318"/>
                    <a:pt x="510693" y="9297"/>
                  </a:cubicBezTo>
                  <a:cubicBezTo>
                    <a:pt x="517652" y="14275"/>
                    <a:pt x="521132" y="21032"/>
                    <a:pt x="521132" y="29566"/>
                  </a:cubicBezTo>
                  <a:cubicBezTo>
                    <a:pt x="521132" y="34748"/>
                    <a:pt x="519888" y="39370"/>
                    <a:pt x="517398" y="43434"/>
                  </a:cubicBezTo>
                  <a:cubicBezTo>
                    <a:pt x="514909" y="47498"/>
                    <a:pt x="511429" y="50699"/>
                    <a:pt x="506959" y="53036"/>
                  </a:cubicBezTo>
                  <a:cubicBezTo>
                    <a:pt x="513055" y="54966"/>
                    <a:pt x="517830" y="58192"/>
                    <a:pt x="521285" y="62713"/>
                  </a:cubicBezTo>
                  <a:cubicBezTo>
                    <a:pt x="524739" y="67234"/>
                    <a:pt x="526466" y="72797"/>
                    <a:pt x="526466" y="79401"/>
                  </a:cubicBezTo>
                  <a:cubicBezTo>
                    <a:pt x="526466" y="88748"/>
                    <a:pt x="522834" y="95936"/>
                    <a:pt x="515570" y="100965"/>
                  </a:cubicBezTo>
                  <a:cubicBezTo>
                    <a:pt x="508305" y="105995"/>
                    <a:pt x="497713" y="108509"/>
                    <a:pt x="483794" y="108509"/>
                  </a:cubicBezTo>
                  <a:lnTo>
                    <a:pt x="428625" y="108509"/>
                  </a:lnTo>
                  <a:close/>
                  <a:moveTo>
                    <a:pt x="304800" y="1829"/>
                  </a:moveTo>
                  <a:lnTo>
                    <a:pt x="353264" y="1829"/>
                  </a:lnTo>
                  <a:cubicBezTo>
                    <a:pt x="364846" y="1829"/>
                    <a:pt x="375082" y="4039"/>
                    <a:pt x="383972" y="8459"/>
                  </a:cubicBezTo>
                  <a:cubicBezTo>
                    <a:pt x="392862" y="12878"/>
                    <a:pt x="399771" y="19101"/>
                    <a:pt x="404699" y="27128"/>
                  </a:cubicBezTo>
                  <a:cubicBezTo>
                    <a:pt x="409626" y="35154"/>
                    <a:pt x="412090" y="44501"/>
                    <a:pt x="412090" y="55169"/>
                  </a:cubicBezTo>
                  <a:cubicBezTo>
                    <a:pt x="412090" y="65837"/>
                    <a:pt x="409626" y="75184"/>
                    <a:pt x="404699" y="83211"/>
                  </a:cubicBezTo>
                  <a:cubicBezTo>
                    <a:pt x="399771" y="91237"/>
                    <a:pt x="392862" y="97460"/>
                    <a:pt x="383972" y="101880"/>
                  </a:cubicBezTo>
                  <a:cubicBezTo>
                    <a:pt x="375082" y="106299"/>
                    <a:pt x="364846" y="108509"/>
                    <a:pt x="353264" y="108509"/>
                  </a:cubicBezTo>
                  <a:lnTo>
                    <a:pt x="304800" y="108509"/>
                  </a:lnTo>
                  <a:close/>
                  <a:moveTo>
                    <a:pt x="200025" y="1829"/>
                  </a:moveTo>
                  <a:lnTo>
                    <a:pt x="280645" y="1829"/>
                  </a:lnTo>
                  <a:lnTo>
                    <a:pt x="280645" y="21641"/>
                  </a:lnTo>
                  <a:lnTo>
                    <a:pt x="224562" y="21641"/>
                  </a:lnTo>
                  <a:lnTo>
                    <a:pt x="224562" y="44806"/>
                  </a:lnTo>
                  <a:lnTo>
                    <a:pt x="274092" y="44806"/>
                  </a:lnTo>
                  <a:lnTo>
                    <a:pt x="274092" y="64008"/>
                  </a:lnTo>
                  <a:lnTo>
                    <a:pt x="224562" y="64008"/>
                  </a:lnTo>
                  <a:lnTo>
                    <a:pt x="224562" y="88697"/>
                  </a:lnTo>
                  <a:lnTo>
                    <a:pt x="282626" y="88697"/>
                  </a:lnTo>
                  <a:lnTo>
                    <a:pt x="282626" y="108509"/>
                  </a:lnTo>
                  <a:lnTo>
                    <a:pt x="200025" y="108509"/>
                  </a:lnTo>
                  <a:close/>
                  <a:moveTo>
                    <a:pt x="95250" y="1829"/>
                  </a:moveTo>
                  <a:lnTo>
                    <a:pt x="175870" y="1829"/>
                  </a:lnTo>
                  <a:lnTo>
                    <a:pt x="175870" y="21641"/>
                  </a:lnTo>
                  <a:lnTo>
                    <a:pt x="119787" y="21641"/>
                  </a:lnTo>
                  <a:lnTo>
                    <a:pt x="119787" y="44806"/>
                  </a:lnTo>
                  <a:lnTo>
                    <a:pt x="169317" y="44806"/>
                  </a:lnTo>
                  <a:lnTo>
                    <a:pt x="169317" y="64008"/>
                  </a:lnTo>
                  <a:lnTo>
                    <a:pt x="119787" y="64008"/>
                  </a:lnTo>
                  <a:lnTo>
                    <a:pt x="119787" y="88697"/>
                  </a:lnTo>
                  <a:lnTo>
                    <a:pt x="177851" y="88697"/>
                  </a:lnTo>
                  <a:lnTo>
                    <a:pt x="177851" y="108509"/>
                  </a:lnTo>
                  <a:lnTo>
                    <a:pt x="95250" y="108509"/>
                  </a:lnTo>
                  <a:close/>
                  <a:moveTo>
                    <a:pt x="0" y="1829"/>
                  </a:moveTo>
                  <a:lnTo>
                    <a:pt x="80620" y="1829"/>
                  </a:lnTo>
                  <a:lnTo>
                    <a:pt x="80620" y="21641"/>
                  </a:lnTo>
                  <a:lnTo>
                    <a:pt x="24689" y="21641"/>
                  </a:lnTo>
                  <a:lnTo>
                    <a:pt x="24689" y="49835"/>
                  </a:lnTo>
                  <a:lnTo>
                    <a:pt x="74067" y="49835"/>
                  </a:lnTo>
                  <a:lnTo>
                    <a:pt x="74067" y="69647"/>
                  </a:lnTo>
                  <a:lnTo>
                    <a:pt x="24689" y="69647"/>
                  </a:lnTo>
                  <a:lnTo>
                    <a:pt x="24689" y="108509"/>
                  </a:lnTo>
                  <a:lnTo>
                    <a:pt x="0" y="108509"/>
                  </a:lnTo>
                  <a:close/>
                  <a:moveTo>
                    <a:pt x="708432" y="0"/>
                  </a:moveTo>
                  <a:cubicBezTo>
                    <a:pt x="717677" y="0"/>
                    <a:pt x="726034" y="1626"/>
                    <a:pt x="733502" y="4877"/>
                  </a:cubicBezTo>
                  <a:cubicBezTo>
                    <a:pt x="740969" y="8128"/>
                    <a:pt x="747243" y="12802"/>
                    <a:pt x="752323" y="18898"/>
                  </a:cubicBezTo>
                  <a:lnTo>
                    <a:pt x="736473" y="33528"/>
                  </a:lnTo>
                  <a:cubicBezTo>
                    <a:pt x="729260" y="25197"/>
                    <a:pt x="720319" y="21032"/>
                    <a:pt x="709651" y="21032"/>
                  </a:cubicBezTo>
                  <a:cubicBezTo>
                    <a:pt x="703047" y="21032"/>
                    <a:pt x="697154" y="22479"/>
                    <a:pt x="691973" y="25375"/>
                  </a:cubicBezTo>
                  <a:cubicBezTo>
                    <a:pt x="686791" y="28271"/>
                    <a:pt x="682752" y="32309"/>
                    <a:pt x="679857" y="37491"/>
                  </a:cubicBezTo>
                  <a:cubicBezTo>
                    <a:pt x="676961" y="42672"/>
                    <a:pt x="675513" y="48565"/>
                    <a:pt x="675513" y="55169"/>
                  </a:cubicBezTo>
                  <a:cubicBezTo>
                    <a:pt x="675513" y="61773"/>
                    <a:pt x="676961" y="67666"/>
                    <a:pt x="679857" y="72848"/>
                  </a:cubicBezTo>
                  <a:cubicBezTo>
                    <a:pt x="682752" y="78029"/>
                    <a:pt x="686791" y="82068"/>
                    <a:pt x="691973" y="84963"/>
                  </a:cubicBezTo>
                  <a:cubicBezTo>
                    <a:pt x="697154" y="87859"/>
                    <a:pt x="703047" y="89307"/>
                    <a:pt x="709651" y="89307"/>
                  </a:cubicBezTo>
                  <a:cubicBezTo>
                    <a:pt x="720319" y="89307"/>
                    <a:pt x="729260" y="85090"/>
                    <a:pt x="736473" y="76658"/>
                  </a:cubicBezTo>
                  <a:lnTo>
                    <a:pt x="752323" y="91288"/>
                  </a:lnTo>
                  <a:cubicBezTo>
                    <a:pt x="747243" y="97486"/>
                    <a:pt x="740944" y="102210"/>
                    <a:pt x="733425" y="105461"/>
                  </a:cubicBezTo>
                  <a:cubicBezTo>
                    <a:pt x="725907" y="108712"/>
                    <a:pt x="717525" y="110338"/>
                    <a:pt x="708279" y="110338"/>
                  </a:cubicBezTo>
                  <a:cubicBezTo>
                    <a:pt x="697408" y="110338"/>
                    <a:pt x="687578" y="107976"/>
                    <a:pt x="678790" y="103251"/>
                  </a:cubicBezTo>
                  <a:cubicBezTo>
                    <a:pt x="670002" y="98527"/>
                    <a:pt x="663093" y="91974"/>
                    <a:pt x="658064" y="83592"/>
                  </a:cubicBezTo>
                  <a:cubicBezTo>
                    <a:pt x="653034" y="75210"/>
                    <a:pt x="650520" y="65736"/>
                    <a:pt x="650520" y="55169"/>
                  </a:cubicBezTo>
                  <a:cubicBezTo>
                    <a:pt x="650520" y="44603"/>
                    <a:pt x="653034" y="35129"/>
                    <a:pt x="658064" y="26747"/>
                  </a:cubicBezTo>
                  <a:cubicBezTo>
                    <a:pt x="663093" y="18365"/>
                    <a:pt x="670002" y="11811"/>
                    <a:pt x="678790" y="7087"/>
                  </a:cubicBezTo>
                  <a:cubicBezTo>
                    <a:pt x="687578" y="2363"/>
                    <a:pt x="697459" y="0"/>
                    <a:pt x="708432" y="0"/>
                  </a:cubicBezTo>
                  <a:close/>
                </a:path>
              </a:pathLst>
            </a:custGeom>
            <a:solidFill>
              <a:schemeClr val="bg1"/>
            </a:solidFill>
            <a:ln w="25400" cap="flat" cmpd="sng" algn="ctr">
              <a:noFill/>
              <a:prstDash val="solid"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3698" tIns="36849" rIns="73698" bIns="36849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</a:pPr>
              <a:endParaRPr lang="en-GB" sz="1451" dirty="0"/>
            </a:p>
          </p:txBody>
        </p:sp>
      </p:grpSp>
      <p:grpSp>
        <p:nvGrpSpPr>
          <p:cNvPr id="8199" name="Group 8198">
            <a:extLst>
              <a:ext uri="{FF2B5EF4-FFF2-40B4-BE49-F238E27FC236}">
                <a16:creationId xmlns:a16="http://schemas.microsoft.com/office/drawing/2014/main" id="{9C15CBF1-E47B-BFF8-A773-613BC21B4127}"/>
              </a:ext>
            </a:extLst>
          </p:cNvPr>
          <p:cNvGrpSpPr/>
          <p:nvPr/>
        </p:nvGrpSpPr>
        <p:grpSpPr>
          <a:xfrm>
            <a:off x="5678772" y="1543379"/>
            <a:ext cx="829908" cy="829908"/>
            <a:chOff x="5678772" y="1543379"/>
            <a:chExt cx="829908" cy="829908"/>
          </a:xfrm>
        </p:grpSpPr>
        <p:sp>
          <p:nvSpPr>
            <p:cNvPr id="8192" name="Oval 8191">
              <a:extLst>
                <a:ext uri="{FF2B5EF4-FFF2-40B4-BE49-F238E27FC236}">
                  <a16:creationId xmlns:a16="http://schemas.microsoft.com/office/drawing/2014/main" id="{9A1E71B5-61AB-DE7E-6A52-D45E7D32ED9B}"/>
                </a:ext>
              </a:extLst>
            </p:cNvPr>
            <p:cNvSpPr/>
            <p:nvPr/>
          </p:nvSpPr>
          <p:spPr>
            <a:xfrm>
              <a:off x="5678772" y="1543379"/>
              <a:ext cx="829908" cy="829908"/>
            </a:xfrm>
            <a:prstGeom prst="ellipse">
              <a:avLst/>
            </a:prstGeom>
            <a:solidFill>
              <a:srgbClr val="9900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 dirty="0">
                <a:latin typeface="Gotham Book" charset="0"/>
                <a:ea typeface="Gotham Book" charset="0"/>
                <a:cs typeface="Gotham Book" charset="0"/>
              </a:endParaRPr>
            </a:p>
          </p:txBody>
        </p:sp>
        <p:sp>
          <p:nvSpPr>
            <p:cNvPr id="49" name="[T2O] TextBox 23">
              <a:extLst>
                <a:ext uri="{FF2B5EF4-FFF2-40B4-BE49-F238E27FC236}">
                  <a16:creationId xmlns:a16="http://schemas.microsoft.com/office/drawing/2014/main" id="{FA927F37-06BC-A5E9-D03A-4C60E7D60F83}"/>
                </a:ext>
              </a:extLst>
            </p:cNvPr>
            <p:cNvSpPr/>
            <p:nvPr/>
          </p:nvSpPr>
          <p:spPr>
            <a:xfrm>
              <a:off x="5945426" y="1767728"/>
              <a:ext cx="296598" cy="381208"/>
            </a:xfrm>
            <a:custGeom>
              <a:avLst/>
              <a:gdLst/>
              <a:ahLst/>
              <a:cxnLst/>
              <a:rect l="l" t="t" r="r" b="b"/>
              <a:pathLst>
                <a:path w="564495" h="725525">
                  <a:moveTo>
                    <a:pt x="294541" y="0"/>
                  </a:moveTo>
                  <a:cubicBezTo>
                    <a:pt x="373687" y="1017"/>
                    <a:pt x="436975" y="22152"/>
                    <a:pt x="484404" y="63404"/>
                  </a:cubicBezTo>
                  <a:cubicBezTo>
                    <a:pt x="531833" y="104657"/>
                    <a:pt x="556152" y="159924"/>
                    <a:pt x="557361" y="229207"/>
                  </a:cubicBezTo>
                  <a:cubicBezTo>
                    <a:pt x="557170" y="284855"/>
                    <a:pt x="543038" y="331327"/>
                    <a:pt x="514965" y="368624"/>
                  </a:cubicBezTo>
                  <a:cubicBezTo>
                    <a:pt x="486892" y="405921"/>
                    <a:pt x="446024" y="442708"/>
                    <a:pt x="392360" y="478985"/>
                  </a:cubicBezTo>
                  <a:lnTo>
                    <a:pt x="270081" y="564623"/>
                  </a:lnTo>
                  <a:lnTo>
                    <a:pt x="564495" y="564623"/>
                  </a:lnTo>
                  <a:lnTo>
                    <a:pt x="564495" y="725525"/>
                  </a:lnTo>
                  <a:lnTo>
                    <a:pt x="0" y="725525"/>
                  </a:lnTo>
                  <a:lnTo>
                    <a:pt x="0" y="576844"/>
                  </a:lnTo>
                  <a:lnTo>
                    <a:pt x="267023" y="372957"/>
                  </a:lnTo>
                  <a:cubicBezTo>
                    <a:pt x="300274" y="347979"/>
                    <a:pt x="323970" y="325550"/>
                    <a:pt x="338111" y="305670"/>
                  </a:cubicBezTo>
                  <a:cubicBezTo>
                    <a:pt x="352252" y="285790"/>
                    <a:pt x="359131" y="265399"/>
                    <a:pt x="358749" y="244500"/>
                  </a:cubicBezTo>
                  <a:cubicBezTo>
                    <a:pt x="358431" y="221858"/>
                    <a:pt x="351169" y="204187"/>
                    <a:pt x="336964" y="191485"/>
                  </a:cubicBezTo>
                  <a:cubicBezTo>
                    <a:pt x="322760" y="178783"/>
                    <a:pt x="303523" y="172326"/>
                    <a:pt x="279253" y="172113"/>
                  </a:cubicBezTo>
                  <a:cubicBezTo>
                    <a:pt x="255897" y="171922"/>
                    <a:pt x="233306" y="179187"/>
                    <a:pt x="211478" y="193906"/>
                  </a:cubicBezTo>
                  <a:cubicBezTo>
                    <a:pt x="189651" y="208626"/>
                    <a:pt x="165021" y="231947"/>
                    <a:pt x="137588" y="263870"/>
                  </a:cubicBezTo>
                  <a:lnTo>
                    <a:pt x="4076" y="152763"/>
                  </a:lnTo>
                  <a:cubicBezTo>
                    <a:pt x="40958" y="103179"/>
                    <a:pt x="81597" y="65370"/>
                    <a:pt x="125995" y="39336"/>
                  </a:cubicBezTo>
                  <a:cubicBezTo>
                    <a:pt x="170393" y="13303"/>
                    <a:pt x="226575" y="191"/>
                    <a:pt x="294541" y="0"/>
                  </a:cubicBezTo>
                  <a:close/>
                </a:path>
              </a:pathLst>
            </a:custGeom>
            <a:solidFill>
              <a:schemeClr val="bg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8195" name="Oval 8194">
              <a:extLst>
                <a:ext uri="{FF2B5EF4-FFF2-40B4-BE49-F238E27FC236}">
                  <a16:creationId xmlns:a16="http://schemas.microsoft.com/office/drawing/2014/main" id="{0A693238-2F24-B5DD-6F7E-A5ADB9FE471E}"/>
                </a:ext>
              </a:extLst>
            </p:cNvPr>
            <p:cNvSpPr/>
            <p:nvPr/>
          </p:nvSpPr>
          <p:spPr>
            <a:xfrm>
              <a:off x="5725008" y="1589614"/>
              <a:ext cx="737438" cy="737438"/>
            </a:xfrm>
            <a:prstGeom prst="ellipse">
              <a:avLst/>
            </a:prstGeom>
            <a:noFill/>
            <a:ln>
              <a:solidFill>
                <a:schemeClr val="bg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050" dirty="0">
                <a:latin typeface="Gotham Book" charset="0"/>
                <a:ea typeface="Gotham Book" charset="0"/>
                <a:cs typeface="Gotham Book" charset="0"/>
              </a:endParaRPr>
            </a:p>
          </p:txBody>
        </p:sp>
      </p:grpSp>
      <p:grpSp>
        <p:nvGrpSpPr>
          <p:cNvPr id="8198" name="Group 8197">
            <a:extLst>
              <a:ext uri="{FF2B5EF4-FFF2-40B4-BE49-F238E27FC236}">
                <a16:creationId xmlns:a16="http://schemas.microsoft.com/office/drawing/2014/main" id="{7E5ADEFF-FA9B-8989-987A-F9B63B5F882D}"/>
              </a:ext>
            </a:extLst>
          </p:cNvPr>
          <p:cNvGrpSpPr/>
          <p:nvPr/>
        </p:nvGrpSpPr>
        <p:grpSpPr>
          <a:xfrm>
            <a:off x="2039259" y="1543379"/>
            <a:ext cx="829908" cy="829908"/>
            <a:chOff x="2039259" y="1543379"/>
            <a:chExt cx="829908" cy="829908"/>
          </a:xfrm>
        </p:grpSpPr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20FE1365-6662-FB6D-8C70-A7B5009E0C4A}"/>
                </a:ext>
              </a:extLst>
            </p:cNvPr>
            <p:cNvSpPr/>
            <p:nvPr/>
          </p:nvSpPr>
          <p:spPr>
            <a:xfrm>
              <a:off x="2039259" y="1543379"/>
              <a:ext cx="829908" cy="829908"/>
            </a:xfrm>
            <a:prstGeom prst="ellipse">
              <a:avLst/>
            </a:prstGeom>
            <a:solidFill>
              <a:srgbClr val="9900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 dirty="0">
                <a:latin typeface="Gotham Book" charset="0"/>
                <a:ea typeface="Gotham Book" charset="0"/>
                <a:cs typeface="Gotham Book" charset="0"/>
              </a:endParaRPr>
            </a:p>
          </p:txBody>
        </p:sp>
        <p:sp>
          <p:nvSpPr>
            <p:cNvPr id="50" name="[T2O] TextBox 22">
              <a:extLst>
                <a:ext uri="{FF2B5EF4-FFF2-40B4-BE49-F238E27FC236}">
                  <a16:creationId xmlns:a16="http://schemas.microsoft.com/office/drawing/2014/main" id="{BD8A3F00-4E1D-36C7-2756-943FDF127E46}"/>
                </a:ext>
              </a:extLst>
            </p:cNvPr>
            <p:cNvSpPr/>
            <p:nvPr/>
          </p:nvSpPr>
          <p:spPr>
            <a:xfrm>
              <a:off x="2317921" y="1767729"/>
              <a:ext cx="187054" cy="381206"/>
            </a:xfrm>
            <a:custGeom>
              <a:avLst/>
              <a:gdLst/>
              <a:ahLst/>
              <a:cxnLst/>
              <a:rect l="l" t="t" r="r" b="b"/>
              <a:pathLst>
                <a:path w="352507" h="718391">
                  <a:moveTo>
                    <a:pt x="208898" y="0"/>
                  </a:moveTo>
                  <a:lnTo>
                    <a:pt x="352507" y="0"/>
                  </a:lnTo>
                  <a:lnTo>
                    <a:pt x="352507" y="718391"/>
                  </a:lnTo>
                  <a:lnTo>
                    <a:pt x="157972" y="718391"/>
                  </a:lnTo>
                  <a:lnTo>
                    <a:pt x="157972" y="184441"/>
                  </a:lnTo>
                  <a:lnTo>
                    <a:pt x="37710" y="211954"/>
                  </a:lnTo>
                  <a:lnTo>
                    <a:pt x="0" y="59106"/>
                  </a:lnTo>
                  <a:close/>
                </a:path>
              </a:pathLst>
            </a:custGeom>
            <a:solidFill>
              <a:schemeClr val="bg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96" name="Oval 8195">
              <a:extLst>
                <a:ext uri="{FF2B5EF4-FFF2-40B4-BE49-F238E27FC236}">
                  <a16:creationId xmlns:a16="http://schemas.microsoft.com/office/drawing/2014/main" id="{130C3F2F-7FB6-5575-3889-B7CDC445071C}"/>
                </a:ext>
              </a:extLst>
            </p:cNvPr>
            <p:cNvSpPr/>
            <p:nvPr/>
          </p:nvSpPr>
          <p:spPr>
            <a:xfrm>
              <a:off x="2085494" y="1589614"/>
              <a:ext cx="737438" cy="737438"/>
            </a:xfrm>
            <a:prstGeom prst="ellipse">
              <a:avLst/>
            </a:prstGeom>
            <a:noFill/>
            <a:ln>
              <a:solidFill>
                <a:schemeClr val="bg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050" dirty="0">
                <a:latin typeface="Gotham Book" charset="0"/>
                <a:ea typeface="Gotham Book" charset="0"/>
                <a:cs typeface="Gotham Book" charset="0"/>
              </a:endParaRPr>
            </a:p>
          </p:txBody>
        </p:sp>
      </p:grpSp>
      <p:grpSp>
        <p:nvGrpSpPr>
          <p:cNvPr id="8200" name="Group 8199">
            <a:extLst>
              <a:ext uri="{FF2B5EF4-FFF2-40B4-BE49-F238E27FC236}">
                <a16:creationId xmlns:a16="http://schemas.microsoft.com/office/drawing/2014/main" id="{89A63B36-E4BF-20F2-4409-FE8C720ECEAD}"/>
              </a:ext>
            </a:extLst>
          </p:cNvPr>
          <p:cNvGrpSpPr/>
          <p:nvPr/>
        </p:nvGrpSpPr>
        <p:grpSpPr>
          <a:xfrm>
            <a:off x="9318284" y="1543379"/>
            <a:ext cx="829908" cy="829908"/>
            <a:chOff x="9318284" y="1543379"/>
            <a:chExt cx="829908" cy="829908"/>
          </a:xfrm>
        </p:grpSpPr>
        <p:sp>
          <p:nvSpPr>
            <p:cNvPr id="8193" name="Oval 8192">
              <a:extLst>
                <a:ext uri="{FF2B5EF4-FFF2-40B4-BE49-F238E27FC236}">
                  <a16:creationId xmlns:a16="http://schemas.microsoft.com/office/drawing/2014/main" id="{30F32DC6-4B58-87D6-10C1-3C28F51B2BCC}"/>
                </a:ext>
              </a:extLst>
            </p:cNvPr>
            <p:cNvSpPr/>
            <p:nvPr/>
          </p:nvSpPr>
          <p:spPr>
            <a:xfrm>
              <a:off x="9318284" y="1543379"/>
              <a:ext cx="829908" cy="829908"/>
            </a:xfrm>
            <a:prstGeom prst="ellipse">
              <a:avLst/>
            </a:prstGeom>
            <a:solidFill>
              <a:srgbClr val="9900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 dirty="0">
                <a:latin typeface="Gotham Book" charset="0"/>
                <a:ea typeface="Gotham Book" charset="0"/>
                <a:cs typeface="Gotham Book" charset="0"/>
              </a:endParaRPr>
            </a:p>
          </p:txBody>
        </p:sp>
        <p:sp>
          <p:nvSpPr>
            <p:cNvPr id="48" name="[T2O] TextBox 24">
              <a:extLst>
                <a:ext uri="{FF2B5EF4-FFF2-40B4-BE49-F238E27FC236}">
                  <a16:creationId xmlns:a16="http://schemas.microsoft.com/office/drawing/2014/main" id="{BBCF48F9-C436-727B-119E-6B2FE922E9BD}"/>
                </a:ext>
              </a:extLst>
            </p:cNvPr>
            <p:cNvSpPr/>
            <p:nvPr/>
          </p:nvSpPr>
          <p:spPr>
            <a:xfrm>
              <a:off x="9581615" y="1767728"/>
              <a:ext cx="303244" cy="381208"/>
            </a:xfrm>
            <a:custGeom>
              <a:avLst/>
              <a:gdLst/>
              <a:ahLst/>
              <a:cxnLst/>
              <a:rect l="l" t="t" r="r" b="b"/>
              <a:pathLst>
                <a:path w="578764" h="727564">
                  <a:moveTo>
                    <a:pt x="48920" y="0"/>
                  </a:moveTo>
                  <a:lnTo>
                    <a:pt x="564506" y="0"/>
                  </a:lnTo>
                  <a:lnTo>
                    <a:pt x="564506" y="141553"/>
                  </a:lnTo>
                  <a:lnTo>
                    <a:pt x="394415" y="287321"/>
                  </a:lnTo>
                  <a:cubicBezTo>
                    <a:pt x="446656" y="297877"/>
                    <a:pt x="490112" y="319074"/>
                    <a:pt x="524784" y="350912"/>
                  </a:cubicBezTo>
                  <a:cubicBezTo>
                    <a:pt x="559455" y="382750"/>
                    <a:pt x="577448" y="429180"/>
                    <a:pt x="578764" y="490202"/>
                  </a:cubicBezTo>
                  <a:cubicBezTo>
                    <a:pt x="577237" y="563392"/>
                    <a:pt x="551263" y="621038"/>
                    <a:pt x="500842" y="663140"/>
                  </a:cubicBezTo>
                  <a:cubicBezTo>
                    <a:pt x="450420" y="705242"/>
                    <a:pt x="384711" y="726717"/>
                    <a:pt x="303714" y="727564"/>
                  </a:cubicBezTo>
                  <a:cubicBezTo>
                    <a:pt x="235196" y="727076"/>
                    <a:pt x="176041" y="715576"/>
                    <a:pt x="126250" y="693065"/>
                  </a:cubicBezTo>
                  <a:cubicBezTo>
                    <a:pt x="76459" y="670554"/>
                    <a:pt x="34376" y="639959"/>
                    <a:pt x="0" y="601281"/>
                  </a:cubicBezTo>
                  <a:lnTo>
                    <a:pt x="124339" y="476948"/>
                  </a:lnTo>
                  <a:cubicBezTo>
                    <a:pt x="149649" y="503094"/>
                    <a:pt x="176232" y="523187"/>
                    <a:pt x="204090" y="537226"/>
                  </a:cubicBezTo>
                  <a:cubicBezTo>
                    <a:pt x="231947" y="551266"/>
                    <a:pt x="262098" y="558360"/>
                    <a:pt x="294541" y="558508"/>
                  </a:cubicBezTo>
                  <a:cubicBezTo>
                    <a:pt x="322887" y="558275"/>
                    <a:pt x="345182" y="551605"/>
                    <a:pt x="361425" y="538501"/>
                  </a:cubicBezTo>
                  <a:cubicBezTo>
                    <a:pt x="377668" y="525396"/>
                    <a:pt x="385949" y="507257"/>
                    <a:pt x="386267" y="484085"/>
                  </a:cubicBezTo>
                  <a:cubicBezTo>
                    <a:pt x="386076" y="460955"/>
                    <a:pt x="376012" y="442986"/>
                    <a:pt x="356074" y="430179"/>
                  </a:cubicBezTo>
                  <a:cubicBezTo>
                    <a:pt x="336137" y="417371"/>
                    <a:pt x="307472" y="410872"/>
                    <a:pt x="270081" y="410681"/>
                  </a:cubicBezTo>
                  <a:lnTo>
                    <a:pt x="186509" y="410681"/>
                  </a:lnTo>
                  <a:lnTo>
                    <a:pt x="157972" y="307711"/>
                  </a:lnTo>
                  <a:lnTo>
                    <a:pt x="322059" y="159883"/>
                  </a:lnTo>
                  <a:lnTo>
                    <a:pt x="48920" y="159883"/>
                  </a:lnTo>
                  <a:close/>
                </a:path>
              </a:pathLst>
            </a:custGeom>
            <a:solidFill>
              <a:schemeClr val="bg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8197" name="Oval 8196">
              <a:extLst>
                <a:ext uri="{FF2B5EF4-FFF2-40B4-BE49-F238E27FC236}">
                  <a16:creationId xmlns:a16="http://schemas.microsoft.com/office/drawing/2014/main" id="{F7372080-ED1B-22F4-B3D1-C604648E4E9E}"/>
                </a:ext>
              </a:extLst>
            </p:cNvPr>
            <p:cNvSpPr/>
            <p:nvPr/>
          </p:nvSpPr>
          <p:spPr>
            <a:xfrm>
              <a:off x="9364518" y="1589614"/>
              <a:ext cx="737438" cy="737438"/>
            </a:xfrm>
            <a:prstGeom prst="ellipse">
              <a:avLst/>
            </a:prstGeom>
            <a:noFill/>
            <a:ln>
              <a:solidFill>
                <a:schemeClr val="bg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050" dirty="0">
                <a:latin typeface="Gotham Book" charset="0"/>
                <a:ea typeface="Gotham Book" charset="0"/>
                <a:cs typeface="Gotham Book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024528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77129B-FC66-1871-B73A-ED47F1820D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A347488-9725-A086-C57C-1CFB17F47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accent2"/>
                </a:solidFill>
              </a:rPr>
              <a:t>Question 4. </a:t>
            </a:r>
            <a:r>
              <a:rPr lang="en-GB" dirty="0"/>
              <a:t>What are we Going to do About it?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743F33D-6E48-C2E1-3829-7FE225455E3F}"/>
              </a:ext>
            </a:extLst>
          </p:cNvPr>
          <p:cNvSpPr/>
          <p:nvPr/>
        </p:nvSpPr>
        <p:spPr>
          <a:xfrm>
            <a:off x="767816" y="1931754"/>
            <a:ext cx="2610000" cy="392400"/>
          </a:xfrm>
          <a:prstGeom prst="rect">
            <a:avLst/>
          </a:prstGeom>
          <a:solidFill>
            <a:srgbClr val="990099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46800" bIns="46800" rtlCol="0" anchor="ctr"/>
          <a:lstStyle/>
          <a:p>
            <a:pPr algn="ctr"/>
            <a:r>
              <a:rPr lang="en-GB" sz="1600" dirty="0">
                <a:solidFill>
                  <a:schemeClr val="bg1"/>
                </a:solidFill>
                <a:ea typeface="Gotham Book" charset="0"/>
                <a:cs typeface="Gotham Book" charset="0"/>
              </a:rPr>
              <a:t>WHAT - IDEA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EE787DF-588A-4BC5-9267-4CF3889F40DB}"/>
              </a:ext>
            </a:extLst>
          </p:cNvPr>
          <p:cNvSpPr/>
          <p:nvPr/>
        </p:nvSpPr>
        <p:spPr>
          <a:xfrm>
            <a:off x="3451048" y="1931754"/>
            <a:ext cx="2610000" cy="392400"/>
          </a:xfrm>
          <a:prstGeom prst="rect">
            <a:avLst/>
          </a:prstGeom>
          <a:solidFill>
            <a:srgbClr val="990099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46800" bIns="46800" rtlCol="0" anchor="ctr"/>
          <a:lstStyle/>
          <a:p>
            <a:pPr algn="ctr"/>
            <a:r>
              <a:rPr lang="en-GB" sz="1600" dirty="0">
                <a:solidFill>
                  <a:schemeClr val="bg1"/>
                </a:solidFill>
                <a:ea typeface="Gotham Book" charset="0"/>
                <a:cs typeface="Gotham Book" charset="0"/>
              </a:rPr>
              <a:t>HOW - ACTION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C8488AE-29F0-E317-863C-9A33443B406E}"/>
              </a:ext>
            </a:extLst>
          </p:cNvPr>
          <p:cNvSpPr/>
          <p:nvPr/>
        </p:nvSpPr>
        <p:spPr>
          <a:xfrm>
            <a:off x="6134280" y="1931754"/>
            <a:ext cx="2610000" cy="392400"/>
          </a:xfrm>
          <a:prstGeom prst="rect">
            <a:avLst/>
          </a:prstGeom>
          <a:solidFill>
            <a:srgbClr val="990099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46800" bIns="46800" rtlCol="0" anchor="ctr"/>
          <a:lstStyle/>
          <a:p>
            <a:pPr algn="ctr"/>
            <a:r>
              <a:rPr lang="en-GB" sz="1600" dirty="0">
                <a:solidFill>
                  <a:schemeClr val="bg1"/>
                </a:solidFill>
                <a:ea typeface="Gotham Book" charset="0"/>
                <a:cs typeface="Gotham Book" charset="0"/>
              </a:rPr>
              <a:t>WHO - OWNER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18F1D4C-DAE8-22E4-34E0-4BC177BE077C}"/>
              </a:ext>
            </a:extLst>
          </p:cNvPr>
          <p:cNvSpPr/>
          <p:nvPr/>
        </p:nvSpPr>
        <p:spPr>
          <a:xfrm>
            <a:off x="8817513" y="1931754"/>
            <a:ext cx="2610000" cy="392400"/>
          </a:xfrm>
          <a:prstGeom prst="rect">
            <a:avLst/>
          </a:prstGeom>
          <a:solidFill>
            <a:srgbClr val="990099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46800" bIns="46800" rtlCol="0" anchor="ctr"/>
          <a:lstStyle/>
          <a:p>
            <a:pPr algn="ctr"/>
            <a:r>
              <a:rPr lang="en-GB" sz="1600" dirty="0">
                <a:solidFill>
                  <a:schemeClr val="bg1"/>
                </a:solidFill>
                <a:ea typeface="Gotham Book" charset="0"/>
                <a:cs typeface="Gotham Book" charset="0"/>
              </a:rPr>
              <a:t>WHEN - DEADLINE</a:t>
            </a:r>
          </a:p>
        </p:txBody>
      </p:sp>
      <p:sp>
        <p:nvSpPr>
          <p:cNvPr id="15" name="Textfeld 6">
            <a:extLst>
              <a:ext uri="{FF2B5EF4-FFF2-40B4-BE49-F238E27FC236}">
                <a16:creationId xmlns:a16="http://schemas.microsoft.com/office/drawing/2014/main" id="{933EFEF3-A7D2-7B11-E7B7-3A67824E6816}"/>
              </a:ext>
            </a:extLst>
          </p:cNvPr>
          <p:cNvSpPr txBox="1"/>
          <p:nvPr/>
        </p:nvSpPr>
        <p:spPr>
          <a:xfrm>
            <a:off x="767818" y="1467365"/>
            <a:ext cx="10659694" cy="396724"/>
          </a:xfrm>
          <a:prstGeom prst="rect">
            <a:avLst/>
          </a:prstGeom>
          <a:solidFill>
            <a:srgbClr val="990099"/>
          </a:solidFill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  <a:ea typeface="Gotham Book" charset="0"/>
                <a:cs typeface="Gotham Book" charset="0"/>
              </a:rPr>
              <a:t>ACTION PLAN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D7E44E8-728B-E578-2D3E-C9263FD8DE55}"/>
              </a:ext>
            </a:extLst>
          </p:cNvPr>
          <p:cNvSpPr/>
          <p:nvPr/>
        </p:nvSpPr>
        <p:spPr>
          <a:xfrm>
            <a:off x="764487" y="2391818"/>
            <a:ext cx="2610000" cy="957073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46800" bIns="46800" rtlCol="0" anchor="ctr"/>
          <a:lstStyle/>
          <a:p>
            <a:pPr algn="ctr"/>
            <a:endParaRPr lang="en-GB" sz="1400" dirty="0">
              <a:solidFill>
                <a:schemeClr val="tx1"/>
              </a:solidFill>
              <a:ea typeface="Gotham Book" charset="0"/>
              <a:cs typeface="Gotham Book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44255DF-6847-050B-9832-2B8DB5A8E873}"/>
              </a:ext>
            </a:extLst>
          </p:cNvPr>
          <p:cNvSpPr/>
          <p:nvPr/>
        </p:nvSpPr>
        <p:spPr>
          <a:xfrm>
            <a:off x="3448829" y="2391819"/>
            <a:ext cx="2610000" cy="957072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46800" bIns="46800" rtlCol="0" anchor="ctr"/>
          <a:lstStyle/>
          <a:p>
            <a:pPr algn="ctr"/>
            <a:endParaRPr lang="fi-FI" sz="1400" dirty="0">
              <a:solidFill>
                <a:schemeClr val="tx1"/>
              </a:solidFill>
              <a:ea typeface="Gotham Book" charset="0"/>
              <a:cs typeface="Gotham Book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1617C3D-4458-6AE7-580F-2ECB089E8A7D}"/>
              </a:ext>
            </a:extLst>
          </p:cNvPr>
          <p:cNvSpPr/>
          <p:nvPr/>
        </p:nvSpPr>
        <p:spPr>
          <a:xfrm>
            <a:off x="6133171" y="2391819"/>
            <a:ext cx="2610000" cy="957072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46800" bIns="46800" rtlCol="0" anchor="ctr"/>
          <a:lstStyle/>
          <a:p>
            <a:pPr algn="ctr"/>
            <a:endParaRPr lang="fi-FI" sz="1400" dirty="0">
              <a:solidFill>
                <a:schemeClr val="tx1"/>
              </a:solidFill>
              <a:ea typeface="Gotham Book" charset="0"/>
              <a:cs typeface="Gotham Book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77F7F06-3AD2-942E-1625-457B65B862AB}"/>
              </a:ext>
            </a:extLst>
          </p:cNvPr>
          <p:cNvSpPr/>
          <p:nvPr/>
        </p:nvSpPr>
        <p:spPr>
          <a:xfrm>
            <a:off x="8817513" y="2391819"/>
            <a:ext cx="2610000" cy="957072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46800" bIns="46800" rtlCol="0" anchor="ctr"/>
          <a:lstStyle/>
          <a:p>
            <a:pPr algn="ctr"/>
            <a:endParaRPr lang="fi-FI" sz="1400" dirty="0">
              <a:solidFill>
                <a:schemeClr val="tx1"/>
              </a:solidFill>
              <a:ea typeface="Gotham Book" charset="0"/>
              <a:cs typeface="Gotham Book" charset="0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2D8C2C2E-DDAA-D8CA-2F6E-4630CA21BA03}"/>
              </a:ext>
            </a:extLst>
          </p:cNvPr>
          <p:cNvSpPr/>
          <p:nvPr/>
        </p:nvSpPr>
        <p:spPr>
          <a:xfrm>
            <a:off x="761155" y="3509108"/>
            <a:ext cx="2610000" cy="864759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46800" bIns="46800" rtlCol="0" anchor="ctr"/>
          <a:lstStyle/>
          <a:p>
            <a:pPr algn="ctr"/>
            <a:endParaRPr lang="en-GB" sz="1400" dirty="0">
              <a:solidFill>
                <a:schemeClr val="tx1"/>
              </a:solidFill>
              <a:ea typeface="Gotham Book" charset="0"/>
              <a:cs typeface="Gotham Book" charset="0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101323ED-9826-ECD8-6BB5-55930681A394}"/>
              </a:ext>
            </a:extLst>
          </p:cNvPr>
          <p:cNvSpPr/>
          <p:nvPr/>
        </p:nvSpPr>
        <p:spPr>
          <a:xfrm>
            <a:off x="3445497" y="3509108"/>
            <a:ext cx="2610000" cy="864759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46800" bIns="46800" rtlCol="0" anchor="ctr"/>
          <a:lstStyle/>
          <a:p>
            <a:pPr algn="ctr"/>
            <a:endParaRPr lang="fi-FI" sz="1400" dirty="0">
              <a:solidFill>
                <a:schemeClr val="tx1"/>
              </a:solidFill>
              <a:ea typeface="Gotham Book" charset="0"/>
              <a:cs typeface="Gotham Book" charset="0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AC6107DE-8028-504C-62EC-21033A3AD141}"/>
              </a:ext>
            </a:extLst>
          </p:cNvPr>
          <p:cNvSpPr/>
          <p:nvPr/>
        </p:nvSpPr>
        <p:spPr>
          <a:xfrm>
            <a:off x="6129839" y="3509108"/>
            <a:ext cx="2610000" cy="864759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46800" bIns="46800" rtlCol="0" anchor="ctr"/>
          <a:lstStyle/>
          <a:p>
            <a:pPr algn="ctr"/>
            <a:endParaRPr lang="fi-FI" sz="1400" dirty="0">
              <a:solidFill>
                <a:schemeClr val="tx1"/>
              </a:solidFill>
              <a:ea typeface="Gotham Book" charset="0"/>
              <a:cs typeface="Gotham Book" charset="0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9027ED3C-E302-D588-F9EE-78E11A25AF1B}"/>
              </a:ext>
            </a:extLst>
          </p:cNvPr>
          <p:cNvSpPr/>
          <p:nvPr/>
        </p:nvSpPr>
        <p:spPr>
          <a:xfrm>
            <a:off x="8814181" y="3509108"/>
            <a:ext cx="2610000" cy="864759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46800" bIns="46800" rtlCol="0" anchor="ctr"/>
          <a:lstStyle/>
          <a:p>
            <a:pPr algn="ctr"/>
            <a:endParaRPr lang="fi-FI" sz="1400" dirty="0">
              <a:solidFill>
                <a:schemeClr val="tx1"/>
              </a:solidFill>
              <a:ea typeface="Gotham Book" charset="0"/>
              <a:cs typeface="Gotham Book" charset="0"/>
            </a:endParaRP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C220F715-F73F-3CA8-8ED5-DE6A156426A6}"/>
              </a:ext>
            </a:extLst>
          </p:cNvPr>
          <p:cNvGrpSpPr>
            <a:grpSpLocks noChangeAspect="1"/>
          </p:cNvGrpSpPr>
          <p:nvPr/>
        </p:nvGrpSpPr>
        <p:grpSpPr>
          <a:xfrm>
            <a:off x="11172988" y="172712"/>
            <a:ext cx="792000" cy="792000"/>
            <a:chOff x="4317426" y="5068277"/>
            <a:chExt cx="1233416" cy="1233416"/>
          </a:xfrm>
        </p:grpSpPr>
        <p:sp>
          <p:nvSpPr>
            <p:cNvPr id="59" name="object 36">
              <a:extLst>
                <a:ext uri="{FF2B5EF4-FFF2-40B4-BE49-F238E27FC236}">
                  <a16:creationId xmlns:a16="http://schemas.microsoft.com/office/drawing/2014/main" id="{DEDE7336-38A1-0754-7867-33BEA4DF59B8}"/>
                </a:ext>
              </a:extLst>
            </p:cNvPr>
            <p:cNvSpPr/>
            <p:nvPr/>
          </p:nvSpPr>
          <p:spPr>
            <a:xfrm>
              <a:off x="4317426" y="5068277"/>
              <a:ext cx="1233416" cy="1233416"/>
            </a:xfrm>
            <a:custGeom>
              <a:avLst/>
              <a:gdLst/>
              <a:ahLst/>
              <a:cxnLst/>
              <a:rect l="l" t="t" r="r" b="b"/>
              <a:pathLst>
                <a:path w="1530350" h="1530350">
                  <a:moveTo>
                    <a:pt x="764959" y="0"/>
                  </a:moveTo>
                  <a:lnTo>
                    <a:pt x="716581" y="1504"/>
                  </a:lnTo>
                  <a:lnTo>
                    <a:pt x="669003" y="5960"/>
                  </a:lnTo>
                  <a:lnTo>
                    <a:pt x="622315" y="13275"/>
                  </a:lnTo>
                  <a:lnTo>
                    <a:pt x="576605" y="23362"/>
                  </a:lnTo>
                  <a:lnTo>
                    <a:pt x="531963" y="36130"/>
                  </a:lnTo>
                  <a:lnTo>
                    <a:pt x="488480" y="51490"/>
                  </a:lnTo>
                  <a:lnTo>
                    <a:pt x="446245" y="69351"/>
                  </a:lnTo>
                  <a:lnTo>
                    <a:pt x="405346" y="89626"/>
                  </a:lnTo>
                  <a:lnTo>
                    <a:pt x="365875" y="112223"/>
                  </a:lnTo>
                  <a:lnTo>
                    <a:pt x="327920" y="137054"/>
                  </a:lnTo>
                  <a:lnTo>
                    <a:pt x="291571" y="164028"/>
                  </a:lnTo>
                  <a:lnTo>
                    <a:pt x="256918" y="193057"/>
                  </a:lnTo>
                  <a:lnTo>
                    <a:pt x="224050" y="224050"/>
                  </a:lnTo>
                  <a:lnTo>
                    <a:pt x="193057" y="256918"/>
                  </a:lnTo>
                  <a:lnTo>
                    <a:pt x="164028" y="291571"/>
                  </a:lnTo>
                  <a:lnTo>
                    <a:pt x="137054" y="327920"/>
                  </a:lnTo>
                  <a:lnTo>
                    <a:pt x="112223" y="365875"/>
                  </a:lnTo>
                  <a:lnTo>
                    <a:pt x="89626" y="405346"/>
                  </a:lnTo>
                  <a:lnTo>
                    <a:pt x="69351" y="446245"/>
                  </a:lnTo>
                  <a:lnTo>
                    <a:pt x="51490" y="488480"/>
                  </a:lnTo>
                  <a:lnTo>
                    <a:pt x="36130" y="531963"/>
                  </a:lnTo>
                  <a:lnTo>
                    <a:pt x="23362" y="576605"/>
                  </a:lnTo>
                  <a:lnTo>
                    <a:pt x="13275" y="622315"/>
                  </a:lnTo>
                  <a:lnTo>
                    <a:pt x="5960" y="669003"/>
                  </a:lnTo>
                  <a:lnTo>
                    <a:pt x="1504" y="716581"/>
                  </a:lnTo>
                  <a:lnTo>
                    <a:pt x="0" y="764959"/>
                  </a:lnTo>
                  <a:lnTo>
                    <a:pt x="1504" y="813336"/>
                  </a:lnTo>
                  <a:lnTo>
                    <a:pt x="5960" y="860914"/>
                  </a:lnTo>
                  <a:lnTo>
                    <a:pt x="13275" y="907603"/>
                  </a:lnTo>
                  <a:lnTo>
                    <a:pt x="23362" y="953312"/>
                  </a:lnTo>
                  <a:lnTo>
                    <a:pt x="36130" y="997954"/>
                  </a:lnTo>
                  <a:lnTo>
                    <a:pt x="51490" y="1041437"/>
                  </a:lnTo>
                  <a:lnTo>
                    <a:pt x="69351" y="1083673"/>
                  </a:lnTo>
                  <a:lnTo>
                    <a:pt x="89626" y="1124571"/>
                  </a:lnTo>
                  <a:lnTo>
                    <a:pt x="112223" y="1164042"/>
                  </a:lnTo>
                  <a:lnTo>
                    <a:pt x="137054" y="1201997"/>
                  </a:lnTo>
                  <a:lnTo>
                    <a:pt x="164028" y="1238346"/>
                  </a:lnTo>
                  <a:lnTo>
                    <a:pt x="193057" y="1273000"/>
                  </a:lnTo>
                  <a:lnTo>
                    <a:pt x="224050" y="1305867"/>
                  </a:lnTo>
                  <a:lnTo>
                    <a:pt x="256918" y="1336860"/>
                  </a:lnTo>
                  <a:lnTo>
                    <a:pt x="291571" y="1365889"/>
                  </a:lnTo>
                  <a:lnTo>
                    <a:pt x="327920" y="1392863"/>
                  </a:lnTo>
                  <a:lnTo>
                    <a:pt x="365875" y="1417694"/>
                  </a:lnTo>
                  <a:lnTo>
                    <a:pt x="405346" y="1440291"/>
                  </a:lnTo>
                  <a:lnTo>
                    <a:pt x="446245" y="1460566"/>
                  </a:lnTo>
                  <a:lnTo>
                    <a:pt x="488480" y="1478428"/>
                  </a:lnTo>
                  <a:lnTo>
                    <a:pt x="531963" y="1493787"/>
                  </a:lnTo>
                  <a:lnTo>
                    <a:pt x="576605" y="1506555"/>
                  </a:lnTo>
                  <a:lnTo>
                    <a:pt x="622315" y="1516642"/>
                  </a:lnTo>
                  <a:lnTo>
                    <a:pt x="669003" y="1523958"/>
                  </a:lnTo>
                  <a:lnTo>
                    <a:pt x="716581" y="1528413"/>
                  </a:lnTo>
                  <a:lnTo>
                    <a:pt x="764959" y="1529918"/>
                  </a:lnTo>
                  <a:lnTo>
                    <a:pt x="813336" y="1528413"/>
                  </a:lnTo>
                  <a:lnTo>
                    <a:pt x="860914" y="1523958"/>
                  </a:lnTo>
                  <a:lnTo>
                    <a:pt x="907603" y="1516642"/>
                  </a:lnTo>
                  <a:lnTo>
                    <a:pt x="953312" y="1506555"/>
                  </a:lnTo>
                  <a:lnTo>
                    <a:pt x="997954" y="1493787"/>
                  </a:lnTo>
                  <a:lnTo>
                    <a:pt x="1041437" y="1478428"/>
                  </a:lnTo>
                  <a:lnTo>
                    <a:pt x="1083673" y="1460566"/>
                  </a:lnTo>
                  <a:lnTo>
                    <a:pt x="1124571" y="1440291"/>
                  </a:lnTo>
                  <a:lnTo>
                    <a:pt x="1164042" y="1417694"/>
                  </a:lnTo>
                  <a:lnTo>
                    <a:pt x="1201997" y="1392863"/>
                  </a:lnTo>
                  <a:lnTo>
                    <a:pt x="1238346" y="1365889"/>
                  </a:lnTo>
                  <a:lnTo>
                    <a:pt x="1273000" y="1336860"/>
                  </a:lnTo>
                  <a:lnTo>
                    <a:pt x="1305867" y="1305867"/>
                  </a:lnTo>
                  <a:lnTo>
                    <a:pt x="1336860" y="1273000"/>
                  </a:lnTo>
                  <a:lnTo>
                    <a:pt x="1365889" y="1238346"/>
                  </a:lnTo>
                  <a:lnTo>
                    <a:pt x="1392863" y="1201997"/>
                  </a:lnTo>
                  <a:lnTo>
                    <a:pt x="1417694" y="1164042"/>
                  </a:lnTo>
                  <a:lnTo>
                    <a:pt x="1440291" y="1124571"/>
                  </a:lnTo>
                  <a:lnTo>
                    <a:pt x="1460566" y="1083673"/>
                  </a:lnTo>
                  <a:lnTo>
                    <a:pt x="1478428" y="1041437"/>
                  </a:lnTo>
                  <a:lnTo>
                    <a:pt x="1493787" y="997954"/>
                  </a:lnTo>
                  <a:lnTo>
                    <a:pt x="1506555" y="953312"/>
                  </a:lnTo>
                  <a:lnTo>
                    <a:pt x="1516642" y="907603"/>
                  </a:lnTo>
                  <a:lnTo>
                    <a:pt x="1523958" y="860914"/>
                  </a:lnTo>
                  <a:lnTo>
                    <a:pt x="1528413" y="813336"/>
                  </a:lnTo>
                  <a:lnTo>
                    <a:pt x="1529918" y="764959"/>
                  </a:lnTo>
                  <a:lnTo>
                    <a:pt x="1528413" y="716581"/>
                  </a:lnTo>
                  <a:lnTo>
                    <a:pt x="1523958" y="669003"/>
                  </a:lnTo>
                  <a:lnTo>
                    <a:pt x="1516642" y="622315"/>
                  </a:lnTo>
                  <a:lnTo>
                    <a:pt x="1506555" y="576605"/>
                  </a:lnTo>
                  <a:lnTo>
                    <a:pt x="1493787" y="531963"/>
                  </a:lnTo>
                  <a:lnTo>
                    <a:pt x="1478428" y="488480"/>
                  </a:lnTo>
                  <a:lnTo>
                    <a:pt x="1460566" y="446245"/>
                  </a:lnTo>
                  <a:lnTo>
                    <a:pt x="1440291" y="405346"/>
                  </a:lnTo>
                  <a:lnTo>
                    <a:pt x="1417694" y="365875"/>
                  </a:lnTo>
                  <a:lnTo>
                    <a:pt x="1392863" y="327920"/>
                  </a:lnTo>
                  <a:lnTo>
                    <a:pt x="1365889" y="291571"/>
                  </a:lnTo>
                  <a:lnTo>
                    <a:pt x="1336860" y="256918"/>
                  </a:lnTo>
                  <a:lnTo>
                    <a:pt x="1305867" y="224050"/>
                  </a:lnTo>
                  <a:lnTo>
                    <a:pt x="1273000" y="193057"/>
                  </a:lnTo>
                  <a:lnTo>
                    <a:pt x="1238346" y="164028"/>
                  </a:lnTo>
                  <a:lnTo>
                    <a:pt x="1201997" y="137054"/>
                  </a:lnTo>
                  <a:lnTo>
                    <a:pt x="1164042" y="112223"/>
                  </a:lnTo>
                  <a:lnTo>
                    <a:pt x="1124571" y="89626"/>
                  </a:lnTo>
                  <a:lnTo>
                    <a:pt x="1083673" y="69351"/>
                  </a:lnTo>
                  <a:lnTo>
                    <a:pt x="1041437" y="51490"/>
                  </a:lnTo>
                  <a:lnTo>
                    <a:pt x="997954" y="36130"/>
                  </a:lnTo>
                  <a:lnTo>
                    <a:pt x="953312" y="23362"/>
                  </a:lnTo>
                  <a:lnTo>
                    <a:pt x="907603" y="13275"/>
                  </a:lnTo>
                  <a:lnTo>
                    <a:pt x="860914" y="5960"/>
                  </a:lnTo>
                  <a:lnTo>
                    <a:pt x="813336" y="1504"/>
                  </a:lnTo>
                  <a:lnTo>
                    <a:pt x="764959" y="0"/>
                  </a:lnTo>
                  <a:close/>
                </a:path>
              </a:pathLst>
            </a:custGeom>
            <a:solidFill>
              <a:srgbClr val="A03B96"/>
            </a:solidFill>
          </p:spPr>
          <p:txBody>
            <a:bodyPr wrap="square" lIns="0" tIns="0" rIns="0" bIns="0" rtlCol="0"/>
            <a:lstStyle/>
            <a:p>
              <a:endParaRPr sz="1451"/>
            </a:p>
          </p:txBody>
        </p:sp>
        <p:pic>
          <p:nvPicPr>
            <p:cNvPr id="60" name="object 37">
              <a:extLst>
                <a:ext uri="{FF2B5EF4-FFF2-40B4-BE49-F238E27FC236}">
                  <a16:creationId xmlns:a16="http://schemas.microsoft.com/office/drawing/2014/main" id="{20E3EF36-8F3A-1E59-34DF-514A952EB84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"/>
            <a:stretch/>
          </p:blipFill>
          <p:spPr>
            <a:xfrm>
              <a:off x="4348033" y="5098884"/>
              <a:ext cx="1172179" cy="1172203"/>
            </a:xfrm>
            <a:prstGeom prst="ellipse">
              <a:avLst/>
            </a:prstGeom>
          </p:spPr>
        </p:pic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A9FEB6FC-6687-DBF8-0281-84ED8E0DB56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348021" y="5098884"/>
              <a:ext cx="1172203" cy="1172203"/>
            </a:xfrm>
            <a:prstGeom prst="ellipse">
              <a:avLst/>
            </a:prstGeom>
            <a:gradFill>
              <a:gsLst>
                <a:gs pos="0">
                  <a:srgbClr val="A03B96">
                    <a:alpha val="70000"/>
                  </a:srgbClr>
                </a:gs>
                <a:gs pos="100000">
                  <a:srgbClr val="A03B96">
                    <a:alpha val="0"/>
                  </a:srgbClr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51"/>
            </a:p>
          </p:txBody>
        </p:sp>
        <p:sp>
          <p:nvSpPr>
            <p:cNvPr id="62" name="[T2O] object 39">
              <a:extLst>
                <a:ext uri="{FF2B5EF4-FFF2-40B4-BE49-F238E27FC236}">
                  <a16:creationId xmlns:a16="http://schemas.microsoft.com/office/drawing/2014/main" id="{838A76D4-F112-1C73-0C8A-247508644802}"/>
                </a:ext>
              </a:extLst>
            </p:cNvPr>
            <p:cNvSpPr/>
            <p:nvPr/>
          </p:nvSpPr>
          <p:spPr>
            <a:xfrm>
              <a:off x="4568193" y="5912293"/>
              <a:ext cx="703877" cy="242466"/>
            </a:xfrm>
            <a:custGeom>
              <a:avLst/>
              <a:gdLst/>
              <a:ahLst/>
              <a:cxnLst/>
              <a:rect l="l" t="t" r="r" b="b"/>
              <a:pathLst>
                <a:path w="873329" h="300838">
                  <a:moveTo>
                    <a:pt x="605714" y="212446"/>
                  </a:moveTo>
                  <a:lnTo>
                    <a:pt x="605714" y="249479"/>
                  </a:lnTo>
                  <a:lnTo>
                    <a:pt x="625831" y="249479"/>
                  </a:lnTo>
                  <a:cubicBezTo>
                    <a:pt x="633248" y="249479"/>
                    <a:pt x="638887" y="247879"/>
                    <a:pt x="642747" y="244679"/>
                  </a:cubicBezTo>
                  <a:cubicBezTo>
                    <a:pt x="646608" y="241478"/>
                    <a:pt x="648539" y="236932"/>
                    <a:pt x="648539" y="231039"/>
                  </a:cubicBezTo>
                  <a:cubicBezTo>
                    <a:pt x="648539" y="225044"/>
                    <a:pt x="646608" y="220447"/>
                    <a:pt x="642747" y="217247"/>
                  </a:cubicBezTo>
                  <a:cubicBezTo>
                    <a:pt x="638887" y="214046"/>
                    <a:pt x="633248" y="212446"/>
                    <a:pt x="625831" y="212446"/>
                  </a:cubicBezTo>
                  <a:close/>
                  <a:moveTo>
                    <a:pt x="499339" y="211532"/>
                  </a:moveTo>
                  <a:cubicBezTo>
                    <a:pt x="493040" y="211532"/>
                    <a:pt x="487350" y="212979"/>
                    <a:pt x="482270" y="215875"/>
                  </a:cubicBezTo>
                  <a:cubicBezTo>
                    <a:pt x="477190" y="218771"/>
                    <a:pt x="473202" y="222809"/>
                    <a:pt x="470307" y="227991"/>
                  </a:cubicBezTo>
                  <a:cubicBezTo>
                    <a:pt x="467411" y="233172"/>
                    <a:pt x="465963" y="239065"/>
                    <a:pt x="465963" y="245669"/>
                  </a:cubicBezTo>
                  <a:cubicBezTo>
                    <a:pt x="465963" y="252273"/>
                    <a:pt x="467411" y="258166"/>
                    <a:pt x="470307" y="263348"/>
                  </a:cubicBezTo>
                  <a:cubicBezTo>
                    <a:pt x="473202" y="268529"/>
                    <a:pt x="477190" y="272568"/>
                    <a:pt x="482270" y="275463"/>
                  </a:cubicBezTo>
                  <a:cubicBezTo>
                    <a:pt x="487350" y="278359"/>
                    <a:pt x="493040" y="279807"/>
                    <a:pt x="499339" y="279807"/>
                  </a:cubicBezTo>
                  <a:cubicBezTo>
                    <a:pt x="505638" y="279807"/>
                    <a:pt x="511328" y="278359"/>
                    <a:pt x="516408" y="275463"/>
                  </a:cubicBezTo>
                  <a:cubicBezTo>
                    <a:pt x="521488" y="272568"/>
                    <a:pt x="525476" y="268529"/>
                    <a:pt x="528371" y="263348"/>
                  </a:cubicBezTo>
                  <a:cubicBezTo>
                    <a:pt x="531267" y="258166"/>
                    <a:pt x="532715" y="252273"/>
                    <a:pt x="532715" y="245669"/>
                  </a:cubicBezTo>
                  <a:cubicBezTo>
                    <a:pt x="532715" y="239065"/>
                    <a:pt x="531267" y="233172"/>
                    <a:pt x="528371" y="227991"/>
                  </a:cubicBezTo>
                  <a:cubicBezTo>
                    <a:pt x="525476" y="222809"/>
                    <a:pt x="521488" y="218771"/>
                    <a:pt x="516408" y="215875"/>
                  </a:cubicBezTo>
                  <a:cubicBezTo>
                    <a:pt x="511328" y="212979"/>
                    <a:pt x="505638" y="211532"/>
                    <a:pt x="499339" y="211532"/>
                  </a:cubicBezTo>
                  <a:close/>
                  <a:moveTo>
                    <a:pt x="365989" y="211532"/>
                  </a:moveTo>
                  <a:cubicBezTo>
                    <a:pt x="359690" y="211532"/>
                    <a:pt x="354000" y="212979"/>
                    <a:pt x="348920" y="215875"/>
                  </a:cubicBezTo>
                  <a:cubicBezTo>
                    <a:pt x="343840" y="218771"/>
                    <a:pt x="339852" y="222809"/>
                    <a:pt x="336957" y="227991"/>
                  </a:cubicBezTo>
                  <a:cubicBezTo>
                    <a:pt x="334061" y="233172"/>
                    <a:pt x="332613" y="239065"/>
                    <a:pt x="332613" y="245669"/>
                  </a:cubicBezTo>
                  <a:cubicBezTo>
                    <a:pt x="332613" y="252273"/>
                    <a:pt x="334061" y="258166"/>
                    <a:pt x="336957" y="263348"/>
                  </a:cubicBezTo>
                  <a:cubicBezTo>
                    <a:pt x="339852" y="268529"/>
                    <a:pt x="343840" y="272568"/>
                    <a:pt x="348920" y="275463"/>
                  </a:cubicBezTo>
                  <a:cubicBezTo>
                    <a:pt x="354000" y="278359"/>
                    <a:pt x="359690" y="279807"/>
                    <a:pt x="365989" y="279807"/>
                  </a:cubicBezTo>
                  <a:cubicBezTo>
                    <a:pt x="372288" y="279807"/>
                    <a:pt x="377978" y="278359"/>
                    <a:pt x="383058" y="275463"/>
                  </a:cubicBezTo>
                  <a:cubicBezTo>
                    <a:pt x="388138" y="272568"/>
                    <a:pt x="392126" y="268529"/>
                    <a:pt x="395021" y="263348"/>
                  </a:cubicBezTo>
                  <a:cubicBezTo>
                    <a:pt x="397917" y="258166"/>
                    <a:pt x="399365" y="252273"/>
                    <a:pt x="399365" y="245669"/>
                  </a:cubicBezTo>
                  <a:cubicBezTo>
                    <a:pt x="399365" y="239065"/>
                    <a:pt x="397917" y="233172"/>
                    <a:pt x="395021" y="227991"/>
                  </a:cubicBezTo>
                  <a:cubicBezTo>
                    <a:pt x="392126" y="222809"/>
                    <a:pt x="388138" y="218771"/>
                    <a:pt x="383058" y="215875"/>
                  </a:cubicBezTo>
                  <a:cubicBezTo>
                    <a:pt x="377978" y="212979"/>
                    <a:pt x="372288" y="211532"/>
                    <a:pt x="365989" y="211532"/>
                  </a:cubicBezTo>
                  <a:close/>
                  <a:moveTo>
                    <a:pt x="581025" y="192329"/>
                  </a:moveTo>
                  <a:lnTo>
                    <a:pt x="627203" y="192329"/>
                  </a:lnTo>
                  <a:cubicBezTo>
                    <a:pt x="636651" y="192329"/>
                    <a:pt x="644856" y="193904"/>
                    <a:pt x="651815" y="197054"/>
                  </a:cubicBezTo>
                  <a:cubicBezTo>
                    <a:pt x="658775" y="200203"/>
                    <a:pt x="664134" y="204674"/>
                    <a:pt x="667893" y="210465"/>
                  </a:cubicBezTo>
                  <a:cubicBezTo>
                    <a:pt x="671653" y="216256"/>
                    <a:pt x="673532" y="223114"/>
                    <a:pt x="673532" y="231039"/>
                  </a:cubicBezTo>
                  <a:cubicBezTo>
                    <a:pt x="673532" y="238862"/>
                    <a:pt x="671653" y="245695"/>
                    <a:pt x="667893" y="251537"/>
                  </a:cubicBezTo>
                  <a:cubicBezTo>
                    <a:pt x="664134" y="257379"/>
                    <a:pt x="658775" y="261849"/>
                    <a:pt x="651815" y="264948"/>
                  </a:cubicBezTo>
                  <a:cubicBezTo>
                    <a:pt x="644856" y="268047"/>
                    <a:pt x="636651" y="269596"/>
                    <a:pt x="627203" y="269596"/>
                  </a:cubicBezTo>
                  <a:lnTo>
                    <a:pt x="605714" y="269596"/>
                  </a:lnTo>
                  <a:lnTo>
                    <a:pt x="605714" y="299009"/>
                  </a:lnTo>
                  <a:lnTo>
                    <a:pt x="581025" y="299009"/>
                  </a:lnTo>
                  <a:close/>
                  <a:moveTo>
                    <a:pt x="219075" y="192329"/>
                  </a:moveTo>
                  <a:lnTo>
                    <a:pt x="243764" y="192329"/>
                  </a:lnTo>
                  <a:lnTo>
                    <a:pt x="243764" y="278892"/>
                  </a:lnTo>
                  <a:lnTo>
                    <a:pt x="297257" y="278892"/>
                  </a:lnTo>
                  <a:lnTo>
                    <a:pt x="297257" y="299009"/>
                  </a:lnTo>
                  <a:lnTo>
                    <a:pt x="219075" y="299009"/>
                  </a:lnTo>
                  <a:close/>
                  <a:moveTo>
                    <a:pt x="499339" y="190500"/>
                  </a:moveTo>
                  <a:cubicBezTo>
                    <a:pt x="510413" y="190500"/>
                    <a:pt x="520370" y="192888"/>
                    <a:pt x="529209" y="197663"/>
                  </a:cubicBezTo>
                  <a:cubicBezTo>
                    <a:pt x="538049" y="202438"/>
                    <a:pt x="545008" y="209017"/>
                    <a:pt x="550088" y="217399"/>
                  </a:cubicBezTo>
                  <a:cubicBezTo>
                    <a:pt x="555168" y="225781"/>
                    <a:pt x="557708" y="235204"/>
                    <a:pt x="557708" y="245669"/>
                  </a:cubicBezTo>
                  <a:cubicBezTo>
                    <a:pt x="557708" y="256134"/>
                    <a:pt x="555168" y="265557"/>
                    <a:pt x="550088" y="273939"/>
                  </a:cubicBezTo>
                  <a:cubicBezTo>
                    <a:pt x="545008" y="282321"/>
                    <a:pt x="538049" y="288900"/>
                    <a:pt x="529209" y="293675"/>
                  </a:cubicBezTo>
                  <a:cubicBezTo>
                    <a:pt x="520370" y="298450"/>
                    <a:pt x="510413" y="300838"/>
                    <a:pt x="499339" y="300838"/>
                  </a:cubicBezTo>
                  <a:cubicBezTo>
                    <a:pt x="488265" y="300838"/>
                    <a:pt x="478282" y="298450"/>
                    <a:pt x="469392" y="293675"/>
                  </a:cubicBezTo>
                  <a:cubicBezTo>
                    <a:pt x="460502" y="288900"/>
                    <a:pt x="453543" y="282321"/>
                    <a:pt x="448514" y="273939"/>
                  </a:cubicBezTo>
                  <a:cubicBezTo>
                    <a:pt x="443484" y="265557"/>
                    <a:pt x="440970" y="256134"/>
                    <a:pt x="440970" y="245669"/>
                  </a:cubicBezTo>
                  <a:cubicBezTo>
                    <a:pt x="440970" y="235204"/>
                    <a:pt x="443484" y="225781"/>
                    <a:pt x="448514" y="217399"/>
                  </a:cubicBezTo>
                  <a:cubicBezTo>
                    <a:pt x="453543" y="209017"/>
                    <a:pt x="460502" y="202438"/>
                    <a:pt x="469392" y="197663"/>
                  </a:cubicBezTo>
                  <a:cubicBezTo>
                    <a:pt x="478282" y="192888"/>
                    <a:pt x="488265" y="190500"/>
                    <a:pt x="499339" y="190500"/>
                  </a:cubicBezTo>
                  <a:close/>
                  <a:moveTo>
                    <a:pt x="365989" y="190500"/>
                  </a:moveTo>
                  <a:cubicBezTo>
                    <a:pt x="377063" y="190500"/>
                    <a:pt x="387020" y="192888"/>
                    <a:pt x="395859" y="197663"/>
                  </a:cubicBezTo>
                  <a:cubicBezTo>
                    <a:pt x="404699" y="202438"/>
                    <a:pt x="411658" y="209017"/>
                    <a:pt x="416738" y="217399"/>
                  </a:cubicBezTo>
                  <a:cubicBezTo>
                    <a:pt x="421818" y="225781"/>
                    <a:pt x="424358" y="235204"/>
                    <a:pt x="424358" y="245669"/>
                  </a:cubicBezTo>
                  <a:cubicBezTo>
                    <a:pt x="424358" y="256134"/>
                    <a:pt x="421818" y="265557"/>
                    <a:pt x="416738" y="273939"/>
                  </a:cubicBezTo>
                  <a:cubicBezTo>
                    <a:pt x="411658" y="282321"/>
                    <a:pt x="404699" y="288900"/>
                    <a:pt x="395859" y="293675"/>
                  </a:cubicBezTo>
                  <a:cubicBezTo>
                    <a:pt x="387020" y="298450"/>
                    <a:pt x="377063" y="300838"/>
                    <a:pt x="365989" y="300838"/>
                  </a:cubicBezTo>
                  <a:cubicBezTo>
                    <a:pt x="354915" y="300838"/>
                    <a:pt x="344932" y="298450"/>
                    <a:pt x="336042" y="293675"/>
                  </a:cubicBezTo>
                  <a:cubicBezTo>
                    <a:pt x="327152" y="288900"/>
                    <a:pt x="320193" y="282321"/>
                    <a:pt x="315164" y="273939"/>
                  </a:cubicBezTo>
                  <a:cubicBezTo>
                    <a:pt x="310134" y="265557"/>
                    <a:pt x="307620" y="256134"/>
                    <a:pt x="307620" y="245669"/>
                  </a:cubicBezTo>
                  <a:cubicBezTo>
                    <a:pt x="307620" y="235204"/>
                    <a:pt x="310134" y="225781"/>
                    <a:pt x="315164" y="217399"/>
                  </a:cubicBezTo>
                  <a:cubicBezTo>
                    <a:pt x="320193" y="209017"/>
                    <a:pt x="327152" y="202438"/>
                    <a:pt x="336042" y="197663"/>
                  </a:cubicBezTo>
                  <a:cubicBezTo>
                    <a:pt x="344932" y="192888"/>
                    <a:pt x="354915" y="190500"/>
                    <a:pt x="365989" y="190500"/>
                  </a:cubicBezTo>
                  <a:close/>
                  <a:moveTo>
                    <a:pt x="453162" y="63551"/>
                  </a:moveTo>
                  <a:lnTo>
                    <a:pt x="453162" y="89916"/>
                  </a:lnTo>
                  <a:lnTo>
                    <a:pt x="481965" y="89916"/>
                  </a:lnTo>
                  <a:cubicBezTo>
                    <a:pt x="488468" y="89916"/>
                    <a:pt x="493370" y="88850"/>
                    <a:pt x="496672" y="86716"/>
                  </a:cubicBezTo>
                  <a:cubicBezTo>
                    <a:pt x="499974" y="84582"/>
                    <a:pt x="501625" y="81280"/>
                    <a:pt x="501625" y="76810"/>
                  </a:cubicBezTo>
                  <a:cubicBezTo>
                    <a:pt x="501625" y="67971"/>
                    <a:pt x="495072" y="63551"/>
                    <a:pt x="481965" y="63551"/>
                  </a:cubicBezTo>
                  <a:close/>
                  <a:moveTo>
                    <a:pt x="588493" y="26061"/>
                  </a:moveTo>
                  <a:lnTo>
                    <a:pt x="571577" y="66904"/>
                  </a:lnTo>
                  <a:lnTo>
                    <a:pt x="605409" y="66904"/>
                  </a:lnTo>
                  <a:close/>
                  <a:moveTo>
                    <a:pt x="329489" y="22098"/>
                  </a:moveTo>
                  <a:lnTo>
                    <a:pt x="329489" y="88240"/>
                  </a:lnTo>
                  <a:lnTo>
                    <a:pt x="352044" y="88240"/>
                  </a:lnTo>
                  <a:cubicBezTo>
                    <a:pt x="362712" y="88240"/>
                    <a:pt x="371221" y="85268"/>
                    <a:pt x="377571" y="79325"/>
                  </a:cubicBezTo>
                  <a:cubicBezTo>
                    <a:pt x="383921" y="73381"/>
                    <a:pt x="387096" y="65329"/>
                    <a:pt x="387096" y="55169"/>
                  </a:cubicBezTo>
                  <a:cubicBezTo>
                    <a:pt x="387096" y="45009"/>
                    <a:pt x="383921" y="36957"/>
                    <a:pt x="377571" y="31014"/>
                  </a:cubicBezTo>
                  <a:cubicBezTo>
                    <a:pt x="371221" y="25070"/>
                    <a:pt x="362712" y="22098"/>
                    <a:pt x="352044" y="22098"/>
                  </a:cubicBezTo>
                  <a:close/>
                  <a:moveTo>
                    <a:pt x="453162" y="20422"/>
                  </a:moveTo>
                  <a:lnTo>
                    <a:pt x="453162" y="45568"/>
                  </a:lnTo>
                  <a:lnTo>
                    <a:pt x="477698" y="45568"/>
                  </a:lnTo>
                  <a:cubicBezTo>
                    <a:pt x="483794" y="45568"/>
                    <a:pt x="488417" y="44501"/>
                    <a:pt x="491567" y="42368"/>
                  </a:cubicBezTo>
                  <a:cubicBezTo>
                    <a:pt x="494716" y="40234"/>
                    <a:pt x="496291" y="37084"/>
                    <a:pt x="496291" y="32919"/>
                  </a:cubicBezTo>
                  <a:cubicBezTo>
                    <a:pt x="496291" y="28753"/>
                    <a:pt x="494716" y="25629"/>
                    <a:pt x="491567" y="23546"/>
                  </a:cubicBezTo>
                  <a:cubicBezTo>
                    <a:pt x="488417" y="21463"/>
                    <a:pt x="483794" y="20422"/>
                    <a:pt x="477698" y="20422"/>
                  </a:cubicBezTo>
                  <a:close/>
                  <a:moveTo>
                    <a:pt x="771525" y="1829"/>
                  </a:moveTo>
                  <a:lnTo>
                    <a:pt x="796062" y="1829"/>
                  </a:lnTo>
                  <a:lnTo>
                    <a:pt x="796062" y="51664"/>
                  </a:lnTo>
                  <a:lnTo>
                    <a:pt x="843306" y="1829"/>
                  </a:lnTo>
                  <a:lnTo>
                    <a:pt x="870738" y="1829"/>
                  </a:lnTo>
                  <a:lnTo>
                    <a:pt x="826542" y="49378"/>
                  </a:lnTo>
                  <a:lnTo>
                    <a:pt x="873329" y="108509"/>
                  </a:lnTo>
                  <a:lnTo>
                    <a:pt x="844525" y="108509"/>
                  </a:lnTo>
                  <a:lnTo>
                    <a:pt x="810387" y="66599"/>
                  </a:lnTo>
                  <a:lnTo>
                    <a:pt x="796062" y="81534"/>
                  </a:lnTo>
                  <a:lnTo>
                    <a:pt x="796062" y="108509"/>
                  </a:lnTo>
                  <a:lnTo>
                    <a:pt x="771525" y="108509"/>
                  </a:lnTo>
                  <a:close/>
                  <a:moveTo>
                    <a:pt x="576453" y="1829"/>
                  </a:moveTo>
                  <a:lnTo>
                    <a:pt x="600837" y="1829"/>
                  </a:lnTo>
                  <a:lnTo>
                    <a:pt x="648539" y="108509"/>
                  </a:lnTo>
                  <a:lnTo>
                    <a:pt x="622631" y="108509"/>
                  </a:lnTo>
                  <a:lnTo>
                    <a:pt x="613182" y="85649"/>
                  </a:lnTo>
                  <a:lnTo>
                    <a:pt x="563652" y="85649"/>
                  </a:lnTo>
                  <a:lnTo>
                    <a:pt x="554203" y="108509"/>
                  </a:lnTo>
                  <a:lnTo>
                    <a:pt x="528905" y="108509"/>
                  </a:lnTo>
                  <a:close/>
                  <a:moveTo>
                    <a:pt x="428625" y="1829"/>
                  </a:moveTo>
                  <a:lnTo>
                    <a:pt x="480746" y="1829"/>
                  </a:lnTo>
                  <a:cubicBezTo>
                    <a:pt x="493751" y="1829"/>
                    <a:pt x="503733" y="4318"/>
                    <a:pt x="510693" y="9297"/>
                  </a:cubicBezTo>
                  <a:cubicBezTo>
                    <a:pt x="517652" y="14275"/>
                    <a:pt x="521132" y="21032"/>
                    <a:pt x="521132" y="29566"/>
                  </a:cubicBezTo>
                  <a:cubicBezTo>
                    <a:pt x="521132" y="34748"/>
                    <a:pt x="519888" y="39370"/>
                    <a:pt x="517398" y="43434"/>
                  </a:cubicBezTo>
                  <a:cubicBezTo>
                    <a:pt x="514909" y="47498"/>
                    <a:pt x="511429" y="50699"/>
                    <a:pt x="506959" y="53036"/>
                  </a:cubicBezTo>
                  <a:cubicBezTo>
                    <a:pt x="513055" y="54966"/>
                    <a:pt x="517830" y="58192"/>
                    <a:pt x="521285" y="62713"/>
                  </a:cubicBezTo>
                  <a:cubicBezTo>
                    <a:pt x="524739" y="67234"/>
                    <a:pt x="526466" y="72797"/>
                    <a:pt x="526466" y="79401"/>
                  </a:cubicBezTo>
                  <a:cubicBezTo>
                    <a:pt x="526466" y="88748"/>
                    <a:pt x="522834" y="95936"/>
                    <a:pt x="515570" y="100965"/>
                  </a:cubicBezTo>
                  <a:cubicBezTo>
                    <a:pt x="508305" y="105995"/>
                    <a:pt x="497713" y="108509"/>
                    <a:pt x="483794" y="108509"/>
                  </a:cubicBezTo>
                  <a:lnTo>
                    <a:pt x="428625" y="108509"/>
                  </a:lnTo>
                  <a:close/>
                  <a:moveTo>
                    <a:pt x="304800" y="1829"/>
                  </a:moveTo>
                  <a:lnTo>
                    <a:pt x="353264" y="1829"/>
                  </a:lnTo>
                  <a:cubicBezTo>
                    <a:pt x="364846" y="1829"/>
                    <a:pt x="375082" y="4039"/>
                    <a:pt x="383972" y="8459"/>
                  </a:cubicBezTo>
                  <a:cubicBezTo>
                    <a:pt x="392862" y="12878"/>
                    <a:pt x="399771" y="19101"/>
                    <a:pt x="404699" y="27128"/>
                  </a:cubicBezTo>
                  <a:cubicBezTo>
                    <a:pt x="409626" y="35154"/>
                    <a:pt x="412090" y="44501"/>
                    <a:pt x="412090" y="55169"/>
                  </a:cubicBezTo>
                  <a:cubicBezTo>
                    <a:pt x="412090" y="65837"/>
                    <a:pt x="409626" y="75184"/>
                    <a:pt x="404699" y="83211"/>
                  </a:cubicBezTo>
                  <a:cubicBezTo>
                    <a:pt x="399771" y="91237"/>
                    <a:pt x="392862" y="97460"/>
                    <a:pt x="383972" y="101880"/>
                  </a:cubicBezTo>
                  <a:cubicBezTo>
                    <a:pt x="375082" y="106299"/>
                    <a:pt x="364846" y="108509"/>
                    <a:pt x="353264" y="108509"/>
                  </a:cubicBezTo>
                  <a:lnTo>
                    <a:pt x="304800" y="108509"/>
                  </a:lnTo>
                  <a:close/>
                  <a:moveTo>
                    <a:pt x="200025" y="1829"/>
                  </a:moveTo>
                  <a:lnTo>
                    <a:pt x="280645" y="1829"/>
                  </a:lnTo>
                  <a:lnTo>
                    <a:pt x="280645" y="21641"/>
                  </a:lnTo>
                  <a:lnTo>
                    <a:pt x="224562" y="21641"/>
                  </a:lnTo>
                  <a:lnTo>
                    <a:pt x="224562" y="44806"/>
                  </a:lnTo>
                  <a:lnTo>
                    <a:pt x="274092" y="44806"/>
                  </a:lnTo>
                  <a:lnTo>
                    <a:pt x="274092" y="64008"/>
                  </a:lnTo>
                  <a:lnTo>
                    <a:pt x="224562" y="64008"/>
                  </a:lnTo>
                  <a:lnTo>
                    <a:pt x="224562" y="88697"/>
                  </a:lnTo>
                  <a:lnTo>
                    <a:pt x="282626" y="88697"/>
                  </a:lnTo>
                  <a:lnTo>
                    <a:pt x="282626" y="108509"/>
                  </a:lnTo>
                  <a:lnTo>
                    <a:pt x="200025" y="108509"/>
                  </a:lnTo>
                  <a:close/>
                  <a:moveTo>
                    <a:pt x="95250" y="1829"/>
                  </a:moveTo>
                  <a:lnTo>
                    <a:pt x="175870" y="1829"/>
                  </a:lnTo>
                  <a:lnTo>
                    <a:pt x="175870" y="21641"/>
                  </a:lnTo>
                  <a:lnTo>
                    <a:pt x="119787" y="21641"/>
                  </a:lnTo>
                  <a:lnTo>
                    <a:pt x="119787" y="44806"/>
                  </a:lnTo>
                  <a:lnTo>
                    <a:pt x="169317" y="44806"/>
                  </a:lnTo>
                  <a:lnTo>
                    <a:pt x="169317" y="64008"/>
                  </a:lnTo>
                  <a:lnTo>
                    <a:pt x="119787" y="64008"/>
                  </a:lnTo>
                  <a:lnTo>
                    <a:pt x="119787" y="88697"/>
                  </a:lnTo>
                  <a:lnTo>
                    <a:pt x="177851" y="88697"/>
                  </a:lnTo>
                  <a:lnTo>
                    <a:pt x="177851" y="108509"/>
                  </a:lnTo>
                  <a:lnTo>
                    <a:pt x="95250" y="108509"/>
                  </a:lnTo>
                  <a:close/>
                  <a:moveTo>
                    <a:pt x="0" y="1829"/>
                  </a:moveTo>
                  <a:lnTo>
                    <a:pt x="80620" y="1829"/>
                  </a:lnTo>
                  <a:lnTo>
                    <a:pt x="80620" y="21641"/>
                  </a:lnTo>
                  <a:lnTo>
                    <a:pt x="24689" y="21641"/>
                  </a:lnTo>
                  <a:lnTo>
                    <a:pt x="24689" y="49835"/>
                  </a:lnTo>
                  <a:lnTo>
                    <a:pt x="74067" y="49835"/>
                  </a:lnTo>
                  <a:lnTo>
                    <a:pt x="74067" y="69647"/>
                  </a:lnTo>
                  <a:lnTo>
                    <a:pt x="24689" y="69647"/>
                  </a:lnTo>
                  <a:lnTo>
                    <a:pt x="24689" y="108509"/>
                  </a:lnTo>
                  <a:lnTo>
                    <a:pt x="0" y="108509"/>
                  </a:lnTo>
                  <a:close/>
                  <a:moveTo>
                    <a:pt x="708432" y="0"/>
                  </a:moveTo>
                  <a:cubicBezTo>
                    <a:pt x="717677" y="0"/>
                    <a:pt x="726034" y="1626"/>
                    <a:pt x="733502" y="4877"/>
                  </a:cubicBezTo>
                  <a:cubicBezTo>
                    <a:pt x="740969" y="8128"/>
                    <a:pt x="747243" y="12802"/>
                    <a:pt x="752323" y="18898"/>
                  </a:cubicBezTo>
                  <a:lnTo>
                    <a:pt x="736473" y="33528"/>
                  </a:lnTo>
                  <a:cubicBezTo>
                    <a:pt x="729260" y="25197"/>
                    <a:pt x="720319" y="21032"/>
                    <a:pt x="709651" y="21032"/>
                  </a:cubicBezTo>
                  <a:cubicBezTo>
                    <a:pt x="703047" y="21032"/>
                    <a:pt x="697154" y="22479"/>
                    <a:pt x="691973" y="25375"/>
                  </a:cubicBezTo>
                  <a:cubicBezTo>
                    <a:pt x="686791" y="28271"/>
                    <a:pt x="682752" y="32309"/>
                    <a:pt x="679857" y="37491"/>
                  </a:cubicBezTo>
                  <a:cubicBezTo>
                    <a:pt x="676961" y="42672"/>
                    <a:pt x="675513" y="48565"/>
                    <a:pt x="675513" y="55169"/>
                  </a:cubicBezTo>
                  <a:cubicBezTo>
                    <a:pt x="675513" y="61773"/>
                    <a:pt x="676961" y="67666"/>
                    <a:pt x="679857" y="72848"/>
                  </a:cubicBezTo>
                  <a:cubicBezTo>
                    <a:pt x="682752" y="78029"/>
                    <a:pt x="686791" y="82068"/>
                    <a:pt x="691973" y="84963"/>
                  </a:cubicBezTo>
                  <a:cubicBezTo>
                    <a:pt x="697154" y="87859"/>
                    <a:pt x="703047" y="89307"/>
                    <a:pt x="709651" y="89307"/>
                  </a:cubicBezTo>
                  <a:cubicBezTo>
                    <a:pt x="720319" y="89307"/>
                    <a:pt x="729260" y="85090"/>
                    <a:pt x="736473" y="76658"/>
                  </a:cubicBezTo>
                  <a:lnTo>
                    <a:pt x="752323" y="91288"/>
                  </a:lnTo>
                  <a:cubicBezTo>
                    <a:pt x="747243" y="97486"/>
                    <a:pt x="740944" y="102210"/>
                    <a:pt x="733425" y="105461"/>
                  </a:cubicBezTo>
                  <a:cubicBezTo>
                    <a:pt x="725907" y="108712"/>
                    <a:pt x="717525" y="110338"/>
                    <a:pt x="708279" y="110338"/>
                  </a:cubicBezTo>
                  <a:cubicBezTo>
                    <a:pt x="697408" y="110338"/>
                    <a:pt x="687578" y="107976"/>
                    <a:pt x="678790" y="103251"/>
                  </a:cubicBezTo>
                  <a:cubicBezTo>
                    <a:pt x="670002" y="98527"/>
                    <a:pt x="663093" y="91974"/>
                    <a:pt x="658064" y="83592"/>
                  </a:cubicBezTo>
                  <a:cubicBezTo>
                    <a:pt x="653034" y="75210"/>
                    <a:pt x="650520" y="65736"/>
                    <a:pt x="650520" y="55169"/>
                  </a:cubicBezTo>
                  <a:cubicBezTo>
                    <a:pt x="650520" y="44603"/>
                    <a:pt x="653034" y="35129"/>
                    <a:pt x="658064" y="26747"/>
                  </a:cubicBezTo>
                  <a:cubicBezTo>
                    <a:pt x="663093" y="18365"/>
                    <a:pt x="670002" y="11811"/>
                    <a:pt x="678790" y="7087"/>
                  </a:cubicBezTo>
                  <a:cubicBezTo>
                    <a:pt x="687578" y="2363"/>
                    <a:pt x="697459" y="0"/>
                    <a:pt x="708432" y="0"/>
                  </a:cubicBezTo>
                  <a:close/>
                </a:path>
              </a:pathLst>
            </a:custGeom>
            <a:solidFill>
              <a:schemeClr val="bg1"/>
            </a:solidFill>
            <a:ln w="25400" cap="flat" cmpd="sng" algn="ctr">
              <a:noFill/>
              <a:prstDash val="solid"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3698" tIns="36849" rIns="73698" bIns="36849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</a:pPr>
              <a:endParaRPr lang="en-GB" sz="1451" dirty="0"/>
            </a:p>
          </p:txBody>
        </p:sp>
      </p:grpSp>
    </p:spTree>
    <p:extLst>
      <p:ext uri="{BB962C8B-B14F-4D97-AF65-F5344CB8AC3E}">
        <p14:creationId xmlns:p14="http://schemas.microsoft.com/office/powerpoint/2010/main" val="171902270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Angels 100 regions">
  <a:themeElements>
    <a:clrScheme name="Custom 15">
      <a:dk1>
        <a:srgbClr val="58595B"/>
      </a:dk1>
      <a:lt1>
        <a:srgbClr val="FFFFFF"/>
      </a:lt1>
      <a:dk2>
        <a:srgbClr val="898B8E"/>
      </a:dk2>
      <a:lt2>
        <a:srgbClr val="E2E3E4"/>
      </a:lt2>
      <a:accent1>
        <a:srgbClr val="ED1D24"/>
      </a:accent1>
      <a:accent2>
        <a:srgbClr val="75C043"/>
      </a:accent2>
      <a:accent3>
        <a:srgbClr val="005B79"/>
      </a:accent3>
      <a:accent4>
        <a:srgbClr val="003366"/>
      </a:accent4>
      <a:accent5>
        <a:srgbClr val="0066CC"/>
      </a:accent5>
      <a:accent6>
        <a:srgbClr val="00AEF0"/>
      </a:accent6>
      <a:hlink>
        <a:srgbClr val="75C043"/>
      </a:hlink>
      <a:folHlink>
        <a:srgbClr val="FF9900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78BB32"/>
        </a:solidFill>
        <a:ln>
          <a:noFill/>
        </a:ln>
      </a:spPr>
      <a:bodyPr rtlCol="0" anchor="ctr"/>
      <a:lstStyle>
        <a:defPPr algn="ctr">
          <a:defRPr sz="1400" dirty="0" smtClean="0">
            <a:latin typeface="Gotham Book" charset="0"/>
            <a:ea typeface="Gotham Book" charset="0"/>
            <a:cs typeface="Gotham Book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Angels 100 regions" id="{A0B14E20-7B6B-4539-B9A5-08BDF24C4500}" vid="{8727B7C5-759A-4ED0-8540-73A7536C438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DE828282F2D044DB0AFDB051567A1D9" ma:contentTypeVersion="7" ma:contentTypeDescription="Create a new document." ma:contentTypeScope="" ma:versionID="cc88f9be17efaf28af36acd028eea33a">
  <xsd:schema xmlns:xsd="http://www.w3.org/2001/XMLSchema" xmlns:xs="http://www.w3.org/2001/XMLSchema" xmlns:p="http://schemas.microsoft.com/office/2006/metadata/properties" xmlns:ns2="3b06883b-76f4-4ebc-b5b0-4f54235aa614" xmlns:ns3="34efa613-003d-4654-92ec-d46906a344e8" targetNamespace="http://schemas.microsoft.com/office/2006/metadata/properties" ma:root="true" ma:fieldsID="dc5b95959e96479ffb29f1d55f4a541f" ns2:_="" ns3:_="">
    <xsd:import namespace="3b06883b-76f4-4ebc-b5b0-4f54235aa614"/>
    <xsd:import namespace="34efa613-003d-4654-92ec-d46906a344e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06883b-76f4-4ebc-b5b0-4f54235aa61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BillingMetadata" ma:index="1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efa613-003d-4654-92ec-d46906a344e8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D6C03E1-886C-4518-9B91-47E4EA03D213}">
  <ds:schemaRefs>
    <ds:schemaRef ds:uri="http://schemas.openxmlformats.org/package/2006/metadata/core-properties"/>
    <ds:schemaRef ds:uri="98372224-f2fe-4863-9b06-1e86414ae1fd"/>
    <ds:schemaRef ds:uri="http://schemas.microsoft.com/office/infopath/2007/PartnerControls"/>
    <ds:schemaRef ds:uri="http://schemas.microsoft.com/office/2006/metadata/properties"/>
    <ds:schemaRef ds:uri="http://purl.org/dc/dcmitype/"/>
    <ds:schemaRef ds:uri="http://purl.org/dc/elements/1.1/"/>
    <ds:schemaRef ds:uri="http://schemas.microsoft.com/office/2006/documentManagement/types"/>
    <ds:schemaRef ds:uri="http://purl.org/dc/terms/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C30C5B51-264B-4459-9953-62BB5BB1258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9153543-3262-47DC-B403-1EDF84AB2DE8}"/>
</file>

<file path=docMetadata/LabelInfo.xml><?xml version="1.0" encoding="utf-8"?>
<clbl:labelList xmlns:clbl="http://schemas.microsoft.com/office/2020/mipLabelMetadata">
  <clbl:label id="{5989ece0-f90e-40bf-9c79-1a7beccdb861}" enabled="0" method="" siteId="{5989ece0-f90e-40bf-9c79-1a7beccdb861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Angels 100 regions</Template>
  <TotalTime>2349</TotalTime>
  <Words>696</Words>
  <Application>Microsoft Office PowerPoint</Application>
  <PresentationFormat>Widescreen</PresentationFormat>
  <Paragraphs>107</Paragraphs>
  <Slides>9</Slides>
  <Notes>6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Arial</vt:lpstr>
      <vt:lpstr>Calibri</vt:lpstr>
      <vt:lpstr>Gotham</vt:lpstr>
      <vt:lpstr>Gotham Bold</vt:lpstr>
      <vt:lpstr>Gotham Book</vt:lpstr>
      <vt:lpstr>Gotham Medium</vt:lpstr>
      <vt:lpstr>Gotham Pro</vt:lpstr>
      <vt:lpstr>Angels 100 regions</vt:lpstr>
      <vt:lpstr>Microsoft Excel Worksheet</vt:lpstr>
      <vt:lpstr>PowerPoint Presentation</vt:lpstr>
      <vt:lpstr>30-60-90 Day Review </vt:lpstr>
      <vt:lpstr>After Action Review (AAR) </vt:lpstr>
      <vt:lpstr>Question 1. What Did the Team Set Out to Do?</vt:lpstr>
      <vt:lpstr>Question 2. What Actually Happened?</vt:lpstr>
      <vt:lpstr>Question 2. What Actually Happened?</vt:lpstr>
      <vt:lpstr>Question 3. Why Did it Happen?</vt:lpstr>
      <vt:lpstr>Question 4. What are we Going to do About it?</vt:lpstr>
      <vt:lpstr>Question 4. What are we Going to do About it?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Hospital Project Plan</dc:title>
  <dc:creator>Spagnuolo, Lorenza</dc:creator>
  <cp:lastModifiedBy>Spagnuolo, Lorenza</cp:lastModifiedBy>
  <cp:revision>15</cp:revision>
  <dcterms:created xsi:type="dcterms:W3CDTF">2025-04-28T08:30:40Z</dcterms:created>
  <dcterms:modified xsi:type="dcterms:W3CDTF">2025-09-25T12:27:45Z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0x010100FDE828282F2D044DB0AFDB051567A1D9</vt:lpwstr>
  </property>
  <property fmtid="{D5CDD505-2E9C-101B-9397-08002B2CF9AE}" pid="3" name="Order">
    <vt:lpwstr>35100.0000000000</vt:lpwstr>
  </property>
  <property fmtid="{D5CDD505-2E9C-101B-9397-08002B2CF9AE}" pid="4" name="xd_ProgID">
    <vt:lpwstr/>
  </property>
  <property fmtid="{D5CDD505-2E9C-101B-9397-08002B2CF9AE}" pid="5" name="_SourceUrl">
    <vt:lpwstr/>
  </property>
  <property fmtid="{D5CDD505-2E9C-101B-9397-08002B2CF9AE}" pid="6" name="_SharedFileIndex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_ExtendedDescription">
    <vt:lpwstr/>
  </property>
  <property fmtid="{D5CDD505-2E9C-101B-9397-08002B2CF9AE}" pid="10" name="TriggerFlowInfo">
    <vt:lpwstr/>
  </property>
  <property fmtid="{D5CDD505-2E9C-101B-9397-08002B2CF9AE}" pid="11" name="xd_Signature">
    <vt:lpwstr/>
  </property>
</Properties>
</file>