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omments/modernComment_7FFFD605_57D34E89.xml" ContentType="application/vnd.ms-powerpoint.comments+xml"/>
  <Override PartName="/ppt/comments/modernComment_7FFFD61F_3EDD1BAA.xml" ContentType="application/vnd.ms-powerpoint.comments+xml"/>
  <Override PartName="/ppt/comments/modernComment_10A_6525D161.xml" ContentType="application/vnd.ms-powerpoint.comments+xml"/>
  <Override PartName="/ppt/comments/modernComment_7FFFD61E_613A16AA.xml" ContentType="application/vnd.ms-powerpoint.comments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omments/modernComment_109_7943DD94.xml" ContentType="application/vnd.ms-powerpoint.comment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omments/modernComment_100_4E0E2CB5.xml" ContentType="application/vnd.ms-powerpoint.comment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8"/>
  </p:notesMasterIdLst>
  <p:handoutMasterIdLst>
    <p:handoutMasterId r:id="rId19"/>
  </p:handoutMasterIdLst>
  <p:sldIdLst>
    <p:sldId id="262" r:id="rId5"/>
    <p:sldId id="263" r:id="rId6"/>
    <p:sldId id="2147472901" r:id="rId7"/>
    <p:sldId id="2147472927" r:id="rId8"/>
    <p:sldId id="266" r:id="rId9"/>
    <p:sldId id="2147472926" r:id="rId10"/>
    <p:sldId id="257" r:id="rId11"/>
    <p:sldId id="265" r:id="rId12"/>
    <p:sldId id="268" r:id="rId13"/>
    <p:sldId id="256" r:id="rId14"/>
    <p:sldId id="260" r:id="rId15"/>
    <p:sldId id="261" r:id="rId16"/>
    <p:sldId id="269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748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A409355-5696-1FFB-ACE2-F6D1DC3BC346}" name="Mills, Julia" initials="JM" userId="S::julia.binkert@iqvia.com::acb7425d-c709-498a-b56a-9e1688b49a49" providerId="AD"/>
  <p188:author id="{2ECA8F8A-2A81-6C48-587A-6839D4377ED7}" name="Spagnuolo, Lorenza" initials="LS" userId="S::Lorenza.Spagnuolo@quintiles.com::613a45d7-e36b-473a-93f1-7d557a56a36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03C97"/>
    <a:srgbClr val="5A5B5D"/>
    <a:srgbClr val="929497"/>
    <a:srgbClr val="885D28"/>
    <a:srgbClr val="231F20"/>
    <a:srgbClr val="58585B"/>
    <a:srgbClr val="835823"/>
    <a:srgbClr val="D6B072"/>
    <a:srgbClr val="F7F7F8"/>
    <a:srgbClr val="0079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110" autoAdjust="0"/>
  </p:normalViewPr>
  <p:slideViewPr>
    <p:cSldViewPr snapToGrid="0">
      <p:cViewPr varScale="1">
        <p:scale>
          <a:sx n="59" d="100"/>
          <a:sy n="59" d="100"/>
        </p:scale>
        <p:origin x="120" y="56"/>
      </p:cViewPr>
      <p:guideLst>
        <p:guide orient="horz" pos="3748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lls, Julia" userId="acb7425d-c709-498a-b56a-9e1688b49a49" providerId="ADAL" clId="{C8FC7E97-9013-46EF-8C64-A84712BBE8DF}"/>
    <pc:docChg chg="sldOrd">
      <pc:chgData name="Mills, Julia" userId="acb7425d-c709-498a-b56a-9e1688b49a49" providerId="ADAL" clId="{C8FC7E97-9013-46EF-8C64-A84712BBE8DF}" dt="2025-10-21T09:33:08.951" v="0" actId="20578"/>
      <pc:docMkLst>
        <pc:docMk/>
      </pc:docMkLst>
      <pc:sldChg chg="ord">
        <pc:chgData name="Mills, Julia" userId="acb7425d-c709-498a-b56a-9e1688b49a49" providerId="ADAL" clId="{C8FC7E97-9013-46EF-8C64-A84712BBE8DF}" dt="2025-10-21T09:33:08.951" v="0" actId="20578"/>
        <pc:sldMkLst>
          <pc:docMk/>
          <pc:sldMk cId="1696977249" sldId="266"/>
        </pc:sldMkLst>
      </pc:sldChg>
    </pc:docChg>
  </pc:docChgLst>
  <pc:docChgLst>
    <pc:chgData name="Mills, Julia" userId="acb7425d-c709-498a-b56a-9e1688b49a49" providerId="ADAL" clId="{46F8469B-94FA-49EB-87A2-390DA4E6AAE4}"/>
    <pc:docChg chg="modSld sldOrd">
      <pc:chgData name="Mills, Julia" userId="acb7425d-c709-498a-b56a-9e1688b49a49" providerId="ADAL" clId="{46F8469B-94FA-49EB-87A2-390DA4E6AAE4}" dt="2025-10-20T07:53:15.270" v="1"/>
      <pc:docMkLst>
        <pc:docMk/>
      </pc:docMkLst>
      <pc:sldChg chg="ord">
        <pc:chgData name="Mills, Julia" userId="acb7425d-c709-498a-b56a-9e1688b49a49" providerId="ADAL" clId="{46F8469B-94FA-49EB-87A2-390DA4E6AAE4}" dt="2025-10-20T07:53:15.270" v="1"/>
        <pc:sldMkLst>
          <pc:docMk/>
          <pc:sldMk cId="1473465993" sldId="2147472901"/>
        </pc:sldMkLst>
      </pc:sldChg>
    </pc:docChg>
  </pc:docChgLst>
  <pc:docChgLst>
    <pc:chgData name="Monistrol, Anna" userId="S::anna.monistrol@iqvia.com::b9c340bf-1c1d-491e-b85e-868c1e8542cd" providerId="AD" clId="Web-{99ED1074-ABEB-55B0-4049-644C9CC3E915}"/>
    <pc:docChg chg="modSld">
      <pc:chgData name="Monistrol, Anna" userId="S::anna.monistrol@iqvia.com::b9c340bf-1c1d-491e-b85e-868c1e8542cd" providerId="AD" clId="Web-{99ED1074-ABEB-55B0-4049-644C9CC3E915}" dt="2025-10-30T10:05:36.996" v="1" actId="1076"/>
      <pc:docMkLst>
        <pc:docMk/>
      </pc:docMkLst>
      <pc:sldChg chg="modSp">
        <pc:chgData name="Monistrol, Anna" userId="S::anna.monistrol@iqvia.com::b9c340bf-1c1d-491e-b85e-868c1e8542cd" providerId="AD" clId="Web-{99ED1074-ABEB-55B0-4049-644C9CC3E915}" dt="2025-10-30T10:05:36.996" v="1" actId="1076"/>
        <pc:sldMkLst>
          <pc:docMk/>
          <pc:sldMk cId="4104284446" sldId="263"/>
        </pc:sldMkLst>
        <pc:grpChg chg="mod">
          <ac:chgData name="Monistrol, Anna" userId="S::anna.monistrol@iqvia.com::b9c340bf-1c1d-491e-b85e-868c1e8542cd" providerId="AD" clId="Web-{99ED1074-ABEB-55B0-4049-644C9CC3E915}" dt="2025-10-30T10:05:36.996" v="1" actId="1076"/>
          <ac:grpSpMkLst>
            <pc:docMk/>
            <pc:sldMk cId="4104284446" sldId="263"/>
            <ac:grpSpMk id="17" creationId="{7A6D9AC4-8F00-989C-13D4-E15819456986}"/>
          </ac:grpSpMkLst>
        </pc:grpChg>
      </pc:sldChg>
    </pc:docChg>
  </pc:docChgLst>
</pc:chgInfo>
</file>

<file path=ppt/comments/modernComment_100_4E0E2CB5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9D0E0CD7-BF4C-42E0-8819-1BA19C0228E6}" authorId="{2ECA8F8A-2A81-6C48-587A-6839D4377ED7}" created="2025-09-01T13:36:00.493">
    <pc:sldMkLst xmlns:pc="http://schemas.microsoft.com/office/powerpoint/2013/main/command">
      <pc:docMk/>
      <pc:sldMk cId="1309551797" sldId="256"/>
    </pc:sldMkLst>
    <p188:replyLst/>
    <p188:txBody>
      <a:bodyPr/>
      <a:lstStyle/>
      <a:p>
        <a:r>
          <a:rPr lang="it-IT"/>
          <a:t>HOW TO USE THE SLIDE? Copy paste screen shot of current state map and Future state mal </a:t>
        </a:r>
      </a:p>
    </p188:txBody>
  </p188:cm>
</p188:cmLst>
</file>

<file path=ppt/comments/modernComment_109_7943DD94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1FDC69F5-4F6A-43A8-BCF0-57F845E2664B}" authorId="{2ECA8F8A-2A81-6C48-587A-6839D4377ED7}" created="2025-09-01T13:35:14.427">
    <pc:sldMkLst xmlns:pc="http://schemas.microsoft.com/office/powerpoint/2013/main/command">
      <pc:docMk/>
      <pc:sldMk cId="2034490772" sldId="265"/>
    </pc:sldMkLst>
    <p188:replyLst/>
    <p188:txBody>
      <a:bodyPr/>
      <a:lstStyle/>
      <a:p>
        <a:r>
          <a:rPr lang="it-IT"/>
          <a:t>HOW TO USE THE SLIDE? Copy paste screen shot the Value stream map</a:t>
        </a:r>
      </a:p>
    </p188:txBody>
  </p188:cm>
</p188:cmLst>
</file>

<file path=ppt/comments/modernComment_10A_6525D161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A6B26B1A-61AB-4875-8E2C-9FEF7F1AF451}" authorId="{2ECA8F8A-2A81-6C48-587A-6839D4377ED7}" created="2025-09-01T13:35:28.464">
    <pc:sldMkLst xmlns:pc="http://schemas.microsoft.com/office/powerpoint/2013/main/command">
      <pc:docMk/>
      <pc:sldMk cId="1696977249" sldId="266"/>
    </pc:sldMkLst>
    <p188:replyLst/>
    <p188:txBody>
      <a:bodyPr/>
      <a:lstStyle/>
      <a:p>
        <a:r>
          <a:rPr lang="it-IT"/>
          <a:t>HOW TO USE THE SLIDE? Copy paste screen shot waste walk
</a:t>
        </a:r>
      </a:p>
    </p188:txBody>
  </p188:cm>
</p188:cmLst>
</file>

<file path=ppt/comments/modernComment_7FFFD605_57D34E89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94E6476E-5411-4B41-884E-5E598D7C2E78}" authorId="{1A409355-5696-1FFB-ACE2-F6D1DC3BC346}" created="2025-11-11T16:14:31.612">
    <pc:sldMkLst xmlns:pc="http://schemas.microsoft.com/office/powerpoint/2013/main/command">
      <pc:docMk/>
      <pc:sldMk cId="1473465993" sldId="2147472901"/>
    </pc:sldMkLst>
    <p188:txBody>
      <a:bodyPr/>
      <a:lstStyle/>
      <a:p>
        <a:r>
          <a:rPr lang="en-US"/>
          <a:t>HOW TO USE THE SLIDE? Insert screenshots from the website.</a:t>
        </a:r>
      </a:p>
    </p188:txBody>
  </p188:cm>
</p188:cmLst>
</file>

<file path=ppt/comments/modernComment_7FFFD61E_613A16AA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0C647580-B992-4EEE-A79D-B79BD25AA2AC}" authorId="{1A409355-5696-1FFB-ACE2-F6D1DC3BC346}" created="2025-11-11T16:15:04.818">
    <pc:sldMkLst xmlns:pc="http://schemas.microsoft.com/office/powerpoint/2013/main/command">
      <pc:docMk/>
      <pc:sldMk cId="1631196842" sldId="2147472926"/>
    </pc:sldMkLst>
    <p188:txBody>
      <a:bodyPr/>
      <a:lstStyle/>
      <a:p>
        <a:r>
          <a:rPr lang="en-US"/>
          <a:t>HOW TO USE THE SLIDE? Copy paste screen shot Spaghetti chart (HRF)</a:t>
        </a:r>
      </a:p>
    </p188:txBody>
  </p188:cm>
</p188:cmLst>
</file>

<file path=ppt/comments/modernComment_7FFFD61F_3EDD1BAA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2604423A-1D8E-4510-9FE1-E40802359502}" authorId="{1A409355-5696-1FFB-ACE2-F6D1DC3BC346}" created="2025-11-11T16:14:36.759">
    <pc:sldMkLst xmlns:pc="http://schemas.microsoft.com/office/powerpoint/2013/main/command">
      <pc:docMk/>
      <pc:sldMk cId="1054677930" sldId="2147472927"/>
    </pc:sldMkLst>
    <p188:txBody>
      <a:bodyPr/>
      <a:lstStyle/>
      <a:p>
        <a:r>
          <a:rPr lang="en-US"/>
          <a:t>HOW TO USE THE SLIDE? Insert screenshots from the website.</a:t>
        </a:r>
      </a:p>
    </p188:txBody>
  </p188:cm>
</p188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6C8D5F8-FE3C-0690-A377-D830D0587CA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5CEEBCF-8DFB-F607-35C0-0D5E8C23B10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EC00E7-1626-496B-BFA3-2093EFF06ABB}" type="datetimeFigureOut">
              <a:rPr lang="it-IT" smtClean="0"/>
              <a:t>11/11/2025</a:t>
            </a:fld>
            <a:endParaRPr lang="it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5ED1B29-5A60-2C05-EF51-CEAC71C8BBD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8B0422-5F02-53D1-9F95-EB093FD3CC7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A5F1CA-7F11-4EDF-BDE1-3DF1FFD9A232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1320833"/>
      </p:ext>
    </p:extLst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24T13:20:47.566"/>
    </inkml:context>
    <inkml:brush xml:id="br0">
      <inkml:brushProperty name="width" value="0.08571" units="cm"/>
      <inkml:brushProperty name="height" value="0.08571" units="cm"/>
      <inkml:brushProperty name="color" value="#F6630D"/>
    </inkml:brush>
  </inkml:definitions>
  <inkml:trace contextRef="#ctx0" brushRef="#br0">26 103 9354,'-2'-6'0,"-1"0"0,1-1 0,0 1 0,0-1 0,1 1 0,0 0 0,1-1 0,0 1 0,1-1 0,1 1 0,-1 0 0,3 1 0,1 2 0,1 0 0,1-1 0,-1 1 0,0 0 0,1 0 0,-1 1 0,1 2 0,-1 0 0,0 0 0,1 1 0,-1 1 0,1 2 0,-4 2 0,0 1 0,-1 1 0,0 0 0,0 1 0,-2-3 0,0 1 0,0-1 0,0 0 0,-2 1 0,-2-1 0,1 1 0,-3-1 0,2 0 0,-2-2 0,-1 0 0,1-3 0,0 1 0,-1 0 0,1-2 0,-1 0 0,1-3 0,2 2 0,0-3 0,1-1 0,-1-1 0,3 0 0,-2-1 0,3 1 0,0-1 0,0 1 0,0 0 0,0-1 0,0 1 0,2-1 0,1 2 0,0 0 0,1 0 0,1 1 0,-1 1 0,1 0 0,1 3 0,0 0 0,1 0 0,-1 0 0,0 0 0,-2 3 0,0-2 0,-3 3 0,1 1 0,0 1 0,-2 0 0,0 1 0,0-1 0,0 1 0,0-1 0,0 0 0,-2 1 0,0-1 0,-3 1 0,1-1 0,-2 0 0,0 1 0,-1-3 0,1 0 0,-1-1 0,-1-1 0,-1-2 0,1 0 0,2-3 0,1-1 0,1 0 0,2 0 0,-1-1 0,1-1 0,0 0 0,1-1 0,0 1 0,1-1 0,1 2 0,1 0 0,-1 0 0,4 0 0,0 0 0,0 1 0,1-2 0,-1 3 0,-1-1 0,1 2 0,3-1 0,1 1 0,-2 1 0,1 0 0,-2 1 0,0 0 0,1 2 0,-1 1 0,-2 1 0,-2 1 0,1-2 0,-1 1 0,-1 1 0,0 1 0,-1 1 0,0-1 0,0 0 0,-1 0 0,-1-1 0,-2-1 0,-2-1 0,2 1 0,0-1 0,-1-1 0,-1 1 0,0-1 0,-1-2 0,1 0 0,-1 0 0,1 0 0,0 0 0,1-2 0,1 0 0,0-3 0,0 1 0,2-2 0,1 0 0,1 2 0,0-1 0,0 0 0,0 0 0,0-2 0,1 1 0,1-1 0,2 1 0,2 2 0,1-1 0,-1 1 0,0 1 0,1-2 0,0 2 0,1 1 0,0-1 0,1 3 0,-3-2 0,1 1 0,-1 1 0,0 3 0,-1 0 0,-2 2 0,0-1 0,1 0 0,-1 3 0,-2 1 0,0 1 0,-1-1 0,0-1 0,-1 0 0,-1 1 0,-1-1 0,-2 2 0,1-2 0,-1-1 0,-2 0 0,0-1 0,-2-1 0,1-1 0,1 1 0,1-2 0,-1-1 0,1 0 0,0-2 0,1 0 0,1-2 0,-1 0 0,2-2 0,0-1 0,1-1 0,0 1 0,0 0 0,2-1 0,0 1 0,0-1 0,3 1 0,1 0 0,2-1 0,-2 3 0,0 0 0,1 1 0,1 2 0,0-2 0,1 1 0,-1 1 0,0 0 0,1 1 0,-1 1 0,-2 1 0,2-1 0,-3 3 0,1 1 0,1 1 0,-3 1 0,-1-1 0,2 0 0,-1 1 0,0-1 0,-2 1 0,0-2 0,-2 0 0,0 0 0,-2-3 0,1 1 0,0 1 0,0-1 0,-2-1 0,1 0 0,-2-1 0,2-1 0,0 0 0,-1 0 0,2-1 0,0-1 0,0-2 0,2-2 0,-1-1 0,2 1 0,0 0 0,0-1 0,2 1 0,2 2 0,2 1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24T13:20:47.580"/>
    </inkml:context>
    <inkml:brush xml:id="br0">
      <inkml:brushProperty name="width" value="0.08571" units="cm"/>
      <inkml:brushProperty name="height" value="0.08571" units="cm"/>
      <inkml:brushProperty name="color" value="#F6630D"/>
    </inkml:brush>
  </inkml:definitions>
  <inkml:trace contextRef="#ctx0" brushRef="#br0">1578 7 9218,'-3'0'-26,"0"0"0,2 0 22,-1 0 4,1 0 0,-2 0 0,6-3 0,-2 2 0,2-2 0,-4 3 0,-1 0 0,1 0 0,-4 0 0,0 0 0,2 0 0,-1 0 0,-1 3 0,-1-1 0,2 0 0,-1-2 0,0 0 0,2 2 0,-2 0 0,0 0 0,2-2 0,-1 0 0,-1 0 0,1 2 0,0 1 0,0-1 0,-3-2 0,1 0 0,-1 2 0,1 0 0,2 0 0,-1-2 0,0 0 0,2 0 0,-2 0 0,3 0 0,-2 0 0,0 2 0,-3 0 0,3 1 0,0-3 0,2 0 0,-3 0 0,3 0 0,-2 0 0,0 0 0,-3 0 0,3 0 0,0 0 0,-1 0 0,-1 0 0,2 0 0,0 0 0,-1 0 0,-1 0 0,-1 0 0,3 0 0,0 0 0,0 0 0,-3 0 0,1 0 0,1 2 0,1 0 0,2 0 0,-2-2 0,2 0 0,-3 0 0,1 0 0,-2 0 0,-1 0 0,1 0 0,2 0 0,0 1 0,1 1 0,-2-1 0,1 1 0,-2-2 0,0 0 0,2 0 0,-1 0 0,0 0 0,2 0 0,-2 0 0,1 0 0,-2 0 0,-1 3 0,1-1 0,-1 0 0,1-2 0,0 0 0,1 0 0,1 0 0,-1 0 0,2 0 0,-2 0 0,0 0 0,2 0 0,-2 0 0,0 0 0,2 0 0,-1 0 0,-1 0 0,1 0 0,0 0 0,-1 0 0,1 0 0,0 0 0,-1 0 0,1 0 0,0 0 0,-1 0 0,2 0 0,-2 0 0,0 0 0,0 0 0,-2 0 0,1 0 0,-1 0 0,1 0 0,0 0 0,-1 0 0,1 0 0,-1 0 0,1 0 0,-1 0 0,1 0 0,0 0 0,-1 0 0,3 0 0,0 0 0,-1 0 0,1 1 0,0 0 0,-1 1 0,1 0 0,0-2 0,-1 0 0,1 0 0,0 0 0,-1 0 0,2 0 0,-2 0 0,0 0 0,2 0 0,-1 0 0,-1 0 0,1 0 0,0 0 0,-1 0 0,0 1 0,0 0 0,0 1 0,3 1 0,-2-3 0,-1 0 0,1 0 0,0 0 0,-1 0 0,2 0 0,-2 0 0,0 0 0,2 0 0,-1 0 0,-1 0 0,1 0 0,0 0 0,1 2 0,-1 0 0,2 0 0,-2-2 0,-1 0 0,1 0 0,0 0 0,-1 0 0,2 0 0,-2 0 0,0 0 0,2 0 0,-2 0 0,0 0 0,2 1 0,-1 0 0,-1 1 0,1 0 0,0-2 0,-1 0 0,1 0 0,0 0 0,-1 0 0,1 0 0,0 0 0,0 1 0,-3 1 0,1-1 0,0 1 0,-1-1 0,1-1 0,0 1 0,1 0 0,1 1 0,0 0 0,-3-2 0,1 1 0,-1 1 0,3-1 0,0 1 0,-1-1 0,-1-1 0,0 0 0,-1 0 0,3 2 0,0 0 0,-1-1 0,1 0 0,0-1 0,0 0 0,-3 0 0,3 0 0,0 1 0,-1 1 0,1-1 0,0 1 0,-1-1 0,-1-1 0,2 0 0,0 0 0,-1 0 0,-1 0 0,2 0 0,0 0 0,1 2 0,-2-1 0,1 1 0,-2-1 0,0-1 0,-1 0 0,1 0 0,2 0 0,-1 0 0,0 0 0,2 0 0,-1 0 0,-1 0 0,1 0 0,0 0 0,-1 0 0,-1 0 0,0 2 0,-1 0 0,1 0 0,-1-2 0,3 0 0,0 0 0,0 1 0,-3 1 0,3-1 0,0 1 0,-1-1 0,1-1 0,0 0 0,-1 2 0,-1 0 0,2 0 0,-1-2 0,1 2 0,-2 0 0,2 1 0,0-3 0,1 2 0,-2-1 0,1 1 0,0 1 0,0-1 0,2 0 0,-2-1 0,1 1 0,1-1 0,-1 1 0,1 0 0,-3 0 0,0-2 0,0 3 0,2-2 0,-1 1 0,1-1 0,-1 1 0,2-1 0,-2-1 0,2 2 0,-3 0 0,1 0 0,-2-1 0,1 0 0,1 1 0,2 1 0,-2-3 0,1 2 0,-1 0 0,1 1 0,-2-1 0,0-2 0,0 3 0,2-2 0,-1 1 0,0 0 0,-1 1 0,1 0 0,2-1 0,-2-1 0,1 1 0,-2-1 0,1 4 0,0-4 0,0 1 0,2 1 0,-2-1 0,-1 3 0,-1-3 0,2 2 0,-1-2 0,1 3 0,-2-1 0,-1 2 0,3-2 0,0 1 0,2-3 0,-3 2 0,0 1 0,2-1 0,-1 0 0,1 1 0,-1-2 0,1 2 0,0 0 0,1-2 0,-1 1 0,1-1 0,0 1 0,-1-2 0,2 2 0,-1 1 0,-3-1 0,3 0 0,-2 0 0,2 3 0,-2-1 0,1 1 0,-1-1 0,2 1 0,0-1 0,2 0 0,-2 1 0,0-1 0,0 1 0,2-1 0,0 0 0,-1 0 0,-1-1 0,0-1 0,0-1 0,2 1 0,0 1 0,0 0 0,0 2 0,0-1 0,0 1 0,0-1 0,0 1 0,0-1 0,0 0 0,0 1 0,0-1 0,0 1 0,0-1 0,0 0 0,0 1 0,0-1 0,0 1 0,0-1 0,0 1 0,0-1 0,0 0 0,0 1 0,-1-3 0,0 0 0,-1 1 0,0 1 0,2 0 0,0 1 0,0-1 0,0 1 0,0-1 0,0 0 0,0 1 0,0-1 0,0 1 0,0-3 0,0 0 0,0 1 0,0 1 0,0 0 0,0 1 0,-1-1 0,0 1 0,-2-1 0,1 0 0,2 1-2,0-1 1,0 1-1,0-1 1,0 1-3,0-1 1,0-2 0,0 1 0,0-1 0,0 2 0,0-2 0,0 1 1,0 0-1,0 0 0,0 2 0,0-1 1,0 1 1,0-1-1,0 1 1,0-1-1,0 0 1,0 1 1,0 2 0,0-2 0,0 2 0,0-2 0,0-1 0,0 1 0,0-1 0,0 0 0,0 1 0,0-3 0,0 0 0,0 1 0,0 1 0,0 1 0,0-1 0,0 0-2,0 1 1,0-1 0,0 1-1,0-1 0,0 0 1,0 1-1,0-1-1,0 1 1,0-1 0,0 1 0,0-1-2,0 0 0,0 1 0,0-1 0,0 1 0,0-1 1,0 0 0,0 1 0,0-1 0,0 1 1,0-1-1,0 0 1,0-1 0,0-1-1,0 1 0,0 1 1,0 0 0,0 1 0,0-1 1,0 0 0,0 1 0,0-1-1,0 1 0,0 0 1,0 1 0,0-1 1,0 3-1,0-1 1,0-2 0,0 2 0,0-2 0,0-1 0,0 1 0,0-1 0,0 0 0,0 1 0,0-1 0,0 1 0,0-1 0,0 0 0,0 1 0,0-1 0,0 1 0,0-1 0,0 1 0,0-1 0,0 0 0,0 1 0,0-1 0,0 1-1,0-1 1,0 0 0,0 1-2,0-1 0,0 1 0,0-1-1,0 1 1,0-1 0,0 0 0,0 1-1,0-1 1,0 1-1,0-1-1,0 0 0,0 2 2,0 0 1,0-1 0,0 2 0,0-2-1,0-1 1,-2 1 0,0-1 0,1 1 0,0-1 1,1 0-1,0 1 1,0-1-1,0 1 1,0-1 0,0 0-1,0 1 1,0-1 0,-2 1 0,0-1 0,0 1 0,1 1 0,1 1 0,0-2 0,0 1 0,0-2 0,0 0 0,0 1 0,0-1 0,0 1 0,0-1 0,0-2 0,0 1 0,0 0 0,0 0 0,0 2 0,0-1-1,0 1-2,0-4 0,0 3 2,0-5 0,0 1 1,0-4 0,0-2 0,0-2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24T13:20:47.581"/>
    </inkml:context>
    <inkml:brush xml:id="br0">
      <inkml:brushProperty name="width" value="0.08571" units="cm"/>
      <inkml:brushProperty name="height" value="0.08571" units="cm"/>
      <inkml:brushProperty name="color" value="#F6630D"/>
    </inkml:brush>
  </inkml:definitions>
  <inkml:trace contextRef="#ctx0" brushRef="#br0">12 1 9218,'-7'0'0,"3"0"0,4 0 0,0 5 0,0-3 0,0 5 0,0 1 0,0 2 0,0 1 0,0 0 0,0 0 0,0 0 0,0 0 0,0 0 0,0-1 0,0 1 0,0 0 0,1 0 0,1 0 0,2 0 0,0 0 0,-4-1 0,0 1 0,0 0 0,0 0 0,0 0 0,3 0 0,1 0 0,-2-1 0,-1 1 0,-1 0 0,2 0 0,0 0 0,2 0 0,-1-4 0,-3 0 0,0 2 0,0-3 0,0 1 0,4 0 0,-1 4 0,1-4 0,-4 1 0,0 0 0,0-2 0,0 1 0,0 0 0,0 4 0,0 0 0,0 0 0,0 0 0,0-4 0,0 0 0,0 2 0,0-3 0,0 1 0,0 2 0,0 0 0,0 2 0,0 0 0,0 0 0,0 0 0,0-4 0,0 0 0,0 2 0,0 0 0,0 2 0,0 0 0,-1 0 0,-2 0 0,0 0 0,-1-1 0,4 1 0,0 0 0,0 0 0,0 0 0,0 0 0,0 0 0,0-1 0,0 1 0,0 0 0,0 0 0,0 0 0,-1-2 0,-3-1 0,3 1 0,-2-1 0,1 1 0,2 2 0,0 0 0,0 0 0,0 0 0,0 0 0,0-1 0,0 1 0,0 0 0,0 0 0,0 0 0,0 0 0,0 0 0,0-1 0,0 1 0,0 0 0,0 0 0,0 0 0,0 0 0,0 0 0,0-1 0,0 1 0,0 0 0,0 0 0,0 0 0,0 0 0,0 0 0,0-1 0,0 1 0,0 0 0,0-4 0,0 1 0,0 0 0,0 2 0,0 1 0,0-1 0,0-2 0,0-1 0,0 1 0,0 2 0,0 1 0,0 0 0,0-4 0,0 0 0,0 2 0,0 0 0,0 2 0,0 0 0,0 0 0,0 0 0,0-4 0,0 0 0,0 2 0,0 0 0,0 2 0,0 0 0,0 0 0,0 0 0,4-4 0,0 0 0,-2 2 0,-1-3 0,-1 1 0,0 1 0,0 2 0,0 1 0,0 0 0,0 0 0,0-1 0,0-2 0,0-1 0,0 1 0,0-2 0,0 2 0,0 0 0,0 2 0,0 1 0,0-1 0,0 1 0,0 0 0,0 0 0,0 0 0,0-4 0,0 0 0,0 2 0,0 0 0,0 2 0,0 0 0,0 0 0,0 0 0,0-4 0,0 0 0,0 2 0,0 0 0,0 2 0,0 0 0,0 0 0,0 0 0,0 0 0,0 0 0,0-1 0,0 1 0,0-4 0,0 1 0,0 0 0,0 2 0,0 1 0,0 0 0,0-4 0,0 0 0,0 1 0,0 2 0,0 1 0,0 0 0,0 0 0,0 0 0,0-1 0,0 1 0,0 0 0,0 0 0,0 0 0,0 0 0,0 0 0,0-1 0,0 1 0,0 0 0,0 0 0,0 0 0,0 0 0,0 0 0,4-4 0,-1 0 0,0 1 0,-2 2 0,-1 1 0,0 0 0,0-4 0,0 0 0,0 2 0,0 0 0,0 2 0,0 0 0,0 0 0,0 0 0,1-4 0,2 0 0,0 2 0,1 0 0,-4 2 0,0 0 0,0-4 0,0 1 0,0 0 0,0 2 0,0 1 0,0-1 0,0-2 0,0-1 0,0 1 0,0 2 0,0 1 0,0 0 0,0 0 0,0-1 0,0 1 0,0 0 0,0 0 0,0-4 0,0 0 0,0 2 0,0 1 0,0 0 0,0 1 0,0-4 0,0 1 0,0 0 0,0 2 0,0-3 0,0 0 0,0 2 0,0 0 0,0-1 0,0-1-1,0 1 0,0 2 1,0 1-1,0 0 0,0 0 0,0-1 0,0 1-1,0 0 1,1-4 0,2 1 0,0 0 0,1 2 0,-4 1 0,0-1-1,0 1 1,0-3 0,0-1-1,0 1 1,0 2-1,0 1 0,0 0 1,1-1 0,1 1 0,2 0 0,0 0 0,-4 0 0,0 0 0,0 0 0,0-1 0,0 1 0,0 0 0,0 0 0,0 0 0,0 0 0,0 0 1,0-1-1,0 1 0,0 0 1,0 0 0,0 0 0,0 0 0,0-4 0,0 0 0,0 2 0,0 0 0,0 2 0,0 0 0,0 0 0,0 0 0,0 0 0,0-1 0,0 1 0,0 0 0,0 0 0,0 0 0,0 0 0,0 0-1,0-1 1,0 1-1,0 0 0,0 0 0,0 0 0,0 0 0,0 0 0,0-1 0,0 1 0,0-3 1,0-1-1,0 1 0,0-2 0,0 1 0,0 1 0,0 3 0,0-1 0,0 1 0,0 0 0,0 0 0,0 0 1,0 0-1,0 0 1,0-4-1,0 0 0,0 1 1,0-1 0,0 0-1,0 1 0,0 2 0,0 1 1,0 0 0,0-1-1,0 1 1,0-3 0,0-1-1,0 1 1,0 2-1,0 1 0,0 0 0,0-1 1,0 1-1,0 0 1,0 0-1,0 0 1,0 0 0,0 0-1,0-1 1,0-2 0,1-1-1,2 1 0,-1 2 0,1 1 1,-1 0-1,-2 0 1,0-1 0,0 1-1,0 0 1,0-4 0,0 1-1,0 0 1,0-2 0,0 1-1,0 2 1,0-3-1,0 1 0,0 1 1,0-1 0,0 0-1,0 1 1,0-2 0,1 0 0,1 0-1,2 0 1,-1-2-1,-3 3 0,0 2 1,0-3-1,0 1 0,0 1 1,0-2 0,0 2-1,0 0 1,0-2-1,0 1 0,0 2 1,0-3 0,2 0 0,0 0-1,2 0 1,-1-2-1,-3 3 1,0 1 0,0-2 0,0 1-1,0 2 1,0-3 0,0 1 0,0 2 0,0-3 0,1 0 0,2 0 0,0 0 0,1-3 0,-4 5 0,0 0 0,0-2 0,0 1 0,0 2 0,0-3 0,0 1 0,0 2 0,0-3 0,0 1 0,0 1 0,0-2 0,0 1 0,0 2 0,0-3 0,0 1 0,0 2 0,0-3 0,0 1 0,0 1 0,0-2 0,0 2 0,0 0 0,0-2 0,0 1 0,0 1 0,0 2 0,0-2 0,0-1 0,0 0 0,0 4 0,0-4 0,0 0 0,0 2 0,0-3 0,0 1 0,0 0 0,0 4 0,0-3 0,0-1 0,0 0 0,0 4 0,0 0 0,0 0 0,0-4 0,0 0 0,0 0 0,0 4 0,0-4 0,1-1 0,2 0 0,0 0 0,1-2 0,-4 3 0,0 1 0,0 2 0,0-2 0,0-1 0,1-1 0,2 2 0,0 0 0,1-5 0,-4 4 0,0 1 0,0 3 0,0-4 0,1-1 0,1 0 0,2 0 0,0-2 0,-4 3 0,1-1 0,1 2 0,2-1 0,0-3 0,-4 3 0,0 2 0,1-4 0,1-1 0,2 1 0,-1 1 0,-3 5 0,4-4 0,0 1 0,-1-5 0,-2 3 0,3-1 0,-2 2 0,6-3 0,-5 3 0,5-3 0,-5 3 0,4-3 0,-4 1 0,2-3 0,-1 2 0,-1 0 0,4 0 0,-3-3 0,3 3 0,-3-2 0,3 2 0,0-3 0,4 8 0,0-6 0,-4 1 0,-1-3 0,-1 3 0,0-3 0,-2 2 0,2 0 0,4-1 0,-2 2 0,-4-1 0,5-3 0,-5 4 0,5 0 0,-1 1 0,4-2 0,-4-2 0,0 3 0,0-2 0,4 2 0,-4-3 0,1 3 0,-1-3 0,4-1 0,-4 0 0,0 0 0,-3 4 0,3-1 0,0 1 0,4-4 0,-4 0 0,1 0 0,-1 0 0,4 0 0,0 0 0,-4 0 0,0 0 0,0 4 0,4-1 0,-4 1 0,1-4 0,-1 0 0,4 0 0,-4 0 0,0 0 0,1 0-1,2 0 1,-2 0-3,-1 0 1,-4 0 0,5 0 0,-1 0 0,4 0 0,-4 0 0,0 0 0,-3 0 0,3 0 0,0 0 0,4 0 1,-4 0-1,1 0 1,-5 0 0,5 0 0,-5 3-2,4 1 1,1 0 0,3-4 1,-1 0 1,-2 1-1,-1 2 0,-4-1 0,5 1 1,-5-2-2,5-1 1,-6 0 1,4 0-1,-2 0 1,-3 0 0,5 0 0,-2 0 0,-3 0 0,8 0 0,-7 2 0,2 0 0,1 2 0,-4-1 0,5-3 0,-2 0 0,-3 0 0,4 0 0,-5 0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24T13:20:47.582"/>
    </inkml:context>
    <inkml:brush xml:id="br0">
      <inkml:brushProperty name="width" value="0.08571" units="cm"/>
      <inkml:brushProperty name="height" value="0.08571" units="cm"/>
      <inkml:brushProperty name="color" value="#F6630D"/>
    </inkml:brush>
  </inkml:definitions>
  <inkml:trace contextRef="#ctx0" brushRef="#br0">12 12 9540,'-2'-6'0,"-1"2"0,2 3 0,-4 1 0,5 0 0,5 0 0,-3 0 0,5 0 0,2 0 0,-3 0 0,1 0 0,1 0 0,2 1 0,1 2 0,0 0 0,0 0 0,-4-2 0,0-1 0,1 0 0,2 0 0,-3 0 0,1 0 0,0 0 0,2 0 0,-3 0 0,0 0 0,2 0 0,0 0 0,2 0 0,0 0 0,-4 0 0,0 0 0,-4 0 0,0 0 0,-6 0 0,2 0 0,-4 0 0,0 0 0,-1 0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24T13:20:47.583"/>
    </inkml:context>
    <inkml:brush xml:id="br0">
      <inkml:brushProperty name="width" value="0.08571" units="cm"/>
      <inkml:brushProperty name="height" value="0.08571" units="cm"/>
      <inkml:brushProperty name="color" value="#F6630D"/>
    </inkml:brush>
  </inkml:definitions>
  <inkml:trace contextRef="#ctx0" brushRef="#br0">55 43 9539,'-8'0'0,"2"1"0,2 3 0,0-2 0,4 5 0,0 2 0,-1 0 0,-2 2 0,0 0 0,0 0 0,2 0 0,1 0 0,0 1 0,0 2 0,0-2 0,0 3 0,0-3 0,0-1 0,0-1 0,0 1 0,0 0 0,0 0 0,0 0 0,0-5 0,0-1 0,0-6 0,0-3 0,0-3 0,0 1 0,0-2 0,0 0 0,0-2 0,0-2 0,0-1 0,0-1 0,0 0 0,0 2 0,0 1 0,0 0 0,0 1 0,0-1 0,0 0 0,0 0 0,0 0 0,0 0 0,0 6 0,-1 5 0,-2 7 0,0 2 0,-1 2 0,4 0 0,0 1 0,0 2 0,0-2 0,0 4 0,0-1 0,0-1 0,0 4 0,0-3 0,0-2 0,0-1 0,0-1 0,0 0 0,0 0 0,0-1 0,0 1 0,0 0 0,1-5 0,3-2 0,-3-4 0,3-4 0,-3-2 0,-1-5 0,0 0 0,0 1 0,0-2 0,0-2 0,0 0 0,0 1 0,0-3 0,0 0 0,0 0 0,0 1 0,0-3 0,0 2 0,0 0 0,0 1 0,0-3 0,0 3 0,0 2 0,0 1 0,0 1 0,0 0 0,0 0 0,0 5 0,0 3 0,0 6 0,0 4 0,0-1 0,0 2 0,4-1 0,1 3 0,1-3 0,-3-1 0,4-4 0,1 3 0,-2 1 0,3-4 0,-3 3 0,2-1 0,-1 0 0,0 3 0,3-2 0,-2-1 0,-1 1 0,1 3 0,3-4 0,-1 2 0,1 0 0,0 3 0,0-2 0,0-1 0,-2 3 0,-1-2 0,-2-5 0,-3 2 0,-1-3 0,1-1 0,-5-1 0,-3-2 0,-1 0 0,2-2 0,-3 1 0,-1-2 0,-2 0 0,-1-3 0,0 1 0,0-1 0,1-1 0,-1 2 0,0 0 0,0 0 0,0 2 0,0-1 0,0-1 0,1 2 0,-1-3 0,0 2 0,0-2 0,0 2 0,0-3 0,5 9 0,3-4 0,6 5 0,2 1 0,3 2 0,0 0 0,0 0 0,-2 2 0,1-1 0,2 1 0,1 0 0,0 2 0,1-2 0,-1 1 0,-3 3 0,5-3 0,-3 1 0,-1 0 0,2-1 0,-1 3 0,2-5 0,0 1 0,0 0 0,-1 4 0,-2-3 0,-1 0 0,2-3 0,-3 2 0,0 0 0,0 0 0,0 0 0,-4-2 0,3-2 0,-5 3 0,0-3 0,-1 4 0,-3-5 0,2 4 0,-5-1 0,3 5 0,-3-4 0,-2 2 0,3-2 0,-1 3 0,-1 2 0,2-3 0,-2 0 0,0 0 0,-2 0 0,3 0 0,0 2 0,-2 0 0,0-2 0,-2 2 0,0-1 0,0-1 0,0 1 0,0-2 0,4-5 0,0 0 0,5 0 0,-2-3 0,6-2 0,2-1 0,3 2 0,-2-2 0,1 0 0,2 0 0,1 3 0,-1-5 0,0 1 0,0 1 0,2-2 0,1 3 0,-2-1 0,-2-3 0,3 3 0,-3 0 0,2 0 0,-2 0 0,1 3 0,-3-4 0,1 3 0,0-1 0,2 1 0,-4 3 0,-5 0 0,-2 6 0,-3 1 0,0 2 0,-4 1 0,3-1 0,-2-1 0,2 2 0,-3 0 0,3 2 0,-3-1 0,0-3 0,2 3 0,1-3 0,-1 3 0,-2-1 0,0 0 0,3-2 0,-1-3 0,4 3 0,-3-6 0,3-1 0,1-5 0,3-6 0,0 0 0,0 1 0,1-1 0,1 0 0,2 0 0,-2 0 0,1 0 0,-1 0 0,2 1 0,-2-1 0,-1 0 0,0 0 0,3 0 0,-3 0 0,3 0 0,-3 1 0,-1-1 0,0 6 0,0 5 0,0 6 0,0 4 0,-1 0 0,-2 3 0,0 1 0,-1-2 0,4 3 0,0-3 0,0-2 0,-3 1 0,-1 0 0,2 0 0,0 0 0,2 0 0,0 0 0,0-7 0,0-4 0,2-4 0,0-8 0,2-2 0,-2 0 0,3-2 0,-2 3 0,0-2 0,-2 2 0,3-3 0,-1 2 0,0 1 0,-2 1 0,0 1 0,2 0 0,0 0 0,1 0 0,-4 5 0,0 3 0,0 6 0,0 4 0,0 3 0,0 1 0,0 0 0,0 0 0,0-1 0,0 1 0,0 0 0,0 0 0,0 0 0,0 0 0,-1 0 0,-3-1 0,3-2 0,-3-1 0,3-6 0,1-1 0,0-5 0,-1-6 0,-3 1 0,3-1 0,-4 0 0,1-1 0,1-3 0,-1 3 0,3-2 0,-1 2 0,-2 1 0,-1 1 0,3 2 0,-2 1 0,2-2 0,1 3 0,1-1 0,0 0 0,0 1 0,0 2 0,0 8 0,0 3 0,0-1 0,0 1 0,0 2 0,0 0 0,0 6 0,1-1 0,1-1 0,2-1 0,-1 1 0,-3 0 0,0 1 0,0 0 0,0-2 0,0-2 0,0 1 0,0 0 0,0 0 0,0 0 0,0 0 0,0 0 0,0-1 0,0 1 0,0 0 0,0-5 0,0-2 0,0-8 0,0-3 0,0-3 0,0-1 0,0 1 0,0-1 0,0 0 0,0-1 0,0-1 0,0-2 0,0 2 0,0 1 0,0 1 0,0 0 0,0 0 0,2 0 0,0 0 0,2 1 0,-1 2 0,-3 1 0,0 0 0,0 6 0,0 4 0,0 6 0,0 5 0,0 1 0,0-2 0,0-1 0,0 3 0,0-1 0,0 0 0,0 2 0,0-4 0,0 3 0,0-3 0,0-1 0,0-1 0,0 1 0,0 0 0,0 0 0,0-6 0,0-5 0,0-9 0,0-5 0,0 1 0,0-3 0,0 0 0,0-1 0,0-2 0,0 0 0,0 0 0,-1 2 0,-3 1 0,3-3 0,-4 2 0,2 0 0,-1 2 0,-3 0 0,2 0 0,-1 2 0,2 2 0,-2 3 0,2 0 0,-1 6 0,1-2 0,3 3 0,-4 2 0,5 3 0,1 2 0,3 5 0,-2-1 0,4-2 0,0-2 0,0-1 0,2 3 0,3-2 0,-1 0 0,-2 4 0,-1-4 0,1 1 0,2 1 0,1-5 0,0 4 0,0 1 0,-1-2 0,1 3 0,0-3 0,0 0 0,0 3 0,-2-4 0,0-1 0,-2 1 0,-3-1 0,3-4 0,-3 0 0,3 0 0,-5 0 0,-7 0 0,2 1 0,-8 2 0,1 0 0,1 4 0,-2-2 0,0 0 0,0 0 0,1 3 0,2-2 0,1 2 0,-2-1 0,0 0 0,-2 4 0,0 0 0,0 0 0,0-1 0,0 1 0,1 0 0,-1 0 0,3-1 0,1-2 0,0-1 0,1 2 0,-3-3 0,6 1 0,-6-5 0,8 2 0,-2-8 0,1 2 0,4-5 0,1-2 0,0 0 0,3-2 0,-2 0 0,-1 0 0,2-3 0,0-1 0,-1 1 0,1-2 0,2 4 0,-2-4 0,0 2 0,0-1 0,0-4 0,-3 2 0,2 0 0,-2 3 0,-1-2 0,-1 0 0,0 1 0,0-1 0,0 2 0,0 3 0,0 0 0,0 4 0,0-1 0,0 6 0,-1-2 0,-1 8 0,-2 3 0,1-1 0,3 2 0,-2 0 0,-1 2 0,2 4 0,-3 1 0,1-1 0,0 2 0,2-3 0,-3 4 0,3 0 0,1 0 0,0-3 0,0 3 0,0-1 0,0-3 0,0 3 0,-1-2 0,-2-1 0,0-1 0,-1-4 0,4-1 0,0 1 0,0-3 0,0-1 0,0-8 0,0-3 0,0-3 0,0-1 0,0-1 0,0-2 0,0 1 0,0-5 0,0-1 0,0 3 0,0-5 0,0 3 0,0-1 0,0 1 0,0 1 0,0 3 0,0 0 0,0 1 0,0 1 0,0 1 0,0 0 0,0 0 0,0 0 0,0 5 0,0 3 0,0 6 0,0 4 0,0 3 0,0 2 0,0 1 0,0 2 0,0 1 0,0-2 0,0 3 0,0 0 0,4 2 0,-1-3 0,0-1 0,-2 1 0,-1 3 0,0-2 0,0 1 0,0 1 0,0-5 0,0 3 0,0-1 0,0-3 0,0 3 0,0-2 0,0-1 0,0-4 0,-1-3 0,-3-1 0,3-3 0,-3-6 0,3-2 0,1-5 0,0 1 0,0-1 0,0 0 0,0 0 0,0 0 0,0 0 0,0-3 0,0-2 0,0 0 0,0 1 0,0-3 0,0 2 0,0 0 0,0 1 0,0 0 0,0 3 0,0-2 0,0 2 0,0-3 0,0 3 0,0 1 0,0 5 0,0 3 0,0 6 0,0 4 0,0 3 0,0 1 0,1 1 0,2 1 0,0 2 0,1-1 0,-4-2 0,0 2 0,0 0 0,3 0 0,1-3 0,-2 0 0,0 0 0,1-4 0,1 1 0,-2 0 0,1 0 0,0 0 0,-1-5 0,2-5 0,1-2 0,-4-4 0,3-1 0,-3-3 0,-1-2 0,0-1 0,0 3 0,0-1 0,0-1 0,0-1 0,0 4 0,0 0 0,0 0 0,-1 2 0,-3 2 0,3 2 0,-5 5 0,4 1 0,-2 3 0,1-2 0,3 5 0,0 0 0,0 4 0,1-5 0,1-1 0,3-1 0,1-1 0,1 1 0,4-4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24T13:20:47.584"/>
    </inkml:context>
    <inkml:brush xml:id="br0">
      <inkml:brushProperty name="width" value="0.08571" units="cm"/>
      <inkml:brushProperty name="height" value="0.08571" units="cm"/>
      <inkml:brushProperty name="color" value="#F6630D"/>
    </inkml:brush>
  </inkml:definitions>
  <inkml:trace contextRef="#ctx0" brushRef="#br0">54 98 9560,'-7'0'-7,"0"0"0,0 5 6,-4 2 1,5 3 0,2 1 0,3 0 0,1-1 0,0 1 0,1-1 0,3-3 0,-2 3 0,5-4 0,2 1 0,1 0 0,-3-4 0,0 0 0,1-1 0,2-2 0,-3 0 0,1 0 0,-1-2 0,-1-1 0,4-3 0,-3-5 0,2 0 0,-3 0 0,-2 0 0,-2 0 0,2 1 0,-3-1 0,3 0 0,-3 0 0,-4 0 0,-2 0 0,-1 0 0,-2 1 0,-2 0 0,-1 3 0,0 2 0,0 5 0,0 0 0,0 0 0,0 1 0,1 3 0,2-2 0,1 5 0,-1 2 0,3 0 0,0 2 0,0 0 0,4 0 0,-3 0 0,4 0 0,4 0 0,-3-1 0,4 1 0,0 0 0,2 0 0,3 0 0,1-1 0,-1-3 0,1-4 0,0 2 0,0-1 0,0-2 0,0-1 0,0-1 0,-1 0 0,0-1 0,-3-2 0,3-2 0,-4-4 0,1 2 0,0-1 0,-4-2 0,0-2 0,-1-1 0,-2-2 0,0 1 0,0 3 0,0 0 0,-2 0 0,0 0 0,-3 0 0,-1 1 0,-1-1 0,-4 1 0,0 3 0,0-2 0,1 6 0,-1 0 0,0 2 0,4 1 0,-1 0 0,0 0 0,-2 0 0,-1 1 0,1 3 0,-1 3 0,1 4 0,2 2 0,0 2 0,6-1 0,-2-3 0,3 0 0,1 0 0,0 0 0,0 1 0,0 2 0,5 1 0,2 0 0,3-5 0,1-4 0,0 1 0,1-2 0,1 0 0,1 0 0,1-2 0,-4-3 0,0 0 0,-1 0 0,1-4 0,0-2 0,0-2 0,0 1 0,-4 0 0,-1-5 0,-1-3 0,2-2 0,-3-4 0,-2 0 0,-5 3 0,-5 4 0,2 3 0,-1 2 0,-1 2 0,-2 1 0,-1-1 0,0 3 0,0 3 0,1-3 0,-1 1 0,0 0 0,0 2 0,0 6 0,0 2 0,0 3 0,1 2 0,0 1 0,3 2 0,-2-1 0,6-3 0,0 1 0,2 3 0,1-3 0,0 3 0,1-1 0,3-4 0,1 7 0,4-6 0,1 0 0,2-3 0,1 1 0,-2-4 0,0 0 0,0-1 0,3 0 0,1-4 0,-2 0 0,-1 0 0,1-1 0,1-3 0,-2-3 0,1-3 0,-3-1 0,-3 1 0,0-2 0,-1-3 0,3 3 0,-6-2 0,0 0 0,-2 0 0,-1 2 0,0-3 0,0 3 0,0 1 0,-5 0 0,-2 1 0,-3-1 0,-1 0 0,0 1 0,2 2 0,0 2 0,2 1 0,0 0 0,-4 3 0,0-2 0,0 2 0,0 0 0,1 4 0,-1 1 0,0 5 0,0-2 0,0 1 0,1 1 0,3 2 0,-2 4 0,1 1 0,0-2 0,1-1 0,1 0 0,3 1 0,0 2 0,0-2 0,2 3 0,1-2 0,1 0 0,3-2 0,2-1 0,5-1 0,0 1 0,-1 0 0,2-1 0,2-3 0,0-3 0,-1-3 0,3-1 0,-1 0 0,-2 0 0,-1 0 0,-1-1 0,0-3 0,0-2 0,-1 0 0,0-7 0,-1 2 0,-3-1 0,-2 0 0,4 1 0,-5 0 0,0 0 0,-2 0 0,-1-3 0,0-1 0,-1 2 0,-3 1 0,-2 1 0,-5 0 0,0 0 0,0 2 0,1 2 0,-1 2 0,0 0 0,-2 2 0,-1-3 0,2 2 0,-1 1 0,0 2 0,2 1 0,0 0 0,0 0 0,0 1 0,0 3 0,1 3 0,2-1 0,1 1 0,0 2 0,1 0 0,1 2 0,4 0 0,-2 0 0,0 0 0,-1 0 0,4 0 0,1-1 0,3 1 0,-2 0 0,6 1 0,0 0 0,2-1 0,1 2 0,1-5 0,1 0 0,1-1 0,1 2 0,-3-4 0,1-1 0,2 1 0,-1-1 0,-3-4 0,0 0 0,0 0 0,0-5 0,-2-2 0,0-3 0,-2-1 0,-3 0 0,2 1 0,-2-2 0,-1-3 0,-2 3 0,-1-2 0,0 1 0,0 3 0,-4-5 0,0 1 0,-2 0 0,-3 2 0,-1 3 0,0 0 0,-1 2 0,0-1 0,0 3 0,0 1 0,0 3 0,0 1 0,1 1 0,-1 1 0,0 3 0,0 1 0,1 2 0,2 2 0,2 1 0,1 0 0,-2 0 0,3 0 0,2 0 0,1 0 0,1-1 0,1 1 0,2 0 0,3 0 0,5 0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24T13:20:47.585"/>
    </inkml:context>
    <inkml:brush xml:id="br0">
      <inkml:brushProperty name="width" value="0.08571" units="cm"/>
      <inkml:brushProperty name="height" value="0.08571" units="cm"/>
      <inkml:brushProperty name="color" value="#F6630D"/>
    </inkml:brush>
  </inkml:definitions>
  <inkml:trace contextRef="#ctx0" brushRef="#br0">76 66 9599,'-11'0'0,"4"0"0,0 0 0,-1 0 0,2 3 0,0 2 0,1 1 0,1 1 0,4 4 0,0 0 0,4 0 0,1 0 0,1-1 0,2-3 0,2 2 0,0-1 0,1 0 0,0-1 0,0-1 0,0-3 0,0 0 0,0 0 0,4-2 0,3-1 0,-2 0 0,-1-1 0,-3-3 0,-2-3 0,0-3 0,-1-1 0,-3 1 0,-2-1 0,0 0 0,-4-1 0,0-3 0,0 0 0,-1-3 0,-2 3 0,0 3 0,-6 2 0,1 2 0,-4 2 0,-3 1 0,0-2 0,1 3 0,0 2 0,1 1 0,-3 1 0,2 0 0,-1 0 0,-1 0 0,4 1 0,-2 2 0,2 5 0,1 1 0,1 3 0,3 2 0,3 0 0,0 1 0,0-5 0,2 3 0,0 1 0,2-2 0,2 3 0,0-3 0,2-2 0,4 1 0,-1 0 0,4 0 0,4 0 0,-3-4 0,3-1 0,0-1 0,-1-3 0,4 0 0,-2-2 0,0 0 0,-1 0 0,0 0 0,-3-2 0,0-1 0,-1-4 0,2-3 0,-7-1 0,0 0 0,3 0 0,-6 0 0,0 1 0,-2-1 0,-1 0 0,0 0 0,-1 0 0,-3 0 0,2 2 0,-6 0 0,0 2 0,-2-1 0,-1-1 0,1 1 0,-1 0 0,0 2 0,0-1 0,0 4 0,0 1 0,0 2 0,1 0 0,-1 0 0,0 5 0,1 2 0,3 3 0,-1 1 0,3 0 0,0 0 0,0-1 0,1 1 0,3 0 0,-1 0 0,-2 0 0,1 0 0,3 0 0,0-1 0,0 1 0,1 0 0,2 0 0,5 0 0,1-4 0,2-1 0,0-1 0,0-3 0,0 0 0,0-2 0,-1 0 0,1 0 0,0-4 0,0-1 0,-1-1 0,-3-2 0,3-2 0,-4-1 0,1 0 0,0 0 0,-4-3 0,0-1 0,-2 2 0,-1 1 0,-1 0 0,-1-1 0,-3-2 0,-1 2 0,-1 5 0,-4 2 0,0 0 0,0 0 0,0 3 0,0 0 0,0 1 0,1 7 0,-1 1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24T13:20:47.586"/>
    </inkml:context>
    <inkml:brush xml:id="br0">
      <inkml:brushProperty name="width" value="0.08571" units="cm"/>
      <inkml:brushProperty name="height" value="0.08571" units="cm"/>
      <inkml:brushProperty name="color" value="#F6630D"/>
    </inkml:brush>
  </inkml:definitions>
  <inkml:trace contextRef="#ctx0" brushRef="#br0">20 96 9755,'-3'-3'0,"1"-2"0,-1 2 0,0-1 0,1 3 0,2-5 0,0 6 0,0 0 0,0 3 0,0 3 0,0 1 0,0-1 0,2 3 0,1-1 0,0 0 0,0-1 0,2 0 0,-1-1 0,1 1 0,-1-1 0,2 0 0,-2-2 0,2-2 0,0-1 0,1-1 0,1 0 0,1 0 0,-1 0 0,-1-3 0,-1-1 0,1-3 0,-1-1 0,-2 0 0,0-2 0,-1 0 0,-2 0 0,2 0 0,-1-1 0,0 1 0,-2 0 0,0 0 0,-2 1 0,-1 1 0,0 1 0,-2-1 0,-1 1 0,0 2 0,-1 2 0,1-2 0,-1 3 0,1 1 0,-1 0 0,1 1 0,-1 1 0,-1 1 0,0 2 0,-1 2 0,3 1 0,-1 1 0,1 0 0,0 4 0,1-2 0,2 3 0,0-1 0,1 1 0,2-2 0,2 0 0,0 0 0,3-1 0,-1 0 0,2-1 0,3-1 0,-1-1 0,3 0 0,-1-2 0,0 0 0,4-3 0,-3-2 0,1 0 0,0 0 0,-1 0 0,0-2 0,-1-3 0,0 0 0,-2-2 0,-1-1 0,-1-1 0,1 1 0,-3-1 0,-1 0 0,0-1 0,-1-2 0,-2 2 0,0 0 0,0 0 0,-2 0 0,-2 3 0,-2-3 0,-2 3 0,0 0 0,0 0 0,-2 4 0,0 0 0,0 0 0,0-1 0,-1 2 0,2 1 0,0 0 0,2 2 0,-3 1 0,3 2 0,0 2 0,-1 0 0,4 1 0,-2 0 0,0 1 0,2 0 0,0 2 0,1 0 0,2 0 0,0 0 0,1 1 0,0-1 0,0 0 0,3 0 0,1-1 0,2-1 0,0 2 0,3-4 0,0 1 0,1-3 0,-1-1 0,1 2 0,0-3 0,0-1 0,1 0 0,-2-1 0,1-1 0,-2-1-1,1-2 1,-1-2 0,-1-1-1,-2-1-1,0 0 0,0-3 0,-2 2 0,-1-1 1,1 1 1,-1-2-1,-2 0 1,0 0 0,-2 0 0,-1-1 0,-3 3 0,0 0 0,-1 0 0,-1 0 0,-1 3 0,-1-1 0,0 1 0,-1 2 0,1 2 0,1 1 0,0 1 0,-2 0 0,3 0 0,0 1 0,1 1 0,-2 4 0,1 3 0,0-1 0,1 1 0,1-1 0,1 3 0,1 0 0,1 1 0,1 1 0,2-2 0,0-1 0,0-1 0,0 3 0,1-2 0,1 0 0,2 1 0,2-3 0,1 0 0,1-1 0,1 0 0,1-1 0,0-1 0,-1-2 0,0 0 0,0-1 0,-1-2 0,1-1-1,-1-1 0,0-1 1,0-4-1,-1 1-2,1-1 0,-1-1 0,-2-1 0,-1-1 1,-1-2 1,1 1 0,-2-1 0,-1 2 1,0-2 0,-1 1 0,0 0 0,-1 1 0,-1 0 0,-1 0 0,-4 0 0,1 2 0,-1 1 0,-1-3 0,-1 5 0,-1 1 0,1 1 0,-2 0 0,2 3 0,0 0 0,0 0 0,-1 0 0,3 1 0,-2 1 0,1 3 0,1 0 0,1 2 0,1 0 0,1 1 0,0 0 0,-1 1 0,2-1 0,0 1 0,-1 2 0,2-2 0,0 0 0,2 0 0,0 1 0,0-3 0,2 2 0,3-1 0,0 0 0,2 0 0,-1-1 0,1-2 0,1 2 0,1-4 0,1-1 0,-1 1 0,0-1 0,-1-2 0,1 0 0,-2 0 0,3 0 0,-2 0 0,0-2 0,-1-3 0,0 0 0,-1-2 0,0-1 0,-2-1 0,1 0 0,-2 1 0,0-1 0,0-1 0,-1 1 0,-2-1 0,-1 0 0,-1 0 0,-2 2 0,-2 0 0,-1 1 0,1 0 0,-3 2 0,0 0 0,-1 1 0,-1 1 0,-1 1 0,1 2 0,1 1 0,1 1 0,0 2 0,1 4 0,-1 1 0,1-2 0,2 3 0,2 0 0,1 1 0,3 0 0,-3 0 0,-1 1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24T13:20:47.587"/>
    </inkml:context>
    <inkml:brush xml:id="br0">
      <inkml:brushProperty name="width" value="0.11429" units="cm"/>
      <inkml:brushProperty name="height" value="0.11429" units="cm"/>
      <inkml:brushProperty name="color" value="#F6630D"/>
    </inkml:brush>
  </inkml:definitions>
  <inkml:trace contextRef="#ctx0" brushRef="#br0">39 52 10611,'-3'3'-90,"-1"-1"0,-2 2 0,0 0 66,0 2 1,2 0 0,1 1 0,1 0 10,0 1 0,0-1 1,2 3-1,2-2 4,0 1 0,3-1 1,0-1-1,2 1 3,2-2 1,0 2 0,0-4 0,0 1 1,1-1 1,2-1 0,-3-3 0,1 0 0,2 0 1,-3 0 0,0 0 0,0-3-14,-1-1 0,1-2 1,-3 0-1,1 0 14,-1-1 1,-2-1 0,0-1 0,-1 1-2,-2 1 0,0 1 1,-1-1-1,-1-1 0,-1-1 1,0 1 0,-2 1 0,0 1 0,0-1 0,-1 1 0,0 0 0,-2 0-2,-2 2 1,0-1 0,2 2 0,-1 2-3,0 0 1,-1-1 0,2 0 1,-1 1 0,-2 1 0,0 2 1,1 1-1,2 1 1,1 2 0,-1-1 0,2 2 1,0 1 1,0 1-1,3-2 1,1 1 1,0 0 0,1 3 0,0-2 0,1 1 0,1-1 0,0 1 0,4-1 0,1-1 0,0-1 0,2-1 0,0 1 0,1-1-1,-1-2 1,2 1-1,0-3 1,0-1-3,0 0 1,1-2-1,-3-1 1,0-2-1,0-2 1,0 0 0,-3-1 0,1-1 1,-1-1 0,0-2 0,-2 1 1,-1-1-1,0 1 1,-2 1 0,1-1 0,-2 0 0,-2 0 0,0 2 0,-3-2 0,-1 0-1,-2 2 1,-1 1 0,2 1 0,-1 0-2,0 2 1,-1-1 0,2 2 0,-1 0-1,0 0 1,-1 1-1,2 2 1,-1 1-1,0 1 1,-1 1 0,3 3 0,-1-1 0,1 2 0,0 1 1,1-1-1,2 1 1,0 1 0,-1 0 0,1-1 0,2 0 0,0 0 0,1 2 0,1 0 0,1 0 0,2-1 0,2-4 0,0-1 0,1 1 0,1-2 0,1 0 0,-1-1 0,-1 0 0,-1 0 0,1-2 0,-1 0 0,3 3 0,1 1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24T13:20:47.588"/>
    </inkml:context>
    <inkml:brush xml:id="br0">
      <inkml:brushProperty name="width" value="0.08571" units="cm"/>
      <inkml:brushProperty name="height" value="0.08571" units="cm"/>
      <inkml:brushProperty name="color" value="#F6630D"/>
    </inkml:brush>
  </inkml:definitions>
  <inkml:trace contextRef="#ctx0" brushRef="#br0">77 67 9170,'-10'-5'0,"1"2"0,-1 6 0,5 2 0,2 6 0,2 1 0,1 1 0,0 0 0,0-3 0,0 3 0,1 1 0,2 2 0,3-4 0,3-5 0,0 1 0,1-4 1,0 0-1,-1 1 0,1-2 0,0-3 0,-1-1 0,1-2 0,-1-3 0,1-3 0,0-1 0,-1 0 0,0-2 0,-3-2 0,-1 0 0,-1 0 0,-3 0 0,2 2 0,-2-1 0,-1 2 0,-4-1 0,-2 1 0,-3 0 0,-1 3 0,1 1 0,-1 0 0,0 2 0,1 0 0,-4 2 0,0 3 0,1 0 0,2 0 0,-3 1 0,0 2 0,1 4 0,2 1 0,1 2 0,1 1 0,2 0 0,-1 2 0,2 0 0,2-2 0,2 1 0,1 0 0,0 1 0,0-3 0,1-1 0,2 1 0,3 0 0,3-2 0,1 0 0,0-2 0,-1-4 0,2 3 0,1-2 0,0 0 0,1 0 0,-3-4 0,0-1 0,-1-1 0,4-5 0,0 2 0,-1-3 0,-2 0 0,-1-2 0,-3-1 0,-2-1 0,0 1 0,-1 1 0,-1-1 0,-1-1 0,-1 0 0,0 4 0,-1-1 0,-2 1 0,-2 0 0,-5 2 0,0 1 0,1 2 0,-1 0 0,0 1 0,1 0 0,-1 1 0,1 1 0,-1 2 0,0 1 0,1 1 0,-1 5 0,0-2 0,2 3 0,1 1 0,0-1 0,4 1 0,0 1 0,-2 1 0,4-1 0,-2 3 0,2-1 0,1 0 0,1-1 0,1-2 0,2 0 0,2-1 0,0 1 0,4-1 0,1-2 0,1-1 0,-1-3 0,2 0 0,-2-2 0,-2-1 0,2 0 0,1-1 0,-1-2 0,-2-4 0,3-1 0,-5-2 0,1 0 0,0 1 0,-3-1 0,-2-1 0,-1 0 0,1-2 0,-2-1 0,1 2 0,-3-1 0,-2 2 0,-4 0 0,0 2 0,-1 2 0,-2 0 0,0 2 0,1-1 0,-1 1 0,0 1 0,-2 3 0,-1-2 0,1 2 0,1 1 0,2 3 0,-1 1 0,0 2 0,1 1 0,0 2 0,2 0 0,1 1 0,2-1 0,-2 1 0,2 1 0,2 1 0,1 0 0,1 1 0,1-3 0,1 1 0,2 1 0,3-2 0,0 1 0,1-4 0,2 1 0,3-1 0,-1 0 0,1-4 0,1-2 0,-3-1 0,2 0 0,-1 0 0,0 0 0,-1-1 0,2-2 0,-3-4 0,-4-1 0,3-2 0,-4-1 0,1 0 0,1-2 0,-5 0 0,1 2 0,-2-1 0,-1 0 0,-1-1 0,-1 3 0,-2 0 0,-2 1 0,0-1 0,-4 1 0,1 0 0,-1 3 0,0-2 0,1 5 0,-1 1 0,0 1 0,-3 1 0,-3 0 0,2 4 0,1 1 0,2 2 0,1-1 0,2 4 0,0 3 0,3-2 0,1 0 0,-3-1 0,4 0 0,1 2 0,1 1 0,1 0 0,0-4 0,1 1 0,2 0 0,-1-2 0,5 0 0,0-2 0,2 2 0,0-4 0,1 0 0,0-1 0,-1 1 0,4-1 0,0-3 0,-1 0 0,-2 0 0,0-1 0,0-2 0,-1-4 0,0-1 0,-2-2 0,-1 0 0,-2 1 0,2-2 0,-2-1 0,-2-1 0,-1 2 0,-1 0 0,-1 1 0,-1 1 0,-2-1 0,-3 2 0,1 0 0,-3 2 0,-1 0 0,1 0 0,-1 3 0,0 2 0,1 1 0,-1 0 0,1 0 0,2 1 0,1 2 0,-2 3 0,1 3 0,0 0 0,3 1 0,0 0 0,3-1 0,-2 1 0,1 0 0,2-1 0,0 1 0,0-1 0,0 1 0,0 0 0,5-1 0,1 1 0,3-5 0,0-1 0,1-3 0,0-1 0,-1 0 0,1 0 0,-1-1 0,0-3 0,-1-1 0,-2 0 0,-3-4 0,2 3 0,1-3 0,-1-1 0,-3 1 0,2-1 0,-3 1 0,-1-1 0,0 4 0,0-1 0,0 0 0,0-2 0,-5 3 0,-1-1 0,-3 5 0,0-1 0,-1 2 0,0 1 0,1 1 0,-1 2 0,4-1 0,-1 4 0,1-1 0,1 0 0,-3 2 0,4 2 0,0 1 0,-1 0 0,2-1 0,3 1 0,0-1 0,0 1 0,0 0 0,0-1 0,1 0 0,2-2 0,4 0 0,-2-5 0,2 1 0,0-2 0,2-1 0,-3 0 0,0-1 0,2-1 0,0-1 0,-1-4 0,-1 3 0,2-1 0,-3-2 0,0-2 0,0-1 0,-2 0 0,-3 1 0,0-1 0,0 1 0,0-1 0,-1 1 0,-2 3 0,-4 3 0,-1 2 0,-2 1 0,0 0 0,4 0 0,0 1 0,-2 2 0,1-1 0,-1 5 0,2 0 0,4 2 0,-3-1 0,2 0 0,0-2 0,0 0 0,3 4 0,0 0 0,0-1 0,1 0 0,1-2 0,1 0 0,4-4 0,-3 2 0,1 0 0,2-2 0,2-3 0,1 0 0,-4 0 0,1 0 0,0 0 0,1-1 0,-2-2 0,-2-3 0,1 1 0,-4-4 0,2 3 0,-2-3 0,-1 0 0,0-1 0,0 0 0,0 1 0,0-1 0,0 1 0,-1-1 0,-2 0 0,1 4 0,-5 1 0,0 0 0,-2 2 0,-1 3 0,1 0 0,-1 0 0,1 0 0,2 3 0,2 2 0,-1 0 0,1 2 0,3 2 0,-1 1 0,1-1 0,-2 1 0,3 1 0,-2 1 0,2-1 0,1 2 0,1-3 0,2-4 0,-1 1 0,5-2 0,0-1 0,2 0 0,-3 0 0,1-4 0,0 0 0,2 0 0,0-2 0,1-1 0,0-3 0,-2 0 0,0 0 0,-3-1 0,-1-2 0,3-1 0,-4 1 0,-1-1 0,-1 0 0,-1 1 0,0-1 0,0 1 0,0-1 0,-1 1 0,-1 2 0,-2 2 0,-2 0 0,3-1 0,-3 3 0,-2 1 0,0 0 0,-2 2 0,0 0 0,1 0 0,-1 2 0,1 1 0,2-1 0,2 4 0,-1 2 0,1 0 0,3 2 0,-1 0 0,2-1 0,1 1 0,0 1 0,0 1 0,0-1 0,1 2 0,2-2 0,2-3 0,5-1 0,0-4 0,-1-2 0,1-1 0,-1 0 0,1-1 0,-1-2 0,-2-4 0,0-1 0,-2-2 0,1 0 0,-2 1 0,-3-1 0,-1-3 0,0 0 0,0 2 0,0 0 0,0 1 0,0 1 0,-1 0 0,-3 3 0,2 0 0,-4 4 0,-2-1 0,0 0 0,-2 3 0,2 1 0,1 2 0,-1 2 0,2 5 0,1 0 0,-3-1 0,5 1 0,1 0 0,1-1 0,1 1 0,0-1 0,0 1 0,0 0 0,0-1 0,3 1 0,1-1 0,2-3 0,-3 1 0,3-3 0,1-1 0,2-3 0,1 0 0,-1-1 0,-2-2 0,0-4 0,-4-1 0,2-2 0,-1 0 0,-1 1 0,-2-4 0,-1 0 0,0 1 0,0 2 0,0 0 0,0 0 0,0 1 0,0-1 0,-5 4 0,-1 0 0,-3 2 0,0 1 0,-1 4 0,0 2 0,4-1 0,1 5 0,-1-1 0,1-1 0,3 4 0,-1-3 0,2 3 0,1 1 0,0-1 0,1 1 0,2-2 0,3-1 0,3 1 0,0-7 0,1 4 0</inkml:trace>
  <inkml:trace contextRef="#ctx0" brushRef="#br0" timeOffset="1">164 58 9554,'-10'9'-33,"0"0"21,1-3 0,0 3 0,2-3 0,1 3 1,2 1 1,-2 0 9,3 3 1,-1-2-1,4 2 1,0-3 0,5-1 0,1-2 0,3-1 0,0-2 0,-2-1 0,-1-3 0,2 0 0,0 0 0,1-1 0,-2-1 0,0-2 0,0-2 0,2 0 0,-1-4 0,-1 1 0,0-1 0,-4-1 0,-1 0 0,-1-2 0,-1 0 0,0 3 0,0 1 0,0-1 0,-3 0 0,-1 1 0,-1 0 0,-3 3 0,0 1 0,-2 2 0,0 0 0,1 1 0,-1 2 0,0 3 0,2 4 0,1 1 0,-1 2 0,2-1 0,-2 1 0,2 0 0,1-1 0,5 1 0,0 0 0,5-2 0,1-1 0,3 1 0,0-3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24T13:20:47.590"/>
    </inkml:context>
    <inkml:brush xml:id="br0">
      <inkml:brushProperty name="width" value="0.11429" units="cm"/>
      <inkml:brushProperty name="height" value="0.11429" units="cm"/>
      <inkml:brushProperty name="color" value="#F6630D"/>
    </inkml:brush>
  </inkml:definitions>
  <inkml:trace contextRef="#ctx0" brushRef="#br0">10 30 19305,'-6'-7'-3568,"3"1"2744,2 4 0,1-3 751,0 1 1,1 3-1,2-2 293,4 2 1,-2 1-1,2 0 1,0 0-121,2 0 0,0 0 0,1 0 0,0 0-63,-1 0 1,1 3-1,-1 0 1,1 1-47,0 0 1,-1-2-1,1 3 1,-2 1-227,-1-1 0,1 1 1,-1 4 208,1 0 0,-2-1 0,-2 1 0,-1 0 23,0-1 0,1 1 1,-4 0-24,0-1 0,0 1 0,0-1 1,0 1-165,0 0 0,0-4 0,0 1 0,-1 0 26,-3 2 0,2 0 0,-3 1 68,1-1 1,0-2 0,3-1-35,-2 2 0,2 0 90,-2 2 0,2 0 1,0-2-1,-1 0 127,-2-2 1,1 0-1,3 4 0,0 0-150,0-1 0,0 1 13,0 0 1,3-1 0,1 1-60,-2-1 1,-1-2 0,0-1-110,2 2 0,-2 0 75,2 2 1,0 0 34,0-1 1,-1 1 3,4 0 1,-4-1 0,3 0 24,-1-3 1,-3 3 0,3-4 58,1 0 0,-3 4-8,4-3 0,-3 0 57,4 0 1,-1 1 28,4 2 1,-4-3 25,1-3 0,-1 1 36,4-1 0,-1 2 28,1-2 1,0-2-25,-1 2 1,-2-2 0,-1-1-11,2 0 0,-3 0 0,1 0 20,2 0 0,-3 0 0,2 0-22,0 0 1,-2 0 0,2 0-13,0 0 0,2 0 0,1 0-25,-1 0 0,-2 0 0,-1 0 8,1 0 1,2-1-13,1-2 1,-1 2-1,1-2-19,0 1 1,-4 1-1,0-1-6,2-1 1,0 0-1,2 3-30,0 0 0,-4-3 0,1-1 19,0 2 1,2 1-1,0 1-32,1 0 0,-4 0 1,0-1-1,-1-1 57,0-1 0,2 0-45,2 3 1,1 0 0,0 0-36,-1 0 1,0-2 0,-2 0 41,0-1 0,-1 0 0,4 3-92,-1 0 1,1 0 53,0 0 0,-1 0 1,1 0-21,0 0 1,-1 0-1,1 0 31,-1 0 1,-2 0 0,-1 0-36,2 0 0,0 0 1,2 0 23,0 0 0,-1 0 0,1 0 11,-1 0 0,-2 0 0,-1 0-37,2 0 0,0-1 0,2-1 78,0-1 1,-1-1 0,1 4-37,-1 0 0,1 0 0,0 0 0,-1 0 0,-2 0 0,-1 0 0,2 0 0,0 0 0,2 0 8,0 0 1,-2-1 0,0-1 0,-2-1 32,1 1 0,-1 1 0,0 1-41,2 0 0,0 0 0,2 0-6,0 0 0,-1 0 0,1 0-31,-1 0 0,1 0 1,0 0 36,-1 0 0,1 0 0,0 0 0,-1 0 0,-2 0 0,-1-1 29,2-3 1,0 3 0,2-2-23,-1 2 0,1 1 1,0 0-70,-1 0 1,1-1 84,-1-2 0,1 2 1,0-3 17,-1 3 1,1 1-42,0 0 0,-1 0 0,1 0 0,0 0 0,-1 0 0,1 0 0,-1 0 0,-2 0 0,-1 0-30,2 0 0,0 0 1,2 0 10,0 0 0,-4 0 1,0 0 18,2 0 0,0 0-24,2 0 1,0 0 0,-1 0-5,1 0 0,0 0 0,-1 0 28,1 0 0,-1 0 0,1 0 0,0 0 0,-1 0 0,1 0 0,0 0 0,-1 0 0,1 0 0,-1 0 0,1 0 0,0 0 0,-1 0 0,1 0 0,0 0 0,-1 0 0,1 0 0,0 0 0,-1 0 0,1 0 0,-1 0 0,1 0 0,0 0 0,-1 0 0,-2 0 0,-1 0 0,2 0 0,0 0 0,2 0 0,-1 0 0,-2 0 0,-1 0 0,2 0 0,0 0 0,-1 0 0,-1 0 0,2 0 0,0 0 0,2 0 0,-1 0 0,1 0 0,0 0 0,-1 0 0,-2 0 0,-1 0 0,2 1-22,0 3 0,2-3 0,1 2 0,0-2 9,2-1 0,3 3 0,-2 0 0,0 0 6,0-2 0,3-1 0,-2 1 0,1 1-6,0 1 1,-1 0-1,2-3 1,-2 1-4,-1 3 1,2-3 0,-2 2 8,1-2 0,0-1 1,1 0-1,-3 0 7,-2 0 0,1 0 0,1 0 0,-1 0 0,-1 0 0,-2 0 0,1 0 0,-1 1 1,-3 2 0,3-2 0,-3 2-6,3-1 1,0-2-1,1 0 19,-1 0 0,1 0 2,0 0 1,-1 0 0,1 0-2,0 0 1,-4 0-1,0 0-6,2 0 0,-3 0 1,2 0-10,0 0 1,2 0-1,0 0 1,1 0 23,0 0 0,-2 1 0,0 1-60,-2 1 0,0 0-1,4-3 1,0 0 37,-1 0 0,1 0 0,0 0 0,-1 0 0,-2 0 0,-1 0-1,2 0 1,-3 0 0,1 0-7,2 0 0,-3 1 0,2 1-47,0 2 1,-2-1 0,2-3 60,0 0 1,2 0 38,1 0 1,-1 0 0,1 0-29,-1 0 1,-2 0 0,-1 0-1,1 1-84,-2 2 0,4-2 37,-3 2 1,3-2-1,0-1 29,1 0 0,-1 0 0,1 0 7,0 0 0,-4 0 0,1 0 46,0 0 1,2 0-1,0 0-53,1 0 1,-1 0-1,1 0 0,0 0 0,-1 0-1,1 0 1,0 0 0,-1 0 44,1 0 1,-4 0-1,1 0-16,0 0 0,2 0 1,0 0-30,1 0 1,0 0-1,-1 0 1,1 0-1,0 0 1,-4 0-1,0 0 1,2-1 25,0-2 1,2 2 0,0-2-8,-1 2 1,1 1 0,0 0-15,-1 0 0,4-1 0,0-1 26,-1-2 1,-2 1-1,0 3-30,0 0 0,2 0 0,1 0 0,-1 0 0,-1 0 1,-2 0 14,1 0 1,0-3 0,-1 0 0,1 1-2,0 1 0,-1 1 1,1 0-54,-1 0 1,2 0 19,2 0 1,-2 0 0,1 0 14,-1 0 0,-1 0 0,-1 0-26,1 0 0,0 0 0,-1 0 30,1 0 1,0 0-1,-1 0 0,1 0 0,-1 0 1,1 0-22,0 0 0,-1 0 0,1 0 7,0 0 0,-1 0 0,1 0 14,0 0 0,-1 0 0,1-2 23,-1-1 1,1 2-1,0-2-4,-1 2 0,1 1 0,0 0-19,-1 0 0,1 0 0,-1 0 0,1 0 0,0 0 1,-1 0-1,1 0 0,0 0 1,-1 0-1,1 0 14,-1 0 1,1-3 0,0 0 1,-1 0 0,1 2 0,0 1 0,-1 0-16,1 0 0,-4 0 0,1 0 0,0 0-23,2 0 0,0 0 0,1 0 4,0 0 1,-1 0 0,1 0 18,0 0 1,-1 0-1,1 0 0,-1 0 1,1 0-1,0 0 0,-1 0 0,1 0 1,0 0-15,-1 0 0,1 0 0,-1 0-7,1 0 0,0 0 0,-1 0 21,1 0 0,0 0 0,-1 0 0,1 0 0,-1 0 0,1 0 0,0 0 0,-1 0 0,1 0 0,0 0 0,-1 0 0,1 0 0,-1 0 0,1 0 0,0 0 0,-1 0 0,1 0 0,0 0 0,-1 0 1,1 0 0,0 0-1,-1 0 0,1 0 0,-1 0 1,1 0-1,0 0 1,-1 0-1,1 0 0,0 0 1,-1 0 0,1 0-1,-1 0 0,1 0 1,0 0-1,-1 0 0,1 0 0,-4 0 0,1 0 1,0 0 4,2 0 1,0-1 0,1-1 31,0-1 1,-4 0 0,1 3-38,0 0 0,2 0 1,0 0-2,1 0 1,-1 0 0,1 0 0,0 0 0,-1 0 0,-2 0 0,-1 0 0,2 0 0,0 0 0,2 0 0,0 0 0,-1 0 0,1 0 1,-1 0-1,1 0 0,0 0 0,-1 0-4,1 0 0,0 0 0,-1 0 0,1 0-24,-1 0 0,-2 0 0,-1 0 0,2 0 28,0 0 0,-1 0 0,-1 0 1,2 0-1,0 0 1,2 0-1,-1 0 1,1 0 0,0 0 0,-1 0-1,1 0 1,0 0-1,-1 0 0,1 0 1,0 0 0,-1 0-1,1 0 1,-1 0-1,1 0 0,0 0 1,-1 0-1,1 0 0,0 0 0,-1 0 1,1 0-1,-1 0 0,1 0 0,0 0 0,-1 0 0,1 0 1,0 0-2,-1 0 1,1 0 0,-1 0 0,1 0 0,0 0 0,-1 0 0,1 0 0,0 0 0,-1 0 0,1 0 0,-1 0 0,1 0 0,0 0 0,-1 0 0,1 0 1,0 0-1,-1 0 0,1 0 0,0 0 0,-1 0 18,1 0 1,-4-4 0,1 1 0,0 1 20,2 1 0,1 1-39,3 0 1,-2 0-1,2 0 0,-3 0 0,0 0 1,0 0-1,-1 0 0,1 0 1,0 0 0,-1 0 4,1 0 1,-1-1-1,1-1 26,0-1 1,-1-1-1,1 4-30,0 0 0,-1 0 0,1 0-25,-1 0 0,1 0 1,0 0 5,-1 0 0,1 0 0,0 0 0,-1 0 19,1 0 1,0 0 0,-1 0 0,1 0 0,-1 0 0,1 0-1,0 0 1,-1 0 0,1 0-5,0 0 1,-1 0 0,1 0-1,-1 0-26,1 0 0,0 0 1,-1 0 28,1 0 1,0 0 0,-1 0 0,1 0 0,-1 0 0,1 0 0,0 0 0,-1 0 1,5 0-2,2 0 0,-2 0 0,-1 0 0,-2 0 0,-2 0 0,1 0 0,0 0 0,-1 0 0,1 0 0,0 0 0,-1 0 0,1 0 0,-1 0 0,1 0 0,0 0 0,-1 0 1,1 0-1,0 0 0,-1 0 0,1 0 0,-1 0 0,1 0 1,0 0-1,-1 0 1,1 0 0,0 0 0,-1 0 0,1 0 0,3 0 0,0 0-1,-2 0 1,0 0 0,-1 0 0,-1 0-1,1 0 1,-4 0 0,1 0 0,0 0-1,2 0 1,0 0-1,1 0 1,0 0-1,-1 0 1,1 0 0,0 0-1,-1 0-4,1 0 0,-2 1 0,1 2-31,1 0 1,1 0-1,7-3 35,-1 0 0,-4 0 0,-3 0 1,0 0-1,-1 0 0,1 0 0,1 0 0,1 0 0,2 0 0,2 0 0,-3 0-15,-2 0 1,-1 3 0,-1 0 0,1 0 6,0-2 0,-1-1 0,1 0 0,-1 0 8,1 0 0,0 0 1,-1 0-1,1 0 4,0 0 0,-1 0 0,1 0 0,-1 0 51,1 0 0,1 0-55,2 0 1,-3 0 0,3 0 0,-2 0 0,-2 0 1,1 0-1,0 0-1,-1 0 1,1 0 0,0 0 0,-1 0 19,1 0 1,-1 0-1,1 0-9,0 0 1,-1 0 0,1 0-11,0 0 0,-1 0 0,1 0-1,0 0 1,-4 0 0,0 0 0,2 0 0,0-4 7,2 1 0,-4 0 17,1 3 1,-1 0-26,4 0 0,-4 0 0,1 0 0,-4 0-1,3 0 1,-2 0-1,2 0 1,-3 0-1,4 0 1,-4-3-42,3 0 1,-3-1-132,4 4 123,-5 0 50,7 0 0,-7 0 0,4 0 0,-3 0 1,4 0-1,-5 0 0,3 0 2,-2 0 82,-1 0-5,6 0 1,-6 0-78,5 0 0,-5 0-1,2 0-2,-4 0 1,-4 0 0,-2 0 0</inkml:trace>
  <inkml:trace contextRef="#ctx0" brushRef="#br0" timeOffset="1">6875 328 15007,'-5'-1'-1057,"1"-2"195,3 2 390,1-3 7,0 4 482,5 0 1,0 1-35,5 2 1,-1 1 0,1 4-7,0-2 0,-4-3 0,0 3 1,2-1-122,0 0 0,2 2 0,0 2 92,-1 1 1,1-3 0,0-1 0,-1 0 51,1 0 0,-2 2 0,0-2 0,-2 0-3,2 0 1,-3 0 0,2 1 27,0 0 1,-2-2-1,2 2 1,-1-3-60,0 0 1,-1-3-1,-3 3-33,1 1 1,5-4 158,-2 2-67,-2-2 63,5-1 36,-8 0 24,3 0 7,-4 0-105,-4 0 0,2 0 2,-4 0 1,2 0 0,-1 1 0,0 1-63,-1 1 1,3 1 0,-3-3 33,-2 2 0,0 1 0,-2 4-31,0-2 0,1 1 1,-1 1-1,0 0-13,1-2 0,-1 0 0,2 4 0,0-1-21,2-3 1,0 3-1,-1-3-14,1 3 1,0 0-103,0 1 4,1-1 35,5-3-120,0-2 56,0-4 263,-4 0 41,3 0-13,-3 0 48,4 0-150,-4 4 0,2-1 0,-2 2 23,0-1 0,3 0 19,-2 0 59,-3-3 1,4 6-311,-4-4 147,4 1-106,-3-4 134,5 0 1,1-5 15,3-1 0,1-3 0,5 0 0</inkml:trace>
  <inkml:trace contextRef="#ctx0" brushRef="#br0" timeOffset="2">6914 386 20436,'0'-6'-4751,"-1"-1"3953,-3 0 1,3-2 363,-2 0 1,2 2-126,1 1 398,0 4 1,3-2 187,0 8 1,1-2 0,-4 4 0,0 2-82,0 0 0,0 3 0,0 1 1,0 2-244,0 1 0,0-3 0,0 4 0,0 2 291,0 0 0,0 0 0,0-1 1,0-1-5,0 1 1,0 0 0,0 0-1,0-2 11,0-1 0,0 2 0,0-3 1,0-1 16,0-1 1,0-2-20,0 1 1,-1-1-67,-3-3 1,3-3 0,-2-6 47,2-3 1,1-3 0,0-1-1,0 0 12,0-3 0,0 2 0,0-3 0,-1 1-7,-2 1 1,2-6 0,-3 2 0,3-1 7,1 1 1,0-1 0,0 3-1,0-1-7,0-2 0,-3 0 1,0 1-1,1 3-3,1 2 0,1-1 0,0-1 1,0 1-123,0 1 148,0 6 1,0 5-1,0 6-10,0 3 0,0 4 0,0 0 0,0-1 8,0 2 1,0 0 0,0 3 0,0-2 2,0-1 0,-4 3 0,1-1 0,1 1 2,1 0 0,1 1 1,0-2-1,0 1-5,0-1 0,0 1 0,0-3 0,0 0-8,0 0 0,0-1 0,-1-4 40,-2 1 0,2 0 0,-3-1-6,3-4 0,1-5 0,0-6-32,0-2 1,0-2 0,1 0 0,2 1 6,0-1 1,0-3-1,-2-1 1,1 0 3,1 0 0,2-3 0,-3 1 0,1-1 0,-1 1 0,0-2 0,1 2 0,0-2 4,-1-2 1,2 5-1,-1 2 1,0 0-32,-2 0 1,0 0 0,1 3 53,1 1-17,0 3 0,-3 3-26,0 6 0,0 3 0,0 4 1,0 2-17,0 1 0,0 0 0,0-2 0,0 0 1,0 2 1,0 3 0,0-3 0,0-1-1,0-1 1,0 1 0,0 1-7,0-1 1,0-1 0,0-2 3,0 1 0,1-5 64,2-1 0,0-3 0,2-2 0,0-2-1,1 0 1,-1-4 0,3 0 0,-2-1 38,1-2 1,2 0 0,0 1-18,-3-1 0,1 4 0,-2 0 0,-1 1 58,0 0 0,3 2 20,-4-4 1,1 5 260,-1-1-261,-2 2 1,-4 2-74,-6 2 0,0-1 1,3 3-65,-2 0 1,0 2 0,-2-1 0,0 0 24,1 0 1,0-2 0,2 1 0,0 0-8,0 1 1,-1-3 0,1 2 0,0 1 4,0-1 1,3-2-1,-1 2-40,1 0 1,2 1-60,-5-3 1,6 4-54,1-4 0,1 0 82,6-3 0,-1 4 0,4 2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24T13:20:47.567"/>
    </inkml:context>
    <inkml:brush xml:id="br0">
      <inkml:brushProperty name="width" value="0.08571" units="cm"/>
      <inkml:brushProperty name="height" value="0.08571" units="cm"/>
      <inkml:brushProperty name="color" value="#F6630D"/>
    </inkml:brush>
  </inkml:definitions>
  <inkml:trace contextRef="#ctx0" brushRef="#br0">14 1168 9693,'-4'-3'0,"0"2"0,3-2 0,-1 0 0,0 3 0,2-3 0,3 3 0,1 0 0,2 0 0,0 0 0,0 0 0,-1 0 0,-1 0 0,1 0 0,1 0 0,-2 0 0,0 0 0,1 0 0,1 0 0,0 0 0,1 0 0,-1 0 0,1 0 0,-1 0 0,0 0 0,1 0 0,-1 0 0,1 0 0,-1 0 0,0 0 0,0 0 0,-1 2 0,-1 0 0,1-1 0,1 0 0,0-1 0,1 0 0,-3 0 0,0 0 0,1 0 0,1 0 0,1 0 0,-1 0 0,-2 0 0,1 0 0,0 0 0,-2 0 0,1 0 0,1 0 0,-1 0 0,0 0 0,1 0 0,-1 0 0,0 0 0,1 0 0,1 0 0,0 0 0,1 0 0,-1 0 0,0 0 0,-1 0 0,-1 0 0,1 0 0,1 0 0,0 0 0,0 0 0,1 1 0,-1 1 0,-1-1 0,-1 1 0,1-1 0,1-1 0,0 0 0,0 0 0,-1 0 0,-1 0 0,0 0 0,0 2 0,1-1 0,0 1 0,0-1 0,0-1 0,-1 1 0,1 1 0,1-1 0,0 1 0,0-2 0,1 3 0,-1-1 0,1-1 0,-1 1 0,1-1 0,-1 1 0,0 1 0,1-2 0,-1 2 0,0-1 0,-1 0 0,-1 0 0,1-1 0,-1 0 0,0 0 0,1 1 0,1-1 0,0 1 0,1 1 0,-1-2 0,0 1 0,1-1 0,-3-1 0,0 0 0,1 1 0,-2 1 0,3-2 0,-2 3 0,2-3 0,0 1 0,1 0 0,-1 2 0,-2-1 0,1-2 0,0 0 0,0 0 0,2 2 0,-1 0 0,-2 0 0,1-2 0,-1 1 0,0 1 0,1-1 0,0 1 0,0 1 0,2-1 0,-2 1 0,0-2 0,0 1 0,-1 3 0,2-3 0,1 2 0,-1-2 0,0 1 0,-1-2 0,-1 1 0,0 1 0,1-1 0,-1 0 0,0 2 0,2-1 0,-2 1 0,2-2 0,-2 2 0,1-2 0,0 2 0,-1-1 0,-1 1 0,0-1 0,0 0 0,1-1 0,-1 2 0,1-1 0,-2 1 0,1-1 0,0 0 0,1 0 0,-1 0 0,0 1 0,0-1 0,0-1 0,-2 3 0,1 0 0,3-2 0,-2 1 0,-1-1 0,1 1 0,0-2 0,-1 2 0,3 1 0,-2 1 0,1 0 0,-2 0 0,2-1 0,-1-1 0,-2 1 0,2-1 0,0 0 0,0-1 0,0 1 0,0-1 0,-2 2 0,1 0 0,3-1-4,-1 2 1,0 0 0,0-1 0,-1-2-5,1 0 1,-2 2-1,1-3 1,1 2-2,0 1 0,-3-1 1,2 0-3,0 1 1,0 1 4,4 0 1,-3 0-1,-1 1 3,0-1 0,2 1 1,-3-2-1,1 0 1,0 0 1,0-3 0,-2 2 0,2 1 1,1-1 0,-1 0 0,0 1 0,-1-2 0,1 1 0,-1-1 0,0 1 0,1-1 0,0 0 0,1 0 0,-1 0 0,1 0 0,-2 2 0,2-1 0,-2 1 0,2 0 0,-1 0 0,1-3 0,-1 1 0,1 0 0,-2 2 0,2-1 0,0 2 0,0 0 0,1-1 0,-2-1 0,0 1 0,-1-1 0,0-1 0,1 0 0,-1 1 0,1-1 0,0 1 0,1 0 0,-1 2 0,1-2 0,-3-1 0,2-1 0,-1 1 0,0 0 0,3-1 0,-2 3 0,0 0 0,-1-2 0,0 1 0,1-1 0,-1 1 0,2-2 0,-1 2 0,0-1 0,-1 1 0,3-2 0,-2 2 0,0-1 0,2 1 0,-1-3 0,0 2 0,1 0 0,1 0 0,0 2 0,1-2 0,-1 0 0,-2 0 0,0-2 0,1 2-3,1 1 1,1-3 0,-1 2-1,0-1-4,1 0 1,-1 3 0,1-3 0,-2 0 0,0 1 0,0-2 0,0 3 1,0-1-2,2-2 1,-1 2-1,1-1 3,-1-1 0,0 2 0,1-1 0,-1 0 0,1 1 1,-1-2 0,0 1 0,0 0 0,-2 0 1,2-2 0,-2 3 0,2-2 0,1 1 0,-1-1 0,0 2 0,1 0 1,-1-3 0,1 2 0,-2 0 0,0 0 0,0-1 0,0 1 0,0-1 0,2 1 0,-1-1 0,0 2-1,1 0 1,-1-2 0,1 1 0,-1-2 0,3 3 0,-1-1 0,0 2 1,-1-3-1,0 1 1,-1 0-1,0 0 0,2-1 0,-1 2 0,2-1 0,0-1 1,-3 1-1,0-1 0,1-1 0,-1 0 1,1 1-1,1 0 0,1 1 0,-1 0 1,-1-2-1,1 0 0,1 0 1,-1 0-1,-1 0 1,1 0-1,1 0 1,-1 3 0,-1-1 0,-1-1 0,1 0 0,-1-1 0,0 0 0,1 0 0,-1 0 0,1 0 0,-1 0 0,1 0 0,-1 0 0,0 0 0,1 0 0,-1 0 0,1 0 0,-1 0 0,0 0 0,1 0 0,-1 0 0,1 0 0,-1 0 0,1 0 0,-1 0 0,0 0 0,1 0 0,-1 0 0,1 0 0,-1 0 0,0 0 0,1 0 0,-1 0 0,1 0 0,-1 0 0,0 0 0,1 0 0,-1 0 0,1 0 0,-1 0 0,1 0 0,-1-1 0,0 0 0,1-1 0,-1 0 0,3 1 0,-1 1 0,0 0 0,-1 0 0,0 0 0,-1 0 0,1 0 0,2-2 0,-2 1 0,1-1 0,0 1 0,-2 1 0,1 0 0,1 0 0,1 0 0,-2 0 0,0-2 0,0 0 0,-1 0 0,1 2 0,1-1 0,-1-1 0,-2 0 0,1 1 0,0-1 0,0 1 0,1-2 0,-1 0 0,0 1 0,1-1 0,-1 1 0,1 0 0,-2-1 0,0 2 0,0-2 0,0-1 0,0 2 0,2-1 0,-1 0 0,1-1 0,-1 1 0,0 0 0,1 0 0,-3 0 0,0 2 0,1-2 0,1-1 0,1 2 0,-1-2 0,0 0 0,1 0 0,-2 1 0,0 0 0,0 3 0,0-3 0,0 0 0,2-1 0,-1-1 0,1 0 0,-3 0 0,0 3 0,1-2 0,-1 2 0,0-2 0,0 1 0,0-1 0,1 2 0,-2-2 0,0 1 0,-1-1 0,3 2 0,-2-1 0,-1-1 0,1 1 0,2 0 0,-3 0 0,1-1 0,0 1 0,1 1 0,-1-3 0,1 0 0,-3 2 0,2-1 0,-1 1 0,0-1 0,1 2 0,-1-2 0,0-1 0,2 1 0,-1 0 0,0-1 0,0 1 0,0 0 0,0-1 0,1-1 0,-2 0 0,3-1 0,-3 1 0,-1 0 0,2 1 0,-1 1 0,0-1 0,-1 2 0,0-2 0,2 0 0,1 0 0,-2-2 0,-1 1 0,1 0 0,-1 1 0,1 1 0,0-1 0,-1 1 0,-1 0 0,2-1 0,-1-1 0,1 0 0,-1-1 0,-1 1 0,1 0 0,1-1 0,-1 1 0,1-1 0,-2 1 0,0 0 0,0-1 0,0 1 0,0-1 0,0 1 0,0-1 0,0 1 0,0 0 0,0-1 0,0 1 0,-2-1 0,0 1 0,1 0 0,-1 0 0,1 1 0,-1 1 0,0-1 0,-1 1 0,1 0 0,0-1 0,-1 2 0,2-3 0,-3 2 0,1-2 0,-1 2 0,1 0 0,0-1 0,-2 2 0,1-2 0,1 2 0,-1 0 0,1 0 0,-2-2 0,-1 1 0,-1-1 0,1 1 0,0 1 0,2 0 0,-2 2 0,2-1 0,-2-1 0,0 1 0,0-1 0,-1 2 0,1-1 0,-1-1 0,1 2 0,-1-2 0,1 2 0,0 0 0,1-1 0,1 0 0,-1 1 0,-1-2 0,0 1 0,0 0 0,-1 1 0,1-1 0,-1 0 0,1 1 0,0-1 0,-1 1 0,1-1 0,-1 0 0,1 2 0,-1-1 0,1-1 0,0 0 0,-1 0 0,1 2 0,0-1 0,2-1 0,-2 2 0,3-3 0,-2 1 0,1 0 0,0-1 0,-3 1 0,1 1 0,-1-2 0,1 0 0,0 2 0,-1-1 0,1-1 0,-1 1 0,1-1 0,0 0 0,-1 1 0,1 1 0,1 0 0,1-2 0,0 1 0,-3 2 0,1-3 0,0 3 0,-1-2 0,1 1 0,-1-1 0,1 0 0,0 0 0,-1 1 0,1 1 0,-1 0 0,1 0 0,0-2 0,-1 1 0,1-1 0,-1 1 0,1 1 0,-1 0 0,1 0 0,0 0 0,-1 0 0,1-2 0,-1 0 0,1 0 0,0 2 0,-4 0 0,0 0 0,0 0 0,1-1 0,2 0 0,-1-2 0,0 2 0,-1 0 0,2 1 0,-1 0 0,-1 0 0,-2 0 0,1 0 0,0 0 0,0-2 0,2 0 0,0 1 0,0 0 0,1 1 0,0 0 0,0-1 0,-1-1 0,1 1 0,-2-1 0,2 1 0,0 1 0,-1 0 0,-1 0 0,1 0 0,-1-2 0,1 1 0,-1-1 0,1 1 0,-1 1 0,1-1 0,0 0 0,1-1 0,-2 0 0,0 2 0,3-1 0,0-1 0,-1 0 0,-1 0 0,-1 2 0,1-1 0,1-1 0,-1 2 0,-1-3 0,1 3 0,1 0 0,-2-1 0,1 0 0,0-2 0,1 2 0,1 0 0,-1 1 0,1-2 0,-1 0 0,0-1 0,-1 2 0,0-1 0,-3-1 0,3 1 0,0 0 0,1 1 0,-2-2 0,0 1 0,2 0 0,0 2 0,-2-2 0,0-1 0,-1 2 0,1 0 0,0-1 0,1 0 0,0 1 0,0 0 0,-2-1 0,1 0 0,-1-1 0,-1 1 0,2 1 0,-1-1 0,2 0 0,-1 0 0,-2 1 0,3-1 0,-1-1-1,0 1 1,2 0 0,-2 1 0,0 0 0,1-1 0,-2-2 0,2 2 0,0 0 0,0 1 0,0-1 0,0 0 0,0 0 0,0-1 0,1 2 0,0-3 0,1 1 0,0 2 0,-1-2 0,1 0 0,-1 0 0,1 0 0,0-1 0,-1 1 0,1 0 0,-1 1 0,1-3 0,0 2 0,-1 1 0,1-1 0,-1-2 0,1 1 0,-1 0 0,1 0 0,0 2 0,-1-2 0,1 0 0,-1 1 0,1-1 0,0-1 0,-1 1 0,1-1 0,-1 0 0,1 0 0,0 1 0,2-1 0,-2-1 0,3 0 0,-2 0 0,1 2 0,2-3 0,-2 2 0,1 0 0,-1-1 0,3 0 0,-2 0 0,1-1 0,0 1 0,-3 0 0,3-1 0,0 1 0,-1-1 0,3 1 0,-3-1 0,1 1 0,-1 0 0,1-1 0,2 1 0,-2-1 0,0 1 0,0-1 0,1 0 0,-1 0 0,1-1 0,-1 4 0,1-2 0,1 0 0,0 0 0,0-1 0,-2 1 0,1-1 0,-1 1 0,1 0 0,1-1 0,0 1 0,0-1 0,0 1 0,0 0 0,0-1 0,0 1 0,0-1 0,0 1 0,0-1 0,0 1 0,0 0 0,0-1 0,0 3 0,0 0 0,-1-1 0,-1 2 0,2-3 0,-3 2 0,3-2 0,0 2 0,0 0 0,0-1 0,0-1 0,0-1 0,0 1 0,0 0 0,0-1 0,0 3 0,0 0 0,0-1 0,0 1 0,0 0 0,0-1 0,0-1 0,0 0 0,0-1 0,0 1 0,0 0 0,0 1 0,0 1 0,0-1 0,0-1 0,0 0 0,0-1 0,0 1 0,0 0 0,0-1 0,0 1 0,0-1 0,0 1 0,0 0 0,2 1 0,0 1 0,-1-1 0,0 1 0,-1 0 0,0-1 0,0 2 0,1-1 0,0 0 0,1 1 0,0 1 0,-2-3 0,0 1 0,0 0 0,0 0 0,0-1 0,3-1 0,-1 0 0,0-1 0,-1 1 0,1-1 0,-2 3 0,3 0 0,-3-1 0,0-1 0,0 0 0,0-1 0,1 2 0,0 0 0,2 0 0,-1 3 0,-2-2 0,0-1 0,0-1 0,0 0 0,0-1 0,0 1 0,0 0 0,0-1 0,0 1 0,0-1 0,0 3 0,0 0 0,0 2 0,0-3 0,0 4 0,0-3 0,0 2 0,0 1 0,0-1 0,0-1 0,3 1 0,0-3 0,4 2 0</inkml:trace>
  <inkml:trace contextRef="#ctx0" brushRef="#br0" timeOffset="1">790 45 9111,'3'-3'0,"-3"0"0,3 2 0,-2 0 0,1-2 0,-1 1 0,1-1 0,-2 3 0,0-3 0,0 7 0,-2 0 0,0 4 0,-1-4 0,-1 1 0,1-1 0,-2 2 0,0-2 0,0 1 0,0-1 0,2 2 0,-2-2 0,0 1 0,0 0 0,0 0 0,-1 0 0,1 0 0,1-1 0,0 2 0,-1-3 0,2 1 0,0 1 0,-2-1 0,1 2 0,0-1 0,0-1 0,2-2 0,0 2 0,2-2 0,2 0 0,2-1 0,2-1 0,1 0 0,-1 0 0,1 2 0,-1-1 0,0 1 0,1-1 0,-1-1 0,1 0 0,-1 1 0,0 0 0,1 1 0,1 0 0,1-2 0,-1 0 0,2 0 0,-2 0 0,2 0 0,0 0 0,0 0 0,-2 0 0,3 1 0,-1 1 0,0 0 0,0 0 0,-3-2 0,1 1 0,0 1 0,1-2 0,-3 2 0,1-1 0,-3 1 0,0 0 0,-2 1 0,0-3 0,-7-3 0,3 1 0,-2-2 0,2 3 0,0-2 0,0 0 0,-1 2 0,1-4 0,1 3 0,-3-2 0,0 0 0,-1-2 0,1 2 0,2-1 0,-2 2 0,1-1 0,-1-1 0,0-1 0,-2 0 0,1 0 0,1-1 0,-1-1 0,-1-2 0,0 1 0,-1 0 0,1-2 0,-1 2 0,1-1 0,0 2 0,0 0 0,1 1 0,1 3 0,2-2 0,0 2 0,-2 1 0,4 0 0,-3 3 0,9 0 0,-2 3 0,5-2 0,-2 2 0</inkml:trace>
  <inkml:trace contextRef="#ctx0" brushRef="#br0" timeOffset="2">796 39 9127,'4'-5'0,"-2"1"0,-2 2 0,0-2 0,0 3 0,0 1 0,0 3 0,-2 3 0,-3 1 0,2 1 0,-1 1 0,-1-1 0,-1 2 0,-1-3 0,1 2 0,0 0 0,2-1 0,-2 1 0,2-3 0,-1 0 0,1 1 0,-1-3 0,3 0 0,0-2 0,4-6 0,3-5 0,0-1 0,2 4 0,-1-1 0,1 1 0,-2-1 0,0 1 0,0 0 0,0-1 0,0 1 0,0 0 0,-2 1 0,0 1 0,1 2 0,-1-2 0,1 1 0,-3-2 0,2 5 0,-3 0 0,-1 4 0,-1 2 0,-1-2 0,-2 0 0,1 1 0,-1 1 0,0 0 0,0 1 0,1-1 0,2 0 0,-3 1 0,1-1 0,0 1 0,1-3 0,1 0 0,1-2 0,-1 0 0,4-4 0,2-2 0,2-2 0,0-1 0,-2 1 0,2-1 0,-2 2 0,2 0 0,0 0 0,-2 2 0,0-2 0,-1 1 0,1 1 0,-2 1 0,2-1 0,-2 3 0,1-2 0,-4 4 0,-1 2 0,0 1 0,-1 0 0,-1-1 0,1 1 0,1 1 0,-2 0 0,1 1 0,-1-3 0,2 0 0,0 1 0,0-1 0,-1 0 0,1-2 0,3 0 0,1-4 0,2-1 0,-1 0 0,3-1 0,-2-2 0,2 2 0,-2-2 0,0 2 0,1 1 0,-1-2 0,0 3 0,-2 0 0,3 2 0,-4 0 0,1 2 0,-1 0 0,-2 1 0,0 1 0,-1 0 0,-1-2 0,1 2 0,0 1 0,0-1 0,1-1 0,-1 0 0,2 0 0,-3-1 0,3-1 0,0 1 0,0-4 0,2 0 0,1-1 0,0 0 0,-1-2 0,3 1 0,-4 0 0,1 0 0,2 2 0,-3-1 0,1 6 0,-4-1 0,0 2 0,0-2 0,2 2 0,0-1 0,0 1 0,0-2 0,0 2 0,1-2 0,1 2 0,2-1 0,0-1 0,-1-1 0,0 1 0,0-2 0,-1 3 0,1-2 0,2 0 0,-1 2 0,-2-1 0,0 1 0,1-3 0,-2 4 0,1-2 0,2-1 0,-4 2 0,3-3 0,-8-1 0,-1-1 0,-2-2 0,2-2 0,-1-1 0,1 1 0,0-1 0,2 1 0,-1 2 0,3 0 0,0 2 0,2-1 0,2 3 0,0 0 0,2 0 0,1 0 0,-1 1 0,-1 1 0,1 2 0,-1-1 0,1 3 0,1-3 0,-2 2 0,0-1 0,2-2 0,-3 2 0,-1 1 0,2-1 0,-1 0 0,0-2 0,-2 1 0,0-3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24T13:20:47.593"/>
    </inkml:context>
    <inkml:brush xml:id="br0">
      <inkml:brushProperty name="width" value="0.08571" units="cm"/>
      <inkml:brushProperty name="height" value="0.08571" units="cm"/>
      <inkml:brushProperty name="color" value="#ED1D24"/>
    </inkml:brush>
  </inkml:definitions>
  <inkml:trace contextRef="#ctx0" brushRef="#br0">14 1168 9693,'-4'-3'0,"0"2"0,3-2 0,-1 0 0,0 3 0,2-3 0,3 3 0,1 0 0,2 0 0,0 0 0,0 0 0,-1 0 0,-1 0 0,1 0 0,1 0 0,-2 0 0,0 0 0,1 0 0,1 0 0,0 0 0,1 0 0,-1 0 0,1 0 0,-1 0 0,0 0 0,1 0 0,-1 0 0,1 0 0,-1 0 0,0 0 0,0 0 0,-1 2 0,-1 0 0,1-1 0,1 0 0,0-1 0,1 0 0,-3 0 0,0 0 0,1 0 0,1 0 0,1 0 0,-1 0 0,-2 0 0,1 0 0,0 0 0,-2 0 0,1 0 0,1 0 0,-1 0 0,0 0 0,1 0 0,-1 0 0,0 0 0,1 0 0,1 0 0,0 0 0,1 0 0,-1 0 0,0 0 0,-1 0 0,-1 0 0,1 0 0,1 0 0,0 0 0,0 0 0,1 1 0,-1 1 0,-1-1 0,-1 1 0,1-1 0,1-1 0,0 0 0,0 0 0,-1 0 0,-1 0 0,0 0 0,0 2 0,1-1 0,0 1 0,0-1 0,0-1 0,-1 1 0,1 1 0,1-1 0,0 1 0,0-2 0,1 3 0,-1-1 0,1-1 0,-1 1 0,1-1 0,-1 1 0,0 1 0,1-2 0,-1 2 0,0-1 0,-1 0 0,-1 0 0,1-1 0,-1 0 0,0 0 0,1 1 0,1-1 0,0 1 0,1 1 0,-1-2 0,0 1 0,1-1 0,-3-1 0,0 0 0,1 1 0,-2 1 0,3-2 0,-2 3 0,2-3 0,0 1 0,1 0 0,-1 2 0,-2-1 0,1-2 0,0 0 0,0 0 0,2 2 0,-1 0 0,-2 0 0,1-2 0,-1 1 0,0 1 0,1-1 0,0 1 0,0 1 0,2-1 0,-2 1 0,0-2 0,0 1 0,-1 3 0,2-3 0,1 2 0,-1-2 0,0 1 0,-1-2 0,-1 1 0,0 1 0,1-1 0,-1 0 0,0 2 0,2-1 0,-2 1 0,2-2 0,-2 2 0,1-2 0,0 2 0,-1-1 0,-1 1 0,0-1 0,0 0 0,1-1 0,-1 2 0,1-1 0,-2 1 0,1-1 0,0 0 0,1 0 0,-1 0 0,0 1 0,0-1 0,0-1 0,-2 3 0,1 0 0,3-2 0,-2 1 0,-1-1 0,1 1 0,0-2 0,-1 2 0,3 1 0,-2 1 0,1 0 0,-2 0 0,2-1 0,-1-1 0,-2 1 0,2-1 0,0 0 0,0-1 0,0 1 0,0-1 0,-2 2 0,1 0 0,3-1-4,-1 2 1,0 0 0,0-1 0,-1-2-5,1 0 1,-2 2-1,1-3 1,1 2-2,0 1 0,-3-1 1,2 0-3,0 1 1,0 1 4,4 0 1,-3 0-1,-1 1 3,0-1 0,2 1 1,-3-2-1,1 0 1,0 0 1,0-3 0,-2 2 0,2 1 1,1-1 0,-1 0 0,0 1 0,-1-2 0,1 1 0,-1-1 0,0 1 0,1-1 0,0 0 0,1 0 0,-1 0 0,1 0 0,-2 2 0,2-1 0,-2 1 0,2 0 0,-1 0 0,1-3 0,-1 1 0,1 0 0,-2 2 0,2-1 0,0 2 0,0 0 0,1-1 0,-2-1 0,0 1 0,-1-1 0,0-1 0,1 0 0,-1 1 0,1-1 0,0 1 0,1 0 0,-1 2 0,1-2 0,-3-1 0,2-1 0,-1 1 0,0 0 0,3-1 0,-2 3 0,0 0 0,-1-2 0,0 1 0,1-1 0,-1 1 0,2-2 0,-1 2 0,0-1 0,-1 1 0,3-2 0,-2 2 0,0-1 0,2 1 0,-1-3 0,0 2 0,1 0 0,1 0 0,0 2 0,1-2 0,-1 0 0,-2 0 0,0-2 0,1 2-3,1 1 1,1-3 0,-1 2-1,0-1-4,1 0 1,-1 3 0,1-3 0,-2 0 0,0 1 0,0-2 0,0 3 1,0-1-2,2-2 1,-1 2-1,1-1 3,-1-1 0,0 2 0,1-1 0,-1 0 0,1 1 1,-1-2 0,0 1 0,0 0 0,-2 0 1,2-2 0,-2 3 0,2-2 0,1 1 0,-1-1 0,0 2 0,1 0 1,-1-3 0,1 2 0,-2 0 0,0 0 0,0-1 0,0 1 0,0-1 0,2 1 0,-1-1 0,0 2-1,1 0 1,-1-2 0,1 1 0,-1-2 0,3 3 0,-1-1 0,0 2 1,-1-3-1,0 1 1,-1 0-1,0 0 0,2-1 0,-1 2 0,2-1 0,0-1 1,-3 1-1,0-1 0,1-1 0,-1 0 1,1 1-1,1 0 0,1 1 0,-1 0 1,-1-2-1,1 0 0,1 0 1,-1 0-1,-1 0 1,1 0-1,1 0 1,-1 3 0,-1-1 0,-1-1 0,1 0 0,-1-1 0,0 0 0,1 0 0,-1 0 0,1 0 0,-1 0 0,1 0 0,-1 0 0,0 0 0,1 0 0,-1 0 0,1 0 0,-1 0 0,0 0 0,1 0 0,-1 0 0,1 0 0,-1 0 0,1 0 0,-1 0 0,0 0 0,1 0 0,-1 0 0,1 0 0,-1 0 0,0 0 0,1 0 0,-1 0 0,1 0 0,-1 0 0,0 0 0,1 0 0,-1 0 0,1 0 0,-1 0 0,1 0 0,-1-1 0,0 0 0,1-1 0,-1 0 0,3 1 0,-1 1 0,0 0 0,-1 0 0,0 0 0,-1 0 0,1 0 0,2-2 0,-2 1 0,1-1 0,0 1 0,-2 1 0,1 0 0,1 0 0,1 0 0,-2 0 0,0-2 0,0 0 0,-1 0 0,1 2 0,1-1 0,-1-1 0,-2 0 0,1 1 0,0-1 0,0 1 0,1-2 0,-1 0 0,0 1 0,1-1 0,-1 1 0,1 0 0,-2-1 0,0 2 0,0-2 0,0-1 0,0 2 0,2-1 0,-1 0 0,1-1 0,-1 1 0,0 0 0,1 0 0,-3 0 0,0 2 0,1-2 0,1-1 0,1 2 0,-1-2 0,0 0 0,1 0 0,-2 1 0,0 0 0,0 3 0,0-3 0,0 0 0,2-1 0,-1-1 0,1 0 0,-3 0 0,0 3 0,1-2 0,-1 2 0,0-2 0,0 1 0,0-1 0,1 2 0,-2-2 0,0 1 0,-1-1 0,3 2 0,-2-1 0,-1-1 0,1 1 0,2 0 0,-3 0 0,1-1 0,0 1 0,1 1 0,-1-3 0,1 0 0,-3 2 0,2-1 0,-1 1 0,0-1 0,1 2 0,-1-2 0,0-1 0,2 1 0,-1 0 0,0-1 0,0 1 0,0 0 0,0-1 0,1-1 0,-2 0 0,3-1 0,-3 1 0,-1 0 0,2 1 0,-1 1 0,0-1 0,-1 2 0,0-2 0,2 0 0,1 0 0,-2-2 0,-1 1 0,1 0 0,-1 1 0,1 1 0,0-1 0,-1 1 0,-1 0 0,2-1 0,-1-1 0,1 0 0,-1-1 0,-1 1 0,1 0 0,1-1 0,-1 1 0,1-1 0,-2 1 0,0 0 0,0-1 0,0 1 0,0-1 0,0 1 0,0-1 0,0 1 0,0 0 0,0-1 0,0 1 0,-2-1 0,0 1 0,1 0 0,-1 0 0,1 1 0,-1 1 0,0-1 0,-1 1 0,1 0 0,0-1 0,-1 2 0,2-3 0,-3 2 0,1-2 0,-1 2 0,1 0 0,0-1 0,-2 2 0,1-2 0,1 2 0,-1 0 0,1 0 0,-2-2 0,-1 1 0,-1-1 0,1 1 0,0 1 0,2 0 0,-2 2 0,2-1 0,-2-1 0,0 1 0,0-1 0,-1 2 0,1-1 0,-1-1 0,1 2 0,-1-2 0,1 2 0,0 0 0,1-1 0,1 0 0,-1 1 0,-1-2 0,0 1 0,0 0 0,-1 1 0,1-1 0,-1 0 0,1 1 0,0-1 0,-1 1 0,1-1 0,-1 0 0,1 2 0,-1-1 0,1-1 0,0 0 0,-1 0 0,1 2 0,0-1 0,2-1 0,-2 2 0,3-3 0,-2 1 0,1 0 0,0-1 0,-3 1 0,1 1 0,-1-2 0,1 0 0,0 2 0,-1-1 0,1-1 0,-1 1 0,1-1 0,0 0 0,-1 1 0,1 1 0,1 0 0,1-2 0,0 1 0,-3 2 0,1-3 0,0 3 0,-1-2 0,1 1 0,-1-1 0,1 0 0,0 0 0,-1 1 0,1 1 0,-1 0 0,1 0 0,0-2 0,-1 1 0,1-1 0,-1 1 0,1 1 0,-1 0 0,1 0 0,0 0 0,-1 0 0,1-2 0,-1 0 0,1 0 0,0 2 0,-4 0 0,0 0 0,0 0 0,1-1 0,2 0 0,-1-2 0,0 2 0,-1 0 0,2 1 0,-1 0 0,-1 0 0,-2 0 0,1 0 0,0 0 0,0-2 0,2 0 0,0 1 0,0 0 0,1 1 0,0 0 0,0-1 0,-1-1 0,1 1 0,-2-1 0,2 1 0,0 1 0,-1 0 0,-1 0 0,1 0 0,-1-2 0,1 1 0,-1-1 0,1 1 0,-1 1 0,1-1 0,0 0 0,1-1 0,-2 0 0,0 2 0,3-1 0,0-1 0,-1 0 0,-1 0 0,-1 2 0,1-1 0,1-1 0,-1 2 0,-1-3 0,1 3 0,1 0 0,-2-1 0,1 0 0,0-2 0,1 2 0,1 0 0,-1 1 0,1-2 0,-1 0 0,0-1 0,-1 2 0,0-1 0,-3-1 0,3 1 0,0 0 0,1 1 0,-2-2 0,0 1 0,2 0 0,0 2 0,-2-2 0,0-1 0,-1 2 0,1 0 0,0-1 0,1 0 0,0 1 0,0 0 0,-2-1 0,1 0 0,-1-1 0,-1 1 0,2 1 0,-1-1 0,2 0 0,-1 0 0,-2 1 0,3-1 0,-1-1-1,0 1 1,2 0 0,-2 1 0,0 0 0,1-1 0,-2-2 0,2 2 0,0 0 0,0 1 0,0-1 0,0 0 0,0 0 0,0-1 0,1 2 0,0-3 0,1 1 0,0 2 0,-1-2 0,1 0 0,-1 0 0,1 0 0,0-1 0,-1 1 0,1 0 0,-1 1 0,1-3 0,0 2 0,-1 1 0,1-1 0,-1-2 0,1 1 0,-1 0 0,1 0 0,0 2 0,-1-2 0,1 0 0,-1 1 0,1-1 0,0-1 0,-1 1 0,1-1 0,-1 0 0,1 0 0,0 1 0,2-1 0,-2-1 0,3 0 0,-2 0 0,1 2 0,2-3 0,-2 2 0,1 0 0,-1-1 0,3 0 0,-2 0 0,1-1 0,0 1 0,-3 0 0,3-1 0,0 1 0,-1-1 0,3 1 0,-3-1 0,1 1 0,-1 0 0,1-1 0,2 1 0,-2-1 0,0 1 0,0-1 0,1 0 0,-1 0 0,1-1 0,-1 4 0,1-2 0,1 0 0,0 0 0,0-1 0,-2 1 0,1-1 0,-1 1 0,1 0 0,1-1 0,0 1 0,0-1 0,0 1 0,0 0 0,0-1 0,0 1 0,0-1 0,0 1 0,0-1 0,0 1 0,0 0 0,0-1 0,0 3 0,0 0 0,-1-1 0,-1 2 0,2-3 0,-3 2 0,3-2 0,0 2 0,0 0 0,0-1 0,0-1 0,0-1 0,0 1 0,0 0 0,0-1 0,0 3 0,0 0 0,0-1 0,0 1 0,0 0 0,0-1 0,0-1 0,0 0 0,0-1 0,0 1 0,0 0 0,0 1 0,0 1 0,0-1 0,0-1 0,0 0 0,0-1 0,0 1 0,0 0 0,0-1 0,0 1 0,0-1 0,0 1 0,0 0 0,2 1 0,0 1 0,-1-1 0,0 1 0,-1 0 0,0-1 0,0 2 0,1-1 0,0 0 0,1 1 0,0 1 0,-2-3 0,0 1 0,0 0 0,0 0 0,0-1 0,3-1 0,-1 0 0,0-1 0,-1 1 0,1-1 0,-2 3 0,3 0 0,-3-1 0,0-1 0,0 0 0,0-1 0,1 2 0,0 0 0,2 0 0,-1 3 0,-2-2 0,0-1 0,0-1 0,0 0 0,0-1 0,0 1 0,0 0 0,0-1 0,0 1 0,0-1 0,0 3 0,0 0 0,0 2 0,0-3 0,0 4 0,0-3 0,0 2 0,0 1 0,0-1 0,0-1 0,3 1 0,0-3 0,4 2 0</inkml:trace>
  <inkml:trace contextRef="#ctx0" brushRef="#br0" timeOffset="1">790 45 9111,'3'-3'0,"-3"0"0,3 2 0,-2 0 0,1-2 0,-1 1 0,1-1 0,-2 3 0,0-3 0,0 7 0,-2 0 0,0 4 0,-1-4 0,-1 1 0,1-1 0,-2 2 0,0-2 0,0 1 0,0-1 0,2 2 0,-2-2 0,0 1 0,0 0 0,0 0 0,-1 0 0,1 0 0,1-1 0,0 2 0,-1-3 0,2 1 0,0 1 0,-2-1 0,1 2 0,0-1 0,0-1 0,2-2 0,0 2 0,2-2 0,2 0 0,2-1 0,2-1 0,1 0 0,-1 0 0,1 2 0,-1-1 0,0 1 0,1-1 0,-1-1 0,1 0 0,-1 1 0,0 0 0,1 1 0,1 0 0,1-2 0,-1 0 0,2 0 0,-2 0 0,2 0 0,0 0 0,0 0 0,-2 0 0,3 1 0,-1 1 0,0 0 0,0 0 0,-3-2 0,1 1 0,0 1 0,1-2 0,-3 2 0,1-1 0,-3 1 0,0 0 0,-2 1 0,0-3 0,-7-3 0,3 1 0,-2-2 0,2 3 0,0-2 0,0 0 0,-1 2 0,1-4 0,1 3 0,-3-2 0,0 0 0,-1-2 0,1 2 0,2-1 0,-2 2 0,1-1 0,-1-1 0,0-1 0,-2 0 0,1 0 0,1-1 0,-1-1 0,-1-2 0,0 1 0,-1 0 0,1-2 0,-1 2 0,1-1 0,0 2 0,0 0 0,1 1 0,1 3 0,2-2 0,0 2 0,-2 1 0,4 0 0,-3 3 0,9 0 0,-2 3 0,5-2 0,-2 2 0</inkml:trace>
  <inkml:trace contextRef="#ctx0" brushRef="#br0" timeOffset="2">796 39 9127,'4'-5'0,"-2"1"0,-2 2 0,0-2 0,0 3 0,0 1 0,0 3 0,-2 3 0,-3 1 0,2 1 0,-1 1 0,-1-1 0,-1 2 0,-1-3 0,1 2 0,0 0 0,2-1 0,-2 1 0,2-3 0,-1 0 0,1 1 0,-1-3 0,3 0 0,0-2 0,4-6 0,3-5 0,0-1 0,2 4 0,-1-1 0,1 1 0,-2-1 0,0 1 0,0 0 0,0-1 0,0 1 0,0 0 0,-2 1 0,0 1 0,1 2 0,-1-2 0,1 1 0,-3-2 0,2 5 0,-3 0 0,-1 4 0,-1 2 0,-1-2 0,-2 0 0,1 1 0,-1 1 0,0 0 0,0 1 0,1-1 0,2 0 0,-3 1 0,1-1 0,0 1 0,1-3 0,1 0 0,1-2 0,-1 0 0,4-4 0,2-2 0,2-2 0,0-1 0,-2 1 0,2-1 0,-2 2 0,2 0 0,0 0 0,-2 2 0,0-2 0,-1 1 0,1 1 0,-2 1 0,2-1 0,-2 3 0,1-2 0,-4 4 0,-1 2 0,0 1 0,-1 0 0,-1-1 0,1 1 0,1 1 0,-2 0 0,1 1 0,-1-3 0,2 0 0,0 1 0,0-1 0,-1 0 0,1-2 0,3 0 0,1-4 0,2-1 0,-1 0 0,3-1 0,-2-2 0,2 2 0,-2-2 0,0 2 0,1 1 0,-1-2 0,0 3 0,-2 0 0,3 2 0,-4 0 0,1 2 0,-1 0 0,-2 1 0,0 1 0,-1 0 0,-1-2 0,1 2 0,0 1 0,0-1 0,1-1 0,-1 0 0,2 0 0,-3-1 0,3-1 0,0 1 0,0-4 0,2 0 0,1-1 0,0 0 0,-1-2 0,3 1 0,-4 0 0,1 0 0,2 2 0,-3-1 0,1 6 0,-4-1 0,0 2 0,0-2 0,2 2 0,0-1 0,0 1 0,0-2 0,0 2 0,1-2 0,1 2 0,2-1 0,0-1 0,-1-1 0,0 1 0,0-2 0,-1 3 0,1-2 0,2 0 0,-1 2 0,-2-1 0,0 1 0,1-3 0,-2 4 0,1-2 0,2-1 0,-4 2 0,3-3 0,-8-1 0,-1-1 0,-2-2 0,2-2 0,-1-1 0,1 1 0,0-1 0,2 1 0,-1 2 0,3 0 0,0 2 0,2-1 0,2 3 0,0 0 0,2 0 0,1 0 0,-1 1 0,-1 1 0,1 2 0,-1-1 0,1 3 0,1-3 0,-2 2 0,0-1 0,2-2 0,-3 2 0,-1 1 0,2-1 0,-1 0 0,0-2 0,-2 1 0,0-3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24T13:20:47.596"/>
    </inkml:context>
    <inkml:brush xml:id="br0">
      <inkml:brushProperty name="width" value="0.08571" units="cm"/>
      <inkml:brushProperty name="height" value="0.08571" units="cm"/>
      <inkml:brushProperty name="color" value="#ED1D24"/>
    </inkml:brush>
  </inkml:definitions>
  <inkml:trace contextRef="#ctx0" brushRef="#br0">20 96 9755,'-3'-3'0,"1"-2"0,-1 2 0,0-1 0,1 3 0,2-5 0,0 6 0,0 0 0,0 3 0,0 3 0,0 1 0,0-1 0,2 3 0,1-1 0,0 0 0,0-1 0,2 0 0,-1-1 0,1 1 0,-1-1 0,2 0 0,-2-2 0,2-2 0,0-1 0,1-1 0,1 0 0,1 0 0,-1 0 0,-1-3 0,-1-1 0,1-3 0,-1-1 0,-2 0 0,0-2 0,-1 0 0,-2 0 0,2 0 0,-1-1 0,0 1 0,-2 0 0,0 0 0,-2 1 0,-1 1 0,0 1 0,-2-1 0,-1 1 0,0 2 0,-1 2 0,1-2 0,-1 3 0,1 1 0,-1 0 0,1 1 0,-1 1 0,-1 1 0,0 2 0,-1 2 0,3 1 0,-1 1 0,1 0 0,0 4 0,1-2 0,2 3 0,0-1 0,1 1 0,2-2 0,2 0 0,0 0 0,3-1 0,-1 0 0,2-1 0,3-1 0,-1-1 0,3 0 0,-1-2 0,0 0 0,4-3 0,-3-2 0,1 0 0,0 0 0,-1 0 0,0-2 0,-1-3 0,0 0 0,-2-2 0,-1-1 0,-1-1 0,1 1 0,-3-1 0,-1 0 0,0-1 0,-1-2 0,-2 2 0,0 0 0,0 0 0,-2 0 0,-2 3 0,-2-3 0,-2 3 0,0 0 0,0 0 0,-2 4 0,0 0 0,0 0 0,0-1 0,-1 2 0,2 1 0,0 0 0,2 2 0,-3 1 0,3 2 0,0 2 0,-1 0 0,4 1 0,-2 0 0,0 1 0,2 0 0,0 2 0,1 0 0,2 0 0,0 0 0,1 1 0,0-1 0,0 0 0,3 0 0,1-1 0,2-1 0,0 2 0,3-4 0,0 1 0,1-3 0,-1-1 0,1 2 0,0-3 0,0-1 0,1 0 0,-2-1 0,1-1 0,-2-1-1,1-2 1,-1-2 0,-1-1-1,-2-1-1,0 0 0,0-3 0,-2 2 0,-1-1 1,1 1 1,-1-2-1,-2 0 1,0 0 0,-2 0 0,-1-1 0,-3 3 0,0 0 0,-1 0 0,-1 0 0,-1 3 0,-1-1 0,0 1 0,-1 2 0,1 2 0,1 1 0,0 1 0,-2 0 0,3 0 0,0 1 0,1 1 0,-2 4 0,1 3 0,0-1 0,1 1 0,1-1 0,1 3 0,1 0 0,1 1 0,1 1 0,2-2 0,0-1 0,0-1 0,0 3 0,1-2 0,1 0 0,2 1 0,2-3 0,1 0 0,1-1 0,1 0 0,1-1 0,0-1 0,-1-2 0,0 0 0,0-1 0,-1-2 0,1-1-1,-1-1 0,0-1 1,0-4-1,-1 1-2,1-1 0,-1-1 0,-2-1 0,-1-1 1,-1-2 1,1 1 0,-2-1 0,-1 2 1,0-2 0,-1 1 0,0 0 0,-1 1 0,-1 0 0,-1 0 0,-4 0 0,1 2 0,-1 1 0,-1-3 0,-1 5 0,-1 1 0,1 1 0,-2 0 0,2 3 0,0 0 0,0 0 0,-1 0 0,3 1 0,-2 1 0,1 3 0,1 0 0,1 2 0,1 0 0,1 1 0,0 0 0,-1 1 0,2-1 0,0 1 0,-1 2 0,2-2 0,0 0 0,2 0 0,0 1 0,0-3 0,2 2 0,3-1 0,0 0 0,2 0 0,-1-1 0,1-2 0,1 2 0,1-4 0,1-1 0,-1 1 0,0-1 0,-1-2 0,1 0 0,-2 0 0,3 0 0,-2 0 0,0-2 0,-1-3 0,0 0 0,-1-2 0,0-1 0,-2-1 0,1 0 0,-2 1 0,0-1 0,0-1 0,-1 1 0,-2-1 0,-1 0 0,-1 0 0,-2 2 0,-2 0 0,-1 1 0,1 0 0,-3 2 0,0 0 0,-1 1 0,-1 1 0,-1 1 0,1 2 0,1 1 0,1 1 0,0 2 0,1 4 0,-1 1 0,1-2 0,2 3 0,2 0 0,1 1 0,3 0 0,-3 0 0,-1 1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24T13:20:47.597"/>
    </inkml:context>
    <inkml:brush xml:id="br0">
      <inkml:brushProperty name="width" value="0.08571" units="cm"/>
      <inkml:brushProperty name="height" value="0.08571" units="cm"/>
      <inkml:brushProperty name="color" value="#ED1D24"/>
    </inkml:brush>
  </inkml:definitions>
  <inkml:trace contextRef="#ctx0" brushRef="#br0">0 7 8969,'1'-4'0,"1"2"0,-1 2 0,1 0 0,-2 2 0,0 0 0,0 2 0,0 0 0,0 3 0,1-3 0,1 0 0,0 1 0,0-1 0,-2 0 0,0 1 0,0 1 0,0 0 0,1 0 0,0-1 0,1-1 0,0 1 0,-2-1 0,0 0 0,0 1 0,2-1 0,1 0 0,-2 1 0,0-2 0,-1 2 0,0 0 0,2-2 0,0 2 0,-1 0 0,0-2 0,-1 1 0,1 0 0,0 1 0,1-1 0,1-2 0,-3 3 0,0-2 0,2 2 0,0-1 0,0-1 0,-1 0 0,1 0 0,-1 2 0,1-1 0,1 0 0,-1 0 0,1 0 0,-2 1 0,1-1 0,0-2 0,-1 2 0,1-2 0,-1 1 0,1-1 0,-1 1 0,1 2 0,0 0 0,0-3 0,-2 2 0,2 0 0,0 3 0,0-3 0,-1 0 0,1-1 0,0 1 0,0-2 0,-2 2 0,2 0 0,0 3 0,0-3 0,-1 0 0,0-1 0,2 1 0,-1-2 0,-2 1 0,3 0 0,-3 2 0,2 0 0,1-2 0,-1 1 0,1 0 0,-1 1 0,0-1 0,0-2 0,-1 2 0,1-1 0,-2 2 0,3-1 0,-2 0 0,1 0 0,-1 0 0,1 3 0,1-3 0,-1 0 0,1 0 0,-1 3 0,-1-3 0,1 0 0,-1 1 0,-1 1 0,0-2 0,2-2 0,0 1 0,0 1 0,-2 2 0,0-1 0,0-1 0,0 0 0,0 3 0,0-1 0,0 0 0,0 1 0,1-2 0,1 0 0,-1 0 0,1 0 0,-2 0 0,0 2 0,0-3 0,0 0 0,0 1 0,0-1 0,0 0 0,0 0 0,0 3 0,0-3 0,0 0 0,0 1 0,0-1 0,0 0 0,0 1 0,0 1 0,1 0 0,1 1 0,-1-3 0,1 0 0,-1 1 0,-1 1 0,0 0 0,0 1 0,0-1 0,0 1 0,0-3 0,0 0 0,0 1 0,0 1 0,0 0 0,0 1 0,0-3 0,0 0 0,0 1 0,0-1 0,0 0 0,0 0 0,0 3 0,0-3 0,0 0 0,0 1 0,0 1 0,1-2 0,1 1 0,-2-1 0,3 2 0,-3-1 0,0-1 0,0-2 0,0 2 0,0-2 0,0 3 0,0-3 0,0 2 0,0-2 0,0 3 0,0-3 0,0 2 0,0-2 0,0 2 0,0-2 0,0 3 0,0-3 0,0 2 0,0-2 0,0 3 0,0-3 0,0 2 0,0 0 0,0 1 0,0-1 0,0 0 0,0 3 0,0-1 0,0 0 0,0 1 0,0-3 0,0 0 0,0-2 0,0 3 0,0-3 0,0 2 0,1-2 0,0 0 0,2 1 0,-1-1 0,-2 2 0,0-2 0,0 2 0,0 1 0,0 1 0,0 0 0,2-1 0,0-1 0,0-2 0,-2 2 0,0-1 0,0 1 0,1-3 0,0 2 0,1 0 0,0-2 0,-2 4 0,0-3 0,0 2 0,1-2 0,1 3 0,-1-3 0,1 2 0,0-2 0,0 2 0,-2-2 0,3 3 0,-2-4 0,0 2 0,2 0 0,-1-2 0,-2 4 0,3-3 0,-3 3 0,4-4 0,-2 3 0,-1-1 0,1 1 0,-1-3 0,1 1 0,-1 0 0,1 0 0,0-1 0,0 4 0,-1-4 0,2 4 0,-1-3 0,-1 1 0,1-1 0,0-1 0,-1 2 0,1 0 0,0-3 0,-1 5 0,1-3 0,-1 3 0,4-3 0,-3 2 0,0-2 0,-1 2 0,1-1 0,-1 0 0,1-1 0,1-1 0,-1 3 0,1-2 0,-2 1 0,1 0 0,1-3 0,-1 2 0,0 1 0,2-1 0,-3 1 0,1-1 0,1 0 0,-1 2 0,3-3 0,-3 4 0,2-2 0,-2-1 0,2-2 0,-1 3 0,-1-3 0,1 2 0,-2 1 0,3-1 0,0 1 0,0-1 0,2-1 0,-3 4 0,4-3 0,-3 1 0,0-1 0,-1-1 0,0 2 0,0 0 0,2-3 0,-1 3 0,0-1 0,0 1 0,0 1 0,3-2 0,-3 2 0,0-2 0,1 3 0,1-3 0,-2 1-1,1-1 1,-2-1 0,2 3-1,-1-1 0,-2-1 0,3 1 0,-3-3 0,1 3 0,0 0 0,2-2 0,0 1 0,-2-1 0,1 1 0,-1-1 0,1 1 0,-2 1 0,2-1 1,0 1-1,1-1 0,-1 0 0,-2 1 0,3-1 1,-1-1-1,2 3 1,-2-2-1,0 1 1,-1-1 0,0-1 0,-1 1 0,1 1 0,4-1 0,-3 3 0,0-3 0,-1 2 0,1-2 0,-1 1 0,2-2 0,0 2 0,-3-1 0,1-2 0,0 3 0,0-3 0,-1 2 0,1 0 0,2-1 0,-1 1 0,-2 1 0,3-3 0,-3 0 0,1 0 0,1 2 0,0 0 0,-2 0 0,2-2 0,0 0 0,3 0 0,-3 0 0,0 0 0,0 1 0,3 1 0,-3-2 0,0 3 0,1-3 0,1 0 0,-2 0 0,1 0 0,-1 0 0,2 0 0,-1 0 0,-1 0 0,0 0 0,2 1 0,-2 1 0,0-1 0,-2 1 0,1-1 0,4-1 0,-1 0 0,1 3 0,-1-3 0,1 2 0,-3-1 0,-1 0 0,1 0 0,-1 1 0,0 1 0,1-3 0,1 0 0,-2 0 0,1 0 0,0 2 0,-1 0 0,-1 0 0,3-2-3,0 0 1,0 1-1,2 1 0,-1-1 1,0 1 0,1-2 1,-1 0-1,1 0 0,-3 1 1,0 1-1,1 0 0,-1 0 1,0-2-1,1 0 0,1 1 1,0 1 0,1-2 0,-1 3 0,0-2 0,1 1 1,-1-1 0,1 1 0,-1 1 0,1-1 0,-2 1 0,0-2 0,-1 1 0,1 0 0,0-1 0,0 1 0,0-1 0,0 1 0,0-1 0,0 0 0,-1 1 0,0-2 0,3 3 0,-1-3 0,-2 2 0,1 1 0,0-2 0,-2 0 0,1-1 0,-1 3 0,2-3 0,-1 2 0,1 0 0,0-1-1,-1 1 1,-2 1 0,3-3-2,0 0 1,-2 2 0,1 0 0,0 1 1,1-2-1,-1 1 0,-2 0-1,3-2 1,-1 3 0,2-1 0,0 1 0,-1-2 0,-1 1 0,-2 0-1,3-2 1,-1 2-1,2 0 1,1 3-1,-1-3 0,-2 1 0,1-1 0,-1 1-1,2 1 1,1 2 0,-1-2 1,-1-1 0,-2 0-1,0 0 1,1-2-1,-1 3 0,1-2 0,-2 1-1,2-1 1,0 1-1,3 2 1,-3 0-1,0-1 1,-2 0-1,3 0 1,-2 1-1,2 1 1,0-2 0,-3 1 1,2-3 0,-2 2 1,2 0 0,-1 3 0,1-3 0,-1 0 0,0-2 0,-1 3 0,0 0 0,1-2 0,-1 1 0,2 1 0,-2 1 0,1-2 0,-2-1 0,2-1 0,-1 0 0,-2 1 0,3 0 0,-3 0 0,2-1 0,0 0 0,0 2 0,-1-2 0,1 2 0,-1-2 0,-1 3 0,0-3 0,0 2 0,0-2 0,0 3 0,0-3 0,0 2 0,2 0-1,-1 3 1,2-1-1,-3 1 1,0-3-1,0 0 1,2-2-1,0 3 1,0-3-1,-2 2 1,0-2 0,0 2 0,0-2-1,0 3 1,0-3 0,1 1 0,1 0 0,-1 0 0,1-1 0,-1 2 0,-1 2 0,0 1 0,0-1 0,0-2 0,0 1 0,0-3 0,0 2 0,0-2-1,0 2 1,0-1-1,0 1 1,0-2-2,0 2 2,0-2 0,0 1 0,0-3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24T13:20:47.598"/>
    </inkml:context>
    <inkml:brush xml:id="br0">
      <inkml:brushProperty name="width" value="0.11429" units="cm"/>
      <inkml:brushProperty name="height" value="0.11429" units="cm"/>
      <inkml:brushProperty name="color" value="#ED1D24"/>
    </inkml:brush>
  </inkml:definitions>
  <inkml:trace contextRef="#ctx0" brushRef="#br0">39 52 10611,'-3'3'-90,"-1"-1"0,-2 2 0,0 0 66,0 2 1,2 0 0,1 1 0,1 0 10,0 1 0,0-1 1,2 3-1,2-2 4,0 1 0,3-1 1,0-1-1,2 1 3,2-2 1,0 2 0,0-4 0,0 1 1,1-1 1,2-1 0,-3-3 0,1 0 0,2 0 1,-3 0 0,0 0 0,0-3-14,-1-1 0,1-2 1,-3 0-1,1 0 14,-1-1 1,-2-1 0,0-1 0,-1 1-2,-2 1 0,0 1 1,-1-1-1,-1-1 0,-1-1 1,0 1 0,-2 1 0,0 1 0,0-1 0,-1 1 0,0 0 0,-2 0-2,-2 2 1,0-1 0,2 2 0,-1 2-3,0 0 1,-1-1 0,2 0 1,-1 1 0,-2 1 0,0 2 1,1 1-1,2 1 1,1 2 0,-1-1 0,2 2 1,0 1 1,0 1-1,3-2 1,1 1 1,0 0 0,1 3 0,0-2 0,1 1 0,1-1 0,0 1 0,4-1 0,1-1 0,0-1 0,2-1 0,0 1 0,1-1-1,-1-2 1,2 1-1,0-3 1,0-1-3,0 0 1,1-2-1,-3-1 1,0-2-1,0-2 1,0 0 0,-3-1 0,1-1 1,-1-1 0,0-2 0,-2 1 1,-1-1-1,0 1 1,-2 1 0,1-1 0,-2 0 0,-2 0 0,0 2 0,-3-2 0,-1 0-1,-2 2 1,-1 1 0,2 1 0,-1 0-2,0 2 1,-1-1 0,2 2 0,-1 0-1,0 0 1,-1 1-1,2 2 1,-1 1-1,0 1 1,-1 1 0,3 3 0,-1-1 0,1 2 0,0 1 1,1-1-1,2 1 1,0 1 0,-1 0 0,1-1 0,2 0 0,0 0 0,1 2 0,1 0 0,1 0 0,2-1 0,2-4 0,0-1 0,1 1 0,1-2 0,1 0 0,-1-1 0,-1 0 0,-1 0 0,1-2 0,-1 0 0,3 3 0,1 1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24T13:20:47.599"/>
    </inkml:context>
    <inkml:brush xml:id="br0">
      <inkml:brushProperty name="width" value="0.08571" units="cm"/>
      <inkml:brushProperty name="height" value="0.08571" units="cm"/>
      <inkml:brushProperty name="color" value="#ED1D24"/>
    </inkml:brush>
  </inkml:definitions>
  <inkml:trace contextRef="#ctx0" brushRef="#br0">19 13 9113,'0'-4'0,"0"0"0,0 3 0,0-2 0,0 8 0,0-3 0,0 4 0,0 0 0,0-1 0,0 2 0,0-1 0,0 0 0,0 0 0,0 0 0,0 1 0,0-2 0,1 2 0,0-1 0,1 1 0,0 1 0,-2-1 0,0 1 0,0-1 0,0-1 0,1 3 0,1 1 0,0-1 0,0 0 0,-2-2 0,0-2 0,0 2 0,0-1 0,0 0 0,0 0 0,0 0 0,0 1 0,0-1 0,0 0-1,0 0 0,0-2 0,0 1-2,0 0 1,0 0 0,0 1 0,0 0 1,0-2 0,0 1 0,0 0-1,0-1 1,0 1 0,0-1 0,0 1 0,0 1 0,2-3 1,0 1-1,0 1 0,-2 1 0,0-2 1,0 0-1,0 0 1,0 2-1,0 0 1,0 1 0,0-1 0,0 0 0,0 0 0,0 1 0,0-1 0,0-1 0,0 2 0,0-1 0,0 1 0,0-2 0,0 1 0,0 1 0,0-1 0,0 0 0,0 0 0,0-2 0,0 1 0,0 0 0,2-1 0,0 3 0,-1-1 0,0-2 0,-1 1 0,0-1 0,0 1 0,0 2 0,0-1 0,0 1 0,0-2 0,0 1 0,0-1 0,0-1 0,0 1 0,0 0 0,0 1 0,0 1 0,0-3 0,0 0 0,0 0 0,0 0 0,0 0 0,0 1 0,0 1 0,0-1 0,0 1 0,0 1 0,0-1 0,0 1 0,0-2 0,0-1 0,0 1 0,0 0 0,0-2 0,0 1 0,0 0 0,0 0 0,0 0 0,0 1 0,-2 1 0,0-1 0,0 2 0,2-1 0,0 1 0,0-2 0,0 1 0,0 1 0,0-3 0,0 0 0,0 0 0,0 2 0,-2 1 0,0-1 0,0-2 0,2-1 0,0 2 0,0 1 0,0 1 0,0-1 0,0-1 0,0 2 0,0-1 0,0 1 0,0-2 0,0 1 0,0-1 0,0-1-1,0 1 1,0 0-1,0 1 0,0 1 0,0-1 1,0 0-1,0 0 0,0-2 1,0 0-2,0 1 1,0 1 0,0-1 1,0 2-1,0-1 0,0 1 0,0-2 0,0 2 0,0-1 1,0 0-1,0 0 0,-2 0 1,0 1-1,0-1 1,1-1-1,1 2 0,0-1 1,0 1 0,0-1-1,0 0 1,0 0-1,0 0 0,0 1 1,0 0 0,0 2-1,0-1 1,0-2 0,0 0-1,0 1 1,0-1 0,-2-1-1,0 2 0,1-1 1,0 1-1,1 1 1,0-1 0,0 2 0,0-2-1,0-2 1,0 2 0,0-1-1,0 0 1,0 0 0,0 0-1,0 1 1,0-1-1,0 0 0,0 0 1,0 0 0,0 1-1,0-2 1,0 2 0,0-1-1,0 0 1,0 1 0,0-2-1,0 2 1,0-1 0,0 0-1,0 0 1,0 0 0,0 1-1,0-1 1,0-3 0,0 2-1,0 0 1,0 0 0,0 2-1,0-2 1,0 2-1,0-1 1,0 0 0,0 0-1,0 0 1,0 1 0,0-1-1,0 1 1,0-4 0,0 1-1,0 1 1,0 1 0,0 0-1,0 0 1,0 0 0,0 0-1,0 1 1,0-4 0,0 1-1,0 1 1,0 1 0,0 0-1,0 0 1,0 0-1,0 1 1,0-1-1,0 0 0,0 0 1,0 0-1,0 1 1,0-1 0,0 0-1,0 0 1,0-2 0,0 1-1,0 0 1,0-1 0,0 3-1,0-1 1,0-2-1,0 1 0,0-1 1,0 1-1,0 2 0,0-1 1,0-2-1,0 0 0,0 1 1,0 0-1,0 2 1,0-1-1,0 0 0,0 0 1,0 1-1,0-1 0,0-1 1,0 2-1,0-1 1,0 1-1,0-2 1,0 1 0,0 1 0,0-1-1,0 0 1,0 0 0,0 0-1,0 1 1,-1-1-1,-1 0 1,1 0-1,0 1 0,1-1 1,0-1 0,0 2-1,0-1 1,0-2 0,0 1-1,0-1 1,0 1 0,0 2-1,0-1 1,0 0 0,0 0 0,0 1 0,0-3 0,0 0-1,0 0 1,0 2 0,-1 0-1,-1 1 1,1-1 0,-1-1 0,1 2 0,1-1-1,0 1 1,0-2 0,0 1-1,0 1 1,0-1 0,0 0-1,0 0 1,0 1-1,0-1 1,0-1-1,0 2 0,0-1 1,-1 1 0,0-2 0,-1 1 0,0 1-1,2-1 1,0 1 0,0-2-1,0 2 1,0-1 0,0 0 0,0 0 0,0 0 0,0 1 0,0-1 0,0-1 0,0 2-1,0-1 1,0 1 0,0-2 0,0 1 0,0 1 0,0-1 0,0 0 0,0 0 0,0 1 0,0-1 0,0 0 0,0 0 0,0 0 0,0 1 0,0-1 0,0-1 0,0 0 0,0-1 0,0 1 0,0 1 0,0-1 0,0 2 0,0-1 0,0 0 0,1-1 0,0 0 0,1-1 0,0 1 0,-2 1 0,0 0 0,0 0 0,1 0 0,0 1 0,1-1 0,1-3 0,-3 2 0,0 0 0,0 0 0,0 2 0,0-2 0,0 2 0,1-1 0,0-2 0,1 1 0,-1-1 0,-1-1 0,0 1 0,1 1 0,1-2 0,-1 3 0,1-3 0,-2 3 0,1 0 0,1-2 0,-1 2 0,1-3 0,-1 3 0,0-1 0,0 0 0,1 0 0,0-3 0,-2 1 0,0 2 0,0-2 0,1 1 0,0 0 0,1-1 0,0-1 0,-2 3 0,0-2 0,3 0 0,-3 3 0,2-2 0,0 0 0,-1 0 0,1 0 0,1 0 0,-1 0 0,0 0 0,2 3 0,-3-2 0,3-1 0,-1 1 0,-1-3 0,1 2 0,-2 0 0,3 1 0,-2-2 0,1-1 0,-1 2 0,-1-1 0,1 0 0,1 0 0,-2 2 0,4-1 0,-4-1 0,2 0 0,0 0 0,-2 1 0,3-1 0,-1 1 0,-2-2 0,-1 2 0,3-2 0,-3 0 0,3 0 0,0 0 0,-2 2 0,4-2 0,-3 3 0,1-3 0,0 2 0,0-3 0,-2 1 0,3 0 0,2 0 0,-2 3 0,1-3 0,-3 1 0,2-1 0,-3-1 0,3 1 0,-1 1 0,1-1 0,-2 0 0,2 0 0,-2-1 0,3 3 0,-1-1 0,-1-1 0,2 0 0,0 0 0,-2 2 0,1-2 0,0 0 0,0-1 0,0 0 0,1 1 0,1 1 0,0-1 0,0-1 0,0 3 0,1-1 0,-1-1 0,-1 1 0,2-3 0,-1 3 0,-1-1 0,-1-1 0,-1 2 0,3-3 0,-2 2 0,2-1 0,-2 2 0,1 0 0,1-2 0,1 1 0,-1 1 0,0-1 0,0 2 0,0-2 0,1-1 0,-3-1 0,-1 1 0,2 1 0,-1-1 0,0 1 0,1-1 0,-1-1 0,0 0 0,-1 0 0,3 0 0,-2 3 0,0-3 0,-2 2 0,2-1 0,-1-1 0,1 0 0,0 0 0,3 0 0,-3 0 0,0 0 0,-1 1 0,4 1 0,-3-1 0,0 1 0,1-2 0,1 0 0,-3 0 0,2 0 0,-1 0 0,2 0 0,1 0 0,-2 0 0,2 0 0,-4 0 0,3 0 0,-2 0 0,-2 0 0,2 0 0,-2 0 0,2 0 0,2 0 0,0 0 0,-2 0 0,0 0 0,-3 0 0,5 0 0,-3 0 0,4 0 0,-2 0 0,-1 0 0,1 0 0,-3 0 0,2 0 0,-2 0 0,3 0 0,-1 0 0,1 0 0,2 0 0,-1 0 0,-2 0 0,-2-2 0,0 0 0,0 0 0,2 2 0,0 0 0,3 0 0,-1 0 0,-3 0 0,2 0 0,-3 0 0,2 0 0,-2 0 0,2 0 0,-1 0 0,1 0 0,-2 0 0,1 0 0,1 1 0,0 1 0,2-1 0,-2 1 0,0-2 0,-1 0 0,-1 0 0,2 0 0,-1 0 0,1 0 0,-2 0 0,2 0 0,0 0 0,2 0 0,0 0 0,-2 1 0,-1 1 0,0 0 0,-2-1 0,3-1 0,-3 0 0,4 0 0,-3 0 0,2 0 0,0 0 0,3 0 0,-4 0 0,1 0 0,-2 0 0,3 0 0,-3 0 0,2 0 0,-2 0 0,3 0 0,-2 0 0,3 0 0,1 0 0,-3 0 0,0 0 0,0 0 0,2 0 0,-2 0 0,0 0 0,-1 0 0,1 0 0,0 0 0,2 0 0,-2 0 0,-1 0 0,0-2 0,2 1 0,0-1 0,-1 1 0,3 1 0,-3 0-1,0 0 1,0 0-3,2 0 1,0 0 0,1 0 1,-3 0-1,0-2 0,0 0 0,0 0 0,0 2 0,0 0 0,3 0 0,-3 0 0,-1 0 1,2 0-1,1 0 1,-2 0-1,1 0 1,-1 0 0,1 0 0,0 0 0,-1 0 0,-2 0 0,2 0 0,1 0 0,0 0 0,-1 0 0,1 0 0,-3 0 0,2 0 1,-2 0-1,2 0 0,-2 1 0,-1 1 1,2-1 0,-2 1 0,5-2 0,-5 0 0,1 0 0,-2-2 0,0 1 0,0-5 0,0 3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24T13:20:47.600"/>
    </inkml:context>
    <inkml:brush xml:id="br0">
      <inkml:brushProperty name="width" value="0.06" units="cm"/>
      <inkml:brushProperty name="height" value="0.06" units="cm"/>
      <inkml:brushProperty name="color" value="#E71224"/>
    </inkml:brush>
  </inkml:definitions>
  <inkml:trace contextRef="#ctx0" brushRef="#br0">164 157 8912,'-4'3'-1,"-2"-2"1,5 2-1,-4-3 1,0 0 0,0-1-1,-2 0-5,1-1 1,1-4 0,2 2 0,-1-2 2,0 0 0,3-1 0,-1 1 0,1-1 2,1 1 0,0-1 0,0 1 1,0-1 0,3 1 0,1-1 0,2 1 0,1-1 0,-2 3 0,1 0 0,1 1 0,-2 0 0,3 2 0,0-1 0,-2 0 0,1 4 0,-1 3 0,1 1 0,-4 1 0,0 1 0,-1 0 0,1 0 0,-1 2 0,-2-1 0,-1-1 0,-1-1 0,0-1 0,-2 1 0,0-1 0,0 1 0,-2-1 0,2-2 0,-2-2 0,0-1 0,-1-1 0,1 0 0,-1-1 0,1-1 0,-1-2 0,1-2 0,0-1 0,1 1 0,0-1 0,2 1 0,0-1 0,1 1 0,0-1 0,1 1 0,1-1 0,3 1 0,2-1 0,1 1 0,0 1 0,1 2 0,-1 0 0,1 1 0,-1 2 0,1 0 0,1 0 0,1 0 0,-1 0 0,-3 2 0,-1 1 0,1 0 0,1 2 0,-1 1 0,-2 1 0,0-1 0,-1 1 0,-2-1 0,0 1 0,0-1 0,0 1 0,0-1 0,-3-2 0,0 1 0,-4-3 0,1 0 0,-1-2 0,1 0 0,-1 0 0,1 0 0,-3 0 0,0-3 0,1-1 0,2 0 0,1 0 0,0-1 0,4-1 0,-1 0 0,1-1 0,1 1 0,0-1 0,1 1 0,1-1 0,2 1 0,2-1 0,1 1 0,-1 1 0,1 1 0,1 0 0,1 0 0,-1 2 0,-1 1 0,2 1 0,0 1 0,-1 1 0,-1 2 0,-1 4 0,-1 2 0,-2-1 0,0 0 0,-1 3 0,-2-1 0,0 1 0,0-2 0,0 2 0,-2-3 0,-4 1 0,-2-1 0,1 2 0,-2-2 0,0-2 0,0-2 0,-1 0 0,0-3 0,1 0 0,-1-1 0,-1-2 0,3-2 0,0-4 0,1-3 0,-1 0 0,0-1 0,3 0 0,2-2 0,-2 1 0,3 0 0,1 2 0,0 1 0,2-2 0,1 2 0,2-1 0,2 1 0,1 0 0,1 3 0,1-1 0,-1 0 0,2 2 0,0 0 0,1 3 0,0 1 0,-1 1 0,2 0 0,-2 1 0,-1 1 0,0 2 0,-3 3 0,1 1 0,-1 1 0,0 2 0,-1-2 0,-1 1 0,-1 2 0,-1-1 0,-2 1 0,0-2 0,0 0 0,-3 0 0,-1-1 0,-2-1 0,-1-1 0,1-1 0,-1-1 0,-1-1 0,-1-1 0,0-1 0,0-2 0,-1-1 0,0-1 0,-1-2 0,3-2 0,0-1 0,0 1 0,1-3 0,0 0 0,1-1 0,-1 1 0,3 0 0,0 2 0,1-1 0,2-1 0,0 1 0,1 1 0,1 1 0,1-1 0,1 1 0,4-1 0,0 1 0,2 2 0,-1-1 0,2 2 0,0 0 0,0 0 0,-1 1 0,2 2 0,0 0 0,-1 0 0,2 3 0,-4 1 0,0 2 0,-1 1 0,0 0 0,-1 1 0,0 3 0,-1-1 0,-2 2 0,-3-2 0,-1 1 0,-1 0 0,-2-1 0,-3 2 0,1-2 0,-1-1 0,0 1 0,-1-2 0,0-1 0,0-1 0,-2-2 0,1-4 0,1 0 0,1 0 0,-1-1 0,-1-1 0,0-3 0,0-3 0,1-2 0,0-3 0,1 1 0,3 1 0,-2-2 0,2 3 0,1-1 0,1 0 0,1 4 0,1-3 0,0 1 0,0 1 0,1-1 0,1 3 0,3 0 0,3 1 0,-1 0 0,3 1 0,-2 0 0,1 2 0,2 1 0,-2 1 0,1 0 0,-1 0 0,2 1 0,-2 1 0,1 3 0,-1 0 0,0 3 0,-3 0 0,0 3 0,-1-1 0,-3 2 0,-2-1 0,0 1 0,0 1 0,0 0 0,-1-2 0,-3 0 0,-2 1 0,-3-1 0,1 0 0,-1-2 0,-1-2 0,-1-1 0,0-1 0,0-1 0,-1-2 0,1 1 0,-1-3 0,2-1 0,1-1 0,-2-2 0,2-3 0,1-1 0,1-1 0,0 0 0,2 1 0,0-1 0,3 1 0,1 1 0,1 0 0,0-1 0,0-1 0,1 0 0,1 3 0,3-2 0,3 0 0,0 1 0,2-2 0,1 2 0,-1 0 0,1 1 0,2 1 0,-1 2 0,-1 0 0,0 1 0,-1 2 0,-1 0 0,1 2 0,-2 2 0,-1 3 0,-1 2 0,-2 2 0,1-1 0,-2 1 0,0 0 0,0-1 0,-1 1 0,-3-1 0,0-1 0,-1 1 0,-3-2 0,0-1 0,-1-1 0,0 1 0,-3-1 0,0 1 0,-1-1 0,1-2 0,-3-1 0,1-3 0,0 0 0,0 0 0,-1-1 0,3-1 0,0-2 0,2-2 0,-2-3 0,4 0 0,0-1 0,2 1 0,-2 0 0,3 2 0,1-1 0,0-1 0,2 1 0,1 1 0,2-1 0,2 2 0,0-4 0,2 3 0,0 1 0,0 0 0,3 1 0,-2 3 0,0-1 0,0 0 0,-2 1 0,3 2 0,-2 0 0,1 0 0,0 2 0,-3 4 0,1 1 0,-1 1 0,0 2 0,-2-1 0,-1 1 0,0 0 0,-2 1 0,1-2 0,-1-1 0,-1-1 0,-1 2 0,-1 0 0,-2-2 0,-2-2 0,-1 0 0,-1-2 0,-2 0 0,0 0 0,0-1 0,-2-2 0,2-1 0,1-1 0,-2-2 0,1-3 0,1-1 0,0 0 0,1-3 0,3 2 0,0 0 0,0 0 0,2 2 0,1-3 0,1 2 0,1-1 0,1-2 0,1 2 0,3 1 0,0 1 0,4-1 0,1 0 0,-1 2 0,0 0 0,2-1 0,-1 4 0,-1 0 0,1 1 0,0-1 0,0 3 0,-1 0 0,1 0 0,-2 3 0,-1 2 0,-1 0 0,1 2 0,-3 2 0,-2-1 0,1 0 0,-1 0 0,0 0 0,-2 2 0,-1-1 0,-1 1 0,1-2 0,-4-1 0,-2-1 0,-1 1 0,-1-1 0,1 1 0,-2-1 0,0-2 0,1-1 0,-1-3 0,-1 0 0,0 0 0,0-3 0,2-1 0,1-2 0,1-1 0,0-1 0,1-2 0,-1 1 0,1-1 0,2 1 0,2 1 0,1-1 0,1 1 0,0 1 0,0 0 0,1-1 0,1-1 0,2 0 0,3 3 0,1 0 0,1 2 0,0-2 0,-1 2 0,2 1 0,0 1 0,0 1 0,2 1 0,-2 0 0,-1 0 0,2 3 0,-2 1 0,-1 2 0,-1 0 0,-1 3 0,0 1 0,-1-1 0,0 0 0,-4 3 0,1-1 0,-1 0 0,-1 0 0,-3 1 0,-2-3 0,-2 1 0,-2-1 0,-2 0 0,2-3 0,-1-1 0,-2-1 0,0 0 0,-1 0 0,0-2 0,0-1 0,0-4 0,-1-1 0,1-2 0,0-1 0,1 0 0,1-1 0,2-1 0,-1-1 0,4 2 0,-1-2 0,2 1 0,2 1 0,1-1 0,2 3 0,0-1 0,0 1 0,3-1 0,1 1 0,2-1 0,1 0 0,2 2 0,1 0 0,1 2 0,0 1 0,0 1 0,2-1 0,-1 1 0,-1 1 0,4 2 0,-3 1 0,0 1 0,0 4 0,-1-2 0,1 4 0,-1-2 0,-2 1 0,-2 0 0,-1 0 0,0 1 0,-1 0 0,-3 0 0,-2-2 0,0 1 0,-2-1 0,-3-1 0,-3 0 0,0-1 0,0 1 0,-2-1 0,1-1 0,-1-2 0,1 0 0,-2-1 0,2-2 0,-1 0 0,1 0 0,0 0 0,2-2 0,0-1 0,0 0 0,-1-2 0,4-2 0,0-1 0,0-1 0,2 1 0,0 1 0,1 1 0,1-1 0,1 1 0,1-1 0,3 1 0,0-1 0,4 1 0,1-2 0,0 1 0,1 1 0,1-2 0,-1 5 0,0 1 0,1-1 0,0 1 0,-2 2 0,-1 0 0,-2 2 0,2 1 0,-1 2 0,-1 3 0,-2-1 0,-4 2 0,1 1 0,-1-1 0,-1 1 0,-1 0 0,-1-1 0,-2-1 0,-2-1 0,-3 0 0,1-1 0,-1 1 0,-1-1 0,2-2 0,-2-2 0,0-1 0,0-1 0,2 0 0,-1-1 0,1-1 0,1-2 0,-3-4 0,4-1 0,0 1 0,1 1 0,4-2 0,-1 0 0,1 1 0,1 1 0,0 1 0,0-1 0,1 1 0,1-1 0,1 1 0,4-1 0,0 1 0,2 2 0,-2-1 0,3 2 0,-2 0 0,1 0 0,2 1 0,-2 2 0,-1 1 0,-1 1 0,1 2 0,1 2 0,-1 1 0,-1-1 0,-1 3 0,-1 0 0,-1 1 0,-1-1 0,-1 2 0,-2-2 0,-1 1 0,-1-1 0,-2 0 0,-2-2 0,-1 0 0,1 0 0,-1 1 0,-1-5 0,-2 2 0,0-1 0,1-2 0,-1 0 0,-1-2 0,0-2 0,0-2 0,2-3 0,1 1 0,1-1 0,0 1 0,1-1 0,0-1 0,2-1 0,-1-3 0,3 2 0,0 0 0,1 0 0,2 2 0,1-1 0,0 1 0,5 1 0,0 1 0,0-1 0,3 1 0,-2 1 0,3 2 0,0 0 0,-1 1 0,2 1 0,-2 1 0,1 0 0,0 0 0,-3 3 0,1 0 0,-2 2 0,-1 3 0,0 0 0,-1-1 0,-1 1 0,-1 0 0,-1 4 0,-3-2 0,0 0 0,-1-1 0,-6 0 0,1 0 0,-2-1 0,0-1 0,-3 0 0,2-1 0,-3 0 0,0-1 0,0-3 0,0-2 0,0 0 0,0 0 0,0 0 0,1-3 0,0-3 0,1-2 0,5-1 0,0 2 0,1-1 0,1-1 0,1 1 0,3 1 0,0 1 0,0-1 0,1-2 0,1 1 0,3 0 0,3 1 0,-1 0 0,3 1 0,-1-1 0,-1 1 0,4 1 0,-1 2 0,0 0 0,0 1 0,1 1 0,-3 1 0,1 1 0,-1 1 0,0 2 0,-3 3 0,1 2 0,-1 2 0,-2 0 0,-1 1 0,-1-1 0,0 0 0,0 1 0,-5 0 0,-1-2 0,-2-1 0,-1 2 0,-2-2 0,-2 1 0,-1-1 0,-1 0 0,0-3 0,0-2 0,0-2 0,-1-1 0,0-1 0,1-1 0,1-4 0,2 1 0,0-6 0,0 2 0,2-1 0,2-2 0,2 0 0,1 0 0,3 1 0,0 1 0,0-1 0,0 0 0,3 2 0,1-1 0,4 0 0,1-1 0,1 1 0,1 0 0,2 3 0,0 0 0,0 1 0,0 0 0,1 3 0,-1 1 0,0 0 0,-1 2 0,0 1 0,-2 2 0,-1 2 0,2 1 0,-2 2 0,-2 1 0,-2 0 0,0 2 0,-3-3 0,0 1 0,-2 2 0,0-2 0,0 0 0,-3 0 0,-4-2 0,1 1 0,-4 0 0,1-1 0,-2-1 0,1-1 0,-1-1 0,0-2 0,1 0 0,-2 0 0,4-3 0,0 0 0,0 0 0,2-3 0,-1-2 0,2-1 0,0 0 0,0-3 0,3 1 0,1 0 0,0 0 0,2 2 0,1-1 0,2-2 0,2-1 0,1 0 0,1 1 0,1 2 0,2 1 0,-3 1 0,1 0 0,0 0 0,-1 2 0,1 1 0,0-1 0,0 1 0,-1 1 0,-1 3 0,-1 2 0,1 2 0,-4 1 0,0 0 0,0 1 0,-1 1 0,0-1 0,-2-1 0,0 2 0,-1-2 0,0 2 0,-2-2 0,-1-3 0,0 1 0,-3-3 0,1 0 0,-1-2 0,1 0 0,-1 0 0,1-2 0,1-3 0,1 0 0,-1 1 0,2-2 0,1 2 0,1-2 0,1-1 0,0 3 0,0 0 0,0-1 0,0-1 0,3 1 0,1 1 0,2-1 0,1 2 0,-1 1 0,1 1 0,-1 1 0,1 0 0,-1 0 0,1 0 0,-3 0 0,0 1 0,-1 0 0,1 1 0,-3 4 0,2-2 0,-3 2 0,0 0 0,0-2 0,-3-2 0,-1-1 0,1-1 0,-2 0 0,0 0 0,-1 0 0,0 0 0,-1 0 0,1 0 0,1 0 0,1 0 0,2 0 0,-2-1 0,1-1 0,1 1 0,2-5 0,0 3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24T13:20:47.601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424 2842 9185,'0'4'0,"-3"-2"0,3-1 0,-4-1 0,2 0 0,1 0 0,-2 2 0,1 0 0,1 0 0,-3-2 0,2 0 0,-1 0 0,-4 0 0,1 0 0,1 0 0,1 0 0,-1 0 0,2 0 0,-2 0 0,0 0 0,0 0 0,-2 0 0,1 0 0,2-1 0,-1 0 0,0-1 0,0 0 0,0 2 0,1 0 0,-1 0 0,-1 0 0,0-1 0,0-1 0,-1 0 0,1-1 0,-1 2 0,1-1 0,-1-1 0,1 2 0,0-1 0,1-1 0,1 3 0,0 0 0,0-2 0,-1 1 0,0-1 0,0 1 0,0 1 0,1 0 0,-1 0 0,1 0 0,0 0 0,-1 0 0,2 0 0,-2 0 0,0 0 0,2 0 0,-1-1 0,-1-1 0,1 1 0,0-1 0,-1 2 0,1 0 0,0 0 0,0-1 0,-1-1 0,1 0 0,2-1 0,-2 1 0,2-1 0,-2-2 0,1 1 0,0 1 0,2-2 0,-1 0 0,0 0 0,-1 0 0,1-2 0,-2 1 0,3-1 0,-2 2 0,0 0 0,2 0 0,-2 1 0,0 1 0,3-3 0,-2 2 0,1-2 0,-1 2 0,0-1 0,0 0 0,-1 0 0,1-2 0,1 1 0,-2-1 0,1 1 0,0 0 0,-1 1 0,1 1 0,1-1 0,-2-1 0,1 0 0,1 0 0,-2-1 0,1 1 0,0-1 0,1 3 0,1 0 0,-2-1 0,1-1 0,-1 0 0,-1-1 0,1 1 0,0-1 0,2 1 0,0 0 0,0-1 0,-3 1 0,1-1 0,1 1 0,0-1 0,1 1 0,0 0 0,0-1 0,0 1 0,0-1 0,0 1 0,0 0 0,0-1 0,0 1 0,0-1 0,0 1 0,0 0 0,0-1 0,0 1 0,0-1 0,0 1 0,0-1 0,-1 1 0,0 0 0,-1-1 0,0 1 0,2-1 0,0 1 0,0 0 0,0-1 0,-2 1 0,-1-1 0,2 1 0,0-1 0,1-1 0,0-1 0,0 2 0,0-1 0,0-1 0,0-1 0,0 0 0,0 1 0,0 3 0,0-1 0,0 1 0,0-1 0,0 1 0,0-1 0,0 1 0,0 0 0,0-1 0,0 1 0,0-1 0,0 1 0,0 0 0,0-1 0,0 1 0,0-1 0,0-2 0,0-1 0,0 0 0,0 1 0,0 2 0,0 1 0,0 0 0,-2-1 0,0 0 0,1-1 0,0 0 0,1-1 0,0 3 0,0-1 0,0 1 0,0-1 0,0 1 0,0 0 0,0-1 0,0 1 0,0-1 0,0 1 0,0 0 0,0-1 0,0 1 0,0-1 0,0 1 0,0-1 0,0 1 0,0 0 0,0-1 0,0 1 0,0-1 0,0 1 0,0 0 0,2-1 0,0 1 0,0-1 0,-2 1 0,0-1 0,0 1 0,0 0 0,2-1 0,1 1 0,-2-1 0,0 1 0,-1 0 0,0-1 0,2 1 0,0-1 0,0 1 0,-2 0 0,0-1 0,2 1 0,0-1 0,0 1 0,-1-1 0,-1 1 0,0 0 0,0-1 0,0 1 0,0-1 0,0 1 0,0 0 0,0-1 0,0 1 0,0-1 0,0 1 0,2-1 0,-1 1 0,1 0 0,-1-1 0,-1 1 0,0-1 0,0 1 0,0 0 0,1-1 0,0 1 0,1-1 0,0 1 0,-2 0 0,0-1 0,0 1 0,0-1 0,0 1 0,0-1 0,0 1 0,0 0 0,0-1 0,0 1 0,1-1 0,1 1 0,-1 0 0,1-1 0,-1 1 0,-1-3 0,0 1 0,0 0 0,1 3 0,0 1 0,1-1 0,0-1 0,-2-1 0,0 1 0,0 0 0,0-1 0,0 1 0,0-1 0,0 1 0,0 0 0,0-1 0,0 1 0,0 1 0,0 1 0,0-1 0,2-1 0,0 0 0,0 0 0,-1-1 0,-1 1 0,0-1 0,0 1 0,0 0 0,0-1 0,0 1 0,0-1 0,0 1 0,0-1 0,0 1 0,0 0 0,0-2 0,2 1 0,0 1 0,-1 0 0,0 1 0,-1-2 0,0 1 0,0-1 0,0 1 0,0-1 0,0 1 0,1 0 0,0 1 0,1 1 0,0 0 0,-2-3 0,0 1 0,0 0 0,0-1 0,0 1 0,0-1 0,0 1 0,0 0 0,1 0 0,1 2 0,-1-2 0,1 2 0,-1-2 0,-1-1 0,0 1 0,0 0 0,0-1 0,0 1 0,0-1 0,0 1 0,0 0 0,0 1 0,0 1 0,0-1 0,-1 0 0,0 0 0,-1 1 0,-1-1 0,3-1 0,0 0 0,0-1 0,0 1 0,0-1 0,0 1 0,0 2 0,0-1 0,0 0 0,0 0 0,0-2 0,0 1 0,0 0 0,0 1 0,0 1 0,0-1 0,0-1 0,0 0 0,0-1 0,0 1 0,0 0 0,0-1 0,0 1 0,0-1 0,0 1 0,0 0 0,0 1 0,0 1 0,0-1 0,0-1 0,0 2 0,0 0 0,0-1 0,0-1 0,0 0 0,0-1 0,0 3 0,0 0 0,0-1 0,0-1 0,0 0 0,0-1 0,0 1 0,0-1 0,0 1 0,0 0 0,0-1 0,0 1 0,0-1 0,0 1 0,0-1 0,0 1 0,0 0 0,0-1 0,0 1 0,0-1 0,0 3 0,0 0 0,0-1 0,0 1 0,0 0 0,0-1 0,0-1 0,0 0 0,0-1 0,0 1 0,0 0 0,0-1 0,0 1 0,0-1 0,0 1 0,0 0 0,1-1 0,1 1 0,0-1 0,0 1 0,-2-1 0,0 1 0,1 0 0,0-1 0,1 1 0,0 2 0,-2-1 0,0 0 0,0 0 0,0-2 0,0 1 0,0-1 0,0 1 0,0 0 0,0-1 0,0 1 0,0-1 0,0 1 0,0-1 0,0 1 0,0 0 0,0-1 0,0 1 0,0-1 0,0 1 0,0 0 0,0-1 0,0 1 0,0-1 0,0 1 0,0-1 0,0 1 0,2 0 0,1-1 0,-2 1 0,0-1 0,-1 1 0,0 0 0,0-1 0,0 3 0,0 0 0,0-1 0,0-1 0,0 2 0,0-1 0,0 0 0,0 0 0,0-2 0,0 1 0,0-1 0,0 1 0,0 0 0,0-1 0,0 1 0,0-1 0,0 1 0,0 0 0,0-1 0,0 1 0,0-1 0,0 1 0,0-1 0,0 1 0,0 0 0,0-1 0,0 1 0,0-1 0,0 1 0,3 0 0,-3-1 0,3 1 0,-1 1 0,0 1 0,1 0 0,-1-2 0,0-1 0,0 3 0,-1 0 0,1-1 0,-1-1 0,3-1 0,-1 1 0,-1 0 0,0-1 0,0 1 0,2-1 0,-2 1 0,0 0 0,1 1 0,-1 1 0,-1-1 0,2 1 0,-1 0 0,0-1 0,-1 2 0,1-2 0,0 0 0,1 2 0,-1-2 0,-1 2 0,3-2 0,-1 1 0,-1 2 0,0-1 0,1 1 0,0 0 0,-1-1 0,3 1 0,-3 1 0,2-4 0,0 3 0,3-2 0,-3 3 0,0-2 0,1 3 0,1 0 0,-2 0 0,1 0 0,0 0 0,-2 0 0,1 0 0,1 0 0,1 0 0,-2 0 0,1 0 0,-1 0 0,2 0 0,-1 0 0,-1 0 0,0 0 0,3 0 0,-3 0 0,0 0 0,0 0 0,3 0 0,-3 2 0,0 0 0,1 0 0,1-2 0,-2 0 0,1 0 0,-3 1 0,2 0 0,1 1 0,-1 1 0,0-3 0,-2 2 0,2 0 0,0 1 0,1-2 0,-1 1 0,-3 0 0,5 1 0,-2-2 0,0 2 0,0-3 0,1 0 0,1 0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24T13:20:47.602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81 205 8885,'-5'-8'0,"0"1"0,3 0 0,-1 0 0,3-1 0,1 2 0,1 0 0,3 1 0,2 0 0,0-1 0,0 0 0,0 1 0,1 0 0,-1 1 0,0 0 0,1 1 0,-1 1 0,0 0 0,0 1 0,1-2 0,-1 2 0,-2 0 0,0 2 0,0 1 0,1 2 0,-1 3 0,-3 1 0,-1-1 0,-1 0 0,0 0 0,0 1 0,0-1 0,-1 0 0,-1 1 0,-3-1 0,-2 0 0,3-2 0,-1-1 0,-1-1 0,0-1 0,-2 1 0,1-1 0,0 0 0,0-1 0,-3-1 0,0-1 0,1-1 0,1-3 0,2-2 0,0 0 0,1-1 0,0-2 0,1 2 0,-1-1 0,2 0 0,2-1 0,0 2 0,1-3 0,0 2 0,0-1 0,3 0 0,2 3 0,1 1 0,2 1 0,-1-1 0,1 3 0,1 0 0,1-1 0,2 2 0,-3 2 0,0 0 0,-1 0 0,3 1 0,-1 1 0,-1 3 0,0 1 0,-6 2 0,1 0 0,-1 2 0,-1-2 0,-2 4 0,0-1 0,0 0 0,-3-2 0,-2 2 0,-1-2 0,-2 1 0,1 0 0,-1-4 0,-1 0 0,0-1 0,-4-4 0,3 3 0,-1-2 0,1 0 0,-2 0 0,1-4 0,1-3 0,-1-2 0,2-1 0,1-1 0,1-1 0,0-1 0,2-1 0,1-1 0,1 2 0,1 1 0,1-1 0,1 2 0,0-1 0,0 2 0,3 0 0,2 3 0,2 0 0,0-1 0,0 3 0,1 0 0,1 0 0,1 1 0,2-1 0,-2 3 0,-1 0 0,-1 0 0,-1 3 0,1 1 0,1 1 0,1 4 0,-1-1 0,-4 1 0,-1-1 0,0 2 0,0 2 0,-1-1 0,-2-1 0,0 1 0,-1-2 0,-1 0 0,-1-1 0,-3 2 0,-1-1 0,-2-3 0,-1-2 0,-1-1 0,-3 2 0,2-3 0,-1 0 0,0-1 0,3-2 0,-2-1 0,1-1 0,1-1 0,-1-2 0,3-3 0,0-1 0,2-1 0,0 1 0,2-1 0,-1 0 0,1 2 0,1-1 0,2 0 0,0 1 0,0 1 0,3 3 0,2 0 0,1 0 0,1 1 0,1-1 0,0 2 0,1-1 0,0 1 0,2 1 0,-2 2 0,1 0 0,2 0 0,-1 0 0,1 0 0,-2 3 0,-2 2 0,-1 1 0,0 1 0,0 2 0,-2 0 0,-2-1 0,-3 3 0,0-1 0,0-1 0,-1 1 0,-1-3 0,-4 0 0,-3 1 0,0-2 0,-2 0 0,0-2 0,-1-1 0,3 2 0,-1-3 0,0 0 0,1-1 0,-1-2 0,3-1 0,-1-3 0,1-2 0,1-2 0,0-2 0,2 0 0,1-2 0,0 2 0,3-1 0,0 1 0,0 0 0,0 2 0,1-1 0,1 2 0,0 1 0,5-1 0,-1 1 0,3 1 0,0 1 0,1-1 0,1 3 0,-1 0 0,1-1 0,1 2 0,-2 2 0,1 0 0,-1 0 0,0 3 0,-3 2 0,1 2 0,-1 0 0,-1 0 0,0 0 0,-2 1 0,-1 2 0,0-2 0,-3 3 0,0-2 0,0 1 0,-1 0 0,-1-2 0,-3 1 0,-2 0 0,-2 1 0,-2-3 0,0-2 0,-2 0 0,1-2 0,1 1 0,1-1 0,1-2 0,-2 0 0,2-1 0,0-1 0,1-1 0,-1-2 0,1-3 0,1-1 0,1-2 0,2 2 0,0-2 0,0 2 0,3 1 0,0 0 0,1-1 0,0 1 0,0 0 0,3-1 0,2 1 0,1 0 0,2 2 0,-1 1 0,0 1 0,1 1 0,1 1 0,1 1 0,-1 0 0,-1 0 0,2 1 0,-1 1 0,0 0 0,-2 4 0,-1 0 0,-2 2 0,-1 1 0,0 3 0,-3-2 0,0 0 0,0 0 0,0-2 0,-1 2 0,-1-2 0,-3-1 0,1 1 0,-2-2 0,-1 0 0,-2-1 0,-1-4 0,3 2 0,0-2 0,-1-1 0,2-1 0,0-1 0,1 0 0,3-4 0,-2 0 0,1-2 0,1-1 0,1-1 0,1 3 0,0-1 0,0 1 0,1 0 0,1 0 0,0-1 0,4 4 0,-1 2 0,-1 1 0,1 1 0,0 0 0,2 6 0,0 3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24T13:20:47.603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0 15 9377,'5'-2'0,"0"-2"-1,1 0 0,-2 3 1,1-2 0,-3 2 0,3 1 0,1 0 0,-2 0 0,1 0 0,0 0 0,2 0 0,0 0 0,0 0 0,0 0 0,1 0 0,-1 0 0,0 0 0,1 0 0,-1 0 0,0 0 0,0 0 0,1 0 0,-1 0 0,0 0 0,0 0 0,1 0 0,-1 0 0,0 0 0,1 0 0,1 0-1,1 0 1,0 0-1,-3 0-1,0 0 1,0 0 0,1 0 0,-1 0-1,0 0 1,1 0-1,-1 0 1,0 0-2,0 0 1,1 3 0,-1-1-1,0 0 1,1 0 0,-1-1 0,0 2 0,0 1 1,1 0-1,-1 0 1,0 1 0,0 2-1,-3 0 1,2-2 0,-3 0-1,1 0 0,-1 2 0,2-2 0,-3 0 0,1 0-2,0 2 1,-2-2 0,1-1 0,0 2-3,0 1 1,-1 0 0,1 0-1,-1 0 1,0 1 0,0-1 0,2 0 0,-1 0 0,-2 1 1,0-1 0,1 0 1,1 1-1,0-1 1,0 0 0,-1-2 0,-1 0 0,0 0-1,3 2 1,-2-2 0,1 0 0,-1 0 0,0 2 0,0 0 0,2 0 0,-1 1 0,-2-1 1,0 0 0,3 0 0,-1 1 0,0-1 1,-2 0-1,0 0 1,0 1 1,3-1 0,-1 0 0,0 1 0,-1-1 0,-1 0 0,0 0 0,0 1 0,0-1 0,0 0 0,0 0 0,0 1 0,0-1 0,0 0 0,0 1 0,0-1 0,0 0 0,0 0 0,0 1-1,0-1 0,0 0 0,0 0 0,1 0-2,1-2 1,-1 1-1,1-1 0,-1 2 1,0-1-1,0 0 1,2-1-1,-2 0 0,1 2 0,0 0 1,0 0-2,0 1 0,-1-1 0,-1 0 1,3 0 1,-2 1-1,2-1 1,-1 0-2,1 0 1,0 0-1,-2-1-1,2-2 1,3 1 1,-2 3 0,3-4 0,0-1 1,0 0 0,1-2 0,-1 1 0,0-1 0,1-1 0,-1 0 0,0 0 0,0 0 0,1 0 0,-1 0 0,0 0 0,0 0-1,1 0 1,0 0 0,1 0 0,0 0 0,1 0 0,-3 0 1,1 0-1,-1 0 0,0 0 1,0 0-1,1 0 0,-1 0 1,0 0 0,1-1 0,-1 0 0,0-2 0,0 1 0,1 2 0,2 0 1,-2 0 0,3 0 0,-2 0 0,1 0 0,0 0 0,-3 0 0,0 0-1,1 0 1,-1 0 0,0 0 0,0 0-1,1 0 1,-1 0 0,1 0 0,1 0-1,1 0 1,-1 0-1,-1 0 1,1 0-1,1 0 1,0 0-1,-2 0 0,2 0 1,0 0 0,2 0 0,-1 0-1,-1 0 1,-2 0-1,3 0 1,-2 0-1,1 0 1,2 0-1,-1 0 1,-1 0-1,1 0 1,-2 0 0,0 1-1,-1 0 1,2 2 0,2-1 0,-2-2 0,-1 0 0,-1 0 0,-1 0 0,0 0 0,1 0 0,-1 0 0,0 0 0,1 0 0,-1 1 0,0 1 0,4-1 0,1 2 0,1-3 0,-1 0 0,-2 0 0,-2 0 0,-1 0 0,1 0 0,1 0 0,1 0 0,-1 0 0,-1 0 0,-1 0 0,0 0 0,0 3 0,1-1 0,-1 0 0,0-1 0,4-1 0,0 0 0,0 3 0,0-2 0,-4 1 0,0-1 0,1-1 0,0 0 0,1 0 0,0 0 0,0 0 0,-1 2 0,0 1 0,1-2 0,1 0 0,0-1 0,-2 0 0,1 0 0,0 0 0,1 0 0,-3 0 0,1 0 0,2 0 0,-2 0 0,3 0 0,-2 0 0,1 0 0,1 0 0,-3 0 0,2 0 0,-1 0 0,2 0 0,-1 0 0,1 0 0,-1 0 0,2 0 0,-2 0 0,-1 0 0,-1 0 0,2 0 0,0 0 0,1 0 0,-1 0 0,1 0 0,-3 0 0,2 0 0,-1 0 0,2 0 0,-1 0 0,1 0 0,-1 0 0,1 0 0,-3 0 0,2 0 0,-1 0 0,2 0 0,-1 0 0,1 0 0,-1 0 0,1 0 0,-3 0 0,2 0 0,-1 0 0,2 0 0,-1 0 0,1 0 0,1-2 0,1-1 0,-2 2 0,-1 0 0,0 1 0,-2 0 0,1 0 0,1 0 0,2 0 0,-2 0 0,-1 0 0,2 0 0,-3 0 0,2 0 0,0 0 0,0 0 0,2-1 0,-2-1 0,1 0 0,-1 0 0,1 2 0,-2 0 0,1 0 0,-2 0 0,3 0 0,-1 0 0,1 0 0,-1 0 0,0 0 0,-2 0 0,1 0 0,1 0 0,2 0 0,-2 0 0,-1 0 0,-1 0 0,1 0 0,1 0 0,0 0 0,0 0 0,-2 0 0,3 0 0,-2 0 0,1 0 0,2 0 0,-1 0 0,-1 0 0,1 0 0,-1 0 0,-2 0 0,0 0 0,2 0 0,2 0 0,-2 0 0,-1 0 0,-1 0 0,2 0 0,0 0 0,1 0 0,-1 0 0,2 0 0,-2 0 0,0 0 0,0 0 0,1 0 0,1 0 0,-2 0 0,-2 0 0,1 0 0,2 0 0,-1 0 0,1 0 0,1 0 0,-2 0 0,-1-1 0,2-2 0,-3 3 0,2-3 0,0 2 0,0 1 0,2 0 0,-2 0 0,1 0 0,-1 0 0,0 0 0,-2 0 0,2 0 0,2 0 0,-1 0 0,1 0 0,-2 0 0,-1 0 0,2 0 0,2 0 0,-1 0 0,1 0 0,0 0 0,-3 0 0,1 0 0,2 0 0,-1 0 0,0 0 0,0 0 0,-1 0 0,2 0 0,-2 0 0,2 0 0,-1 0 0,3 0 0,-4 0 0,1 0 0,1 0 0,3 0 0,-4 0 0,1 0 0,-1 0 0,2 0 0,-2 0 0,1 0 0,2 0 0,-1 0 0,0 0 0,-1-2 0,3-1 0,-1 1 0,-1 2 0,-1 0 0,0 0 0,2 0 0,-2 0 0,1 0 0,1 0 0,1 0 0,-4 0 0,2 0 0,1 0 0,-1-1 0,1 0 0,-2-2 0,-1 2 0,4 0 0,-2 1 0,-1 0-1,1 0 1,1 0 0,-2 0 0,0 0-1,2 0 1,-1 0 0,-2 0 0,0 0-1,-2 0 1,5 0 0,-2 0 0,0 0-1,0 0 1,0 0-1,0 0 1,-1 0-1,1 0 1,0 0 0,0 0 0,-1 0-1,1 0 1,1 0 0,1 0 0,-2 0-1,-1 0 1,1 0 0,-1 0 0,0 0 0,1 0 0,1 0 0,-3 0 0,0 0-1,2 0 1,0 0 0,0 0 0,-2 0-1,0 0 1,2 0 0,-1 0 0,1 0-1,-1 0 1,2 0 0,-2 0 0,1 0-1,-1 0 1,1 0 0,-1 0 0,0 0-1,0 0 1,-1 0 0,2 0 0,-1 0 0,1 0 0,-1 0 0,0 0 0,0 0 0,-1 0 0,2 0 0,-2 0 0,0 0 0,2 0 0,0 0 0,0 0 0,-2 0-1,0 0 1,1 0 0,-2 0 0,1 0 0,-1 0 0,3 0 0,-2 0 0,2 0-1,-1 0 1,-3 0 0,1 0 0,0 0-1,-1 0 1,4 0 0,-3 0 0,1 0 0,2 0 0,0 0 0,-1 0-1,-2 0 1,1 0 0,-1 0 0,1 0-1,-1 0 1,1-3 0,-2 1 0,3 0 0,-1 2 0,-1 0 0,-1 0 0,-1 0 0,2 0 0,2 0 0,-2-1 0,0-1 0,0 0 0,-2-1 0,3 3 0,-2 0-1,1 0 1,1 0 0,-2 0 0,0 0 0,0 0 0,2 0 0,-1-1 0,1 0-1,-1-2 1,0 1 0,-2 2 0,1 0-1,0 0 1,4-1 0,-4 0 0,0-2-1,-1 2 1,2 0 0,0 1 0,1 0 0,0 0 0,-2 0 0,-1 0 0,1 0 0,1 0 0,0 0 0,-1 0 0,1-1 0,-1-2 0,1 3 0,0-3 0,0 2 0,0 1 0,-2 0 0,3 0 0,-1 0 0,-1 0 0,2 0 0,-2 0 0,0 0 0,0-3 0,3 2 0,-1-1 0,0 1 0,0 1 0,-3 0 0,1 0 0,2 0 0,1 0 0,-2 0 0,-2 0 0,-1 0 0,0 0 0,1 0 0,2 0 0,-2 0 0,2 0 0,-2 0-1,-1 0 1,3 0 0,0 0 0,-1 0-1,2 0 1,-3-2 0,3-1 0,-2 2 0,1 0 0,0 1 0,-2 0 0,1 0 0,0 0 0,1 0 0,-2 0 0,1 0 0,1 0 0,2 0 0,-3 0 0,0 0 0,-1 0 0,2-3 0,1 1 0,-1 0 0,1 2 0,-2 0 0,-1 0 0,1 0 0,1 0 0,0 0 0,-3 0 0,0 0 0,1 0 0,0 0 0,1 0 0,0 0 0,0 0 0,-1 0 0,-1 0 0,1 0-1,-1 0 1,0 0 0,1 0 0,2 0 0,1 0 0,1 0 0,-3 0-1,-1 0 1,0 0 0,0 0 0,0-1 0,-1-2 0,4 3 0,-3-3 0,0 2 0,0 1 0,-1 0 0,0 0 0,1 0 0,-1 0 0,0 0 0,1 0 0,-1 0 0,0 0 0,0 0 0,1 0 0,-1 0 0,0 0 0,0 0 0,1 0 0,-1 0 0,0 0 0,1 0 0,-1-2 0,0-1 0,0 2 0,1 0 0,-1 1 0,0 0 0,0 0 0,1 0 0,-1 0 0,0 0 0,1 0 0,-1 0 0,0 0 0,0 0 0,1-2 0,-1-1 0,0 2 0,0 0 0,1 1 0,-1 0 0,0 0 0,1-3 0,-1 1 0,0 0 0,0 2 0,1 0 0,-1 0 0,0 0 0,0-3 0,1 1-1,-1 0 1,0 1 0,1 1 0,-1 0 0,0 0 0,0 0 0,1 0 0,-1 0 0,0 0 0,1 0 0,-1 0 0,0 0 0,0 0 0,1 0 0,-1 0 0,0 0 0,0 0 0,1 0 0,-1 0 0,-2 0 0,0 0 0,0 0 0,2 0 0,0 0 0,0 0 0,1 0 0,-1 0 0,-2 0 0,0 0 0,0 0 0,-1 0 0,1 0 0,1 0 0,0 0-1,2 0 1,-1 0 0,0 0 0,0 0 0,-2 0 0,0 0 0,1 0 0,0 0 0,1 0 0,1 0 0,-1 0-1,0 0 1,1-2 0,-1-1 0,0 2 0,-2 0 0,0 1 0,0 0 0,-1 0 0,1 0 0,1 0 0,0 0 0,2 0 0,-1 0 0,0 0 0,1 0 0,-1 0 0,0 0 0,0 0 0,1-2 0,-1-1 0,0 1 0,-2 2 0,0 0-1,1 0 1,-2 0 0,0 0-1,2 0 1,-2-3-1,1 1 0,1 0 1,-2 1-1,1 1 0,-1 0 0,4 0 1,-4 0-1,1 0 0,-2 0 0,2 0 1,-1 0 0,4 0 0,-3 0-1,-1 0 1,1 0-1,3 0 1,-4 0-1,1 0 1,-2 0 0,2 0-1,-1 0 1,1 0 0,0 0 0,-3 0 0,0-3 0,-1 2 0,-1-2 0,0 3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24T13:20:47.604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44 143 9044,'0'-7'0,"0"0"0,0 0 0,0-1 0,0 4 0,0-1 0,0-1 0,-3 0 0,1-2 0,0 1 0,1 1 0,-1 0 0,0 1 0,-2 0 0,2-2 0,1 2 0,-1 0 0,1 4 0,1-2 0,0 6 0,0 1 0,0 3 0,0 0 0,0 0 0,0 2 0,-1-1 0,-1 2 0,0-1 0,0 0 0,2 0 0,0 1 0,0-2 0,0 1 0,0 0 0,0 1 0,0-1 0,0-1 0,0-1 0,0 0 0,0 1 0,0-1 0,0 0 0,0 1 0,0-4 0,0 1 0,0-3 0,0-7 0,0-5 0,0-4 0,0 2 0,0-2 0,0-1 0,0 1 0,0-1 0,0 1 0,0-1 0,0 1 0,0 2 0,0 3 0,0 0 0,0 2 0,0 0 0,0 0 0,0 3 0,0 1 0,0 6 0,0 1 0,0 3 0,-1 3 0,-1 0 0,0 1 0,0 2 0,1 4 0,1 0 0,0-1 0,0 2 0,0-2 0,-1 1 0,0-2 0,-2 0 0,1-1 0,2 1 0,0-2 0,0-1 0,0-1 0,1-4 0,1 1 0,-1-4 0,2-4 0,-3-6 0,0-2 0,0-2 0,0-3 0,0 0 0,0-2 0,0-2 0,0-2 0,0 2 0,0 0 0,0 2 0,0-2 0,0 0 0,0 2 0,0 2 0,-2 0 0,-1 3 0,2 1 0,0 1 0,1 1 0,0 0 0,0-1 0,0 4 0,0 2 0,1 4 0,1 0 0,0 1 0,3-1 0,0 1 0,-1 1 0,2-1 0,0 1 0,2 0 0,1 0 0,2 0 0,-2 1 0,1-1 0,2 0 0,0 0 0,2 0 0,-1-1 0,-1 0 0,-1 2 0,1-3 0,-1 1 0,-1 0 0,-3-1 0,1 2 0,-2-1 0,0-1 0,-2 2 0,1 0 0,-4 3 0,2 0 0,-3 0 0,0 0 0,-3-2 0,2 0 0,-4-1 0,0 0 0,1 1 0,-3 1 0,3 0 0,-3-1 0,0 0 0,0 2 0,1 0 0,-1 0 0,1 1 0,-4-2 0,2 0 0,1-2 0,0 1 0,-1 0 0,1 0 0,0 1 0,0-2 0,-1 1 0,1-1 0,0 0 0,-1 2 0,2-3 0,1 1 0,-1-2 0,4 4 0,-3-4 0,4 1 0,1-3 0,4 0 0,0 0 0,1-1 0,-2-2 0,2-1 0,-2-2 0,0 0 0,0 1 0,2 0 0,-2-3 0,-1-1 0,1 0 0,-2-1 0,1 2 0,-1-1 0,-1-1 0,0-3 0,0 2 0,0-1 0,0 0 0,0 1 0,-1-2 0,0 1 0,-2 2 0,-2-2 0,1 2 0,-1 2 0,0 2 0,3 0 0,-3 2 0,-1 0 0,3 0 0,0 5 0,3 2 0,0 1 0,0 3 0,0 0 0,0 1 0,2-1 0,1 0 0,1 0 0,-1 1 0,2-1 0,-2 0 0,0 0 0,0 1 0,0-3 0,-2-1 0,1 2 0,-1 1 0,1 0 0,-1 0 0,-1 0 0,0 1 0,0-1 0,-1 0 0,0 1 0,-2-1 0,-2-2 0,2-1 0,-1-1 0,2-1 0,-1-2 0,3-3 0,0-3 0,0-4 0,0 0 0,0 0 0,0-2 0,0-1 0,0 0 0,0 1 0,0 0 0,0 0 0,0 2 0,0 2 0,-2 1 0,-1 0 0,2 0 0,-1 3 0,0 1 0,0 3 0,-2 3 0,1 1 0,1 3 0,1 1 0,-1 2 0,0 1 0,0 0 0,0 3 0,1-3 0,-2 1 0,2 1 0,0-5 0,0 3 0,-1-1 0,0-1 0,0 1 0,2-3 0,0 1 0,0-1 0,0-4 0,0-3 0,0-4 0,0-2 0,2-2 0,1-2 0,1-2 0,0-1 0,2-1 0,-2 1 0,-1 0 0,3-1 0,-2 4 0,1 1 0,0 1 0,-3 1 0,2-1 0,-1 1 0,1 3 0,-2 2 0,-1 2 0,1 2 0,-1 0 0,-1 3 0,0 0 0,0 2 0,-2 2 0,-2 1 0,1-1 0,0-1 0,-2-1 0,3 1 0,-1-1 0,0 0 0,1 0 0,-3 1 0,4-1 0,-2 0 0,3-3 0,0 0 0,3-5 0,2-2 0,1-2 0,1-1 0,-1-1 0,0 2 0,-1 0 0,4 0 0,-5-1 0,3 0 0,0 1 0,0 0 0,1-2 0,-1 1 0,0 1 0,-3 1 0,-1 4 0,-6 0 0,-1 0 0,-2 1 0,0 1 0,1 0 0,0 3 0,-1-2 0,0 1 0,1-1 0,1 3 0,-4-2 0,2 0 0,0 0 0,1 0 0,4 1 0,-2 0 0,6-2 0,2 0 0,1-2 0,1-1 0,1 0 0,1 0 0,1 0 0,0 0 0,-4-1 0,0-1 0,-1 0 0,-1-1 0,4 0 0,-1 2 0,-3-3 0,-2 2 0,-1 0 0,-1-3 0,-1 4 0,-1-2 0,-2 3 0,-3 0 0,-1 0 0,1 0 0,0 0 0,0 0 0,2 0 0,0 0 0,3 0 0,0 0 0,4 0 0,0-3 0,3 1 0,0 0 0,2-1 0,0 0 0,0 2 0,-2 0 0,-1 0 0,0-1 0,-1 1 0,-1-1 0,-1 1 0,1 1 0,-3-1 0,-2-1 0,-2 1 0,0-3 0,-2 1 0,0-2 0,-1 1 0,-1 0 0,0-1 0,0 1 0,-2-3 0,1 2 0,2-2 0,-1-3 0,1 2 0,-1-1 0,1 0 0,-1 2 0,2-2 0,2 0 0,0 1 0,2 1 0,0-3 0,2 2 0,1 4 0,1 3 0,2 4 0,1-1 0,0 2 0,2-1 0,-2 2 0,1 0 0,0 1 0,0 0 0,2-1 0,0 0 0,0 1 0,1 0 0,-1 1 0,0 1 0,1-1 0,-1 0 0,0-2 0,0 0 0,1 1 0,-3-2 0,-1 0 0,1 0 0,-1 0 0,0-3 0,-1 2 0,-3-2 0,0-1 0,-4-1 0,-2-2 0,1-1 0,-1 0 0,1-1 0,-2-1 0,0 0 0,0-2 0,0 1 0,-1 0 0,1-1 0,0 1 0,0 0 0,2 0 0,0-1 0,1 4 0,-2 0 0,2-1 0,1 1 0,-2 2 0,3-3 0,-1 4 0,9 2 0,1 5 0,1-1 0,3 1 0,-1 1 0,1 0 0,2-2 0,0 1 0,0-1 0,-1 1 0,-2 2 0,3-2 0,-2 0 0,1-1 0,1 0 0,-5 1 0,2 0 0,-2-1 0,-1-1 0,0 1 0,-1-1 0,-2 0 0,-2-1 0,0-1 0,-1 2 0,-2 1 0,-1 0 0,0-3 0,-2 1 0,0-1 0,0 1 0,2-1 0,-3-1 0,-1 1 0,0 2 0,-1 3 0,-1-2 0,1 0 0,0 0 0,-1 2 0,-1-2 0,-1 0 0,0 0 0,2 2 0,0 1 0,-2-1 0,-2 2 0,1 1 0,1-1 0,-1-1 0,1-1 0,3 1 0,0-1 0,0 0 0,-1 1 0,1-1 0,3 0 0,2-3 0,4-2 0,3-4 0,1 0 0,-1-2 0,0-2 0,1 0 0,3-2 0,0 1 0,0 0 0,1-1 0,-2 1 0,-2 1 0,1 1 0,-1-2 0,2 3 0,-1-3 0,0 0 0,0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24T13:20:47.570"/>
    </inkml:context>
    <inkml:brush xml:id="br0">
      <inkml:brushProperty name="width" value="0.08571" units="cm"/>
      <inkml:brushProperty name="height" value="0.08571" units="cm"/>
      <inkml:brushProperty name="color" value="#F6630D"/>
    </inkml:brush>
  </inkml:definitions>
  <inkml:trace contextRef="#ctx0" brushRef="#br0">33 52 8936,'-5'1'0,"1"1"0,2 0 0,-2 2 0,2 1 0,0-2 0,2 2 0,0 0 0,0 0 0,0 2 0,0-1 0,0 1 0,2-1 0,0 0 0,2-1 0,1-1 0,1 1 0,0-1 0,1-1 0,2 0 0,0 1 0,2-2 0,-3 0 0,1-2 0,-2-2 0,-1-1 0,-1 0 0,0-1 0,0-3 0,-1 1 0,-1-1 0,1-1 0,-2-1 0,0 1 0,-2 1 0,0 1 0,0 0 0,0-1 0,-2 1 0,0-1 0,-2 1 0,-1 0 0,-1 2 0,0-1 0,-1 3 0,1 0 0,-1 2 0,0 0 0,-1 0 0,-1 0 0,-2 2 0,2 3 0,2-2 0,1 2 0,-1 0 0,2 0 0,0 2 0,1-1 0,1 1 0,-1-1 0,2 0 0,0 1 0,2-1 0,0 3 0,0-1 0,0 0 0,3-1 0,0-1 0,4-1 0,-1-1 0,0 1 0,3-2 0,-1-1 0,1-1 0,0-1 0,-2 0 0,3 0 0,-2-1 0,1-1 0,-1 1 0,-1-4 0,-1 0 0,1 0 0,-3-4 0,-1 1 0,1 0 0,0 1 0,-3-2 0,1 0 0,-1 0 0,-1-1 0,0 2 0,-1 1 0,-1 0 0,-2-1 0,-3 0 0,0 0 0,1 1 0,-4 3 0,5 0 0,0 1 0,0 2 0,-1 0 0,0 1 0,-1 0 0,1 0 0,-1 1 0,1 1 0,0 2 0,-1 2 0,1 0 1,1 1 0,1-1 0,2 0 0,-2 1 1,2-1-2,0 1 1,-1-1 0,1 1 0,1-1-1,0 0 0,1 1 0,1-1 1,0 1-1,1-1 0,3 0 0,0 0 0,0-1 0,2-1 0,1-2 0,1 1 0,-1-1 0,-1 0 0,1 0 0,1-2 0,-1-1 0,-1-1 0,-1 1 0,1-3 0,-1-1 0,1-1 0,-1-1 0,0 1 0,-1 0 0,-1-1 0,-3-1 0,1-1 0,-1 1 0,-1 1 0,0 1 0,0-1 0,-1 1 0,-1-1 0,0 1 0,-4 0 0,-1-1 0,0 2 0,-3 0 0,1 2 0,2 1 0,0 1 0,1-1 0,0 1 0,-1 1 0,1 1 0,-1 0 0,1 2 0,0 1 0,-1 0 0,1 2 0,0 1 0,2-1 0,-1 0 0,2 1 0,0 0 0,0 2 0,-1-2 0,2 1 0,0-1 0,2 0 0,0 1 0,0 1 0,3-1 0,0-1 0,4-1 0,-1-1 0,0-1 0,1-3 0,0 1 0,1-1 0,0-1 0,1 0 0,-3 0 0,1-1 0,-1-1 0,0-1 0,1-3 0,-1 0 0,1 0 0,-3 1 0,0-4 0,1 2 0,-2 1 0,1-1 0,-3 0 0,1-1 0,0 0 0,-2-1 0,0 3 0,0-1 0,0 1 0,-2 2 0,-1-1 0,0 1 0,-2 1 0,1-2 0,0 3 0,-1 0 0,-1 1 0,0 1 0,-1 0 0,2 1 0,0 1 0,1 0 0,1 2 0,-2 0 0,2 3 0,-1-1 0,-1 0 0,4 1 0,-2-1 0,1 1 0,0-1 0,-1 1 0,1-1 0,0 0 0,1 1 0,0-1 0,2 1 0,1-1 0,-1 0 0,3-1 0,0-2 0,-1 0 0,1-1 0,3-2 0,-1 0 0,1 0 0,-1 0 0,0-3 0,1 1 0,-1-3 0,-2 0 0,-2 0 0,2 0 0,-1-2 0,1 1 0,-1-1 0,-3 1 0,0 0 0,0-1 0,-1 1 0,-1 2 0,-1-2 0,-2 3 0,1-1 0,-1 1 0,-1 1 0,-1 0 0,1 0 0,0 2 0,0 1 0,1 0 0,1 2 0,2 1 0,-3-2 0,3 2 0,1 1 0,0 1 0,1 0 0,0 1 0,0-1 0,0 0 0,0 1 0,1-2 0,1 0 0,2 0 0,2-2 0,0 2 0,1-3 0,-1-2 0,0 0 0,0 0 0,-1-2 0,-1-1 0,-1 0 0,1-1 0,-1-3 0,0 1 0,-1-1 0,0 1 0,-1 0 0,-1 1 0,0 1 0,0-1 0,-3 0 0,-2 1 0,0 0 0,-2 3 0,1-1 0,-1 0 0,1 4 0,0 0 0,1 2 0,2-1 0,-1 0 0,1 0 0,1 2 0,-2-1 0,1 2 0,1 0 0,2 0 0,0 1 0,0-1 0,0 1 0,1-2 0,1 0 0,2-3 0,2-2 0,0 0 0,1 0 0,-1 0 0,-2 0 0,1 0 0,0-2 0,0-2 0,0-2 0,-2 1 0,0 1 0,1 0 0,-2-3 0,0 1 0,-1 0 0,-1 1 0,0 1 0,-1 0 0,-1 0 0,0-2 0,-2 3 0,-1-1 0,-1-1 0,0 3 0,-1 1 0,1 0 0,0 2 0,-1 1 0,3-1 0,0 4 0,1 0 0,-1 0 0,3 2 0,-1-1 0,1 1 0,1-1 0,0 0 0,0 1 0,0-1 0,1 0 0,1-2 0,-1 1 0,4-3 0,0 0 0,-2-2 0,1 0 0,1 0 0,1-2 0,-2 0 0,-2-2 0,-2-1 0,0 1 0,0 0 0,0 0 0,0-2 0,-2 2 0,1-2 0,-2 5 0,3-1 0,0 2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24T13:20:47.60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24575,'0'0'0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24T13:20:47.606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13 109 9463,'0'-4'-36,"0"0"1,1 2 0,0-1 2,1 0 28,0 0 1,-1-3 0,0 1 3,2 1 1,-1 3 0,-2-2 0,0 8 0,0 1 0,0 2 0,0 1 0,0 1 0,0 3 0,0 0 0,0 0 0,-2-1 0,-1 1 0,1 0 0,-1 0 0,3-1 0,-2-1 0,1-1 0,1 0 0,-1-2 0,0-1 0,-1-1 0,-1-2 0,4-4 0,1-5 0,0-2 0,-1-2 0,2-2 0,0 0 0,0-1 0,0-1 0,-1 1 0,-2 0 0,0 2 0,0-2 0,2 2 0,0 0 0,-1-1 0,0 1 0,-1 0 0,0 2 0,0 0 0,0 0 0,0 1 0,0 0 0,0 1 0,0-1 0,0 3 0,0 0 0,-1 0 0,0 1 0,-1 3 0,0 3 0,2 4 0,-1 1 0,-1 0 0,1 4 0,-2-2 0,1 2 0,0 1 0,0 0 0,2 0 0,-1 0 0,-1-1 0,1 1 0,-1-2 0,1-1 0,1-1 0,-2 2 0,0-2 0,1 1 0,0-2 0,1 1 0,0-6 0,0-3 0,2-3 0,0-4 0,0-1 0,1 0 0,-2-4 0,2 2 0,-1-2 0,0-1 0,1-2 0,-2 1 0,2 1 0,-2 1 0,0-3 0,-1 2 0,0 0 0,0 2 0,0-1 0,0 4 0,0 0 0,0 1 0,0 0 0,0 1 0,0-1 0,-2 1 0,-1 0 0,1 2 0,2 2 0,0 4 0,0 2 0,1 0 0,0 0 0,2 1 0,1 1 0,-2 0 0,2 1 0,1-1 0,-2 0 0,3 1 0,-2-1 0,2 1 0,0-1 0,1 1 0,-1-1 0,0 0 0,1 1 0,-1-1 0,1 1 0,-1-1 0,0 0 0,1 0 0,-1-1 0,0-1 0,-2 1 0,2 0 0,-2 0 0,2 0 0,0-2 0,1 1 0,-4 2 0,0-4 0,-3 2 0,0-3 0,0 2 0,-3-3 0,2 2 0,-3 0 0,0 1 0,-1-1 0,1 1 0,-1 0 0,0-1 0,0 2 0,1-1 0,-1 1 0,-1-1 0,-1 2 0,-1 0 0,-1 0 0,1 0 0,1 2 0,-1-1 0,-1-2 0,1 2 0,1-3 0,1 1 0,0 1 0,-1-3 0,1 2 0,2-2 0,1 0 0,4-4 0,1 0 0,2-3 0,2 1 0,1-2 0,-2 0 0,0-1 0,-1 1 0,1-1 0,1 1 0,0 0 0,-1-1 0,-1 1 0,0-1 0,1 2 0,-2 0 0,0 0 0,1 1 0,-1-2 0,-2-1 0,0 1 0,-1-1 0,0 1 0,-1 0 0,-1 2 0,-2 2 0,-2 4 0,-1 2 0,1 2 0,0 0 0,-1 1 0,1-1 0,-1 1 0,1-1 0,0 1 0,-1-1 0,1 0 0,1 1 0,1-1 0,-1 1 0,2-2 0,-1 0 0,1 0 0,1-5 0,2 0 0,4-3 0,1-5 0,0-1 0,0 1 0,2 1 0,-2-1 0,0-1 0,0 1 0,-1 1 0,0 1 0,0-1 0,-1 2 0,0 0 0,0 1 0,0 0 0,-1 0 0,-1 1 0,2 6 0,-4 1 0,-1 2 0,0 0 0,0 3 0,2-1 0,-1 0 0,-1-1 0,2 0 0,-3-1 0,3 0 0,0-1 0,0-1 0,0 1 0,0-2 0,3-1 0,-2-1 0,3-2 0,-1-1 0,1 0 0,-2-3 0,1 1 0,0-2 0,-1 0 0,1 0 0,-1-2 0,-1 0 0,0-1 0,-1-2 0,0 2 0,-1 3 0,0 1 0,-1 1 0,-3 2 0,0 0 0,0 1 0,0 1 0,2 1 0,0 1 0,1 3 0,0-2 0,-1 1 0,2 1 0,0 1 0,1-2 0,0 1 0,0 0 0,0-2 0,0 1 0,1-2 0,1 0 0,0-1 0,2-1 0,0 0 0,3 0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24T13:20:47.607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58 97 9177,'0'3'0,"0"3"0,0-5 0,-1 3 0,0-1 0,-1 1 0,0 1 0,1 1 0,1 0 0,0 1 0,0-1 0,1 0 0,1 1 0,0-3 0,2 0 0,1-2 0,1 0 0,-2-1 0,0-1 0,1 0 0,1 0 0,0 0 0,1-1 0,-1-1-1,1-2 0,1-2 1,1-1-1,-2-1-2,-2-1 0,0 0 0,-2 1 1,0-1 0,-1-1 1,3 1-1,-3-1 1,-1 1 0,0 1 1,-2-1 0,-1 1 0,-2 2 0,1 1 0,-5 1 0,2 0 0,-1 2 0,-1 1 0,0 1 0,-1 1 0,1 1 0,-1 2 0,1 2 0,0 0 0,1 1 0,0-1 0,1 3 0,0-1 0,1 1 0,1 0 0,2 0 0,0 2 0,2-2 0,0 1 0,0-1 0,0 2 0,2-3 0,0-1 0,5 1 0,-1-1 0,2-1 0,-1 0 0,1-1 0,1-1 0,-1-2 0,-1-1 0,1-1 0,2 0 0,-2-1 0,-1-1 0,3-2 0,-3-2 0,0-1 0,0 1 0,1-3 0,-1 1 0,-2-1 0,-2 0 0,0 1 0,-1-2 0,0 0 0,-1 0 0,-2 3 0,-3-3 0,-1 1 0,-2-2 0,-1 2 0,0 0 0,-1 2 0,-1 1 0,-1 0 0,-2 1 0,1 2 0,1 0 0,0 1 0,2 2 0,-1 0 0,1 3 0,0-2 0,3 3 0,0 1 0,-1 1 0,1 2 0,0 2 0,2-1 0,2 0 0,-1 2 0,1-2 0,0 1 0,2 2 0,0-1 0,0 0 0,2-1 0,3 0 0,0 1 0,2-1 0,-1 0 0,1-1 0,2-3 0,2-1 0,1-1 0,1-2 0,-1 1 0,-1-3 0,0 0 0,0 0 0,1-3 0,0-2 0,-1-1 0,-2-3 0,0 2 0,-1-3 0,0 0 0,-1 0 0,-1-1 0,-1-2 0,-1 0 0,-2 0 0,1 1 0,-4-1 0,-1 0 0,-2 0 0,-3 1 0,-1 1 0,-2 3 0,0 1 0,-3 1 0,2 1 0,-2 1 0,0 2 0,-1-1 0,3 3 0,0 1 0,0 1 0,0 1 0,2 3 0,-1 0 0,1 1 0,1 1 0,1 0 0,1 1 0,-1 1 0,3 0 0,1 2 0,-1-2 0,0 2 0,3-1 0,-1 1 0,2-2 0,2 2 0,2-3 0,2 0 0,0-1 0,1-2 0,1 2 0,2-3 0,0 0 0,1-1 0,1-1 0,1-3 0,-1 0 0,-1 0 0,1-1 0,-1-1 0,0-2 0,0-2 0,0-1 0,-2-1 0,-1-1 0,1 2 0,-2-3 0,0 1 0,-3-1 0,-1-1 0,1 1 0,-2-1 0,0 0 0,-1 1 0,-4-1 0,-1 2 0,-3 1 0,-1 1 0,0 1 0,-1 0 0,0 2 0,-2 2 0,1 1 0,0 1 0,1 0 0,1 0 0,-1 0 0,0 1 0,1 1 0,1 2 0,1 0 0,0 0 0,0 1 0,2 1 0,-1 0 0,2 1 0,0 1 0,0 1 0,1-1 0,2-1 0,0 1 0,0 1 0,0-1 0,1-1 0,0 1 0,1 1 0,3-1 0,-1-1 0,2-1 0,1 1 0,-1-2 0,0 0 0,1-3 0,-1 1 0,1-1 0,-1-1 0,0 0 0,1-2 0,-1 0 0,0-2 0,-2-1 0,2 0 0,-3-2 0,2-1 0,-1 1 0,-3-1 0,2 0 0,-3-1 0,0 0 0,0-3 0,0 3 0,0 0 0,-3 1 0,2 1 0,-3 1 0,-1 1 0,-1-1 0,0 0 0,-1 0 0,1 3 0,-1 2 0,1 0 0,0 0 0,-1 0 0,1 0 0,-1 0 0,1 0 0,0 2 0,-1 0 0,3 3 0,0-1 0,-1 2 0,2 0 0,-2 1 0,2 0 0,0 1 0,0 0 0,1 1 0,2-3 0,0 1 0,0-1 0,1 2 0,0-1 0,2-1 0,1-1 0,0 0 0,2 0 0,1-1 0,-1-1 0,1-1 0,-1-2 0,0 0 0,1 0 0,-1-1 0,1-1 0,-2 1 0,0-4 0,-3 0 0,1 0 0,-2-2 0,1 1 0,-1-1 0,-1 1 0,-1-3 0,0 1 0,-2 1 0,-1 2 0,2-1 0,-2 2 0,-1-1 0,-1 1 0,0 1 0,-1 2 0,1 0 0,0-2 0,-1 1 0,1 2 0,-1 0 0,1 0 0,-1 3 0,1 1 0,0 2 0,1-2 0,2 1 0,0 0 0,2 0 0,-2 2 0,1-1 0,0 1 0,1-1 0,1 0 0,0 1 0,1-1 0,1 1 0,0-2 0,1 0 0,1-1 0,-1-1 0,1 0 0,1-2 0,-1 1 0,1 0 0,1-2 0,0 0 0,1 0 0,-1-3 0,1 2 0,-2-3 0,0-1 0,-1 2 0,0-3 0,1 2 0,-1-2 0,-2 0 0,1-1 0,-1 1 0,0 0 0,-1-1 0,-1 1 0,-1-1 0,-1 1 0,-3 0 0,0 1 0,0 2 0,-2 0 0,1 1 0,0 1 0,-1 0 0,1-2 0,-1 1 0,1 2 0,-1 0 0,1 2 0,0 1 0,-1 1 0,1 0 0,0 2 0,2 1 0,2-1 0,-1 1 0,1-1 0,0 1 0,2-1 0,0 3 0,0-1 0,0 0 0,2-1 0,0 2 0,2-1 0,1 0 0,1-1 0,2-1 0,1-1 0,-1-2 0,2 0 0,-2-1 0,2-2 0,0 0 0,-1 0 0,-1-2 0,2-3 0,-2-1 0,1-3 0,-1 1 0,-1-2 0,-2-1 0,0 1 0,0-2 0,-3 1 0,-1-1 0,0-1 0,-1 0 0,-1 1 0,-1 1 0,-2 0 0,-2 3 0,0 0 0,-1 1 0,1 0 0,-3 4 0,1 0 0,0 1 0,1 0 0,-2 0 0,1 2 0,0 0 0,1 2 0,-1 0 0,0 2 0,1 1 0,-1 1 0,1 0 0,2 1 0,1 1 0,-1 1 0,1 1 0,1 0 0,0-1 0,1 0 0,2 2 0,0-2 0,0 1 0,0 2 0,0-3 0,2 1 0,3 0 0,0-2 0,2-1 0,-1-1 0,1 0 0,-1-2 0,3-1 0,0-3 0,0 0 0,0 0 0,2 0 0,-2-1 0,1-1 0,-1-2 0,2-4 0,-1-1 0,0-1 0,-1 1 0,-3-2 0,-1 2 0,-1-1 0,-1-1 0,-1-1 0,-2 1 0,0 1 0,0 1 0,-3 0 0,-1 3 0,-3 0 0,-1 2 0,-2-1 0,-1 3 0,0 0 0,0 2 0,-1 0 0,1 0 0,0 0 0,0 2 0,2 0 0,-1 2 0,2 0 0,-1 0 0,2 2 0,2-2 0,1 2 0,1 0 0,1 0 0,2 1 0,0-1 0,0 1 0,1-1 0,1 1 0,1-1 0,4 0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24T13:20:47.608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520 1 9143,'-6'0'0,"1"0"0,1 0 0,0 0 0,-3 0 0,3 0 0,0 0 0,-1 0 0,-1 0 0,0 0 0,-1 0 0,1 0 0,-1 0 0,1 0 0,0 0 0,-1 0 0,1 0 0,1 0 0,1 3 0,0-3 0,-2 2 0,-1-1 0,1-1 0,1 0 0,1 0 0,0 0 0,-3 0 0,3 0 0,0 0 0,0 0 0,-3 0 0,3 0 0,0 0 0,-1 0 0,-1 0 0,0 0 0,-1 0 0,1 0 0,-1 0 0,1 0 0,2 2 0,-1 0 0,1 1 0,0-1 0,-1 0 0,1 1 0,-2 0 0,2 0 0,-1-1 0,0 0 0,0 2 0,-1-1 0,2 0 0,-1-1 0,2 2 0,-1-1 0,1 2 0,-2-2 0,0 1 0,3 1 0,-1-2 0,0 0 0,0-1 0,2 1 0,-2 0 0,1-1 0,0 3 0,0 0 0,-2-1 0,2 2 0,-1 0 0,1-1 0,0-1 0,-1 1 0,1 1 0,1 0 0,-1 0 0,-1-1 0,1-1 0,0-1 0,1 0 0,0 1 0,-1-1 0,0 2 0,1 0 0,-1-1 0,1 2 0,-1-2 0,1 2 0,1 0 0,-2-1 0,0-1 0,1 1 0,0-1 0,1 0 0,-1 0 0,-1 0 0,1 1 0,-1 0 0,2 0 0,0 2 0,0-3 0,0 0 0,0 1 0,0 1 0,-1 0 0,-1-1 0,0-1 0,1 1 0,0 1 0,1 0 0,0 1 0,0-1 0,-1 0 0,-1 1 0,2-1 0,-3 1 0,3-1 0,0 1 0,0-1 0,0 0 0,0 1 0,-1-1 0,0 1 0,-2-1 0,2 0 0,0 1 0,1-1 0,0 1 0,-3-1 0,3 0 0,-2 1 0,0-1 0,0 1 0,1 0 0,-1 1 0,-1 0 0,1 0 0,1-1 0,0 0 0,1-1 0,0 0 0,0 1 0,0-1 0,-2 3 0,0-1 0,0 0 0,2-1 0,0 2 0,0-1 0,0 0 0,0-1 0,0 3 0,0 0 0,0 0 0,0-1 0,0-3 0,0 1 0,0-1 0,0 1 0,0-1 0,-1 0 0,-1 1 0,1-1 0,-1 1 0,1-1 0,1 0 0,0 1 0,0-1 0,0 1 0,0-1 0,0 1 0,0-1 0,0 0 0,-2-1 0,0-1 0,1 1 0,0 1 0,1 0 0,0 0 0,0 1 0,0-1 0,0 1 0,0-1 0,0 1 0,0-1 0,0 0 0,0 1 0,0-1 0,0 1 0,0-1 0,0-2 0,0 1 0,0 0 0,0 0 0,0 2 0,0-1 0,0 0 0,0 1 0,0-1 0,0 1 0,-2-3 0,0 0 0,0 1 0,1 1 0,1 0 0,0 1 0,0-1 0,0 1 0,0-1 0,0 0 0,0 1 0,0-1 0,0 1 0,0-1 0,0 1 0,0-1 0,0 0 0,0 1 0,0-1 0,0 1 0,0-1 0,0 0 0,0 1 0,0 1 0,0 1-1,0-1 1,0-1-1,0-1-1,0 1 0,0-1 0,0 1 0,0-1-1,0 0 1,0 1 0,0-1 0,0 1 0,0-1 1,0 0-1,0 1 1,0-1 0,0-1 0,0-1 0,0 1 0,0 1 0,0 0 0,0 0 0,-2 1 1,1-1-1,-1 1 1,1-1-1,1 0 0,0 1 1,0-1-1,0 1 1,0-1-1,0 0 1,0 1 0,-1-1 0,0 1 0,-1-1-1,0 1 1,2-3 0,0 0 0,0 1 0,0 1 0,0 0 0,0 1 0,0-1 0,0 0 0,0 1 0,0-1 0,0 1 0,0-1 0,0 1 0,0-1 0,0 0-1,0 1 1,0-1-1,0 1 1,0-1-1,0 0 0,0 1 1,0-1-1,0 1 0,0-1 0,0 1 1,0-1-1,0 0 0,0 1 1,0-1 0,0 1-1,0-1 1,0 0 0,0 1-1,0-1 1,0 1-1,0-1 1,0 0 0,0 1 0,0-1 0,0-1 0,0-1 0,0 1 0,0 1 0,0 0 0,0 0 0,-3 1 0,1-1 0,1 1 0,0-3 0,1 0 0,0 1 0,0 1 0,-1 0 0,-1 1 0,2-1 0,-3 1 0,3-1 0,0 0 0,0-1 0,0-1 0,0 1 0,0 1 0,-2-2 0,-1 0 0,2 1 0,0 1 0,1 0 0,0 1 0,0-1 0,0 0 0,0 1 0,0-3 0,0 0 0,0 1 0,0 1 0,0 1 0,0-1 0,0 0 0,0 1 0,0-3 0,-2 0 0,0 1 0,0 1 0,2 0 0,0 1 0,0-1 0,0 1 0,0-3 0,0 0 0,0 1 0,-2 1 0,0 0 0,-1 1 0,3-1 0,0 1 0,0-1 0,0 0 0,0 1 0,0-1 0,0 1 0,0-1 0,0 0 0,0 1 0,-2-1 0,0 1 0,1-1 0,0 1 0,1-1 0,0 0 0,0 1 0,0-1 0,0 1 0,0-1 0,0 0 0,0 1 0,0-1 0,0 1 0,0-1 0,0 1 0,0-1 0,0 0 0,0 1 0,0-1 0,0 1 0,0-1 0,0 0 0,0 1 0,0-1 0,-1 1 0,-1-1 0,2 1 0,-3-1 0,3 0 0,0 1 0,0-1 0,0 1 0,0-1 0,0 0 0,0 1 0,-1-1 0,0 1 0,-2-1 0,1 0 0,2 1 0,0-1 0,0 1 0,0-1 0,0 1 0,0-1 0,0 0 0,0 1 0,0-1 0,0 1 0,0-2 0,-3 0 0,3 0 0,-2 0 0,1 0 0,1 2 0,0-1 0,0 1 0,0-1 0,0 0 0,0-1 0,0-1 0,0 1 0,-1 1 0,-1 0 0,1 0 0,-1 1 0,1-1 0,1 1 0,0-1 0,0-2 0,0 1 0,0 0 0,0 0 0,0 2 0,0-1 0,0 1 0,0-1 0,0-2 0,0 1 0,0 0 0,0-2 0,0 1 0,0 1 0,0-1 0,0 0 0,0 1 0,0-1 0,0 0 0,0 1 0,0-1 0,0 0 0,0 1 0,0-2 0,0 2 0,0 0 0,0-2 0,0 1 0,0 1 0,1-1 0,1 0 0,0 1 0,0-1 0,-2 0 0,0 1 0,0-1 0,1-1 0,0 1 0,1-1 0,0 0 0,-2 1 0,0 1 0,0 0 0,0 2 0,1-1 0,0-1 0,2-1 0,-1-2 0,-2 2-1,0 1 1,0 1-1,0 0 1,0 1 0,0-1-1,0 1 1,0-3-1,0 0 0,0 1 1,0 1 0,0 0 0,2-1-1,0-1 1,0 0 0,-2 3-1,0-1 1,0 0 0,0 1-1,0-1 1,0 1 0,0-1 0,0 0 0,0 1 0,0-1 0,1 1-1,1-1 1,-1-2 0,1 1 0,-2 0-1,0 0 1,1 2 0,1-1-1,0 1 1,0-1-1,-1 0 0,1 1 1,-2-1 0,3 1 0,-3-1-1,0 0 1,2 1-1,1-1 0,-2 1 1,0-1-1,1 1 0,0-1 0,0 0 1,-2 1-1,0-1 0,2-2 0,0 1-1,0 0 1,-1 0 0,-1 1-1,2-2 1,-1 2-1,1-2 1,-1 2 0,-1 1 0,1-1 0,1 0 0,-1-1 0,1-1 0,-2 0 0,0 3 1,0-3-1,0 0 1,0 0-1,0 3 0,0-3 0,0 0 1,0-1-1,0 1 1,0 0-1,0 2 1,0-1-1,0-1 1,0 0-1,0 3 1,0-3-1,0 0 1,0 1 0,0 1 0,0 0-1,0 1 1,0-3 0,0 0 0,3 1 0,-1 1 0,0 0 0,-2 1 0,0-1 0,0 1 0,0-1 0,0 1 0,1-2 0,0 0 0,1-1 0,0-1 0,-2 1 0,0 0 0,0 3 0,0-3 0,0 0 0,2 0 0,0 3 0,1-3 0,-3 0 0,0-1 0,0 1 0,2 0-1,0 2 1,0-1 0,-2-1 0,0-2 0,1 2-1,1-1 1,-1 2-1,1-1 1,-2-1-1,0 2 1,1-2 0,1 2-1,0 0 1,0-3-1,-2 2 1,2 0-1,0 3 1,0-3-1,-2 0 1,1 0 0,0 1-1,2-1 1,-1-2-1,-2 2 1,0 0 0,2 1-1,0-1 1,0-2 0,-2 3 0,2-1-1,0 2 1,1-1 0,-3-1 0,2 1 0,-1-2-1,1 2 1,0-4 0,-1 2 0,1 0 0,0-2 0,-2 4 0,3-3-1,-1 2 1,0-3 0,1 2 0,-3-2 0,2 1 0,0-1 0,0 1-1,-1-1 1,2-1 0,-1 0 0,0 3 0,0-3 0,-2 3 0,3-3 0,-2 1 0,1 1-1,1-1 1,-2 2 0,2-1 0,0 0-1,-3 0 1,4-1 0,-2 1-1,-1-2 1,2 3 0,0-3 0,-3 1 0,3 0-1,0 2 0,-2-1 1,4-2-1,-3 3 1,1-3-1,-1 2 1,-1-1-1,3-1 1,-1 0-1,1 0 1,-2 0-2,2 0 1,-2 0 1,3 0-1,-1 0 0,2 0 1,1 0 0,-1-1-1,-2-1 1,1 2 0,0-3 0,-2 3 0,2 0 0,-3 0 0,2 0 0,0 0 0,3 0 0,-3 0 0,0 0 0,-2 0 0,3 0 0,-3 0 0,2 0 0,0 0 0,3 0 0,-3 0 0,0 0 0,-2 0 0,3 0 0,-2 0 0,2 3 0,0-3 0,0 2 0,-2-1 0,1-1 0,-1 0 0,0 1 0,0 1 0,0-1 0,-1 1 0,-1-1 0,4-1 0,-3 0 0,2 0 0,-2 0 0,2 0 0,-1 0 0,1 0 0,-2 0 0,2 0 0,1 0 0,0 0 0,0 2 0,0 0 0,-3 0 0,2-2 0,-2 0 0,2 0 0,-1 0 0,1 0 0,0 0 0,2 0 0,-1 0 0,-1 0 0,-2 1 0,2 1 0,-1-1 0,1 1 0,0-2 0,3 0 0,-3 1 0,0 1 0,0-1 0,3 1 0,-3-1 0,0 0 0,-2 1 0,3-2 0,0 3 0,-2-2 0,-1 0 0,1 2 0,-1-1 0,2-2 0,1 2 0,-1-1 0,0 1 0,-2 0 0,2 0 0,1-1 0,1 1 0,-2-1 0,-2 1 0,1 0 0,-1 0 0,2-2 0,-2 2 0,2 0 0,-2 0 0,3-2 0,-3 2 0,2 1 0,-2-1 0,3-2 0,-3 2 0,2 0 0,-3 1 0,2-2 0,0 1 0,-1 1 0,2-3 0,-3 2 0,5 2 0,-5 0 0,4 1 0,-3-3 0,2 2 0,-2-2 0,2 2 0,-2-2 0,0 3 0,1-3 0,-1 2 0,1-2 0,-2 0 0,1 1 0,1-1 0,-3 1 0,2 0 0,-1 0 0,1-1 0,0 0 0,0 2 0,-1-2 0,1 2 0,-2-2 0,0 3 0,3-3 0,-1 2 0,0-2 0,-2 2 0,0-1 0,0 1 0,1-1 0,1 2 0,-2 0 0,3 0 0,-3-2 0,0 2 0,0-3 0,0 2 0,0 0 0,3 3 0,-2-1 0,2 0 0,-3 1 0,0-3 0,0 0 0,0-1-1,0 1 0,2 0 1,-1 3-1,1-1 1,-1-2-1,-1 1 1,0-3-1,0 2 1,0 0-1,0 3 1,1-4 0,0 0-1,1 0 1,0-2-1,-2 4 1,0-3 0,0 2 0,0 0-1,0 3 1,0-3-1,0 0 1,0-2-1,0 3 1,0-3 0,0 2 0,0-2-1,0 2 1,0-1 0,0 1-1,0-3 1,0 5-1,0-2 1,0 2-1,0 0 1,0 1 0,0-1 0,0-1 0,0-1 0,0-2-1,0 2 1,0-2 0,0 3 0,0-1-1,0 2 1,0 1 0,0-1 0,0-2-1,0 1 1,0-1 0,0 2 0,0 1 0,0-1 0,0-2 0,0 1-1,0 0 1,0-2 0,0 2 0,0-1 0,0 2 0,0-1-1,0-1 1,0-1 0,-2 2 0,0 0 0,0-3 0,2 2 0,-1-2 0,0 3 0,-1-1 0,0 0 0,2 0 0,-3-2 0,1 3 0,0-2 0,0 2 0,0 0 0,0-3 0,2 2 0,-1-2 0,-1 2 0,1 0 0,-3 1 0,1-1 0,1-2 0,1 2 0,-1-1 0,1 0 0,-1-2 0,-1 1 0,2 3 0,-4-1 0,3 2 0,-2-2 0,1 1 0,-1-3 0,2 2 0,-3 0 0,2 3 0,-1-1 0,0-1 0,2-1 0,-1 0 0,-1 2 0,1-1 0,0-1 0,1 0 0,-3 3 0,0-3 0,3 0 0,-2-2-3,2 3-1,-3-4 2,1 5 1,-2-5 0,2 4 1,1-4-1,1 2 0,0 0 0,-1-3 1,1 2 0,1 0-1,-4 0 1,3-1 0,-2 1 0,3-1 0,-2 1 0,0 0 0,1 0 0,-2-2 0,3 3 0,-3-2 0,3 1 0,-1 1 0,-1-1 0,1 2 0,1-2 0,-1 2 0,0-1 0,0 1 0,1-2 0,-1 2 0,-1 1 0,1 1 0,0-2 0,2 0 0,-1 0 0,0 1 0,-1-1 0,0-2 0,2 3 0,0-1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24T13:20:47.609"/>
    </inkml:context>
    <inkml:brush xml:id="br0">
      <inkml:brushProperty name="width" value="0.05" units="cm"/>
      <inkml:brushProperty name="height" value="0.05" units="cm"/>
      <inkml:brushProperty name="color" value="#E71224"/>
    </inkml:brush>
    <inkml:brush xml:id="br1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862 3211 24575,'0'0'0</inkml:trace>
  <inkml:trace contextRef="#ctx0" brushRef="#br1" timeOffset="1">683 1 9234,'-1'4'0,"-1"0"0,1 1 0,-2 0 0,1 0 0,0 0 0,-1-1 0,2 2 0,-1 1 0,0-1 0,-1 1 0,1-1 0,-1 0 0,0 1 0,1-1 0,1 1 0,0-1 0,-2 0 0,1 2 0,-1 0 0,3-1 0,-2 2 0,1-2 0,1-1 0,-2 1 0,0-1 0,0 1 0,1-3 0,1 0 0,0 1 0,0-1 0,0 0 0,0 1 0,0 1 0,0 0 0,0 1 0,0-1 0,0 0 0,0 1 0,0-1 0,0 1 0,0-1 0,0 0 0,0 1 0,0-1 0,0 1 0,0-1 0,0 0 0,0 1 0,0-1 0,0 1 0,0-1 0,-2 1 0,0-1 0,1 0 0,0 1 0,1-1 0,0 1 0,0-1 0,0 0 0,0 1 0,0-1 0,0 1 0,0-1 0,0 1 0,0-1 0,0 0 0,0 1 0,0-1 0,0 1 0,-1-1 0,0 0 0,-1 1 0,0-1 0,2 1 0,0-1 0,0 0 0,0 4 0,-1 0 0,-1 0 0,1-1 0,-1-2 0,1 2 0,1 0 0,0 2 0,0-3 0,0-1 0,-2 0 0,0-1 0,1 1 0,0-1 0,1 0 0,0 1 0,0 2 0,0 0 0,0 2 0,0-2 0,0-2 0,-1-1 0,0 1 0,-1 2 0,-1 0 0,3 2 0,0-3 0,0-1 0,0 0 0,0-1 0,0 1 0,0-1 0,0 3 0,0-1 0,0 0 0,0-1 0,0 0 0,0 0 0,0 1 0,0 0 0,0 1 0,0-2 0,0 1 0,0 0 0,0 1 0,0-2 0,0 1 0,0 0 0,0 1 0,0-2 0,0 1 0,0 0 0,0 1 0,0-2 0,0 1 0,0 0 0,0 1 0,0-2 0,0 1 0,0 0 0,0 1 0,0-2 0,0 1 0,0 0 0,0 1 0,0-3 0,0 1 0,0-1 0,0 3 0,0-1 0,1 0 0,1-1 0,-1 0 0,1 0 0,-1 1 0,-1 2 0,0 3 0,0-3 0,0-1 0,0-2 0,0-1 0,0 1 0,0-1 0,0 1 0,0-1 0,0 0 0,0 1 0,0-1 0,0 1 0,0-1 0,0 0 0,0 1 0,0-1 0,0 1 0,0-1 0,0 1 0,0-1 0,0 0 0,0 1 0,0-1 0,0 1 0,0-1 0,0 0 0,0 1 0,0-1 0,0 1 0,0 0 0,0 1 0,0 0 0,0 0 0,0-1 0,0 0 0,0 1 0,0 1 0,0-1 0,-1-1 0,0 1 0,-1 1 0,-1-1 0,3-1 0,0 1 0,0 1 0,-2-1 0,0-1 0,1 0 0,0 1 0,1 0 0,0 0 0,0-1 0,0 0 0,0 1 0,0 1 0,0-1 0,0-1 0,0 1 0,0 2 0,0-1 0,0 0 0,0 0 0,0-2 0,0 1 0,0 0 0,0 1 0,0-3 0,0 1 0,0-1 0,0 3 0,0 1 0,0 0 0,0-1 0,0-2 0,0-1 0,0 1 0,0 1 0,0 1 0,0-1 0,0-1 0,0 1 0,0 2 0,0-1 0,0 0 0,-2 0 0,0-2 0,0 1 0,2 0 0,0 3 0,0-3 0,0 1 0,0 0 0,0-2 0,0 3 0,0-2 0,0 1 0,0-1 0,0-1 0,0 1 0,0 1 0,0 0 0,0-1 0,0 0 0,0 0 0,0 2 0,0 0 0,0 0 0,0 2 0,0-4 0,0 0 0,0-1 0,0 2 0,0-1 0,0 0 0,0-1 0,0 2 0,0-1 0,0 0 0,0-1 0,0 0 0,0 0 0,-1 0 0,-1-1 0,1 4 0,-1-3 0,1 0 0,1 0 0,0 2 0,0-1 0,0 0 0,0-1 0,0 0 0,0 0 0,-1 0 0,-1 2 0,2 0 0,-3-3 0,3 0 0,0 1 0,0 2 0,0 2 0,0 0 0,0 0 0,0-3 0,0 0 0,0-2 0,0 0 0,0 1 0,0-1 0,0 3 0,0-1 0,0 0 0,0-1 0,0 0 0,0-1 0,0 1 0,0-1 0,0 0 0,0 1 0,0-1 0,0 1 0,0-1 0,0 0 0,0 1 0,0-1 0,-1 1 0,0-1 0,-2 0 0,2 1 0,0-1 0,1 1 0,0-1 0,0 1 0,0-1 0,0 0 0,0 1 0,0-1 0,0 1 0,0-1 0,0 0 0,0 1 0,0-1 0,0 1 0,0-1 0,0 1 0,0-1 0,0 0 0,0 1 0,-2 0 0,0 1 0,0 0 0,2 0 0,0-1 0,0 0 0,0-1 0,0 1 0,0-1 0,0 0 0,-1 0 0,-1-2 0,1 2 0,-1-2 0,2 2 0,0 0 0,0 1 0,0-1 0,0 1 0,0-1 0,0 0 0,-3 1 0,1-1 0,1 1 0,0-1 0,1 1 0,0-1 0,0-2 0,0 1 0,0 0 0,0 0 0,0 2 0,0-1 0,-1 0 0,-1 1 0,2-1 0,-3 1 0,3-1 0,0-2 0,0 1 0,0 0 0,0-2 0,0 1 0,0 1 0,0 1 0,0 1 0,0-1 0,0 0 0,0 1 0,0-1 0,0 1 0,0-3 0,0 0 0,0 1 0,0-1 0,-1 0 0,-1 1 0,1 1 0,-1 0 0,1 1 0,1-3 0,0 0 0,0 1 0,0 1 0,0 0 0,0 1 0,0-1 0,0 0 0,0 1 0,0-1 0,0 1 0,0-1 0,0 1 0,0-1 0,0 0 0,0 1 0,0-1 0,0 1 0,0-1 0,0 0 0,0 1 0,0-1 0,0 1 0,0-1 0,0 0 0,0 1 0,0-1 0,0-1 0,1-2 0,0 1 0,2-1 0,-1 2 0,-2 1 0,0 0 0,0 1 0,3-1 0,-3-2 0,2 1 0,-1 0 0,0-2 0,1 2 0,-1-1 0,4 2 0,-4-1 0,2-1 0,0 1 0,-3-2 0,3 2 0,0 0 0,-2-2 0,2 1 0,-1-1 0,0 1 0,1-2 0,-1 2 0,-1 0 0,3 1 0,-1-1 0,2-2 0,-1 3 0,0-3 0,0 1 0,1 0 0,-1 1 0,0-1 0,0 1 0,2-2 0,1 2 0,-1-2 0,1 1 0,-1-1 0,1-1 0,-1 1 0,0 0 0,1 0 0,-1-2 0,1 3 0,-1-1 0,0 1 0,-1-1 0,-1-2 0,1 0 0,-1 0 0,0 0 0,0 0 0,3 0 0,-1 0 0,0 0 0,0 0 0,-1 2 0,-1 0 0,-2 0 0,3-2 0,0 0 0,-2 0 0,2 0 0,0 0 0,-2 0 0,1 0 0,1 0 0,-1 0 0,0 0 0,1 0 0,-1 0 0,0 0 0,1 0 0,-1 1 0,0 0 0,1 1 0,-2 1 0,2-3 0,0 0 0,-2 0 0,2 0 0,0 0 0,-2 0 0,1 0 0,1 0 0,1 0 0,0 0 0,1 0 0,-3 0 0,0 0 0,1 0 0,1 0 0,1 0 0,-1 0 0,0 0 0,1 0 0,-1 0 0,1 0 0,-1 0 0,0 0 0,1 0 0,-3 0 0,0 0 0,1 0 0,1 0 0,1 0 0,-1 0 0,0 0 0,1 0 0,-1 0 0,1 0 0,-1 0 0,0 0 0,1 0 0,-1 0 0,1 0 0,-1 0 0,0 0 0,1 0 0,-1 0 0,1 0 0,-1 0 0,-2 0 0,1 0 0,0 0 0,0-3 0,2 1 0,-1 0 0,1 2 0,-1 0 0,-2 0 0,1 0 0,0 0 0,0-1 0,2-1 0,-1 2 0,1-3 0,-1 3 0,-2 0 0,0 0 0,1 0 0,-1 0 0,0 0 0,1 0 0,1 0 0,0 0 0,1 0 0,-3 0 0,0 0 0,1 0 0,1 0 0,0 0 0,1 0 0,-3 0 0,0 0 0,1 0 0,1 0 0,1 0 0,-1 0 0,-2 0 0,1 0 0,0 0 0,0 0 0,2 0 0,-1 0 0,0 0 0,1 0 0,-1 0 0,1 0 0,-1 0 0,-2 0 0,1 0 0,0 0 0,0 0 0,2 0 0,-1 0 0,1 0 0,-1 0 0,0 0 0,-1 0 0,-1 0 0,1 0 0,1 0 0,0 0 0,0 0 0,1 0 0,-1 0 0,1 0 0,-1-2 0,1-1 0,-1 2 0,0 0 0,1 1 0,-1 0 0,1 0 0,-1 0 0,0 0 0,1 0 0,-1-2 0,1 0 0,-1 0 0,1 2 0,-1 0 0,0 0 0,1 0 0,-1 0 0,-2 0 0,1 0 0,0 0 0,0 0 0,2 0 0,-1 0 0,1-2 0,-1 0 0,1 0 0,-1 2 0,0 0 0,1 0 0,-3 0 0,0 0 0,1 0 0,1 0 0,0 0 0,1 0 0,-1 0 0,1 0 0,-1 0 0,0 0 0,1 0 0,-1 0 0,1 0 0,-3 0 0,0 0 0,1 0 0,1 0 0,0 0 0,1 0 0,-1 0 0,1 2 0,-1-1 0,0 1 0,1-1 0,-1-1 0,1 0 0,-1 1 0,1 1 0,-1-2 0,0 3 0,1-3 0,-1 2 0,1 1 0,-2-1 0,0 0 0,0 0 0,-1 1 0,2-1 0,0-1 0,-1 3 0,-1-1 0,-2 0 0,3-1 0,-2-1 0,1 4 0,1-1 0,-2 2 0,1-1 0,-2-1 0,-1 1 0,1-2 0,-1-1 0,1 1 0,1 1 0,-3 2 0,2-2 0,-1 2 0,2-3 0,0 1 0,-2 1 0,1 0 0,1 0 0,-1 1 0,2-2 0,-3 2 0,2-2 0,-1 2 0,0 0 0,1 1 0,-3-1 0,2-1 0,0-1 0,0-2 0,-2 2 0,0 1 0,2 1 0,0 0 0,0 1 0,-2-1 0,0 1 0,0-1 0,3 0 0,-1 1 0,0-3 0,-2 0 0,0 1 0,0-1 0,0 0 0,0 1 0,0-1 0,0 0 0,0 0 0,0 3 0,0-3 0,0 0 0,0 1 0,1 0 0,1 0 0,-2 0 0,3 0 0,-3-2 0,0 1 0,0 1 0,0-1 0,1-1 0,0 1 0,2 0 0,-1-2 0,-2 2 0,0 1 0,0-1 0,0 0 0,3 1 0,-3 1 0,2 0 0,-1 0 0,-1 1 0,0-1 0,0 1 0,1-2 0,0 0 0,1 0 0,0 0 0,-1-2 0,-1 1 0,0 1 0,0 1 0,0 0 0,2 1 0,-1-1 0,1 1 0,-1-1 0,-1 1 0,0-1 0,0 0 0,0 1 0,0-3 0,0 0 0,0 1 0,0 1 0,0-2 0,0 1 0,0 0 0,2 0 0,0 2 0,0-1 0,-2 1 0,0-1 0,0 0 0,1-1 0,0-1 0,2 1 0,-1 1 0,-2 0 0,0 0 0,0-1 0,0-1 0,3 1 0,-3 1 0,2 0 0,-1 1 0,-1-1 0,0 0 0,0-1 0,0-1 0,0 1 0,0 1 0,0 0 0,0 0 0,0 1 0,0-1 0,0 1 0,0-1 0,0-2 0,0 1 0,0 0 0,0 0 0,0 2 0,0-1 0,0 1 0,0-1 0,0 0 0,0 1 0,0-1 0,0 1 0,0 0 0,0 1 0,0-1 0,0 2 0,0-2 0,0 0 0,0-1 0,0 0 0,0 1 0,0-1 0,0 1 0,0-1 0,0 0 0,0 1 0,0-1 0,0 1 0,0 0 0,1 0 0,1-1 0,-1 2 0,1-4 0,-1 2 0,-1 3 0,0-1 0,0 0 0,0-1 0,2 0 0,0-1 0,0 0 0,-2 1 0,0-1 0,0 1 0,1-1 0,1 1 0,-1-1 0,1 0 0,-2 1 0,0-1 0,0 1 0,0-1 0,0 0 0,0 1 0,0-1 0,0 1 0,0-1 0,0 0 0,0 1 0,0-1 0,0 1 0,0-1 0,0 1 0,0-1 0,0 0 0,0 1 0,0-1 0,0 1 0,0-1 0,0 0 0,0 1 0,0-1 0,0 1 0,0-1 0,0 1 0,0-1 0,0 0 0,0 1 0,0-1 0,0 1 0,0-1 0,0 0 0,0 1 0,0-1 0,0 1 0,0-1 0,0 1 0,0-1 0,0 0 0,0 1 0,0-1 0,0 1 0,0-1 0,0 0 0,0 1 0,0-1 0,0 1 0,0-1 0,0 0 0,0 1 0,0-1 0,0 1 0,0-1 0,0 1 0,0-1 0,0 0 0,0 1 0,0-1 0,0 1 0,0-1 0,0 0 0,0 1 0,0-1 0,0 1 0,0-3 0,0 0 0,0 1 0,0 1 0,0 0 0,0 1 0,0-1 0,1 1 0,1-1 0,0 0 0,0 1 0,-2-1 0,0 1 0,0-1 0,0-2 0,0 1 0,0 0 0,0 0 0,0 2 0,0-1 0,0 1 0,0-1 0,0 0 0,0 1 0,0-3 0,0 0 0,0 1 0,0 1 0,0 0 0,0 1 0,0-1 0,0 1 0,0-1 0,1-2 0,0 1 0,1 0 0,0 0 0,-2 2 0,0-1 0,0 1 0,0-1 0,0 0 0,0-1 0,0-1 0,0 1 0,0 1 0,0 0 0,0 0 0,0 1 0,0-1 0,0 1 0,0-1 0,0 1 0,0-1 0,0 0 0,0 1 0,0-1 0,0 1 0,0-1 0,0 0 0,0 1 0,0-1 0,0 1 0,0-1 0,2 1 0,1 2 0,-1-2 0,-2 2 0,0 0 0,0 1 0,0 0 0,0-1 0,0-2 0,0 0 0,0-1 0,0 0 0,0 1 0,0-1 0,0 1 0,0-1 0,0 0 0,0 1 0,0-1 0,0 1 0,2-3 0,0 0 0,-1 1 0,0 1 0,-1 0 0,0 1 0,0-1 0,0 1 0,0-1 0,0 0 0,0 1 0,0-1 0,0-2 0,0 1 0,0 0 0,0 0 0,0 2 0,0-1 0,0 1 0,0-1 0,0 1 0,0-3 0,0 0 0,0 1 0,0 1 0,0 0 0,0 1 0,0-1 0,0 0 0,0 1 0,0-1 0,0 1 0,0-1 0,0 0 0,0 1 0,0-1 0,0 1 0,0-1 0,0 1 0,0-1 0,0-2 0,0 1 0,0 0 0,0 0 0,0 2 0,0-1 0,0 0 0,1 0 0,1-2 0,-1 2 0,1-2 0,-2 2 0,0-2 0,0 1 0,0 0 0,1 0 0,1 0 0,0-1 0,-1 1 0,0-2 0,-1 2 0,0 0 0,1 0 0,0 0 0,1-1 0,0 0 0,-2 3 0,0-1 0,2 0 0,1 1 0,-1-1 0,0-1 0,0-1 0,0-2 0,-2 2 0,0 1 0,1-1 0,0 0 0,1 1 0,1-1 0,-3 0 0,0 0 0,2 0 0,0 1 0,0-1 0,-2 2 0,2 1 0,0-1 0,0 1 0,-2-1 0,3-2 0,-1 1 0,-1 0 0,0-2 0,0 1 0,1-1 0,-2 2 0,3-1 0,-1 2 0,0 0 0,1 0 0,-1 1 0,-1-1 0,1 1 0,1-1 0,-1 1 0,3-1 0,-3 0 0,3 1 0,-1-1 0,-1-2 0,0 0 0,0-1 0,-2 1 0,3-1 0,1 1 0,-1-3 0,0 1 0,0 1 0,3-1 0,-1 2 0,1-1 0,-2-1 0,0 0 0,0 0 0,-3 1 0,2-2 0,1 1 0,-1 0 0,0-2 0,1 0 0,-2 3 0,2-1 0,0-1 0,0 0 0,2-1 0,-1 0 0,1 0 0,-1 0 0,0 0 0,1 0 0,-1 0 0,1 0 0,-1 0 0,0 0 0,-1 1 0,-1 0 0,1 1 0,-1 0 0,0-2 0,1 0 0,1 0 0,0 0 0,0 0 0,1 0 0,-1 0 0,1 0 0,-1 1 0,0 1 0,-1-1 0,-1 1 0,1-1 0,1-1 0,0 0 0,1 0 0,-1 0 0,0 0 0,1 0 0,-1 0 0,1 0 0,-1 0 0,0 0 0,1 0 0,-1 0 0,1 0 0,-1 0 0,0 0 0,1 0 0,-1 0 0,1 0 0,-1 0 0,-2 0 0,1 0 0,0 0 0,0 0 0,2 0 0,-1 0 0,1 0 0,-1 0 0,0 0 0,1 0 0,-1 0 0,1 0 0,-1 0 0,1 0 0,-1 0 0,0 0 0,1 0 0,-1-1 0,1 0 0,-1-2 0,1 1 0,0 2 0,0-3 0,1 3 0,-4-2 0,1 0 0,-1 0 0,2 1 0,-3-2 0,1 1 0,2 1 0,-2-1 0,-1 0 0,0 1 0,-1-1 0,-1-3 0,2 1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24T13:20:47.611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26 33 9212,'-3'3'-16,"0"-2"0,2 3 9,-1-1 1,1 2 0,-1-1 0,1 2 2,1 0 0,0 1 0,0 2 1,0 1 0,0 3 1,0-1 0,1 2 0,0 0 1,2 1 0,-1 2 1,-2-2-1,0 0 1,3-2 0,-3 0 0,2 0 0,-1 0 0,-1-1 0,0-2 0,0-1 0,0-5 0,0-1 0,0-8 0,0-1 0,0-2 0,0 1 0,0 1 0,0 0 0,0-1 0,0 0 0,0-1 0,0 0 0,0-4 0,0 2 0,0-3 0,0-2 0,0 1 0,0-1 0,0 0 0,0 0 0,0-3 0,0 4 0,0-1 0,0 2 0,0 1 0,0 1 0,-1 2 0,-1 2 0,1 1 0,-3-1 0,2 4 0,-1 0 0,3 4 0,1 0 0,1 1 0,0 3 0,2-1 0,1-1 0,-2 3 0,2-2 0,0 2 0,0 0 0,2 1 0,-1-1 0,1 1 0,-1-1 0,0 1 0,1-1 0,-1 0 0,1 1 0,-1-1 0,1 1 0,2-1 0,-2 2 0,2 0 0,0-2 0,-1 0 0,1 1 0,-2-3 0,1 1 0,0-1 0,1 1 0,-2-2 0,1 0 0,0 0 0,2 2 0,-2-1 0,-1-1 0,2-1 0,-4 1 0,-1-1 0,-2 1 0,0-1 0,-2-1 0,0 4 0,-2-2 0,0 0 0,-3 0 0,1 1 0,-2-1 0,0 2 0,-1 0 0,1-2 0,-1 2 0,-1-1 0,-1 1 0,1-1 0,1 0 0,-1 1 0,-1-2 0,-1 3 0,0-2 0,0 2 0,-1 0 0,0 1 0,-1-1 0,2 0 0,-2 1 0,1-1 0,-1 1 0,2 1 0,1 1 0,-2-1 0,4-1 0,0-2 0,2 0 0,4 0 0,-1-4 0,4 1 0,1-5 0,2-2 0,-1-3 0,1 0 0,1-1 0,0 0 0,0-1 0,1 1 0,-1-2 0,-2 2 0,0 0 0,-1 0 0,2-3 0,-2 2 0</inkml:trace>
  <inkml:trace contextRef="#ctx0" brushRef="#br0" timeOffset="1">71 155 9128,'0'-9'0,"0"-2"0,-1 1 0,0 0 0,-1 1 0,0 1 0,1 1 0,-1 3 0,0-1 0,-3 1 0,5 1 0,-2 3 0,1 5 0,1 4 0,0 1 0,0 0 0,0 2 0,0 1 0,0 1 0,0 2 0,0 1 0,0 0 0,0 0 0,0-2 0,0 2 0,0-3 0,0 0 0,0-2 0,0-2 0,0 0 0,0-2 0,0-1 0,2-4 0,0-3 0,0-5 0,-2-3 0,0-2 0,0-3 0,0-2 0,0-2 0,2-2 0,0 0 0,0 0 0,-1 0 0,1-1 0,0 1 0,-1 1 0,0 0 0,-1 5 0,0 3 0,0 1 0,0 0 0,0 6 0,0 3 0,0 4 0,0 2 0,0 0 0,0 1 0,0 1 0,0 0 0,0 6 0,0-1 0,-1 0 0,-1 1 0,1-1 0,-1 0 0,2 2 0,0 0 0,0-1 0,0-3 0,0-1 0,0-1 0,0 0 0,0-3 0,0 1 0,0-4 0,0-3 0,0-4 0,0-4 0,2-3 0,0-1 0,3-1 0,-2 0 0,2 0 0,-1 0 0,-3 1 0,2-1 0,-1 1 0,1 1 0,1 0 0,-2 2 0,-1 1 0,0 1 0,0 3 0,1 2 0,-1 2 0,1 2 0,-4 2 0,0 3 0,0 1 0,-1 1 0,3-1 0,-3-1 0,1 1 0,-1 1 0,1-1 0,2-1 0,-2-1 0,0 0 0,0-1 0,2-1 0,0 1 0,0 1 0,1-1 0,1 0 0,-1-3 0,3-2 0,1 0 0,1 0 0,1 0 0,1 0 0,1-2 0,-2 0 0,1-2 0,-2 1 0,0 0 0,1 0 0,-1 0 0,1 0 0,-1 2 0,0-1 0,-1 1 0,-1-1 0,0-1 0,0 4 0,-2 1 0,-3 0 0,-2 2 0,-1 1 0,1-1 0,-2-1 0,0 1 0,0-1 0,2-1 0,-1 0 0,-1 1 0,-1-1 0,-1 1 0,1 0 0,2-1 0,-1-2 0,4 0 0,-1 0 0,4-3 0,-1 2 0,4-3 0,0 1 0,0-1 0,2 0 0,-1-2 0,1 2 0,-1-2 0,1 3 0,-2-1 0,-1-1 0,2 3 0,-2-2 0,1 2 0,0-3 0,-2 4 0,-1-1 0,-1 1 0,-4 1 0,1 0 0,-4 0 0,0 0 0,0 0 0,0 0 0,0 0 0,-1 0 0,1 0 0,-1 0 0,1 0 0,-1 0 0,1 0 0,0 0 0,-1 0 0,1 0 0,-1 0 0,3 0 0,0 0 0,-1 0 0,2-1 0,1-1 0,1 1 0,1-3 0,0-1 0,0 1 0,1 0 0,0 1 0,1-1 0,3 2 0,-2-2 0,0-1 0,-1 2 0,2 0 0,-1 0 0,-1 3 0,-2-2 0,0 4 0,0 2 0,-1 2 0,0 1 0,-2 1 0,-1 0 0,1 4 0,-2 0 0,0 3 0,0 2 0,-1 1 0,-2 2 0,0 2 0,0-2 0,1 0 0,0-1 0,1-2 0,-1-2 0,4-4 0,1-3 0,1-4 0,1-4 0,0-4 0,2-4 0,1-1 0,0-1 0,0-1 0,1-1 0,-1-2 0,0 0 0,-1-1 0,1 0 0,-1 2 0,0 0 0,-1 0 0,1 1 0,-1 1 0,1 1 0,0 1 0,-2-2 0,0 2 0,0 1 0,0 4 0,-2 2 0,-1 2 0,-2 2 0,0 2 0,3 2 0,-2 1 0,3-1 0,-2 1 0,1 1 0,0 1 0,-3 2 0,1-1 0,0 1 0,-1-1 0,2 1 0,-2 2 0,1-1 0,-1-1 0,2 0 0,0-2 0,1-2 0,0 1 0,-1-2 0,3-3 0,0-3 0,0-4 0,0-1 0,0-2 0,3 1 0,-1-1 0,2-1 0,1-1 0,-1-2 0,0 2 0,1 0 0,1 0 0,0-1 0,0 3 0,1-2 0,-1 1 0,1 1 0,-1 1 0,1 0 0,2 2 0,-2-1 0,1 3 0,0 0 0,-2 1 0,0 1 0,0 1 0,-1 1 0,-1 0 0,-2 3 0,1-1 0,-1 2 0,0 0 0,0 0 0,-2 1 0,0-1 0,0 1 0,0-1 0,0 1 0,-2-1 0,-1 0 0,-1 0 0,-1-2 0,2 2 0,-1-2 0,-1 0 0,-1 0 0,-1 0 0,-1 1 0,-1-2 0,2 0 0,-1 1 0,2-1 0,-1 0 0,-2 0 0,2-1 0,-1-1 0,1 1 0,0-1 0,1 1 0,-1-1 0,4-1 0,0 0 0,4 0 0,1 0 0,-1 0 0,3 0 0,1 0 0,-1 0 0,0 0 0,1-1 0,1-1 0,0 0 0,1-3 0,-1 2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24T13:20:47.571"/>
    </inkml:context>
    <inkml:brush xml:id="br0">
      <inkml:brushProperty name="width" value="0.08571" units="cm"/>
      <inkml:brushProperty name="height" value="0.08571" units="cm"/>
      <inkml:brushProperty name="color" value="#F6630D"/>
    </inkml:brush>
  </inkml:definitions>
  <inkml:trace contextRef="#ctx0" brushRef="#br0">0 7 8969,'1'-4'0,"1"2"0,-1 2 0,1 0 0,-2 2 0,0 0 0,0 2 0,0 0 0,0 3 0,1-3 0,1 0 0,0 1 0,0-1 0,-2 0 0,0 1 0,0 1 0,0 0 0,1 0 0,0-1 0,1-1 0,0 1 0,-2-1 0,0 0 0,0 1 0,2-1 0,1 0 0,-2 1 0,0-2 0,-1 2 0,0 0 0,2-2 0,0 2 0,-1 0 0,0-2 0,-1 1 0,1 0 0,0 1 0,1-1 0,1-2 0,-3 3 0,0-2 0,2 2 0,0-1 0,0-1 0,-1 0 0,1 0 0,-1 2 0,1-1 0,1 0 0,-1 0 0,1 0 0,-2 1 0,1-1 0,0-2 0,-1 2 0,1-2 0,-1 1 0,1-1 0,-1 1 0,1 2 0,0 0 0,0-3 0,-2 2 0,2 0 0,0 3 0,0-3 0,-1 0 0,1-1 0,0 1 0,0-2 0,-2 2 0,2 0 0,0 3 0,0-3 0,-1 0 0,0-1 0,2 1 0,-1-2 0,-2 1 0,3 0 0,-3 2 0,2 0 0,1-2 0,-1 1 0,1 0 0,-1 1 0,0-1 0,0-2 0,-1 2 0,1-1 0,-2 2 0,3-1 0,-2 0 0,1 0 0,-1 0 0,1 3 0,1-3 0,-1 0 0,1 0 0,-1 3 0,-1-3 0,1 0 0,-1 1 0,-1 1 0,0-2 0,2-2 0,0 1 0,0 1 0,-2 2 0,0-1 0,0-1 0,0 0 0,0 3 0,0-1 0,0 0 0,0 1 0,1-2 0,1 0 0,-1 0 0,1 0 0,-2 0 0,0 2 0,0-3 0,0 0 0,0 1 0,0-1 0,0 0 0,0 0 0,0 3 0,0-3 0,0 0 0,0 1 0,0-1 0,0 0 0,0 1 0,0 1 0,1 0 0,1 1 0,-1-3 0,1 0 0,-1 1 0,-1 1 0,0 0 0,0 1 0,0-1 0,0 1 0,0-3 0,0 0 0,0 1 0,0 1 0,0 0 0,0 1 0,0-3 0,0 0 0,0 1 0,0-1 0,0 0 0,0 0 0,0 3 0,0-3 0,0 0 0,0 1 0,0 1 0,1-2 0,1 1 0,-2-1 0,3 2 0,-3-1 0,0-1 0,0-2 0,0 2 0,0-2 0,0 3 0,0-3 0,0 2 0,0-2 0,0 3 0,0-3 0,0 2 0,0-2 0,0 2 0,0-2 0,0 3 0,0-3 0,0 2 0,0-2 0,0 3 0,0-3 0,0 2 0,0 0 0,0 1 0,0-1 0,0 0 0,0 3 0,0-1 0,0 0 0,0 1 0,0-3 0,0 0 0,0-2 0,0 3 0,0-3 0,0 2 0,1-2 0,0 0 0,2 1 0,-1-1 0,-2 2 0,0-2 0,0 2 0,0 1 0,0 1 0,0 0 0,2-1 0,0-1 0,0-2 0,-2 2 0,0-1 0,0 1 0,1-3 0,0 2 0,1 0 0,0-2 0,-2 4 0,0-3 0,0 2 0,1-2 0,1 3 0,-1-3 0,1 2 0,0-2 0,0 2 0,-2-2 0,3 3 0,-2-4 0,0 2 0,2 0 0,-1-2 0,-2 4 0,3-3 0,-3 3 0,4-4 0,-2 3 0,-1-1 0,1 1 0,-1-3 0,1 1 0,-1 0 0,1 0 0,0-1 0,0 4 0,-1-4 0,2 4 0,-1-3 0,-1 1 0,1-1 0,0-1 0,-1 2 0,1 0 0,0-3 0,-1 5 0,1-3 0,-1 3 0,4-3 0,-3 2 0,0-2 0,-1 2 0,1-1 0,-1 0 0,1-1 0,1-1 0,-1 3 0,1-2 0,-2 1 0,1 0 0,1-3 0,-1 2 0,0 1 0,2-1 0,-3 1 0,1-1 0,1 0 0,-1 2 0,3-3 0,-3 4 0,2-2 0,-2-1 0,2-2 0,-1 3 0,-1-3 0,1 2 0,-2 1 0,3-1 0,0 1 0,0-1 0,2-1 0,-3 4 0,4-3 0,-3 1 0,0-1 0,-1-1 0,0 2 0,0 0 0,2-3 0,-1 3 0,0-1 0,0 1 0,0 1 0,3-2 0,-3 2 0,0-2 0,1 3 0,1-3 0,-2 1-1,1-1 1,-2-1 0,2 3-1,-1-1 0,-2-1 0,3 1 0,-3-3 0,1 3 0,0 0 0,2-2 0,0 1 0,-2-1 0,1 1 0,-1-1 0,1 1 0,-2 1 0,2-1 1,0 1-1,1-1 0,-1 0 0,-2 1 0,3-1 1,-1-1-1,2 3 1,-2-2-1,0 1 1,-1-1 0,0-1 0,-1 1 0,1 1 0,4-1 0,-3 3 0,0-3 0,-1 2 0,1-2 0,-1 1 0,2-2 0,0 2 0,-3-1 0,1-2 0,0 3 0,0-3 0,-1 2 0,1 0 0,2-1 0,-1 1 0,-2 1 0,3-3 0,-3 0 0,1 0 0,1 2 0,0 0 0,-2 0 0,2-2 0,0 0 0,3 0 0,-3 0 0,0 0 0,0 1 0,3 1 0,-3-2 0,0 3 0,1-3 0,1 0 0,-2 0 0,1 0 0,-1 0 0,2 0 0,-1 0 0,-1 0 0,0 0 0,2 1 0,-2 1 0,0-1 0,-2 1 0,1-1 0,4-1 0,-1 0 0,1 3 0,-1-3 0,1 2 0,-3-1 0,-1 0 0,1 0 0,-1 1 0,0 1 0,1-3 0,1 0 0,-2 0 0,1 0 0,0 2 0,-1 0 0,-1 0 0,3-2-3,0 0 1,0 1-1,2 1 0,-1-1 1,0 1 0,1-2 1,-1 0-1,1 0 0,-3 1 1,0 1-1,1 0 0,-1 0 1,0-2-1,1 0 0,1 1 1,0 1 0,1-2 0,-1 3 0,0-2 0,1 1 1,-1-1 0,1 1 0,-1 1 0,1-1 0,-2 1 0,0-2 0,-1 1 0,1 0 0,0-1 0,0 1 0,0-1 0,0 1 0,0-1 0,0 0 0,-1 1 0,0-2 0,3 3 0,-1-3 0,-2 2 0,1 1 0,0-2 0,-2 0 0,1-1 0,-1 3 0,2-3 0,-1 2 0,1 0 0,0-1-1,-1 1 1,-2 1 0,3-3-2,0 0 1,-2 2 0,1 0 0,0 1 1,1-2-1,-1 1 0,-2 0-1,3-2 1,-1 3 0,2-1 0,0 1 0,-1-2 0,-1 1 0,-2 0-1,3-2 1,-1 2-1,2 0 1,1 3-1,-1-3 0,-2 1 0,1-1 0,-1 1-1,2 1 1,1 2 0,-1-2 1,-1-1 0,-2 0-1,0 0 1,1-2-1,-1 3 0,1-2 0,-2 1-1,2-1 1,0 1-1,3 2 1,-3 0-1,0-1 1,-2 0-1,3 0 1,-2 1-1,2 1 1,0-2 0,-3 1 1,2-3 0,-2 2 1,2 0 0,-1 3 0,1-3 0,-1 0 0,0-2 0,-1 3 0,0 0 0,1-2 0,-1 1 0,2 1 0,-2 1 0,1-2 0,-2-1 0,2-1 0,-1 0 0,-2 1 0,3 0 0,-3 0 0,2-1 0,0 0 0,0 2 0,-1-2 0,1 2 0,-1-2 0,-1 3 0,0-3 0,0 2 0,0-2 0,0 3 0,0-3 0,0 2 0,2 0-1,-1 3 1,2-1-1,-3 1 1,0-3-1,0 0 1,2-2-1,0 3 1,0-3-1,-2 2 1,0-2 0,0 2 0,0-2-1,0 3 1,0-3 0,1 1 0,1 0 0,-1 0 0,1-1 0,-1 2 0,-1 2 0,0 1 0,0-1 0,0-2 0,0 1 0,0-3 0,0 2 0,0-2-1,0 2 1,0-1-1,0 1 1,0-2-2,0 2 2,0-2 0,0 1 0,0-3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24T13:20:47.572"/>
    </inkml:context>
    <inkml:brush xml:id="br0">
      <inkml:brushProperty name="width" value="0.08571" units="cm"/>
      <inkml:brushProperty name="height" value="0.08571" units="cm"/>
      <inkml:brushProperty name="color" value="#F6630D"/>
    </inkml:brush>
  </inkml:definitions>
  <inkml:trace contextRef="#ctx0" brushRef="#br0">20 13 9113,'0'-4'0,"0"0"0,0 3 0,0-2 0,0 8 0,0-3 0,0 5 0,0-1 0,0-1 0,0 2 0,0-1 0,0 1 0,0-1 0,0 0 0,0 1 0,0-1 0,1 1 0,0-1 0,1 1 0,0 2 0,-2-2 0,0 1 0,0 0 0,0-2 0,1 3 0,1 1 0,0 0 0,0-1 0,-2-2 0,0-1 0,0 1 0,0-1 0,0 0 0,0 1 0,0-1 0,0 1 0,0-1 0,0 1-1,0-1 0,0-2 0,0 1-2,0 0 1,0 0 0,0 2 0,0-1 1,0-2 0,0 1 0,0 0-1,0 0 1,0 0 0,0-1 0,0 1 0,0 1 0,2-2 1,0 0-1,0 1 0,-2 1 0,0-2 1,0 0-1,0 1 1,0 1-1,0 0 1,0 1 0,0-1 0,0 1 0,0-1 0,0 1 0,0-1 0,0 0 0,0 1 0,0-1 0,0 1 0,0-1 0,0 0 0,0 1 0,0-1 0,0 1 0,0-1 0,0-2 0,0 1 0,0 0 0,2 0 0,1 2 0,-2-1 0,0-2 0,-1 1 0,0 0 0,0 0 0,0 2 0,0-1 0,0 1 0,0-1 0,0 0 0,0-1 0,0-1 0,0 1 0,0 1 0,0 0 0,0 1 0,0-3 0,0 0 0,0 1 0,0-1 0,0 0 0,0 1 0,0 1 0,0 0 0,0 0 0,0 1 0,0-1 0,0 1 0,0-1 0,0-2 0,0 1 0,0 0 0,0-2 0,0 1 0,0 1 0,0-1 0,0 0 0,0 1 0,-2 1 0,-1 0 0,1 1 0,2-1 0,0 1 0,0-1 0,0 0 0,0 1 0,0-3 0,0 0 0,0 1 0,0 1 0,-2 1 0,0-1 0,0-2 0,2 0 0,0 1 0,0 1 0,0 1 0,0-1 0,0 0 0,0 1 0,0-1 0,0 1 0,0-1 0,0 0 0,0-1 0,0-1-1,0 1 1,0 1-1,0 0 0,0 1 0,0-1 1,0 0-1,0 1 0,0-3 1,0 0-2,0 1 1,0 1 0,0 0 1,0 1-1,0-1 0,0 1 0,0-1 0,0 1 0,0-1 1,0 0-1,0 1 0,-2-1 1,0 1-1,0-1 1,1 0-1,1 1 0,0-1 1,0 1 0,0-1-1,0 1 1,0-1-1,0 0 0,0 1 1,0 1 0,0 1-1,0-1 1,0-1 0,0-1-1,0 1 1,0-1 0,-2 0-1,0 1 0,1-1 1,0 1-1,1 2 1,0-2 0,0 2 0,0-2-1,0-1 1,0 1 0,0-1-1,0 0 1,0 1 0,0-1-1,0 1 1,0-1-1,0 1 0,0-1 1,0 0 0,0 1-1,0-1 1,0 1 0,0-1-1,0 0 1,0 1 0,0-1-1,0 1 1,0-1 0,0 0-1,0 1 1,0-1 0,0 1-1,0-1 1,0-2 0,0 1-1,0 0 1,0 0 0,0 2-1,0-1 1,0 1-1,0-1 1,0 0 0,0 1-1,0-1 1,0 1 0,0-1-1,0 1 1,0-3 0,0 0-1,0 1 1,0 1 0,0 0-1,0 1 1,0-1 0,0 0-1,0 1 1,0-3 0,0 0-1,0 1 1,0 1 0,0 0-1,0 1 1,0-1-1,0 1 1,0-1-1,0 1 0,0-1 1,0 0-1,0 1 1,0-1 0,0 1-1,0-1 1,0-2 0,0 1-1,0 0 1,0 0 0,0 2-1,0-1 1,0-2-1,0 1 0,0 0 1,0 0-1,0 2 0,0-1 1,0-2-1,0 1 0,0 0 1,0 0-1,0 2 1,0-1-1,0 1 0,0-1 1,0 1-1,0-1 0,0 0 1,0 1-1,0-1 1,0 1-1,0-1 1,0 0 0,0 1 0,0-1-1,0 1 1,0-1 0,0 0-1,0 1 1,-1-1-1,-1 1 1,1-1-1,-1 1 0,2-1 1,0 0 0,0 1-1,0-1 1,0-2 0,0 1-1,0 0 1,0 0 0,0 2-1,0-1 1,0 1 0,0-1 0,0 1 0,0-3 0,0 0-1,0 1 1,0 1 0,-1 0-1,-1 1 1,1-1 0,-1 0 0,1 1 0,1-1-1,0 1 1,0-1 0,0 0-1,0 1 1,0-1 0,0 1-1,0-1 1,0 1-1,0-1 1,0 0-1,0 1 0,0-1 1,-1 1 0,0-1 0,-1 0 0,0 1-1,2-1 1,0 1 0,0-1-1,0 1 1,0-1 0,0 0 0,0 1 0,0-1 0,0 1 0,0-1 0,0 0 0,0 1-1,0-1 1,0 1 0,0-1 0,0 0 0,0 1 0,0-1 0,0 1 0,0-1 0,0 1 0,0-1 0,0 0 0,0 1 0,0-1 0,0 1 0,0-1 0,0 0 0,0-1 0,0-1 0,0 1 0,0 1 0,0 0 0,0 1 0,0-1 0,0 0 0,1 0 0,0-1 0,1-1 0,0 1 0,-2 1 0,0 0 0,0 1 0,1-1 0,0 1 0,1-1 0,1-2 0,-3 1 0,0 0 0,0 0 0,0 2 0,0-1 0,0 1 0,2-1 0,-1-2 0,1 1 0,-1 0 0,-1-2 0,0 1 0,1 1 0,1-2 0,-1 3 0,1-2 0,-2 2 0,1 0 0,1-2 0,-1 2 0,1-2 0,-1 2 0,0-1 0,0 0 0,1 0 0,0-3 0,-2 2 0,0 1 0,0-2 0,1 1 0,0 0 0,2-1 0,-1-1 0,-2 3 0,0-1 0,3-1 0,-3 3 0,2-2 0,0 0 0,-1 0 0,1 1 0,1-1 0,-1 0 0,0 0 0,2 3 0,-2-2 0,2 0 0,-1 0 0,-1-3 0,1 2 0,-2 0 0,3 1 0,-2-1 0,1-2 0,-1 2 0,-1-1 0,2 0 0,0 0 0,-2 2 0,4-1 0,-4 0 0,2-1 0,0 0 0,-2 1 0,3-1 0,-1 1 0,-1-2 0,-2 2 0,3-2 0,-3 1 0,3-1 0,0 0 0,-2 2 0,4-2 0,-3 3 0,1-3 0,0 2 0,0-3 0,-1 2 0,2-1 0,2 0 0,-2 3 0,1-3 0,-3 1 0,2-1 0,-2-1 0,2 1 0,-1 1 0,1-1 0,-2 1 0,2-1 0,-2-1 0,3 3 0,0-1 0,-2-1 0,2 0 0,0 0 0,-2 2 0,1-2 0,1 0 0,-1-1 0,0 1 0,1 0 0,1 1 0,0-1 0,1-1 0,-1 3 0,1-1 0,-1-1 0,0 1 0,1-3 0,-1 3 0,-1-1 0,-1 0 0,0 1 0,2-3 0,-2 2 0,2-1 0,-2 2 0,2 0 0,0-2 0,1 1 0,-1 1 0,0-1 0,1 2 0,-1-2 0,1 0 0,-3-2 0,0 1 0,1 1 0,-1-1 0,0 1 0,1-1 0,-1-1 0,0 0 0,0 0 0,2 0 0,-2 3 0,0-3 0,-2 2 0,2-1 0,0-1 0,0 0 0,0 0 0,3 0 0,-3 0 0,0 0 0,0 1 0,3 1 0,-3-1 0,0 1 0,1-2 0,1 0 0,-2 0 0,1 0 0,-1 0 0,2 0 0,1 0 0,-1 0 0,1 0 0,-4 0 0,3 0 0,-2 0 0,-1 0 0,1 0 0,-2 0 0,2 0 0,2 0 0,0 0 0,-2 0 0,1 0 0,-4 0 0,5 0 0,-3 0 0,4 0 0,-1 0 0,-2 0 0,1 0 0,-3 0 0,2 0 0,-2 0 0,3 0 0,-1 0 0,2 0 0,1 0 0,-1 0 0,-2 0 0,-2-2 0,1 0 0,-1 0 0,2 2 0,0 0 0,3 0 0,-1 0 0,-2 0 0,1 0 0,-3 0 0,2 0 0,-2 0 0,2 0 0,-1 0 0,1 0 0,-2 0 0,2 0 0,0 1 0,0 1 0,2-1 0,-2 1 0,0-2 0,0 0 0,-2 0 0,2 0 0,-1 0 0,1 0 0,-2 0 0,2 0 0,0 0 0,3 0 0,-1 0 0,-2 1 0,-1 1 0,0 0 0,-2 0 0,3-2 0,-2 0 0,3 0 0,-3 0 0,2 0 0,0 0 0,3 0 0,-3 0 0,0 0 0,-2 0 0,3 0 0,-3 0 0,2 0 0,-2 0 0,3 0 0,-1 0 0,2 0 0,1 0 0,-3 0 0,0 0 0,1 0 0,1 0 0,-2 0 0,0 0 0,-1 0 0,1 0 0,0 0 0,3 0 0,-3 0 0,-1-1 0,0-1 0,2 1 0,0-1 0,0 1 0,2 1 0,-3 0-1,0 0 1,0 0-3,3 0 1,-1 0 0,1 0 1,-3 0-1,0-2 0,1 0 0,-1 0 0,0 2 0,0 0 0,3 0 0,-3 0 0,0 0 1,1 0-1,1 0 1,-2 0-1,1 0 1,-1 0 0,2 0 0,-1 0 0,-1 0 0,-2 0 0,2 0 0,1 0 0,1 0 0,-2 0 0,1 0 0,-3 0 0,2 0 1,-2 0-1,2 0 0,-2 1 0,0 1 1,1-1 0,-2 1 0,5-2 0,-5 0 0,1 0 0,-2-2 0,0 1 0,0-5 0,0 3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24T13:20:47.573"/>
    </inkml:context>
    <inkml:brush xml:id="br0">
      <inkml:brushProperty name="width" value="0.08571" units="cm"/>
      <inkml:brushProperty name="height" value="0.08571" units="cm"/>
      <inkml:brushProperty name="color" value="#F6630D"/>
    </inkml:brush>
  </inkml:definitions>
  <inkml:trace contextRef="#ctx0" brushRef="#br0">330 153 9549,'-1'-7'0,"-2"2"0,2-2 0,1 6 0,6-2 0,1 2 0,-2 1 0,1-1 0,0-1 0,-2 1 0,1-3 0,-2 1 0,3-2 0,-4-3 0,0 0 0,2 0 0,-2 0 0,0 0 0,-2-2 0,-2 0 0,-1 2 0,-2 1 0,1-2 0,-2 4 0,0-1 0,0 0 0,-1 2 0,-1 2 0,0-1 0,0 1 0,0 3 0,0 0 0,0 2 0,1 3 0,0 0 0,2 0 0,-1-1 0,1 6 0,1-1 0,0 1 0,2 1 0,2-4 0,0 0 0,0 0 0,0 0 0,2 0 0,2 0 0,0 0 0,2 0 0,2-1 0,0-1 0,0 0 0,0-3 0,0-2 0,0 0 0,-3-1 0,1 0 0,0 0 0,1 0 0,1-3 0,-1-3 0,-2-1 0,2-1 0,-5 0 0,0 0 0,-1 0 0,-1 0 0,0 0 0,0 0 0,0 0 0,-1 0 0,-1 0 0,-1 0 0,-2 0 0,0 1 0,-3 1 0,1 3 0,1-1 0,-1 3 0,2-1 0,-2 1 0,-1 1 0,0 0 0,0 1 0,0 1 0,1 0 0,0 3 0,3 2 0,0 0 0,-1 1 0,2 1 0,1 1 0,2 0 0,0 1 0,0-3 0,0 0 0,0 0 0,0 0 0,0 0 0,3 0 0,2 0 0,0-1 0,0 0 0,2-3 0,0 0 0,1 1 0,0-2 0,0-1 0,0-2 0,0 0 0,0 0 0,0 0 0,0-2 0,0-2 0,-1 0 0,-2-3 0,2 0 0,-4-1 0,1 0 0,-1 0 0,0 0 0,-3-1 0,0-1 0,0 0 0,0-2 0,0 2 0,-1 0 0,-1 0 0,0 1 0,-4 1 0,0 1 0,-1 1 0,-1 0 0,0 3 0,0-2 0,0 3 0,0 0 0,0 1 0,0 1 0,0 3 0,0 3 0,0 1 0,1 1 0,1 0 0,3 0 0,-1 0 0,3 3 0,-2-1 0,3 0 0,0-1 0,0 2 0,0-1 0,0 1 0,0 1 0,2-3 0,2 1 0,0-2 0,3-2 0,0 1 0,1-3 0,0 2 0,0-1 0,0-3 0,0 1 0,0-3 0,0 0 0,0 0 0,0-3 0,0-2 0,-1-3 0,-1 0 0,-1 0 0,-2 0 0,1-1 0,-2 0 0,0-2 0,0 1 0,-1 0 0,-2 0 0,-1 0 0,0 0 0,-4 1 0,0 1 0,-1 0 0,-1 0 0,-1 0 0,-2 0 0,2 3 0,-1 2 0,1 0 0,1 0 0,0 1 0,0 3 0,0 1 0,0 2 0,0 2 0,2-1 0,1 2 0,2 0 0,-1 2 0,0 1 0,2 0 0,-1 1 0,0-3 0,1 0 0,1 0 0,1 0 0,1 0 0,1 0 0,1 0 0,3 0 0,-1 0 0,3 0 0,0-3 0,0-3 0,0 0 0,0 1 0,0-2 0,0 2 0,0-3 0,0 0 0,0-2 0,0-2 0,0 0 0,0-2 0,-1-2 0,-1 0 0,0 0 0,-5 0 0,2 0 0,-2 0 0,-1 0 0,0-1 0,0-1 0,0 0 0,0 0 0,-1 1 0,-2 1 0,-2 1 0,-2 1 0,2 0 0,-1 3 0,0-1 0,-1 0 0,-1 2 0,0 2 0,0 0 0,0 0 0,0 0 0,0 0 0,1 1 0,1 1 0,-1 2 0,3 2 0,-2 0 0,1 0 0,2 1 0,-1 1 0,0 0 0,2 0 0,2 0 0,0 0 0,0 0 0,0 0 0,0 0 0,0 0 0,0 0 0,3 0 0,-1-1 0,3 0 0,1-3 0,2 0 0,-3 1 0,0-2 0,2-1 0,0 2 0,1-3 0,0 2 0,0-3 0,0 0 0,0-2 0,0-2 0,0 0 0,-3-2 0,0-2 0,-1 1 0,1 2 0,-4-5 0,3 2 0,-1-1 0,-1 0 0,1 1 0,-3 0 0,0 0 0,0 0 0,-1-3 0,-1 1 0,-1 1 0,-2 2 0,3 0 0,-4 3 0,0-1 0,-1-1 0,-1 3 0,0 2 0,0 0 0,0 1 0,0 0 0,2 2 0,1 2 0,0 0 0,0 3 0,-1-3 0,3 2 0,1 0 0,-2 1 0,3 1 0,-2 0 0,3 0 0,0 0 0,0-3 0,0 1 0,0 0 0,0 1 0,2-2 0,2 0 0,-1-1 0,1 1 0,2-3 0,0 1 0,1 1 0,1-3 0,0 1 0,0-1 0,0-1 0,0-1 0,0-1 0,-4 0 0,0-3 0,-1 1 0,-1 0 0,4-2 0,-4-2 0,0 0 0,-1 3 0,-1-1 0,0 0 0,0-1 0,-1 2 0,-1-1 0,0 0 0,-5 0 0,2 0 0,-2 0 0,-1 4 0,0 0 0,3 1 0,-1 1 0,0 0 0,1 3 0,1 0 0,0 2 0,1 0 0,0 3 0,2 0 0,-1 0 0,1 0 0,2-1 0,0-1 0,3-1 0,0-2 0,-1 4 0,2-3 0,2 1 0,-3-1 0,2-2 0,0 1 0,-2-1 0,2-2 0,0 0 0,-2 0 0,1-1 0,-2-1 0,3 0 0,-3-3 0,2-2 0,-4 3 0,2-2 0,-2 0 0,-1-1 0,0-1 0,0 0 0,0 3 0,-1-1 0,-2 0 0,2 2 0,-5 2 0,0 1 0,2 1 0,-2 0 0,0 0 0,2 0 0,-2 0 0,0 0 0,2 1 0,1 1 0,0 1 0,0 2 0,1-3 0,1 3 0,-1-1 0,-1 1 0,1 0 0,2 3 0,0 0 0,1-3 0,0 1 0,2 0 0,3-2 0,0-1 0,1 1 0,1-3 0,0 1 0,0-1 0,0-1 0,0-1 0,0 0 0,0-2 0,-3-2 0,1 1 0,-1-1 0,0-1 0,-1 0 0,-2-1 0,1 0 0,-2-2 0,0-1 0,-1 2 0,0 0 0,0 0 0,-2 0 0,-2 0 0,0 0 0,-3 0 0,0 2 0,-1 2 0,0 0 0,0 2 0,0 2 0,0 0 0,0 0 0,0 0 0,0 1 0,0 1 0,0 4 0,2 0 0,1 1 0,0 0 0,0 2 0,-1 1 0,3-1 0,2 1 0,0 0 0,1 1 0,0-2 0,0 1 0,0 0 0,0 1 0,1-3 0,1-1 0,4-1 0,1 0 0,1-2 0,0-1 0,0 1 0,0-2 0,0-2 0,0 0 0,0 0 0,2-1 0,0 0 0,-1-3 0,0 0 0,0-2 0,-3-2 0,0 1 0,0 2 0,0-5 0,0 2 0,-4-1 0,-1 0 0,2 1 0,0 0 0,-2-1 0,0-2 0,-2 2 0,0-1 0,-3 2 0,0 2 0,-2 0 0,-2 3 0,0-1 0,0 0 0,0 2 0,0 2 0,0 0 0,0 0 0,0 0 0,0 0 0,0 1 0,0 1 0,0 3 0,0 3 0,0 0 0,1-3 0,0 1 0,3 0 0,0 1 0,2 1 0,1 1 0,-2 2 0,2-3 0,-1 3 0,2-2 0,2-1 0,0 0 0,3-1 0,2 0 0,0-2 0,1-3 0,0 1 0,0 0 0,0 0 0,0-1 0,0-2 0,0 0 0,0 0 0,0-1 0,0-1 0,0-4 0,0 0 0,-1 0 0,0 1 0,-2-2 0,-3 0 0,0-1 0,-1-1 0,-1-2 0,0 3 0,0-3 0,0 2 0,0 1 0,-3 1 0,-2 1 0,0 1 0,0 1 0,-2-1 0,-3 2 0,0 2 0,0 0 0,1 1 0,1 1 0,0 0 0,0 2 0,0 3 0,1 0 0,0 1 0,2 1 0,3 0 0,0 0 0,1 0 0,1 0 0,0 0 0,0 0 0,1 0 0,1 0 0,0-2 0,3-1 0,2 1 0,0 0 0,1 0 0,0-4 0,0-1 0,0-1 0,0 0 0,0 0 0,0-1 0,0-1 0,0-4 0,-2-1 0,-2-1 0,0 0 0,-3 0 0,0 0 0,-1 0 0,0 0 0,0 0 0,0 0 0,-1 0 0,-1 1 0,-4 1 0,-1 0 0,-1 4 0,0 0 0,0 1 0,0 1 0,0 0 0,0 0 0,0 1 0,1 1 0,1 4 0,0-2 0,4 2 0,0 0 0,1 1 0,4 1 0,-1 0 0,4 0 0,-1 0 0</inkml:trace>
  <inkml:trace contextRef="#ctx0" brushRef="#br0" timeOffset="1">250 97 9551,'0'0'0</inkml:trace>
  <inkml:trace contextRef="#ctx0" brushRef="#br0" timeOffset="2">250 89 9542,'8'8'0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24T13:20:47.576"/>
    </inkml:context>
    <inkml:brush xml:id="br0">
      <inkml:brushProperty name="width" value="0.08571" units="cm"/>
      <inkml:brushProperty name="height" value="0.08571" units="cm"/>
      <inkml:brushProperty name="color" value="#F6630D"/>
    </inkml:brush>
  </inkml:definitions>
  <inkml:trace contextRef="#ctx0" brushRef="#br0">330 2868 9133,'-1'4'0,"-2"-1"0,2 1 0,-2-3 0,3 3 0,0-5 0,0-2 0,0-1 0,0-4 0,1 1 0,0 0 0,2 2 0,0 0 0,-3-3 0,0 0 0,0 0 0,0 0 0,0 0 0,0-1 0,0 1 0,0 0 0,0 0 0,0 0 0,0 0 0,0 0 0,0 0 0,0 0 0,0 0 0,0 0 0,0 3 0,-1-1 0,-2 0 0,2-1 0,-2 0 0,-1 2 0,2-3 0,-3 3 0,2-1 0,-1 0 0,-1 1 0,1 2 0,2-1 0,-1 2 0,-1 0 0,0-2 0,-2 2 0,1-1 0,0 0 0,-1 1 0,1-1 0,2 1 0,-2 2 0,-1 0 0,2-1 0,0-1 0,1-1 0,-3 2 0,2 0 0,-1 1 0,-2 0 0,3-1 0,-1-1 0,-2-1 0,3 0 0,-1 1 0,-2-1 0,3 0 0,-2 0 0,2 1 0,-2-2 0,0 0 0,4 1 0,-4 0 0,4 2 0,-3-2 0,2-1 0,-3 2 0,4-3 0,-4 2 0,3-1 0,-2 0 0,3 1 0,-1 1 0,-1-1 0,3 0 0,-1 0 0,-2-2 0,1-3 0,0 3 0,0 0 0,2 2 0,-1-2 0,-3-1 0,3-1 0,-2 1 0,0 1 0,2 2 0,2-2 0,-1 2 0,-2-3 0,2 4 0,-1-4 0,-2 4 0,1-4 0,1 4 0,1-3 0,-2 2 0,2-1 0,-1 1 0,1 2 0,1-5 0,-1 4 0,-2-4 0,2 4 0,-2-4 0,3 4 0,0-4 0,0 4 0,0-4 0,-3 4 0,0-4 0,1 3 0,2-2 0,0 2 0,0-2 0,0 2 0,0-2 0,0 2 0,0-2 0,0 0 0,-1-2 0,-2 1 0,2 2 0,-2 1 0,3-1 0,0-4 0,0 2 0,0 1 0,0 0 0,0-4 0,0 1 0,0 0 0,0 3 0,0 0 0,0-2 0,0 3 0,0-1 0,0-2 0,0 0 0,0-1 0,0 0 0,0 0 0,0 0 0,0 0 0,0 0 0,0 3 0,0-1 0,0 0 0,0 2 0,0-2 0,0 0 0,0-1 0,0-1 0,0 0 0,0 0 0,0 0 0,0 2 0,0 1 0,0-1 0,0-1 0,0-1 0,0 0 0,0 0 0,0 0 0,0 0 0,0-1 0,0 1 0,0 0 0,0 0 0,0 0 0,0 0 0,0 0 0,0 3 0,0 0 0,0-2 0,0 0 0,0-1 0,0 0 0,0 0 0,0 0 0,0 0 0,0 0 0,0 0 0,-1 0 0,-2 0 0,2 0 0,-2 0 0,2 0 0,1 0 0,0 0 0,0 0 0,0 0 0,0 0 0,0 0 0,0 0 0,0 0 0,0 0 0,0-1 0,0 4 0,0 0 0,0-1 0,0-2 0,0 0 0,-2 0 0,-1 0 0,1 0 1,1 3 0,1 0 0,0-2 1,0 3 0,0-1 0,0-2 1,0 0-1,0-1 1,0 0-2,0 0 0,0 3 0,0-1-1,0 0 1,0 2 0,0-2 0,0 0 0,0 2-1,0-2 0,0 1 0,0-3 0,0 2 0,0 1 0,0-1 0,0 1 0,0 0 0,0-1 0,0 1 0,0 0 0,0-1 0,0 1 0,0 0 0,0-1 0,0 1 0,0 0 0,0-1 0,0 1 0,0 0 0,0-1 0,0 1 0,0 0 0,0-2 0,0 3 0,0-1 0,3-1 0,0-2 0,-1 0 0,-2 0 0,0 0 0,0 0 0,0 3 0,0-1 0,0 0 0,0 2 0,0-2 0,0 1 0,0-3 0,0 3 0,0-1 1,0 0 1,0 2 0,0-2 0,0 1 1,0-3 0,0 2 0,0 1 0,0 2 3,0-2-3,0 0 0,0-3 0,0 0 1,0 2-1,0 1 1,3 0-1,0-3 0,0 2-1,-3 1 1,0-1-1,0-2 1,0 3-2,0 0 1,0-1-1,0-2 1,0 0-2,0 0 0,0 3 0,0 0 0,0-1 0,0-2 0,0 0 0,0 0 0,0 3 0,0-1 0,0 1 0,0-3 0,0 3 0,0-1 0,0 4 0,0-4 0,0 0 0,0 2 0,0-2 0,0 1 0,0-3 0,0 2 0,0 1 0,0 0 0,0-3 0,0 0 0,0 0 0,0 2 0,0 1 0,0 0 0,0-3 0,0 0 0,0 0 0,0 2 0,0 1 0,0-1 0,0 1 0,0 0 0,0-1 0,0-2 0,0 3 0,0 0 0,0-2 0,0 3 0,0-1 0,0-2 0,0 3 0,0-1 0,0-1 0,0-2 0,0 0 0,0 3 0,0-1 0,0 0 0,0 2 0,0-2 0,0 1 1,0-3 0,0 0 1,0 3 0,0-1 0,0 0 1,0 2 0,0-2-1,0 0 1,0 1 0,0 0-1,0-1 0,0 1 0,0 0-1,0-1 1,0 1-1,0 0 0,0-1 0,0 1 0,0 0 0,0-1 0,0 1 0,0 0 0,0-1 0,0 1-1,0 0 1,0-1 0,0-2-1,0 0 1,2 3 0,1 0-1,-1-2 1,-1 3-1,-1-1 0,0-2 1,0 3 0,0-1-1,0-2 0,0 3 1,0-2-1,0 0 1,2 2 0,1-2 0,-1 0 1,-1-1 0,-1-1 0,0 0 0,3 0 0,-2 0-1,2 0 1,-2 0-1,-1 0 1,1 0-1,1 0 1,-1 0-1,2 0 0,-2 0 0,0 0 0,1 0 0,-1 2 1,2 1-1,-2-1 1,-1 1-1,0 0 0,0-1 1,0 1 0,0 0-1,0-2 1,2 3 0,1-1 0,-1-2 0,-1 3 0,-1-1 0,0-2 0,0 3 0,1-1 1,1-2 0,-1 3 0,2-2 1,-2 1-3,-1-3 0,1 1 1,0 1-1,2 0 0,0 1-1,-3-3 0,1 3 0,0-1 0,2 0 0,0 2 0,-2-2 0,1 0 0,-1 1 0,2 0 0,-2-1 0,2 1 0,-1 0 0,4 0 0,-4-3 0,4 0 0,-3 0 0,2 3 0,-3-2 0,4 2 0,-4-2 0,3 1 0,-2 1 0,1 3 0,-2-2 0,0 1 0,5-1 0,-3-2 0,1 1 0,-1 3 0,-2-2 0,1 2 0,2-1 0,-3-1 0,1 3 0,1-2 0,0-3 0,4 0 0,-2 3 0,-2-1 0,0 1 0,2 1 0,-1-3 0,2 2 0,1-3 0,-2 5 0,-2-3 0,1 1 0,-1 1 0,-1-2 0,2 2 0,1 1 0,1-3 0,-2 0 0,2 4 0,-1-3 0,-2 1 0,1 0 0,2 0 0,-3-1 0,1 2 0,-1-1 0,0 0 0,-1-1 0,2 3 0,1-3 0,2 1 0,-3-2 0,1 2 0,0 0 0,-2-1 0,2 2 0,0-2 0,-2 2 0,2-1 0,0 1 0,-2-2 0,2 1 0,-1-2 0,3 1 0,0 2 0,0-1 0,-2 1 0,-1 1 0,0-1 0,0-2 0,-1 2 0,-1-1 0,2 1 0,0 1 0,0-1 0,1-2 0,-1 2 0,0-1 0,1 1 0,-1 1 0,-1-1 0,0-2 0,2 2 0,-1-1 0,3 1 0,0 1 0,-3 0 0,0 0 0,2 0 0,-3-1 0,1-2 0,1 2 0,2-1 0,0 1 0,0 1 0,0 0 0,0 0 0,-3 0 0,0-1 0,-2-2 0,4 2 0,-2-1 0,2 1 0,1 1 0,-3 0 0,0-1 0,-1-1 0,1-1 0,-3 1 0,4 2 0,-1 0 0,3 0 0,0-3 0,0 0 0,-2 1 0,-1 2 0,0-1 0,3-2 0,0 2 0,0-2 0,0 3 0,1 0 0,-4 0 0,0 0 0,1-3 0,2 0 0,0 1 0,0 2 0,-3 0 0,0 0 0,0-1 0,1-1 0,-1-1 0,-2 0 0,2 3 0,1 0 0,2 0 0,-3 0 0,1 0 0,-4 0 0,4 0 0,-4 0 0,4 0 0,-1 0 0,3 0 0,0 0 0,-3-2 0,1-1 0,-4 0 0,4 3 0,-4 0 0,4 0 0,-3 0 0,2 0 0,0 0 0,3 0 0,0 0 0,0 0 0,-2 0 0,-1 0 0,-2 0 0,2 0 0,-2 0 0,2 0 0,0 0 0,3 0 0,0 0 0,-2 0 0,-1 0 0,-2 0 0,2 0 0,-2 0 0,2 0 0,-2 0 0,2 0 0,-2 0 0,1 0 0,0-3 0,0 2 0,-2-2 0,3 2 0,3 1 0,0 0 0,-3 0 0,0 0 0,1 0 0,-1 0 0,1 0 0,-4 0 0,4 0 0,-4 0 0,4 0 0,-4-2 0,4-1 0,-1 0 0,3 3 0,0 0 0,0 0 0,0 0 0,-3 0 0,1 0 0,-3 0 0,2 0 0,-2 0 0,2 0 0,-2 0 0,2 0 0,-2 0 0,2 0 0,-2 0 0,2 0 0,-2 0 0,2 0 0,-2 0 0,2 0 0,-2 0 0,2 0 0,-2 0 0,2 0 0,-2 0 0,2 0 0,-3 1 0,2 1 0,-1 1 0,-1-1 0,3-2 0,-2 0 0,2 0 0,-2 0 0,2 0 0,-2 0 0,2 0 0,-2 0 0,2 0 0,-2 0 0,2 0 0,-2 0 0,2 0 0,-2 0 0,2 0 0,-2 0 0,2 0 0,-2 0 0,3 0 0,-4 0 0,4 0 0,-4 0 0,4 0 0,-4 0 0,4 0 0,-4 0 0,4 0 0,-4 0 0,4 0 0,-4 0 0,4 0 0,-4 0 0,4 0 0,-4 0 0,4 0 0,-4 0 0,4 0 0,-4 0 0,4 0 0,-1 0 0,3 0 0,0 0 0,0 0 0,-2 0 0,-1 0 0,-2 0 0,2 0 0,-2 0 0,2 0 0,-2 0 0,2 0 0,0 0 0,3 0 0,-2 0 0,-1 0 0,-2 0 0,2 0 0,-2 0 0,2 0 0,1 0 0,2 0 0,-3 0 0,0 0 0,-2 0 0,2 0 0,1 0 0,2 0 0,-3 0 0,0 0 0,-2 0 0,3 0 0,-1 0 0,3 0 0,-3 0 0,1 0 0,-1 0 0,3 0 0,-3 0 0,1 0 0,-1 0 0,3 0 0,-3 0 0,1 0 0,-1 0 0,3 0 0,0 0 0,0 0 0,0 0 0,0 0 0,0 0 0,0 0 0,0 0 0,0 0 0,0 0 0,-2 0 0,-1 0 0,1 1 0,-2 2 0,3-2 0,-2 2 0,3-3 0,0 0 0,0 0 0,0 0 0,0 0 0,0 0 0,0 0 0,0 0 0,0 0 0,0 0 0,0 0 0,0 0 0,0 0 0,0 0 0,0 0 0,0 0 0,0 0 0,0 0 0,0 0 0,0 0 0,0 0 0,0 0 0,0 0 0,0 0 0,0 0 0,0 0 0,0 0 0,0 0 0,1 0 0,-1 0 0,0 0 0,0 0 0,0 0 0,0 0 0,0 0 0,-1 1 0,-2 2 0,2-2 0,-1 2 0,1-3 0,1 0 0,0 0 0,0 0 0,0 0 0,0 0 0,0 0 0,0 1 0,0 2 0,0-2 0,0 2 0,0-2 0,-2-1 0,-1 0 0,1 0 0,0 0 0,1 2 0,-2 1 0,0 0 0,3-3 0,0 0 0,-2 0 0,-1 0 0,1 0 0,-1 0 0,0 0 0,1 0 0,2 0 0,-1 0 0,-2 3 0,2-2 0,-1 2 0,1-2 0,-2-1 0,0 0 0,2 3 0,-3-2 0,1 2 0,2-2 0,0-1 0,1 0 0,0 0 0,0 0 0,0 0 0,-1 1 0,-1 0 0,0 2 0,-1 0 0,3-3 0,0 0 0,0 2 0,0 1 0,0 0 0,0-3 0,0 0 0,0 0 0,0 0 0,0 0 0,0 1-2,0 1 1,0-1 0,1 2-1,-1-2 0,-3-1 1,0 0-1,2 0 0,0 2 1,1 1-1,0-1 0,0-1 1,0-1-1,0 0 1,-1 1 0,-1 0 0,0 2-1,0-1 0,1-1 1,1-1-1,0 0 0,0 1 0,0 0 0,0 2 0,-3 0 0,1-3 0,0 0 1,1 0-1,1 0 1,-1 1-2,-1 1 1,1-1 0,-2 2-1,2-2 1,-1-1 0,-1 1-1,1 1 1,-1-1 0,0 2-1,1-2 1,-1 2 0,0-1-1,1 0 1,-2 0-1,0 0-1,-1 0 1,1 2 0,2-2-2,-1 0 1,-2 1 0,1-2-4,0 2 1,2-2 2,0 5 1,-2-5 0,1 3 0,-1-1-2,0-1 1,-2 2 0,2-2-1,-1 0 1,-2 2 0,3-2-3,-1 0 0,1 5 3,1-2 0,2 0 1,-4-1-4,2 0 1,-3 2 2,4-1 1,-4 1-1,3 1-1,-2-2 0,3 0 1,-4 3 0,4-2 2,-4-1 1,4 0 0,-3 3-1,2-3 1,-3-1 1,0-1 1,2 2 0,-1 3 0,2-3 0,-2 0 0,2 1 0,-2 2 0,0-3 0,0 0 0,-1 0 0,2 1 0,0-1 0,-1 1 0,0 2 0,-1-3 0,2 1 0,0 0 0,-2-2 0,-1 1 0,1-1 0,1 1 0,0-3 0,0 4 0,-1-1 0,3 3 0,-3-3 0,1 0 0,1-2 0,-3 4 0,2-2 0,0-1 0,0 2 0,-1 0 0,-1-1 0,2 0 0,-2-2 0,3 1 0,-1 0 0,-2-1 0,2 0 0,-1 0 0,0 3 0,-1 1 0,2-2 0,-1-1 0,-1-1 0,2 1 0,0-2 0,-3 3 0,1-3 0,0 1 0,2 1 0,0-2 0,-3 3 0,1-3 0,0 2 0,2-1 0,0-1 0,-3 3 0,0-2 0,1 1 0,1 0 0,-1 2 0,2 0 0,-2-2 0,0 1 0,1-2 0,-1 1 0,2-2 0,-2 0 0,-1 3 0,0-2 0,0 2 0,1 0 0,1 0 0,-1 2 0,2-1 0,-2-2 0,-1 2 0,0-4 0,0 4 0,0-4 0,0 4 0,0-4 0,0 4 0,0-4 0,0 4 0,0-4 0,0 4 0,0-1 0,0 3 0,0 0 0,0 0 0,0 0 0,0 0 0,0 0 0,0 0 0,0 0 0,0 0 0,0 0 0,0 0 0,0 1 0,0-1 0,0 0 0,0 0 0,0 0 0,0 0 0,0 0 0,0 0 0,0 0 0,0 0 0,0 0 0,0 0 0,0 0 0,0 0 0,0 0 0,0 0 0,0 0 0,0 0 0,0 0 0,0 0 0,0 0 0,0 0 0,0 0 0,0 0 0,0 0 0,0 0 0,0 0 0,0 0 0,0 0 0,0 0 0,0 0 0,0 1 0,0-1 0,0 0 0,0 0 0,0 0 0,0-3 0,0 0 0,0 2 0,0-3 0,0 1 0,0 2 0,0-3 0,0 1 0,0 2 0,0-3 0,0 2 0,0 0 0,0-2 0,0 2 0,0 0 0,0-2 0,0 2 0,0-1 0,0 3 0,0 0 0,0 0 0,0 0 0,0 0 0,0 0 0,0 0 0,0 0 0,0 0 0,0 0 0,0 0 0,0 0 0,0-2 0,0-1 0,0 1 0,0 1 0,0 2 0,0-1 0,0 0 0,0 0 0,0 0 0,0 0 0,0 0 0,-1 0 0,-2 0 0,2-3 0,-1 0 0,1 2 0,1 0 0,0 1 0,0 0 0,0-3 0,0 1 0,0 0 0,0 1 0,0 1 0,-3 0 0,0 0 0,2 0 0,0 0 0,1 0 0,0 0 0,0 0 0,0 0 0,0 0 0,-3-2 0,0-1 0,2 1 0,0-1 0,1 0 0,0 1 0,0 2 0,0 0 0,0 0 0,0 0 0,0 0 0,0 0 0,0 0 0,0 0 0,0 0 0,0 0 0,0-3 0,0 1 0,0 0 0,0 1 0,0 1 0,0 0 0,0 0 0,0 0 0,0 0 0,0 0 0,0 0 0,0 0 0,0-2 0,0-1 0,0 1 0,0 1 0,0 1 0,0 0 0,0 0 0,0 0 0,0 0 0,0 0 0,0 0 0,0 0 0,0 1 0,0-1 0,0 0 0,0-3 0,0 0 0,0 2 0,0 0 0,0 1 0,0 0 0,0-3 0,0 0 0,0 2 0,0 0 0,0 1 0,0 0 0,0-3 0,0 1 0,0 0 0,0-2 0,0 2 0,0 0 0,0-2 0,0 2 0,0 0 0,0 1 0,0 1 0,0 0 0,0 0 0,0 0 0,0 0 0,0 0 0,1-1 0,0 0 0,2-2 0,0-2 0,-3 2 0,0 1 0,0-1 0,0 0 0,0 1 0,0 2 0,0 0 0,0 0 0,0 0 0,0 0 0,0 0 0,0 0 0,0 0 0,0 0 0,0 0 0,0-3 0,0 1 0,0-1 0,0 3 0,0 0 0,0 0 0,0 0 0,0 0 0,0-3 0,0 1 0,0 0 0,0-2 0,0 2 0,0-1 0,0 3 0,0 0 0,0 0 0,0 0 0,0 0 0,0 0 0,0 0 0,0-2 0,-1-2 0,-2 0 0,2 2 0,-1-1 0,1 3 0,1 0 0,0-3 0,0 0 0,0 2 0,0-3 0,0 1 0,0-2 0,0 2 0,0 1 0,0 2 0,0-3 0,0 0 0,0-2 0,0 2 0,0-3 0,0 2 0,0-1 0,-1-2 0,-2 2 0,2-1 0,-1 0 0,1-1 0,1 4 0,0-3 0,0-1 0,0 7 0,0-8 0,-4 8 0,3-7 0,-1 5 0,1-5 0,1 7 0,0-4 0,0 1 0,0 1 0,0-4 0,0 5 0,0-6 0,0 5 0,0-4 0,0 2 0,0-1 0,0-2 0,0 3 0,0-1 0,0-2 0,0 2 0,0-3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24T13:20:47.577"/>
    </inkml:context>
    <inkml:brush xml:id="br0">
      <inkml:brushProperty name="width" value="0.08571" units="cm"/>
      <inkml:brushProperty name="height" value="0.08571" units="cm"/>
      <inkml:brushProperty name="color" value="#F6630D"/>
    </inkml:brush>
  </inkml:definitions>
  <inkml:trace contextRef="#ctx0" brushRef="#br0">56 32 9033,'-5'0'0,"0"0"0,3 0 0,-5 0 0,6 0 0,-2 0 0,6 0 0,1 0 0,4 0 0,0 0 0,0 0 0,0 0 0,0 0 0,0 0 0,0 0 0,0 0 0,1 0 0,-1 0 0,2 0 0,1 0 0,-1 0 0,-1 0 0,-1 0 0,0 0 0,0 1 0,0 2 0,0-3 0,0 4 0,0 0 0,0-3 0,0 1 0,-3 2 0,1-2 0,-5 1 0,2-3 0,-6 0 0,-1-3 0,-4 0 0,0-2 0,3 4 0,-1-2 0,0 1 0,-1-1 0,-1 3 0,0-3 0,0 2 0,0-2 0,0 1 0,0 0 0,0 1 0,2 1 0,1 0 0,-1 0 0,-1 0 0,-1-3 0,-1 1 0,1 0 0,0 1 0,0 1 0,0 0 0,0 0 0,0 0 0,0 0 0,0 0 0,0 0 0,0 0 0,0 0 0,4 4 0,-3-4 0,6 4 0,-2-4 0,6 0 0,1 0 0,1 0 0,2 0 0,-3 3 0,4-1 0,0 4 0,0-3 0,0 2 0,-2-3 0,-1 3 0,1-1 0,1 1 0,1-3 0,0 4 0,0-1 0,1 0 0,-1 1 0,0-3 0,0 2 0,0-1 0,-1 3 0,-2-2 0,2-3 0,-2 1 0,-1-3 0,-1 0 0,-6 0 0,-1 0 0,-3-1 0,0 0 0,2-2 0,0-3 0,-3 1 0,0 1 0,0-3 0,0 2 0,-1 1 0,1-3 0,0 4 0,0-2 0,0 3 0,1-4 0,1 1 0,1 1 0,0-1 0,-1 3 0,1 0 0,2-4 0,-2 4 0,3-1 0,-2 3 0,4 1 0,1 2 0,2 2 0,-1-1 0,2 2 0,0-1 0,1 0 0,-1 2 0,3-2 0,-2 2 0,1 1 0,-1 0 0,0 0 0,1 0 0,1 0 0,-1 3 0,-1 0 0,0-1 0,0-2 0,2 3 0,-2 0 0,-1-1 0,0-4 1,-1-1 0,-2-4 2,2-1 1,-5-4 0,-2-6 0,0-2-1,-2 0 1,1 1-1,0-1 1,-1 0-4,-2 2 1,0-1-1,0 0 1,1 0-1,2 0 0,-2 2 0,1-2 0,0 2 0,1 1 0,-1 3 0,2-1 0,0 0 0,2-1 0,-2 2 0,4 3 0,0 4 0,0 3 0,1 3 0,2 0 0,0 0 0,4 0 0,-3 0 0,0 0 0,1 0 0,-1 0 0,-1 0 0,1 0 0,2 0 0,-2 0 0,2 0 0,-1 0 0,-2 0 0,1 1 0,1 1 0,-1 1 0,-1 0 0,1-3 0,0 0 0,-1 0 0,-3 0 1,0-4 0,0-1 0,0-6 1,0-2 1,-1-1 0,-1-1 0,-2-2-1,0 0 0,1 0 0,-1-1 0,-1-1-2,1 1 1,1 0-1,-1 1 1,-1-2-1,1 1 0,1 1 0,-1 1 0,0 0 0,2 0 0,-1 0 0,0 0 0,-3 0 0,5 4 0,-3 1 0,4 6 0,0 2 0,3 2 0,0 1 0,1 0 0,0 0 0,1 0 0,-1 0 0,-1 0 0,1 0 0,1 0 0,-1 1 0,0 1 0,2 1 0,-1 0 0,0-1 0,0 1 0,0-1 0,1-1 0,-2-1 0,-1 0 0,1 0 0,1-3 0,-1 0 0,0-2 0,-2 0 0,3-4 0,-4-2 0,2-2 0,-1-2 0,-1-2 0,-1-1 0,0-1 0,2 1 0,1 2 0,0-1 0,0 1 0,-2-2 0,3-1 0,-1 1 0,3 1 0,-2 1 0,1 0 0,-1 0 0,1 0 0,-3 0 0,4 0 0,0 0 0,-3 3 0,1 0 0,0 2 0,-4-1 0,3 1 0,-2 3 0,-1 0 0,0 4 0,0 4 0,-1-3 0,-1 1 0,0 0 0,-4 1 0,3 0 0,-1 0 0,1-2 0,-4 0 0,2 3 0,-1 0 0,-1-1 0,3 0 0,0-2 0,-1-2 0,2 2 0,-2 1 0,1-1 0,-3-1 0,2 0 0,3 2 0,-1-5 0,3 2 0,0-6 0,1-1 0,0-2 0,3 1 0,0-1 0,1-2 0,1 1 0,-1 1 0,2 1 0,-1-1 0,0-2 0,-1 1 0,2 2 0,-1-2 0,0 2 0,-1 0 0,-2-1 0,3 4 0,-3-3 0,1 1 0,-1-1 0,4 4 0,-7-3 0,4 5 0,-5 2 0,-2 2 0,0 2 0,-3 1 0,1 0 0,2 0 0,-4 0 0,2 0 0,-1 0 0,0 0 0,-1 0 0,3 0 0,-2 0 0,1 0 0,1 0 0,-3 1 0,2-1 0,3-3 0,-1-1 0,-1 0 0,3-1 0,-1-3 0,3-1 0,3-2 0,0-2 0,-1-2 0,2-1 0,2-1 0,0 1 0,0-2 0,-1-1 0,0 1 0,0 1 0,1 2 0,1 0 0,0-1 0,0 2 0,0-5 0,0 2 0,0 1 0,0 0 0,-3 4 0,1 1 0,-4 2 0,0 5 0,-4 1 0,-4 2 0,0 1 0,0 0 0,0-1 0,0-1 0,2 1 0,-2-2 0,1 2 0,1 1 0,-4 0 0,3-1 0,-1 0 0,0-2 0,0 0 0,3 3 0,-2-2 0,-1-1 0,2-2 0,1 1 0,-1 0 0,3 2 0,-2-6 0,3 0 0,1-3 0,0-5 0,2-1 0,3 0 0,-1-1 0,0 1 0,1-1 0,-1 0 0,2 2 0,-1 0 0,0 0 0,-1 0 0,2 0 0,-2 0 0,3 0 0,-3 0 0,-1 1 0,2 2 0,-4 1 0,0 5 0,-4 2 0,-1 1 0,-2 0 0,3 4 0,-3-3 0,1 2 0,-1 1 0,1-3 0,-2 1 0,1 0 0,2 1 0,-4 0 0,2 0 0,-1-2 0,0 1 0,-1 1 0,3 1 0,-2 0 0,1-3 0,2 2 0,-2-3 0,0 2 0,0-1 0,2-2 0,2 1 0,-2 0 0,2-1 0,-2-3 0,3 0 0,0-4 0,0-1 0,-1-2 0,-1-2 0,-1 1 0,1 3 0,1 1 0,-1-1 0,-1 1 0,-3-2 0,1-2 0,-2 0 1,-2 0-1,1 1 0,0 2 0,0-2 1,0 2-1,0 1 0,0-3 0,0 1 0,0 3 0,3-1 0,0 4 0,3 0 0,-2 4 0,5-1 0,1 3 0,1-1 0,2-2 0,-2 3 0,2-3 0,0 2 0,0 1 0,2-1 0,-2 0 0,2 1 0,1 1 0,0 1 0,0 0 0,0 0 0,-2 0 0,-1-3 0,-3-2 0,2-3 0,-4-3 0,-3 1 0,-1-3 0,0-1 0,-2-2 0,-2 0 0,0-1 0,-1 0 0,1-2 0,-4 0 0,6 3 0,-1 0 0,0 0 0,0 1 0,0 1 0,2 0 0,1 4 0,4-4 0,0 5 0,0-2 0,1 5 0,2 1 0,2 2 0,2-4 0,1 7 0,0-4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24T13:20:47.578"/>
    </inkml:context>
    <inkml:brush xml:id="br0">
      <inkml:brushProperty name="width" value="0.08571" units="cm"/>
      <inkml:brushProperty name="height" value="0.08571" units="cm"/>
      <inkml:brushProperty name="color" value="#F6630D"/>
    </inkml:brush>
  </inkml:definitions>
  <inkml:trace contextRef="#ctx0" brushRef="#br0">58 26 9057,'-3'0'0,"-3"3"0,5-2 0,-3 2 0,0-1 0,2 1 0,-1 0 0,0 1 0,1 3 0,0-1 0,0 1 0,2-1 0,0 0 0,1 0 0,1-1 0,2-1 0,2-2 0,0 0 0,1-1 0,-1-1 0,1 0 0,-1 0 0,0 0 0,-1-3 0,-1-1 0,1-2 0,-2-1 0,-1 1 0,-1 0 0,-1-1 0,0 1 0,0-1 0,0 1 0,-1 0 0,-1-1 0,-2 1 0,-2 2 0,-1 2 0,1 1 0,0 1 0,-1 0 0,1 0 0,-1 0 0,1 3 0,0 2 0,-1 3 0,1-1 0,2 2 0,2-2 0,1-1 0,-1 1 0,0-1 0,1 0 0,0 1 0,2-1 0,0 1 0,2-2 0,0 0 0,2 0 0,1-1 0,1 0 0,-1-2 0,0-2 0,1 0 0,-1 0 0,1-2 0,-2-1 0,0 0 0,0-1 0,-3-2 0,1 1 0,0 1 0,-1-1 0,-2-2 0,0-1 0,0 1 0,0-2 0,0 2 0,0 0 0,0 1 0,-3 0 0,0 2 0,-4 2 0,1 1 0,0 1 0,-1 0 0,1 0 0,0 3 0,1 1 0,2 2 0,0 0 0,-2 1 0,3-1 0,1 1 0,0-1 0,1 0 0,0 2 0,0-1 0,0 2 0,1-1 0,0-3 0,2-1 0,1 1 0,0 0 0,2-1 0,1-1 0,-1-3 0,1 0 0,-1 0 0,0 0 0,0 0 0,-1-3 0,-1-1 0,-1-2 0,0 0 0,0 0 0,-2-1 0,0 1 0,-1-1 0,0-1 0,0-1 0,0 1 0,0 1 0,0-2 0,-3 0 0,0-2 0,-1 2 0,-2 5 0,2 1 0,-2 1 0,0 1 0,0-1 0,-1 4 0,2-1 0,0 3 0,0 1 0,0 1 0,2 1 0,1 1 0,-1 1 0,1-1 0,0 1 0,2-1 0,0 0 0,0-1 0,1 2 0,0-1 0,2 0 0,1-1 0,0 0 0,2-1 0,1 0 0,-1-2 0,1 0 0,-1-3 0,0 1 0,1 0 0,-1-2 0,1 0 0,-1 0 0,1-2 0,-3 0 0,0-2 0,0-1 0,0-1 0,-1-2 0,-3-1 0,2 1 0,0 1 0,0-1 0,-2-1 0,0 0 0,0 0 0,-3 1 0,-1-2 0,-2 3 0,0-1 0,0 3 0,-1 4 0,1-1 0,-1 1 0,1 2 0,-1 1 0,1 2 0,0 2 0,0 0 0,2 1 0,0-1 0,3 1 0,-1-1 0,0 0 0,1 4 0,1 0 0,0 0 0,1-3 0,1-3 0,0 1 0,2 1 0,0-2 0,0 0 0,1-2 0,0 0 0,-2-1 0,2-1 0,0 0 0,0-1 0,2-1 0,-2-2 0,0-2 0,-1-1 0,-1 1 0,-1 0 0,-2-1 0,0 1 0,0-1 0,0-1 0,0-1 0,0 1 0,0 1 0,-1 1 0,0-1 0,-1 1 0,-3 2 0,3 0 0,-2 1 0,-1 2 0,1 0 0,0 1 0,-1 0 0,-1 1 0,1 1 0,0 2 0,0 0 0,3 0 0,1 1 0,0 1 0,-1 0 0,0 1 0,1-1 0,0 0 0,1 1 0,1-1 0,1-2 0,-1 1 0,3-3 0,1-1 0,-1 0 0,0-1 0,1 0 0,1 0 0,-2-1 0,0-1 0,1-2 0,-2-2 0,2 0 0,-3-1 0,0-1 0,-1-1 0,1 1 0,0 1 0,-1-1 0,0-1 0,-4 1 0,-1 3 0,-2 1 0,0-1 0,1 2 0,0 1 0,-1 2 0,-2 0 0,0 0 0,1 0 0,1 2 0,-1 3 0,2 0 0,0 2 0,1-1 0,1 1 0,1-1 0,2 0 0,0 2 0,0 0 0,0-1 0,0 2 0,1 0 0,1 0 0,1-1 0,2-1 0,-1-1 0,1 0 0,1 1 0,0-1 0,1-2 0,-1 1 0,0-4 0,1 1 0,-1-1 0,3-2 0,-1-1 0,0-2 0,-1-2 0,-2 0 0,-2-1 0,0 1 0,-1-3 0,-2-1 0,0 0 0,0 1 0,0 0 0,-1 0 0,-1-1 0,-2 1 0,-2 1 0,0 1 0,0 1 0,-1 2 0,-1 1 0,-1 3 0,1 0 0,1 0 0,1 1 0,-1 1 0,1 2 0,-1-1 0,2 3 0,0-2 0,3 2 0,2 0 0,0 1 0,0-1 0,0 1 0,0 2 0,0 1 0</inkml:trace>
  <inkml:trace contextRef="#ctx0" brushRef="#br0" timeOffset="1">33 26 8934,'-7'7'0,"1"-1"0,0 0 0,2 1 0,-1-1 0,3 1 0,0-1 0,1 1 0,1 2 0,1-2 0,1 1 0,3 0 0,0-3 0,2 0 0,-1 0 0,1 0 0,-1-3 0,1 1 0,1-3 0,0 0 0,1 0 0,-3 0 0,1 0 0,-1-3 0,0 2 0,-1-3 0,-1-1 0,-2-1 0,3 0 0,-3-2 0,-1 1 0,0-2 0,-1 0 0,0 3 0,0 0 0,0-1 0,-2 1 0,-1 0 0,-1 1 0,-1 1 0,0 2 0,-2 0 0,1 2 0,-1 0 0,1 0 0,0 0 0,-1 2 0,1 0 0,0 3 0,1-1 0,2 2 0,0 0 0,-2 1 0,3 0 0,1 1 0,0 0 0,1 3 0,1-3 0,0 0 0,1-1 0,3 0 0,0-1 0,0-2 0,2 1 0,1-4 0,1 1 0,-1-1 0,-1-1 0,-1 0 0,1-1 0,-1-1 0,1-2 0,-3-2 0,-1-1 0,0-1 0,-1 0 0,1-2 0,-1 3 0,-1-3 0,0 0 0,-3 3 0,-1-3 0,-1 2 0,-1-1 0,0 1 0,-2 2 0,1 2 0,-1 1 0,1 1 0,-1-1 0,1 2 0,0 0 0,-1 4 0,1 1 0,0 2 0,2 1 0,-1-1 0,2 0 0,0 1 0,0-1 0,1 1 0,2-1 0,1 0 0,1-2 0,-1 2 0,4-2 0,2 2 0,3 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4DA0B0-9942-4CAD-8661-56899BBBB23D}" type="datetimeFigureOut">
              <a:rPr lang="it-IT" smtClean="0"/>
              <a:t>11/11/2025</a:t>
            </a:fld>
            <a:endParaRPr lang="it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0C1118-E30E-4CA6-A696-A6321D6F37D8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88994128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err="1"/>
              <a:t>Mapky</a:t>
            </a:r>
            <a:r>
              <a:rPr lang="en-GB" dirty="0"/>
              <a:t> </a:t>
            </a:r>
            <a:r>
              <a:rPr lang="en-GB" dirty="0" err="1"/>
              <a:t>jsou</a:t>
            </a:r>
            <a:r>
              <a:rPr lang="en-GB" dirty="0"/>
              <a:t> </a:t>
            </a:r>
            <a:r>
              <a:rPr lang="en-GB" dirty="0" err="1"/>
              <a:t>schované</a:t>
            </a:r>
            <a:r>
              <a:rPr lang="en-GB" dirty="0"/>
              <a:t> za </a:t>
            </a:r>
            <a:r>
              <a:rPr lang="en-GB" dirty="0" err="1"/>
              <a:t>animací</a:t>
            </a:r>
            <a:r>
              <a:rPr lang="en-GB" dirty="0"/>
              <a:t>!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BB18D8-59AB-4025-B785-8A593EE04BA9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149384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effectLst/>
                <a:latin typeface="Segoe UI" panose="020B0502040204020203" pitchFamily="34" charset="0"/>
              </a:rPr>
              <a:t>Data retrieved from HRF</a:t>
            </a:r>
            <a:endParaRPr lang="it-IT" sz="1200" i="1" dirty="0"/>
          </a:p>
          <a:p>
            <a:endParaRPr lang="it-IT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502742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(pathway A &amp; B) EXAMPLE TO BE REPLACED WITH THE ONE CREATED DURING THE WOSKHOP (USE PICTURES) </a:t>
            </a:r>
            <a:endParaRPr lang="it-IT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0964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TARGET FOR THE HOSPITAL </a:t>
            </a:r>
            <a:endParaRPr lang="it-IT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312356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EXAMPLE</a:t>
            </a:r>
            <a:endParaRPr lang="it-IT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784190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891456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need 1 page executive summary of this doc that they can sign (STROKE TEAM PROJECT PAN DOCUMENT)</a:t>
            </a:r>
            <a:endParaRPr lang="it-IT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25447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Holding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928688" y="-1"/>
            <a:ext cx="757238" cy="7572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Gotham Book" charset="0"/>
                <a:ea typeface="Gotham Book" charset="0"/>
                <a:cs typeface="Gotham Book" charset="0"/>
              </a:rPr>
              <a:t>117</a:t>
            </a:r>
          </a:p>
          <a:p>
            <a:pPr algn="ctr"/>
            <a:r>
              <a:rPr lang="en-US" sz="1400" dirty="0">
                <a:latin typeface="Gotham Book" charset="0"/>
                <a:ea typeface="Gotham Book" charset="0"/>
                <a:cs typeface="Gotham Book" charset="0"/>
              </a:rPr>
              <a:t>192</a:t>
            </a:r>
          </a:p>
          <a:p>
            <a:pPr algn="ctr"/>
            <a:r>
              <a:rPr lang="en-US" sz="1400" dirty="0">
                <a:latin typeface="Gotham Book" charset="0"/>
                <a:ea typeface="Gotham Book" charset="0"/>
                <a:cs typeface="Gotham Book" charset="0"/>
              </a:rPr>
              <a:t>67</a:t>
            </a:r>
          </a:p>
        </p:txBody>
      </p:sp>
      <p:sp>
        <p:nvSpPr>
          <p:cNvPr id="3" name="Rectangle 2"/>
          <p:cNvSpPr/>
          <p:nvPr/>
        </p:nvSpPr>
        <p:spPr>
          <a:xfrm>
            <a:off x="-928688" y="869495"/>
            <a:ext cx="757238" cy="757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237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29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36</a:t>
            </a:r>
          </a:p>
        </p:txBody>
      </p:sp>
      <p:sp>
        <p:nvSpPr>
          <p:cNvPr id="4" name="Rectangle 3"/>
          <p:cNvSpPr/>
          <p:nvPr/>
        </p:nvSpPr>
        <p:spPr>
          <a:xfrm>
            <a:off x="-928688" y="1738991"/>
            <a:ext cx="757238" cy="7572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88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89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91</a:t>
            </a:r>
          </a:p>
        </p:txBody>
      </p:sp>
      <p:sp>
        <p:nvSpPr>
          <p:cNvPr id="5" name="Rectangle 4"/>
          <p:cNvSpPr/>
          <p:nvPr/>
        </p:nvSpPr>
        <p:spPr>
          <a:xfrm>
            <a:off x="-928688" y="2608487"/>
            <a:ext cx="757238" cy="75723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 137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139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142</a:t>
            </a:r>
          </a:p>
        </p:txBody>
      </p:sp>
      <p:sp>
        <p:nvSpPr>
          <p:cNvPr id="6" name="Rectangle 5"/>
          <p:cNvSpPr/>
          <p:nvPr/>
        </p:nvSpPr>
        <p:spPr>
          <a:xfrm>
            <a:off x="-928688" y="3477983"/>
            <a:ext cx="757238" cy="7572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226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227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57585B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228</a:t>
            </a:r>
          </a:p>
        </p:txBody>
      </p:sp>
      <p:sp>
        <p:nvSpPr>
          <p:cNvPr id="7" name="Rectangle 6"/>
          <p:cNvSpPr/>
          <p:nvPr/>
        </p:nvSpPr>
        <p:spPr>
          <a:xfrm>
            <a:off x="-928688" y="5209834"/>
            <a:ext cx="757238" cy="75723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91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121</a:t>
            </a:r>
          </a:p>
        </p:txBody>
      </p:sp>
      <p:sp>
        <p:nvSpPr>
          <p:cNvPr id="8" name="Rectangle 7"/>
          <p:cNvSpPr/>
          <p:nvPr/>
        </p:nvSpPr>
        <p:spPr>
          <a:xfrm>
            <a:off x="12382500" y="-7142"/>
            <a:ext cx="757238" cy="757238"/>
          </a:xfrm>
          <a:prstGeom prst="rect">
            <a:avLst/>
          </a:prstGeom>
          <a:solidFill>
            <a:srgbClr val="0033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51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102</a:t>
            </a:r>
          </a:p>
        </p:txBody>
      </p:sp>
      <p:sp>
        <p:nvSpPr>
          <p:cNvPr id="9" name="Rectangle 8"/>
          <p:cNvSpPr/>
          <p:nvPr/>
        </p:nvSpPr>
        <p:spPr>
          <a:xfrm>
            <a:off x="12382500" y="862354"/>
            <a:ext cx="757238" cy="757238"/>
          </a:xfrm>
          <a:prstGeom prst="rect">
            <a:avLst/>
          </a:prstGeom>
          <a:solidFill>
            <a:srgbClr val="006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102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204</a:t>
            </a:r>
          </a:p>
        </p:txBody>
      </p:sp>
      <p:sp>
        <p:nvSpPr>
          <p:cNvPr id="10" name="Rectangle 9"/>
          <p:cNvSpPr/>
          <p:nvPr/>
        </p:nvSpPr>
        <p:spPr>
          <a:xfrm>
            <a:off x="12382500" y="1731850"/>
            <a:ext cx="757238" cy="757238"/>
          </a:xfrm>
          <a:prstGeom prst="rect">
            <a:avLst/>
          </a:prstGeom>
          <a:solidFill>
            <a:srgbClr val="00AE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174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240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2382500" y="2601346"/>
            <a:ext cx="757238" cy="757238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255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204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0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2382500" y="3470842"/>
            <a:ext cx="757238" cy="757238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255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153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0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2382500" y="6079330"/>
            <a:ext cx="757238" cy="757238"/>
          </a:xfrm>
          <a:prstGeom prst="rect">
            <a:avLst/>
          </a:prstGeom>
          <a:solidFill>
            <a:srgbClr val="A03A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160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58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149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2382500" y="4340338"/>
            <a:ext cx="757238" cy="757238"/>
          </a:xfrm>
          <a:prstGeom prst="rect">
            <a:avLst/>
          </a:prstGeom>
          <a:solidFill>
            <a:srgbClr val="F479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244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121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32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2382500" y="5209834"/>
            <a:ext cx="757238" cy="757238"/>
          </a:xfrm>
          <a:prstGeom prst="rect">
            <a:avLst/>
          </a:prstGeom>
          <a:solidFill>
            <a:srgbClr val="5430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84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48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otham Book" charset="0"/>
                <a:ea typeface="Gotham Book" charset="0"/>
                <a:cs typeface="Gotham Book" charset="0"/>
              </a:rPr>
              <a:t>148</a:t>
            </a:r>
          </a:p>
        </p:txBody>
      </p:sp>
      <p:sp>
        <p:nvSpPr>
          <p:cNvPr id="16" name="TextBox 15"/>
          <p:cNvSpPr txBox="1"/>
          <p:nvPr/>
        </p:nvSpPr>
        <p:spPr>
          <a:xfrm rot="16200000">
            <a:off x="-3425503" y="1956580"/>
            <a:ext cx="4235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898B8E"/>
                </a:solidFill>
                <a:latin typeface="Gotham Book" charset="0"/>
                <a:ea typeface="Gotham Book" charset="0"/>
                <a:cs typeface="Gotham Book" charset="0"/>
              </a:rPr>
              <a:t>Primary</a:t>
            </a:r>
          </a:p>
        </p:txBody>
      </p:sp>
      <p:sp>
        <p:nvSpPr>
          <p:cNvPr id="17" name="TextBox 16"/>
          <p:cNvSpPr txBox="1"/>
          <p:nvPr/>
        </p:nvSpPr>
        <p:spPr>
          <a:xfrm rot="16200000">
            <a:off x="-1874167" y="5434563"/>
            <a:ext cx="113255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898B8E"/>
                </a:solidFill>
                <a:latin typeface="Gotham Book" charset="0"/>
                <a:ea typeface="Gotham Book" charset="0"/>
                <a:cs typeface="Gotham Book" charset="0"/>
              </a:rPr>
              <a:t>Secondary</a:t>
            </a:r>
          </a:p>
        </p:txBody>
      </p:sp>
      <p:sp>
        <p:nvSpPr>
          <p:cNvPr id="18" name="TextBox 17"/>
          <p:cNvSpPr txBox="1"/>
          <p:nvPr/>
        </p:nvSpPr>
        <p:spPr>
          <a:xfrm rot="5400000">
            <a:off x="10044169" y="3260823"/>
            <a:ext cx="68437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898B8E"/>
                </a:solidFill>
                <a:latin typeface="Gotham Book" charset="0"/>
                <a:ea typeface="Gotham Book" charset="0"/>
                <a:cs typeface="Gotham Book" charset="0"/>
              </a:rPr>
              <a:t>Tertiary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-1300162" y="0"/>
            <a:ext cx="0" cy="1626733"/>
          </a:xfrm>
          <a:prstGeom prst="line">
            <a:avLst/>
          </a:prstGeom>
          <a:ln>
            <a:solidFill>
              <a:srgbClr val="58595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-1300162" y="2601346"/>
            <a:ext cx="0" cy="1626733"/>
          </a:xfrm>
          <a:prstGeom prst="line">
            <a:avLst/>
          </a:prstGeom>
          <a:ln>
            <a:solidFill>
              <a:srgbClr val="58595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13439776" y="0"/>
            <a:ext cx="0" cy="3014663"/>
          </a:xfrm>
          <a:prstGeom prst="line">
            <a:avLst/>
          </a:prstGeom>
          <a:ln>
            <a:solidFill>
              <a:srgbClr val="58595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13439776" y="3843337"/>
            <a:ext cx="0" cy="3014663"/>
          </a:xfrm>
          <a:prstGeom prst="line">
            <a:avLst/>
          </a:prstGeom>
          <a:ln>
            <a:solidFill>
              <a:srgbClr val="58595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Graphic 22">
            <a:extLst>
              <a:ext uri="{FF2B5EF4-FFF2-40B4-BE49-F238E27FC236}">
                <a16:creationId xmlns:a16="http://schemas.microsoft.com/office/drawing/2014/main" id="{B19AC66F-23F5-37C7-D1E2-7D233E8694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18667" y="2730007"/>
            <a:ext cx="6499908" cy="3607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205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5_Section Divi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6800" y="4121624"/>
            <a:ext cx="9144000" cy="1189844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6800" y="5403543"/>
            <a:ext cx="9144000" cy="1065496"/>
          </a:xfrm>
        </p:spPr>
        <p:txBody>
          <a:bodyPr>
            <a:noAutofit/>
          </a:bodyPr>
          <a:lstStyle>
            <a:lvl1pPr marL="0" indent="0" algn="l">
              <a:buNone/>
              <a:defRPr sz="2800" b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4064000"/>
          </a:xfrm>
          <a:prstGeom prst="rect">
            <a:avLst/>
          </a:prstGeom>
          <a:solidFill>
            <a:schemeClr val="bg1"/>
          </a:solidFill>
        </p:spPr>
      </p:pic>
      <p:cxnSp>
        <p:nvCxnSpPr>
          <p:cNvPr id="5" name="Straight Connector 4"/>
          <p:cNvCxnSpPr/>
          <p:nvPr/>
        </p:nvCxnSpPr>
        <p:spPr>
          <a:xfrm>
            <a:off x="766800" y="4064000"/>
            <a:ext cx="0" cy="110447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E54A3E84-3C6F-3596-A4BF-0502488CFB21}"/>
              </a:ext>
            </a:extLst>
          </p:cNvPr>
          <p:cNvGrpSpPr>
            <a:grpSpLocks noChangeAspect="1"/>
          </p:cNvGrpSpPr>
          <p:nvPr/>
        </p:nvGrpSpPr>
        <p:grpSpPr>
          <a:xfrm>
            <a:off x="9314855" y="5206895"/>
            <a:ext cx="2552680" cy="1290456"/>
            <a:chOff x="5669222" y="5557521"/>
            <a:chExt cx="2955434" cy="1494060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57E08BD-714C-1A1D-E977-4854FD28F159}"/>
                </a:ext>
              </a:extLst>
            </p:cNvPr>
            <p:cNvSpPr/>
            <p:nvPr/>
          </p:nvSpPr>
          <p:spPr>
            <a:xfrm>
              <a:off x="5669222" y="6124397"/>
              <a:ext cx="1708959" cy="687425"/>
            </a:xfrm>
            <a:custGeom>
              <a:avLst/>
              <a:gdLst>
                <a:gd name="connsiteX0" fmla="*/ 1708959 w 1708959"/>
                <a:gd name="connsiteY0" fmla="*/ 0 h 687425"/>
                <a:gd name="connsiteX1" fmla="*/ 1593706 w 1708959"/>
                <a:gd name="connsiteY1" fmla="*/ 0 h 687425"/>
                <a:gd name="connsiteX2" fmla="*/ 1593706 w 1708959"/>
                <a:gd name="connsiteY2" fmla="*/ 521819 h 687425"/>
                <a:gd name="connsiteX3" fmla="*/ 1708959 w 1708959"/>
                <a:gd name="connsiteY3" fmla="*/ 521819 h 687425"/>
                <a:gd name="connsiteX4" fmla="*/ 1708959 w 1708959"/>
                <a:gd name="connsiteY4" fmla="*/ 0 h 687425"/>
                <a:gd name="connsiteX5" fmla="*/ 1536785 w 1708959"/>
                <a:gd name="connsiteY5" fmla="*/ 275422 h 687425"/>
                <a:gd name="connsiteX6" fmla="*/ 1501192 w 1708959"/>
                <a:gd name="connsiteY6" fmla="*/ 216736 h 687425"/>
                <a:gd name="connsiteX7" fmla="*/ 1446673 w 1708959"/>
                <a:gd name="connsiteY7" fmla="*/ 179801 h 687425"/>
                <a:gd name="connsiteX8" fmla="*/ 1376970 w 1708959"/>
                <a:gd name="connsiteY8" fmla="*/ 167019 h 687425"/>
                <a:gd name="connsiteX9" fmla="*/ 1303806 w 1708959"/>
                <a:gd name="connsiteY9" fmla="*/ 180154 h 687425"/>
                <a:gd name="connsiteX10" fmla="*/ 1245120 w 1708959"/>
                <a:gd name="connsiteY10" fmla="*/ 217089 h 687425"/>
                <a:gd name="connsiteX11" fmla="*/ 1205784 w 1708959"/>
                <a:gd name="connsiteY11" fmla="*/ 275069 h 687425"/>
                <a:gd name="connsiteX12" fmla="*/ 1191307 w 1708959"/>
                <a:gd name="connsiteY12" fmla="*/ 351340 h 687425"/>
                <a:gd name="connsiteX13" fmla="*/ 1206138 w 1708959"/>
                <a:gd name="connsiteY13" fmla="*/ 428599 h 687425"/>
                <a:gd name="connsiteX14" fmla="*/ 1246886 w 1708959"/>
                <a:gd name="connsiteY14" fmla="*/ 485520 h 687425"/>
                <a:gd name="connsiteX15" fmla="*/ 1307267 w 1708959"/>
                <a:gd name="connsiteY15" fmla="*/ 520689 h 687425"/>
                <a:gd name="connsiteX16" fmla="*/ 1380430 w 1708959"/>
                <a:gd name="connsiteY16" fmla="*/ 532766 h 687425"/>
                <a:gd name="connsiteX17" fmla="*/ 1472591 w 1708959"/>
                <a:gd name="connsiteY17" fmla="*/ 513768 h 687425"/>
                <a:gd name="connsiteX18" fmla="*/ 1536432 w 1708959"/>
                <a:gd name="connsiteY18" fmla="*/ 459602 h 687425"/>
                <a:gd name="connsiteX19" fmla="*/ 1457760 w 1708959"/>
                <a:gd name="connsiteY19" fmla="*/ 409885 h 687425"/>
                <a:gd name="connsiteX20" fmla="*/ 1427393 w 1708959"/>
                <a:gd name="connsiteY20" fmla="*/ 435803 h 687425"/>
                <a:gd name="connsiteX21" fmla="*/ 1381843 w 1708959"/>
                <a:gd name="connsiteY21" fmla="*/ 445760 h 687425"/>
                <a:gd name="connsiteX22" fmla="*/ 1352535 w 1708959"/>
                <a:gd name="connsiteY22" fmla="*/ 440958 h 687425"/>
                <a:gd name="connsiteX23" fmla="*/ 1326970 w 1708959"/>
                <a:gd name="connsiteY23" fmla="*/ 427470 h 687425"/>
                <a:gd name="connsiteX24" fmla="*/ 1308326 w 1708959"/>
                <a:gd name="connsiteY24" fmla="*/ 407131 h 687425"/>
                <a:gd name="connsiteX25" fmla="*/ 1299710 w 1708959"/>
                <a:gd name="connsiteY25" fmla="*/ 380930 h 687425"/>
                <a:gd name="connsiteX26" fmla="*/ 1548862 w 1708959"/>
                <a:gd name="connsiteY26" fmla="*/ 380930 h 687425"/>
                <a:gd name="connsiteX27" fmla="*/ 1549568 w 1708959"/>
                <a:gd name="connsiteY27" fmla="*/ 367795 h 687425"/>
                <a:gd name="connsiteX28" fmla="*/ 1549568 w 1708959"/>
                <a:gd name="connsiteY28" fmla="*/ 353953 h 687425"/>
                <a:gd name="connsiteX29" fmla="*/ 1536785 w 1708959"/>
                <a:gd name="connsiteY29" fmla="*/ 275281 h 687425"/>
                <a:gd name="connsiteX30" fmla="*/ 1299710 w 1708959"/>
                <a:gd name="connsiteY30" fmla="*/ 310592 h 687425"/>
                <a:gd name="connsiteX31" fmla="*/ 1306631 w 1708959"/>
                <a:gd name="connsiteY31" fmla="*/ 285380 h 687425"/>
                <a:gd name="connsiteX32" fmla="*/ 1323227 w 1708959"/>
                <a:gd name="connsiteY32" fmla="*/ 264335 h 687425"/>
                <a:gd name="connsiteX33" fmla="*/ 1347380 w 1708959"/>
                <a:gd name="connsiteY33" fmla="*/ 250211 h 687425"/>
                <a:gd name="connsiteX34" fmla="*/ 1377747 w 1708959"/>
                <a:gd name="connsiteY34" fmla="*/ 245055 h 687425"/>
                <a:gd name="connsiteX35" fmla="*/ 1428453 w 1708959"/>
                <a:gd name="connsiteY35" fmla="*/ 264405 h 687425"/>
                <a:gd name="connsiteX36" fmla="*/ 1445331 w 1708959"/>
                <a:gd name="connsiteY36" fmla="*/ 310662 h 687425"/>
                <a:gd name="connsiteX37" fmla="*/ 1299710 w 1708959"/>
                <a:gd name="connsiteY37" fmla="*/ 310662 h 687425"/>
                <a:gd name="connsiteX38" fmla="*/ 1032904 w 1708959"/>
                <a:gd name="connsiteY38" fmla="*/ 381707 h 687425"/>
                <a:gd name="connsiteX39" fmla="*/ 1016379 w 1708959"/>
                <a:gd name="connsiteY39" fmla="*/ 409320 h 687425"/>
                <a:gd name="connsiteX40" fmla="*/ 990108 w 1708959"/>
                <a:gd name="connsiteY40" fmla="*/ 428317 h 687425"/>
                <a:gd name="connsiteX41" fmla="*/ 955291 w 1708959"/>
                <a:gd name="connsiteY41" fmla="*/ 435591 h 687425"/>
                <a:gd name="connsiteX42" fmla="*/ 921111 w 1708959"/>
                <a:gd name="connsiteY42" fmla="*/ 428317 h 687425"/>
                <a:gd name="connsiteX43" fmla="*/ 895899 w 1708959"/>
                <a:gd name="connsiteY43" fmla="*/ 408967 h 687425"/>
                <a:gd name="connsiteX44" fmla="*/ 880009 w 1708959"/>
                <a:gd name="connsiteY44" fmla="*/ 381001 h 687425"/>
                <a:gd name="connsiteX45" fmla="*/ 874501 w 1708959"/>
                <a:gd name="connsiteY45" fmla="*/ 347880 h 687425"/>
                <a:gd name="connsiteX46" fmla="*/ 880009 w 1708959"/>
                <a:gd name="connsiteY46" fmla="*/ 314052 h 687425"/>
                <a:gd name="connsiteX47" fmla="*/ 895899 w 1708959"/>
                <a:gd name="connsiteY47" fmla="*/ 286439 h 687425"/>
                <a:gd name="connsiteX48" fmla="*/ 921111 w 1708959"/>
                <a:gd name="connsiteY48" fmla="*/ 267795 h 687425"/>
                <a:gd name="connsiteX49" fmla="*/ 955291 w 1708959"/>
                <a:gd name="connsiteY49" fmla="*/ 260874 h 687425"/>
                <a:gd name="connsiteX50" fmla="*/ 989825 w 1708959"/>
                <a:gd name="connsiteY50" fmla="*/ 267795 h 687425"/>
                <a:gd name="connsiteX51" fmla="*/ 1016025 w 1708959"/>
                <a:gd name="connsiteY51" fmla="*/ 286792 h 687425"/>
                <a:gd name="connsiteX52" fmla="*/ 1032904 w 1708959"/>
                <a:gd name="connsiteY52" fmla="*/ 314758 h 687425"/>
                <a:gd name="connsiteX53" fmla="*/ 1038765 w 1708959"/>
                <a:gd name="connsiteY53" fmla="*/ 347880 h 687425"/>
                <a:gd name="connsiteX54" fmla="*/ 1032904 w 1708959"/>
                <a:gd name="connsiteY54" fmla="*/ 381707 h 687425"/>
                <a:gd name="connsiteX55" fmla="*/ 1146463 w 1708959"/>
                <a:gd name="connsiteY55" fmla="*/ 178106 h 687425"/>
                <a:gd name="connsiteX56" fmla="*/ 1039472 w 1708959"/>
                <a:gd name="connsiteY56" fmla="*/ 178106 h 687425"/>
                <a:gd name="connsiteX57" fmla="*/ 1039472 w 1708959"/>
                <a:gd name="connsiteY57" fmla="*/ 222315 h 687425"/>
                <a:gd name="connsiteX58" fmla="*/ 1038059 w 1708959"/>
                <a:gd name="connsiteY58" fmla="*/ 222315 h 687425"/>
                <a:gd name="connsiteX59" fmla="*/ 990461 w 1708959"/>
                <a:gd name="connsiteY59" fmla="*/ 181567 h 687425"/>
                <a:gd name="connsiteX60" fmla="*/ 928385 w 1708959"/>
                <a:gd name="connsiteY60" fmla="*/ 168431 h 687425"/>
                <a:gd name="connsiteX61" fmla="*/ 859317 w 1708959"/>
                <a:gd name="connsiteY61" fmla="*/ 183262 h 687425"/>
                <a:gd name="connsiteX62" fmla="*/ 807905 w 1708959"/>
                <a:gd name="connsiteY62" fmla="*/ 222951 h 687425"/>
                <a:gd name="connsiteX63" fmla="*/ 775843 w 1708959"/>
                <a:gd name="connsiteY63" fmla="*/ 280225 h 687425"/>
                <a:gd name="connsiteX64" fmla="*/ 764826 w 1708959"/>
                <a:gd name="connsiteY64" fmla="*/ 348586 h 687425"/>
                <a:gd name="connsiteX65" fmla="*/ 775843 w 1708959"/>
                <a:gd name="connsiteY65" fmla="*/ 416523 h 687425"/>
                <a:gd name="connsiteX66" fmla="*/ 807905 w 1708959"/>
                <a:gd name="connsiteY66" fmla="*/ 472808 h 687425"/>
                <a:gd name="connsiteX67" fmla="*/ 859317 w 1708959"/>
                <a:gd name="connsiteY67" fmla="*/ 511155 h 687425"/>
                <a:gd name="connsiteX68" fmla="*/ 929020 w 1708959"/>
                <a:gd name="connsiteY68" fmla="*/ 525280 h 687425"/>
                <a:gd name="connsiteX69" fmla="*/ 990461 w 1708959"/>
                <a:gd name="connsiteY69" fmla="*/ 512850 h 687425"/>
                <a:gd name="connsiteX70" fmla="*/ 1033257 w 1708959"/>
                <a:gd name="connsiteY70" fmla="*/ 479729 h 687425"/>
                <a:gd name="connsiteX71" fmla="*/ 1035305 w 1708959"/>
                <a:gd name="connsiteY71" fmla="*/ 479729 h 687425"/>
                <a:gd name="connsiteX72" fmla="*/ 1035305 w 1708959"/>
                <a:gd name="connsiteY72" fmla="*/ 500421 h 687425"/>
                <a:gd name="connsiteX73" fmla="*/ 1011506 w 1708959"/>
                <a:gd name="connsiteY73" fmla="*/ 570124 h 687425"/>
                <a:gd name="connsiteX74" fmla="*/ 937989 w 1708959"/>
                <a:gd name="connsiteY74" fmla="*/ 596325 h 687425"/>
                <a:gd name="connsiteX75" fmla="*/ 878950 w 1708959"/>
                <a:gd name="connsiteY75" fmla="*/ 585590 h 687425"/>
                <a:gd name="connsiteX76" fmla="*/ 824077 w 1708959"/>
                <a:gd name="connsiteY76" fmla="*/ 552822 h 687425"/>
                <a:gd name="connsiteX77" fmla="*/ 767510 w 1708959"/>
                <a:gd name="connsiteY77" fmla="*/ 633613 h 687425"/>
                <a:gd name="connsiteX78" fmla="*/ 850702 w 1708959"/>
                <a:gd name="connsiteY78" fmla="*/ 673655 h 687425"/>
                <a:gd name="connsiteX79" fmla="*/ 944204 w 1708959"/>
                <a:gd name="connsiteY79" fmla="*/ 687426 h 687425"/>
                <a:gd name="connsiteX80" fmla="*/ 1027395 w 1708959"/>
                <a:gd name="connsiteY80" fmla="*/ 675349 h 687425"/>
                <a:gd name="connsiteX81" fmla="*/ 1091237 w 1708959"/>
                <a:gd name="connsiteY81" fmla="*/ 638768 h 687425"/>
                <a:gd name="connsiteX82" fmla="*/ 1131915 w 1708959"/>
                <a:gd name="connsiteY82" fmla="*/ 576974 h 687425"/>
                <a:gd name="connsiteX83" fmla="*/ 1146392 w 1708959"/>
                <a:gd name="connsiteY83" fmla="*/ 489334 h 687425"/>
                <a:gd name="connsiteX84" fmla="*/ 1146392 w 1708959"/>
                <a:gd name="connsiteY84" fmla="*/ 178036 h 687425"/>
                <a:gd name="connsiteX85" fmla="*/ 724078 w 1708959"/>
                <a:gd name="connsiteY85" fmla="*/ 521819 h 687425"/>
                <a:gd name="connsiteX86" fmla="*/ 724078 w 1708959"/>
                <a:gd name="connsiteY86" fmla="*/ 309250 h 687425"/>
                <a:gd name="connsiteX87" fmla="*/ 717510 w 1708959"/>
                <a:gd name="connsiteY87" fmla="*/ 258191 h 687425"/>
                <a:gd name="connsiteX88" fmla="*/ 696112 w 1708959"/>
                <a:gd name="connsiteY88" fmla="*/ 212993 h 687425"/>
                <a:gd name="connsiteX89" fmla="*/ 657129 w 1708959"/>
                <a:gd name="connsiteY89" fmla="*/ 180931 h 687425"/>
                <a:gd name="connsiteX90" fmla="*/ 598443 w 1708959"/>
                <a:gd name="connsiteY90" fmla="*/ 168502 h 687425"/>
                <a:gd name="connsiteX91" fmla="*/ 564616 w 1708959"/>
                <a:gd name="connsiteY91" fmla="*/ 173375 h 687425"/>
                <a:gd name="connsiteX92" fmla="*/ 535237 w 1708959"/>
                <a:gd name="connsiteY92" fmla="*/ 185804 h 687425"/>
                <a:gd name="connsiteX93" fmla="*/ 511791 w 1708959"/>
                <a:gd name="connsiteY93" fmla="*/ 204095 h 687425"/>
                <a:gd name="connsiteX94" fmla="*/ 495548 w 1708959"/>
                <a:gd name="connsiteY94" fmla="*/ 225846 h 687425"/>
                <a:gd name="connsiteX95" fmla="*/ 494136 w 1708959"/>
                <a:gd name="connsiteY95" fmla="*/ 225846 h 687425"/>
                <a:gd name="connsiteX96" fmla="*/ 494136 w 1708959"/>
                <a:gd name="connsiteY96" fmla="*/ 178248 h 687425"/>
                <a:gd name="connsiteX97" fmla="*/ 384391 w 1708959"/>
                <a:gd name="connsiteY97" fmla="*/ 178248 h 687425"/>
                <a:gd name="connsiteX98" fmla="*/ 384391 w 1708959"/>
                <a:gd name="connsiteY98" fmla="*/ 521960 h 687425"/>
                <a:gd name="connsiteX99" fmla="*/ 498302 w 1708959"/>
                <a:gd name="connsiteY99" fmla="*/ 521960 h 687425"/>
                <a:gd name="connsiteX100" fmla="*/ 498302 w 1708959"/>
                <a:gd name="connsiteY100" fmla="*/ 335591 h 687425"/>
                <a:gd name="connsiteX101" fmla="*/ 502116 w 1708959"/>
                <a:gd name="connsiteY101" fmla="*/ 307626 h 687425"/>
                <a:gd name="connsiteX102" fmla="*/ 513486 w 1708959"/>
                <a:gd name="connsiteY102" fmla="*/ 283826 h 687425"/>
                <a:gd name="connsiteX103" fmla="*/ 532483 w 1708959"/>
                <a:gd name="connsiteY103" fmla="*/ 267654 h 687425"/>
                <a:gd name="connsiteX104" fmla="*/ 559037 w 1708959"/>
                <a:gd name="connsiteY104" fmla="*/ 261792 h 687425"/>
                <a:gd name="connsiteX105" fmla="*/ 584248 w 1708959"/>
                <a:gd name="connsiteY105" fmla="*/ 267654 h 687425"/>
                <a:gd name="connsiteX106" fmla="*/ 599785 w 1708959"/>
                <a:gd name="connsiteY106" fmla="*/ 283544 h 687425"/>
                <a:gd name="connsiteX107" fmla="*/ 607694 w 1708959"/>
                <a:gd name="connsiteY107" fmla="*/ 306637 h 687425"/>
                <a:gd name="connsiteX108" fmla="*/ 610096 w 1708959"/>
                <a:gd name="connsiteY108" fmla="*/ 334250 h 687425"/>
                <a:gd name="connsiteX109" fmla="*/ 610096 w 1708959"/>
                <a:gd name="connsiteY109" fmla="*/ 521960 h 687425"/>
                <a:gd name="connsiteX110" fmla="*/ 723937 w 1708959"/>
                <a:gd name="connsiteY110" fmla="*/ 521960 h 687425"/>
                <a:gd name="connsiteX111" fmla="*/ 73870 w 1708959"/>
                <a:gd name="connsiteY111" fmla="*/ 286439 h 687425"/>
                <a:gd name="connsiteX112" fmla="*/ 112217 w 1708959"/>
                <a:gd name="connsiteY112" fmla="*/ 261581 h 687425"/>
                <a:gd name="connsiteX113" fmla="*/ 158827 w 1708959"/>
                <a:gd name="connsiteY113" fmla="*/ 251199 h 687425"/>
                <a:gd name="connsiteX114" fmla="*/ 202965 w 1708959"/>
                <a:gd name="connsiteY114" fmla="*/ 263275 h 687425"/>
                <a:gd name="connsiteX115" fmla="*/ 220903 w 1708959"/>
                <a:gd name="connsiteY115" fmla="*/ 300917 h 687425"/>
                <a:gd name="connsiteX116" fmla="*/ 220903 w 1708959"/>
                <a:gd name="connsiteY116" fmla="*/ 306425 h 687425"/>
                <a:gd name="connsiteX117" fmla="*/ 144279 w 1708959"/>
                <a:gd name="connsiteY117" fmla="*/ 310592 h 687425"/>
                <a:gd name="connsiteX118" fmla="*/ 72810 w 1708959"/>
                <a:gd name="connsiteY118" fmla="*/ 327188 h 687425"/>
                <a:gd name="connsiteX119" fmla="*/ 20339 w 1708959"/>
                <a:gd name="connsiteY119" fmla="*/ 362357 h 687425"/>
                <a:gd name="connsiteX120" fmla="*/ 0 w 1708959"/>
                <a:gd name="connsiteY120" fmla="*/ 422385 h 687425"/>
                <a:gd name="connsiteX121" fmla="*/ 11723 w 1708959"/>
                <a:gd name="connsiteY121" fmla="*/ 473444 h 687425"/>
                <a:gd name="connsiteX122" fmla="*/ 41737 w 1708959"/>
                <a:gd name="connsiteY122" fmla="*/ 506565 h 687425"/>
                <a:gd name="connsiteX123" fmla="*/ 82132 w 1708959"/>
                <a:gd name="connsiteY123" fmla="*/ 524503 h 687425"/>
                <a:gd name="connsiteX124" fmla="*/ 124929 w 1708959"/>
                <a:gd name="connsiteY124" fmla="*/ 530011 h 687425"/>
                <a:gd name="connsiteX125" fmla="*/ 182556 w 1708959"/>
                <a:gd name="connsiteY125" fmla="*/ 518288 h 687425"/>
                <a:gd name="connsiteX126" fmla="*/ 222245 w 1708959"/>
                <a:gd name="connsiteY126" fmla="*/ 485167 h 687425"/>
                <a:gd name="connsiteX127" fmla="*/ 224293 w 1708959"/>
                <a:gd name="connsiteY127" fmla="*/ 485167 h 687425"/>
                <a:gd name="connsiteX128" fmla="*/ 224293 w 1708959"/>
                <a:gd name="connsiteY128" fmla="*/ 521749 h 687425"/>
                <a:gd name="connsiteX129" fmla="*/ 327823 w 1708959"/>
                <a:gd name="connsiteY129" fmla="*/ 521749 h 687425"/>
                <a:gd name="connsiteX130" fmla="*/ 327823 w 1708959"/>
                <a:gd name="connsiteY130" fmla="*/ 348515 h 687425"/>
                <a:gd name="connsiteX131" fmla="*/ 319207 w 1708959"/>
                <a:gd name="connsiteY131" fmla="*/ 267442 h 687425"/>
                <a:gd name="connsiteX132" fmla="*/ 291948 w 1708959"/>
                <a:gd name="connsiteY132" fmla="*/ 210875 h 687425"/>
                <a:gd name="connsiteX133" fmla="*/ 243290 w 1708959"/>
                <a:gd name="connsiteY133" fmla="*/ 177753 h 687425"/>
                <a:gd name="connsiteX134" fmla="*/ 169773 w 1708959"/>
                <a:gd name="connsiteY134" fmla="*/ 167019 h 687425"/>
                <a:gd name="connsiteX135" fmla="*/ 87288 w 1708959"/>
                <a:gd name="connsiteY135" fmla="*/ 181496 h 687425"/>
                <a:gd name="connsiteX136" fmla="*/ 16525 w 1708959"/>
                <a:gd name="connsiteY136" fmla="*/ 224999 h 687425"/>
                <a:gd name="connsiteX137" fmla="*/ 73799 w 1708959"/>
                <a:gd name="connsiteY137" fmla="*/ 286439 h 687425"/>
                <a:gd name="connsiteX138" fmla="*/ 224363 w 1708959"/>
                <a:gd name="connsiteY138" fmla="*/ 383755 h 687425"/>
                <a:gd name="connsiteX139" fmla="*/ 206072 w 1708959"/>
                <a:gd name="connsiteY139" fmla="*/ 435167 h 687425"/>
                <a:gd name="connsiteX140" fmla="*/ 153248 w 1708959"/>
                <a:gd name="connsiteY140" fmla="*/ 454164 h 687425"/>
                <a:gd name="connsiteX141" fmla="*/ 136016 w 1708959"/>
                <a:gd name="connsiteY141" fmla="*/ 452469 h 687425"/>
                <a:gd name="connsiteX142" fmla="*/ 120126 w 1708959"/>
                <a:gd name="connsiteY142" fmla="*/ 446608 h 687425"/>
                <a:gd name="connsiteX143" fmla="*/ 108756 w 1708959"/>
                <a:gd name="connsiteY143" fmla="*/ 435591 h 687425"/>
                <a:gd name="connsiteX144" fmla="*/ 104307 w 1708959"/>
                <a:gd name="connsiteY144" fmla="*/ 418995 h 687425"/>
                <a:gd name="connsiteX145" fmla="*/ 113982 w 1708959"/>
                <a:gd name="connsiteY145" fmla="*/ 394489 h 687425"/>
                <a:gd name="connsiteX146" fmla="*/ 138488 w 1708959"/>
                <a:gd name="connsiteY146" fmla="*/ 380295 h 687425"/>
                <a:gd name="connsiteX147" fmla="*/ 172315 w 1708959"/>
                <a:gd name="connsiteY147" fmla="*/ 373727 h 687425"/>
                <a:gd name="connsiteX148" fmla="*/ 209956 w 1708959"/>
                <a:gd name="connsiteY148" fmla="*/ 372032 h 687425"/>
                <a:gd name="connsiteX149" fmla="*/ 224434 w 1708959"/>
                <a:gd name="connsiteY149" fmla="*/ 372032 h 687425"/>
                <a:gd name="connsiteX150" fmla="*/ 224434 w 1708959"/>
                <a:gd name="connsiteY150" fmla="*/ 383755 h 687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</a:cxnLst>
              <a:rect l="l" t="t" r="r" b="b"/>
              <a:pathLst>
                <a:path w="1708959" h="687425">
                  <a:moveTo>
                    <a:pt x="1708959" y="0"/>
                  </a:moveTo>
                  <a:lnTo>
                    <a:pt x="1593706" y="0"/>
                  </a:lnTo>
                  <a:lnTo>
                    <a:pt x="1593706" y="521819"/>
                  </a:lnTo>
                  <a:lnTo>
                    <a:pt x="1708959" y="521819"/>
                  </a:lnTo>
                  <a:lnTo>
                    <a:pt x="1708959" y="0"/>
                  </a:lnTo>
                  <a:close/>
                  <a:moveTo>
                    <a:pt x="1536785" y="275422"/>
                  </a:moveTo>
                  <a:cubicBezTo>
                    <a:pt x="1528240" y="252400"/>
                    <a:pt x="1516446" y="232838"/>
                    <a:pt x="1501192" y="216736"/>
                  </a:cubicBezTo>
                  <a:cubicBezTo>
                    <a:pt x="1486009" y="200635"/>
                    <a:pt x="1467859" y="188346"/>
                    <a:pt x="1446673" y="179801"/>
                  </a:cubicBezTo>
                  <a:cubicBezTo>
                    <a:pt x="1425487" y="171327"/>
                    <a:pt x="1402252" y="167019"/>
                    <a:pt x="1376970" y="167019"/>
                  </a:cubicBezTo>
                  <a:cubicBezTo>
                    <a:pt x="1351687" y="167019"/>
                    <a:pt x="1326335" y="171397"/>
                    <a:pt x="1303806" y="180154"/>
                  </a:cubicBezTo>
                  <a:cubicBezTo>
                    <a:pt x="1281278" y="188911"/>
                    <a:pt x="1261716" y="201200"/>
                    <a:pt x="1245120" y="217089"/>
                  </a:cubicBezTo>
                  <a:cubicBezTo>
                    <a:pt x="1228595" y="232979"/>
                    <a:pt x="1215459" y="252259"/>
                    <a:pt x="1205784" y="275069"/>
                  </a:cubicBezTo>
                  <a:cubicBezTo>
                    <a:pt x="1196109" y="297809"/>
                    <a:pt x="1191307" y="323233"/>
                    <a:pt x="1191307" y="351340"/>
                  </a:cubicBezTo>
                  <a:cubicBezTo>
                    <a:pt x="1191307" y="379447"/>
                    <a:pt x="1196251" y="406071"/>
                    <a:pt x="1206138" y="428599"/>
                  </a:cubicBezTo>
                  <a:cubicBezTo>
                    <a:pt x="1216024" y="451128"/>
                    <a:pt x="1229584" y="470125"/>
                    <a:pt x="1246886" y="485520"/>
                  </a:cubicBezTo>
                  <a:cubicBezTo>
                    <a:pt x="1264117" y="500986"/>
                    <a:pt x="1284244" y="512639"/>
                    <a:pt x="1307267" y="520689"/>
                  </a:cubicBezTo>
                  <a:cubicBezTo>
                    <a:pt x="1330289" y="528740"/>
                    <a:pt x="1354654" y="532766"/>
                    <a:pt x="1380430" y="532766"/>
                  </a:cubicBezTo>
                  <a:cubicBezTo>
                    <a:pt x="1415388" y="532766"/>
                    <a:pt x="1446108" y="526480"/>
                    <a:pt x="1472591" y="513768"/>
                  </a:cubicBezTo>
                  <a:cubicBezTo>
                    <a:pt x="1499074" y="501127"/>
                    <a:pt x="1520331" y="483048"/>
                    <a:pt x="1536432" y="459602"/>
                  </a:cubicBezTo>
                  <a:lnTo>
                    <a:pt x="1457760" y="409885"/>
                  </a:lnTo>
                  <a:cubicBezTo>
                    <a:pt x="1449921" y="420478"/>
                    <a:pt x="1439823" y="429094"/>
                    <a:pt x="1427393" y="435803"/>
                  </a:cubicBezTo>
                  <a:cubicBezTo>
                    <a:pt x="1414964" y="442512"/>
                    <a:pt x="1399781" y="445760"/>
                    <a:pt x="1381843" y="445760"/>
                  </a:cubicBezTo>
                  <a:cubicBezTo>
                    <a:pt x="1371744" y="445760"/>
                    <a:pt x="1361928" y="444136"/>
                    <a:pt x="1352535" y="440958"/>
                  </a:cubicBezTo>
                  <a:cubicBezTo>
                    <a:pt x="1343072" y="437710"/>
                    <a:pt x="1334597" y="433260"/>
                    <a:pt x="1326970" y="427470"/>
                  </a:cubicBezTo>
                  <a:cubicBezTo>
                    <a:pt x="1319414" y="421749"/>
                    <a:pt x="1313128" y="414970"/>
                    <a:pt x="1308326" y="407131"/>
                  </a:cubicBezTo>
                  <a:cubicBezTo>
                    <a:pt x="1303524" y="399292"/>
                    <a:pt x="1300628" y="390535"/>
                    <a:pt x="1299710" y="380930"/>
                  </a:cubicBezTo>
                  <a:lnTo>
                    <a:pt x="1548862" y="380930"/>
                  </a:lnTo>
                  <a:cubicBezTo>
                    <a:pt x="1549285" y="376764"/>
                    <a:pt x="1549568" y="372456"/>
                    <a:pt x="1549568" y="367795"/>
                  </a:cubicBezTo>
                  <a:lnTo>
                    <a:pt x="1549568" y="353953"/>
                  </a:lnTo>
                  <a:cubicBezTo>
                    <a:pt x="1549568" y="324504"/>
                    <a:pt x="1545331" y="298303"/>
                    <a:pt x="1536785" y="275281"/>
                  </a:cubicBezTo>
                  <a:moveTo>
                    <a:pt x="1299710" y="310592"/>
                  </a:moveTo>
                  <a:cubicBezTo>
                    <a:pt x="1300134" y="301835"/>
                    <a:pt x="1302465" y="293431"/>
                    <a:pt x="1306631" y="285380"/>
                  </a:cubicBezTo>
                  <a:cubicBezTo>
                    <a:pt x="1310798" y="277329"/>
                    <a:pt x="1316306" y="270338"/>
                    <a:pt x="1323227" y="264335"/>
                  </a:cubicBezTo>
                  <a:cubicBezTo>
                    <a:pt x="1330148" y="258332"/>
                    <a:pt x="1338199" y="253600"/>
                    <a:pt x="1347380" y="250211"/>
                  </a:cubicBezTo>
                  <a:cubicBezTo>
                    <a:pt x="1356560" y="246750"/>
                    <a:pt x="1366730" y="245055"/>
                    <a:pt x="1377747" y="245055"/>
                  </a:cubicBezTo>
                  <a:cubicBezTo>
                    <a:pt x="1400275" y="245055"/>
                    <a:pt x="1417224" y="251482"/>
                    <a:pt x="1428453" y="264405"/>
                  </a:cubicBezTo>
                  <a:cubicBezTo>
                    <a:pt x="1439752" y="277258"/>
                    <a:pt x="1445331" y="292724"/>
                    <a:pt x="1445331" y="310662"/>
                  </a:cubicBezTo>
                  <a:lnTo>
                    <a:pt x="1299710" y="310662"/>
                  </a:lnTo>
                  <a:close/>
                  <a:moveTo>
                    <a:pt x="1032904" y="381707"/>
                  </a:moveTo>
                  <a:cubicBezTo>
                    <a:pt x="1029020" y="392300"/>
                    <a:pt x="1023441" y="401481"/>
                    <a:pt x="1016379" y="409320"/>
                  </a:cubicBezTo>
                  <a:cubicBezTo>
                    <a:pt x="1009246" y="417159"/>
                    <a:pt x="1000489" y="423444"/>
                    <a:pt x="990108" y="428317"/>
                  </a:cubicBezTo>
                  <a:cubicBezTo>
                    <a:pt x="979797" y="433119"/>
                    <a:pt x="968144" y="435591"/>
                    <a:pt x="955291" y="435591"/>
                  </a:cubicBezTo>
                  <a:cubicBezTo>
                    <a:pt x="942438" y="435591"/>
                    <a:pt x="930998" y="433190"/>
                    <a:pt x="921111" y="428317"/>
                  </a:cubicBezTo>
                  <a:cubicBezTo>
                    <a:pt x="911224" y="423444"/>
                    <a:pt x="902820" y="417018"/>
                    <a:pt x="895899" y="408967"/>
                  </a:cubicBezTo>
                  <a:cubicBezTo>
                    <a:pt x="888978" y="400916"/>
                    <a:pt x="883682" y="391594"/>
                    <a:pt x="880009" y="381001"/>
                  </a:cubicBezTo>
                  <a:cubicBezTo>
                    <a:pt x="876337" y="370408"/>
                    <a:pt x="874501" y="359391"/>
                    <a:pt x="874501" y="347880"/>
                  </a:cubicBezTo>
                  <a:cubicBezTo>
                    <a:pt x="874501" y="336368"/>
                    <a:pt x="876337" y="324645"/>
                    <a:pt x="880009" y="314052"/>
                  </a:cubicBezTo>
                  <a:cubicBezTo>
                    <a:pt x="883682" y="303459"/>
                    <a:pt x="888978" y="294278"/>
                    <a:pt x="895899" y="286439"/>
                  </a:cubicBezTo>
                  <a:cubicBezTo>
                    <a:pt x="902820" y="278600"/>
                    <a:pt x="911224" y="272386"/>
                    <a:pt x="921111" y="267795"/>
                  </a:cubicBezTo>
                  <a:cubicBezTo>
                    <a:pt x="930998" y="263205"/>
                    <a:pt x="942368" y="260874"/>
                    <a:pt x="955291" y="260874"/>
                  </a:cubicBezTo>
                  <a:cubicBezTo>
                    <a:pt x="968215" y="260874"/>
                    <a:pt x="979656" y="263205"/>
                    <a:pt x="989825" y="267795"/>
                  </a:cubicBezTo>
                  <a:cubicBezTo>
                    <a:pt x="999924" y="272386"/>
                    <a:pt x="1008681" y="278742"/>
                    <a:pt x="1016025" y="286792"/>
                  </a:cubicBezTo>
                  <a:cubicBezTo>
                    <a:pt x="1023370" y="294843"/>
                    <a:pt x="1029020" y="304165"/>
                    <a:pt x="1032904" y="314758"/>
                  </a:cubicBezTo>
                  <a:cubicBezTo>
                    <a:pt x="1036788" y="325351"/>
                    <a:pt x="1038765" y="336368"/>
                    <a:pt x="1038765" y="347880"/>
                  </a:cubicBezTo>
                  <a:cubicBezTo>
                    <a:pt x="1038765" y="359391"/>
                    <a:pt x="1036788" y="371114"/>
                    <a:pt x="1032904" y="381707"/>
                  </a:cubicBezTo>
                  <a:moveTo>
                    <a:pt x="1146463" y="178106"/>
                  </a:moveTo>
                  <a:lnTo>
                    <a:pt x="1039472" y="178106"/>
                  </a:lnTo>
                  <a:lnTo>
                    <a:pt x="1039472" y="222315"/>
                  </a:lnTo>
                  <a:lnTo>
                    <a:pt x="1038059" y="222315"/>
                  </a:lnTo>
                  <a:cubicBezTo>
                    <a:pt x="1026124" y="203954"/>
                    <a:pt x="1010235" y="190324"/>
                    <a:pt x="990461" y="181567"/>
                  </a:cubicBezTo>
                  <a:cubicBezTo>
                    <a:pt x="970687" y="172810"/>
                    <a:pt x="949995" y="168431"/>
                    <a:pt x="928385" y="168431"/>
                  </a:cubicBezTo>
                  <a:cubicBezTo>
                    <a:pt x="902608" y="168431"/>
                    <a:pt x="879586" y="173375"/>
                    <a:pt x="859317" y="183262"/>
                  </a:cubicBezTo>
                  <a:cubicBezTo>
                    <a:pt x="839049" y="193149"/>
                    <a:pt x="821959" y="206425"/>
                    <a:pt x="807905" y="222951"/>
                  </a:cubicBezTo>
                  <a:cubicBezTo>
                    <a:pt x="793852" y="239547"/>
                    <a:pt x="783188" y="258614"/>
                    <a:pt x="775843" y="280225"/>
                  </a:cubicBezTo>
                  <a:cubicBezTo>
                    <a:pt x="768499" y="301835"/>
                    <a:pt x="764826" y="324645"/>
                    <a:pt x="764826" y="348586"/>
                  </a:cubicBezTo>
                  <a:cubicBezTo>
                    <a:pt x="764826" y="372526"/>
                    <a:pt x="768499" y="395196"/>
                    <a:pt x="775843" y="416523"/>
                  </a:cubicBezTo>
                  <a:cubicBezTo>
                    <a:pt x="783188" y="437921"/>
                    <a:pt x="793922" y="456636"/>
                    <a:pt x="807905" y="472808"/>
                  </a:cubicBezTo>
                  <a:cubicBezTo>
                    <a:pt x="821959" y="488910"/>
                    <a:pt x="839049" y="501692"/>
                    <a:pt x="859317" y="511155"/>
                  </a:cubicBezTo>
                  <a:cubicBezTo>
                    <a:pt x="879586" y="520619"/>
                    <a:pt x="902820" y="525280"/>
                    <a:pt x="929020" y="525280"/>
                  </a:cubicBezTo>
                  <a:cubicBezTo>
                    <a:pt x="952043" y="525280"/>
                    <a:pt x="972523" y="521184"/>
                    <a:pt x="990461" y="512850"/>
                  </a:cubicBezTo>
                  <a:cubicBezTo>
                    <a:pt x="1008398" y="504588"/>
                    <a:pt x="1022664" y="493500"/>
                    <a:pt x="1033257" y="479729"/>
                  </a:cubicBezTo>
                  <a:lnTo>
                    <a:pt x="1035305" y="479729"/>
                  </a:lnTo>
                  <a:lnTo>
                    <a:pt x="1035305" y="500421"/>
                  </a:lnTo>
                  <a:cubicBezTo>
                    <a:pt x="1035305" y="529376"/>
                    <a:pt x="1027395" y="552610"/>
                    <a:pt x="1011506" y="570124"/>
                  </a:cubicBezTo>
                  <a:cubicBezTo>
                    <a:pt x="995616" y="587568"/>
                    <a:pt x="971110" y="596325"/>
                    <a:pt x="937989" y="596325"/>
                  </a:cubicBezTo>
                  <a:cubicBezTo>
                    <a:pt x="918710" y="596325"/>
                    <a:pt x="899006" y="592723"/>
                    <a:pt x="878950" y="585590"/>
                  </a:cubicBezTo>
                  <a:cubicBezTo>
                    <a:pt x="858964" y="578457"/>
                    <a:pt x="840673" y="567511"/>
                    <a:pt x="824077" y="552822"/>
                  </a:cubicBezTo>
                  <a:lnTo>
                    <a:pt x="767510" y="633613"/>
                  </a:lnTo>
                  <a:cubicBezTo>
                    <a:pt x="790956" y="651056"/>
                    <a:pt x="818710" y="664403"/>
                    <a:pt x="850702" y="673655"/>
                  </a:cubicBezTo>
                  <a:cubicBezTo>
                    <a:pt x="882693" y="682835"/>
                    <a:pt x="913837" y="687426"/>
                    <a:pt x="944204" y="687426"/>
                  </a:cubicBezTo>
                  <a:cubicBezTo>
                    <a:pt x="974571" y="687426"/>
                    <a:pt x="1002254" y="683400"/>
                    <a:pt x="1027395" y="675349"/>
                  </a:cubicBezTo>
                  <a:cubicBezTo>
                    <a:pt x="1052466" y="667299"/>
                    <a:pt x="1073723" y="655081"/>
                    <a:pt x="1091237" y="638768"/>
                  </a:cubicBezTo>
                  <a:cubicBezTo>
                    <a:pt x="1108680" y="622454"/>
                    <a:pt x="1122240" y="601833"/>
                    <a:pt x="1131915" y="576974"/>
                  </a:cubicBezTo>
                  <a:cubicBezTo>
                    <a:pt x="1141590" y="552116"/>
                    <a:pt x="1146392" y="522879"/>
                    <a:pt x="1146392" y="489334"/>
                  </a:cubicBezTo>
                  <a:lnTo>
                    <a:pt x="1146392" y="178036"/>
                  </a:lnTo>
                  <a:close/>
                  <a:moveTo>
                    <a:pt x="724078" y="521819"/>
                  </a:moveTo>
                  <a:lnTo>
                    <a:pt x="724078" y="309250"/>
                  </a:lnTo>
                  <a:cubicBezTo>
                    <a:pt x="724078" y="292230"/>
                    <a:pt x="721889" y="275210"/>
                    <a:pt x="717510" y="258191"/>
                  </a:cubicBezTo>
                  <a:cubicBezTo>
                    <a:pt x="713132" y="241171"/>
                    <a:pt x="705999" y="226129"/>
                    <a:pt x="696112" y="212993"/>
                  </a:cubicBezTo>
                  <a:cubicBezTo>
                    <a:pt x="686225" y="199858"/>
                    <a:pt x="673231" y="189194"/>
                    <a:pt x="657129" y="180931"/>
                  </a:cubicBezTo>
                  <a:cubicBezTo>
                    <a:pt x="641028" y="172669"/>
                    <a:pt x="621466" y="168502"/>
                    <a:pt x="598443" y="168502"/>
                  </a:cubicBezTo>
                  <a:cubicBezTo>
                    <a:pt x="586437" y="168502"/>
                    <a:pt x="575209" y="170126"/>
                    <a:pt x="564616" y="173375"/>
                  </a:cubicBezTo>
                  <a:cubicBezTo>
                    <a:pt x="554022" y="176553"/>
                    <a:pt x="544277" y="180719"/>
                    <a:pt x="535237" y="185804"/>
                  </a:cubicBezTo>
                  <a:cubicBezTo>
                    <a:pt x="526268" y="190889"/>
                    <a:pt x="518429" y="196962"/>
                    <a:pt x="511791" y="204095"/>
                  </a:cubicBezTo>
                  <a:cubicBezTo>
                    <a:pt x="505082" y="211228"/>
                    <a:pt x="499715" y="218502"/>
                    <a:pt x="495548" y="225846"/>
                  </a:cubicBezTo>
                  <a:lnTo>
                    <a:pt x="494136" y="225846"/>
                  </a:lnTo>
                  <a:lnTo>
                    <a:pt x="494136" y="178248"/>
                  </a:lnTo>
                  <a:lnTo>
                    <a:pt x="384391" y="178248"/>
                  </a:lnTo>
                  <a:lnTo>
                    <a:pt x="384391" y="521960"/>
                  </a:lnTo>
                  <a:lnTo>
                    <a:pt x="498302" y="521960"/>
                  </a:lnTo>
                  <a:lnTo>
                    <a:pt x="498302" y="335591"/>
                  </a:lnTo>
                  <a:cubicBezTo>
                    <a:pt x="498302" y="325916"/>
                    <a:pt x="499574" y="316594"/>
                    <a:pt x="502116" y="307626"/>
                  </a:cubicBezTo>
                  <a:cubicBezTo>
                    <a:pt x="504658" y="298657"/>
                    <a:pt x="508472" y="290747"/>
                    <a:pt x="513486" y="283826"/>
                  </a:cubicBezTo>
                  <a:cubicBezTo>
                    <a:pt x="518500" y="276905"/>
                    <a:pt x="524856" y="271538"/>
                    <a:pt x="532483" y="267654"/>
                  </a:cubicBezTo>
                  <a:cubicBezTo>
                    <a:pt x="540110" y="263770"/>
                    <a:pt x="548938" y="261792"/>
                    <a:pt x="559037" y="261792"/>
                  </a:cubicBezTo>
                  <a:cubicBezTo>
                    <a:pt x="569135" y="261792"/>
                    <a:pt x="577539" y="263770"/>
                    <a:pt x="584248" y="267654"/>
                  </a:cubicBezTo>
                  <a:cubicBezTo>
                    <a:pt x="590887" y="271538"/>
                    <a:pt x="596113" y="276835"/>
                    <a:pt x="599785" y="283544"/>
                  </a:cubicBezTo>
                  <a:cubicBezTo>
                    <a:pt x="603457" y="290182"/>
                    <a:pt x="606070" y="297950"/>
                    <a:pt x="607694" y="306637"/>
                  </a:cubicBezTo>
                  <a:cubicBezTo>
                    <a:pt x="609319" y="315394"/>
                    <a:pt x="610096" y="324575"/>
                    <a:pt x="610096" y="334250"/>
                  </a:cubicBezTo>
                  <a:lnTo>
                    <a:pt x="610096" y="521960"/>
                  </a:lnTo>
                  <a:lnTo>
                    <a:pt x="723937" y="521960"/>
                  </a:lnTo>
                  <a:close/>
                  <a:moveTo>
                    <a:pt x="73870" y="286439"/>
                  </a:moveTo>
                  <a:cubicBezTo>
                    <a:pt x="84463" y="276764"/>
                    <a:pt x="97245" y="268501"/>
                    <a:pt x="112217" y="261581"/>
                  </a:cubicBezTo>
                  <a:cubicBezTo>
                    <a:pt x="127189" y="254660"/>
                    <a:pt x="142725" y="251199"/>
                    <a:pt x="158827" y="251199"/>
                  </a:cubicBezTo>
                  <a:cubicBezTo>
                    <a:pt x="176270" y="251199"/>
                    <a:pt x="191030" y="255225"/>
                    <a:pt x="202965" y="263275"/>
                  </a:cubicBezTo>
                  <a:cubicBezTo>
                    <a:pt x="214900" y="271326"/>
                    <a:pt x="220903" y="283897"/>
                    <a:pt x="220903" y="300917"/>
                  </a:cubicBezTo>
                  <a:lnTo>
                    <a:pt x="220903" y="306425"/>
                  </a:lnTo>
                  <a:cubicBezTo>
                    <a:pt x="196044" y="306425"/>
                    <a:pt x="170550" y="307837"/>
                    <a:pt x="144279" y="310592"/>
                  </a:cubicBezTo>
                  <a:cubicBezTo>
                    <a:pt x="118078" y="313346"/>
                    <a:pt x="94209" y="318854"/>
                    <a:pt x="72810" y="327188"/>
                  </a:cubicBezTo>
                  <a:cubicBezTo>
                    <a:pt x="51412" y="335450"/>
                    <a:pt x="33898" y="347244"/>
                    <a:pt x="20339" y="362357"/>
                  </a:cubicBezTo>
                  <a:cubicBezTo>
                    <a:pt x="6780" y="377540"/>
                    <a:pt x="0" y="397597"/>
                    <a:pt x="0" y="422385"/>
                  </a:cubicBezTo>
                  <a:cubicBezTo>
                    <a:pt x="0" y="442653"/>
                    <a:pt x="3884" y="459673"/>
                    <a:pt x="11723" y="473444"/>
                  </a:cubicBezTo>
                  <a:cubicBezTo>
                    <a:pt x="19562" y="487286"/>
                    <a:pt x="29520" y="498302"/>
                    <a:pt x="41737" y="506565"/>
                  </a:cubicBezTo>
                  <a:cubicBezTo>
                    <a:pt x="53884" y="514828"/>
                    <a:pt x="67373" y="520831"/>
                    <a:pt x="82132" y="524503"/>
                  </a:cubicBezTo>
                  <a:cubicBezTo>
                    <a:pt x="96822" y="528175"/>
                    <a:pt x="111158" y="530011"/>
                    <a:pt x="124929" y="530011"/>
                  </a:cubicBezTo>
                  <a:cubicBezTo>
                    <a:pt x="145621" y="530011"/>
                    <a:pt x="164830" y="526057"/>
                    <a:pt x="182556" y="518288"/>
                  </a:cubicBezTo>
                  <a:cubicBezTo>
                    <a:pt x="200281" y="510449"/>
                    <a:pt x="213488" y="499432"/>
                    <a:pt x="222245" y="485167"/>
                  </a:cubicBezTo>
                  <a:lnTo>
                    <a:pt x="224293" y="485167"/>
                  </a:lnTo>
                  <a:lnTo>
                    <a:pt x="224293" y="521749"/>
                  </a:lnTo>
                  <a:lnTo>
                    <a:pt x="327823" y="521749"/>
                  </a:lnTo>
                  <a:lnTo>
                    <a:pt x="327823" y="348515"/>
                  </a:lnTo>
                  <a:cubicBezTo>
                    <a:pt x="327823" y="317230"/>
                    <a:pt x="324928" y="290182"/>
                    <a:pt x="319207" y="267442"/>
                  </a:cubicBezTo>
                  <a:cubicBezTo>
                    <a:pt x="313416" y="244632"/>
                    <a:pt x="304377" y="225776"/>
                    <a:pt x="291948" y="210875"/>
                  </a:cubicBezTo>
                  <a:cubicBezTo>
                    <a:pt x="279518" y="195903"/>
                    <a:pt x="263275" y="184886"/>
                    <a:pt x="243290" y="177753"/>
                  </a:cubicBezTo>
                  <a:cubicBezTo>
                    <a:pt x="223233" y="170621"/>
                    <a:pt x="198798" y="167019"/>
                    <a:pt x="169773" y="167019"/>
                  </a:cubicBezTo>
                  <a:cubicBezTo>
                    <a:pt x="140748" y="167019"/>
                    <a:pt x="114194" y="171821"/>
                    <a:pt x="87288" y="181496"/>
                  </a:cubicBezTo>
                  <a:cubicBezTo>
                    <a:pt x="60381" y="191171"/>
                    <a:pt x="36794" y="205649"/>
                    <a:pt x="16525" y="224999"/>
                  </a:cubicBezTo>
                  <a:lnTo>
                    <a:pt x="73799" y="286439"/>
                  </a:lnTo>
                  <a:close/>
                  <a:moveTo>
                    <a:pt x="224363" y="383755"/>
                  </a:moveTo>
                  <a:cubicBezTo>
                    <a:pt x="224363" y="405365"/>
                    <a:pt x="218290" y="422526"/>
                    <a:pt x="206072" y="435167"/>
                  </a:cubicBezTo>
                  <a:cubicBezTo>
                    <a:pt x="193855" y="447808"/>
                    <a:pt x="176270" y="454164"/>
                    <a:pt x="153248" y="454164"/>
                  </a:cubicBezTo>
                  <a:cubicBezTo>
                    <a:pt x="147739" y="454164"/>
                    <a:pt x="141948" y="453599"/>
                    <a:pt x="136016" y="452469"/>
                  </a:cubicBezTo>
                  <a:cubicBezTo>
                    <a:pt x="130013" y="451339"/>
                    <a:pt x="124717" y="449362"/>
                    <a:pt x="120126" y="446608"/>
                  </a:cubicBezTo>
                  <a:cubicBezTo>
                    <a:pt x="115536" y="443854"/>
                    <a:pt x="111723" y="440181"/>
                    <a:pt x="108756" y="435591"/>
                  </a:cubicBezTo>
                  <a:cubicBezTo>
                    <a:pt x="105790" y="431001"/>
                    <a:pt x="104307" y="425492"/>
                    <a:pt x="104307" y="418995"/>
                  </a:cubicBezTo>
                  <a:cubicBezTo>
                    <a:pt x="104307" y="408896"/>
                    <a:pt x="107556" y="400704"/>
                    <a:pt x="113982" y="394489"/>
                  </a:cubicBezTo>
                  <a:cubicBezTo>
                    <a:pt x="120409" y="388275"/>
                    <a:pt x="128601" y="383543"/>
                    <a:pt x="138488" y="380295"/>
                  </a:cubicBezTo>
                  <a:cubicBezTo>
                    <a:pt x="148375" y="377046"/>
                    <a:pt x="159674" y="374857"/>
                    <a:pt x="172315" y="373727"/>
                  </a:cubicBezTo>
                  <a:cubicBezTo>
                    <a:pt x="184957" y="372597"/>
                    <a:pt x="197527" y="372032"/>
                    <a:pt x="209956" y="372032"/>
                  </a:cubicBezTo>
                  <a:lnTo>
                    <a:pt x="224434" y="372032"/>
                  </a:lnTo>
                  <a:lnTo>
                    <a:pt x="224434" y="383755"/>
                  </a:lnTo>
                  <a:close/>
                </a:path>
              </a:pathLst>
            </a:custGeom>
            <a:solidFill>
              <a:srgbClr val="75C044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9DC0DA54-B4F6-6801-8505-DC5CA83E7CC2}"/>
                </a:ext>
              </a:extLst>
            </p:cNvPr>
            <p:cNvSpPr/>
            <p:nvPr/>
          </p:nvSpPr>
          <p:spPr>
            <a:xfrm>
              <a:off x="7402969" y="6291486"/>
              <a:ext cx="301057" cy="365887"/>
            </a:xfrm>
            <a:custGeom>
              <a:avLst/>
              <a:gdLst>
                <a:gd name="connsiteX0" fmla="*/ 71 w 301057"/>
                <a:gd name="connsiteY0" fmla="*/ 48305 h 365887"/>
                <a:gd name="connsiteX1" fmla="*/ 62570 w 301057"/>
                <a:gd name="connsiteY1" fmla="*/ 12076 h 365887"/>
                <a:gd name="connsiteX2" fmla="*/ 138135 w 301057"/>
                <a:gd name="connsiteY2" fmla="*/ 0 h 365887"/>
                <a:gd name="connsiteX3" fmla="*/ 188205 w 301057"/>
                <a:gd name="connsiteY3" fmla="*/ 6568 h 365887"/>
                <a:gd name="connsiteX4" fmla="*/ 234109 w 301057"/>
                <a:gd name="connsiteY4" fmla="*/ 26907 h 365887"/>
                <a:gd name="connsiteX5" fmla="*/ 267936 w 301057"/>
                <a:gd name="connsiteY5" fmla="*/ 62429 h 365887"/>
                <a:gd name="connsiteX6" fmla="*/ 281072 w 301057"/>
                <a:gd name="connsiteY6" fmla="*/ 115183 h 365887"/>
                <a:gd name="connsiteX7" fmla="*/ 272103 w 301057"/>
                <a:gd name="connsiteY7" fmla="*/ 156638 h 365887"/>
                <a:gd name="connsiteX8" fmla="*/ 248939 w 301057"/>
                <a:gd name="connsiteY8" fmla="*/ 185663 h 365887"/>
                <a:gd name="connsiteX9" fmla="*/ 216807 w 301057"/>
                <a:gd name="connsiteY9" fmla="*/ 204307 h 365887"/>
                <a:gd name="connsiteX10" fmla="*/ 180931 w 301057"/>
                <a:gd name="connsiteY10" fmla="*/ 215324 h 365887"/>
                <a:gd name="connsiteX11" fmla="*/ 129166 w 301057"/>
                <a:gd name="connsiteY11" fmla="*/ 231213 h 365887"/>
                <a:gd name="connsiteX12" fmla="*/ 112570 w 301057"/>
                <a:gd name="connsiteY12" fmla="*/ 254660 h 365887"/>
                <a:gd name="connsiteX13" fmla="*/ 126059 w 301057"/>
                <a:gd name="connsiteY13" fmla="*/ 277823 h 365887"/>
                <a:gd name="connsiteX14" fmla="*/ 153318 w 301057"/>
                <a:gd name="connsiteY14" fmla="*/ 284391 h 365887"/>
                <a:gd name="connsiteX15" fmla="*/ 200282 w 301057"/>
                <a:gd name="connsiteY15" fmla="*/ 273374 h 365887"/>
                <a:gd name="connsiteX16" fmla="*/ 237569 w 301057"/>
                <a:gd name="connsiteY16" fmla="*/ 245761 h 365887"/>
                <a:gd name="connsiteX17" fmla="*/ 301058 w 301057"/>
                <a:gd name="connsiteY17" fmla="*/ 312710 h 365887"/>
                <a:gd name="connsiteX18" fmla="*/ 233756 w 301057"/>
                <a:gd name="connsiteY18" fmla="*/ 352399 h 365887"/>
                <a:gd name="connsiteX19" fmla="*/ 151270 w 301057"/>
                <a:gd name="connsiteY19" fmla="*/ 365888 h 365887"/>
                <a:gd name="connsiteX20" fmla="*/ 98799 w 301057"/>
                <a:gd name="connsiteY20" fmla="*/ 359673 h 365887"/>
                <a:gd name="connsiteX21" fmla="*/ 51483 w 301057"/>
                <a:gd name="connsiteY21" fmla="*/ 339687 h 365887"/>
                <a:gd name="connsiteX22" fmla="*/ 17302 w 301057"/>
                <a:gd name="connsiteY22" fmla="*/ 303459 h 365887"/>
                <a:gd name="connsiteX23" fmla="*/ 4167 w 301057"/>
                <a:gd name="connsiteY23" fmla="*/ 248586 h 365887"/>
                <a:gd name="connsiteX24" fmla="*/ 13842 w 301057"/>
                <a:gd name="connsiteY24" fmla="*/ 205790 h 365887"/>
                <a:gd name="connsiteX25" fmla="*/ 39406 w 301057"/>
                <a:gd name="connsiteY25" fmla="*/ 175423 h 365887"/>
                <a:gd name="connsiteX26" fmla="*/ 74929 w 301057"/>
                <a:gd name="connsiteY26" fmla="*/ 155437 h 365887"/>
                <a:gd name="connsiteX27" fmla="*/ 113912 w 301057"/>
                <a:gd name="connsiteY27" fmla="*/ 143714 h 365887"/>
                <a:gd name="connsiteX28" fmla="*/ 161864 w 301057"/>
                <a:gd name="connsiteY28" fmla="*/ 129943 h 365887"/>
                <a:gd name="connsiteX29" fmla="*/ 176694 w 301057"/>
                <a:gd name="connsiteY29" fmla="*/ 109251 h 365887"/>
                <a:gd name="connsiteX30" fmla="*/ 163205 w 301057"/>
                <a:gd name="connsiteY30" fmla="*/ 87853 h 365887"/>
                <a:gd name="connsiteX31" fmla="*/ 133898 w 301057"/>
                <a:gd name="connsiteY31" fmla="*/ 81638 h 365887"/>
                <a:gd name="connsiteX32" fmla="*/ 94562 w 301057"/>
                <a:gd name="connsiteY32" fmla="*/ 90607 h 365887"/>
                <a:gd name="connsiteX33" fmla="*/ 62146 w 301057"/>
                <a:gd name="connsiteY33" fmla="*/ 112711 h 365887"/>
                <a:gd name="connsiteX34" fmla="*/ 0 w 301057"/>
                <a:gd name="connsiteY34" fmla="*/ 48517 h 365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301057" h="365887">
                  <a:moveTo>
                    <a:pt x="71" y="48305"/>
                  </a:moveTo>
                  <a:cubicBezTo>
                    <a:pt x="17090" y="32203"/>
                    <a:pt x="37923" y="20127"/>
                    <a:pt x="62570" y="12076"/>
                  </a:cubicBezTo>
                  <a:cubicBezTo>
                    <a:pt x="87217" y="4025"/>
                    <a:pt x="112358" y="0"/>
                    <a:pt x="138135" y="0"/>
                  </a:cubicBezTo>
                  <a:cubicBezTo>
                    <a:pt x="154660" y="0"/>
                    <a:pt x="171397" y="2189"/>
                    <a:pt x="188205" y="6568"/>
                  </a:cubicBezTo>
                  <a:cubicBezTo>
                    <a:pt x="205013" y="10946"/>
                    <a:pt x="220267" y="17726"/>
                    <a:pt x="234109" y="26907"/>
                  </a:cubicBezTo>
                  <a:cubicBezTo>
                    <a:pt x="247880" y="36087"/>
                    <a:pt x="259179" y="47952"/>
                    <a:pt x="267936" y="62429"/>
                  </a:cubicBezTo>
                  <a:cubicBezTo>
                    <a:pt x="276693" y="76906"/>
                    <a:pt x="281072" y="94491"/>
                    <a:pt x="281072" y="115183"/>
                  </a:cubicBezTo>
                  <a:cubicBezTo>
                    <a:pt x="281072" y="131285"/>
                    <a:pt x="278106" y="145126"/>
                    <a:pt x="272103" y="156638"/>
                  </a:cubicBezTo>
                  <a:cubicBezTo>
                    <a:pt x="266100" y="168149"/>
                    <a:pt x="258403" y="177824"/>
                    <a:pt x="248939" y="185663"/>
                  </a:cubicBezTo>
                  <a:cubicBezTo>
                    <a:pt x="239476" y="193502"/>
                    <a:pt x="228812" y="199716"/>
                    <a:pt x="216807" y="204307"/>
                  </a:cubicBezTo>
                  <a:cubicBezTo>
                    <a:pt x="204872" y="208897"/>
                    <a:pt x="192937" y="212569"/>
                    <a:pt x="180931" y="215324"/>
                  </a:cubicBezTo>
                  <a:cubicBezTo>
                    <a:pt x="157485" y="220832"/>
                    <a:pt x="140183" y="226129"/>
                    <a:pt x="129166" y="231213"/>
                  </a:cubicBezTo>
                  <a:cubicBezTo>
                    <a:pt x="118149" y="236298"/>
                    <a:pt x="112570" y="244067"/>
                    <a:pt x="112570" y="254660"/>
                  </a:cubicBezTo>
                  <a:cubicBezTo>
                    <a:pt x="112570" y="265253"/>
                    <a:pt x="117090" y="273445"/>
                    <a:pt x="126059" y="277823"/>
                  </a:cubicBezTo>
                  <a:cubicBezTo>
                    <a:pt x="135027" y="282202"/>
                    <a:pt x="144138" y="284391"/>
                    <a:pt x="153318" y="284391"/>
                  </a:cubicBezTo>
                  <a:cubicBezTo>
                    <a:pt x="169914" y="284391"/>
                    <a:pt x="185522" y="280719"/>
                    <a:pt x="200282" y="273374"/>
                  </a:cubicBezTo>
                  <a:cubicBezTo>
                    <a:pt x="215041" y="266030"/>
                    <a:pt x="227470" y="256778"/>
                    <a:pt x="237569" y="245761"/>
                  </a:cubicBezTo>
                  <a:lnTo>
                    <a:pt x="301058" y="312710"/>
                  </a:lnTo>
                  <a:cubicBezTo>
                    <a:pt x="283120" y="330224"/>
                    <a:pt x="260662" y="343430"/>
                    <a:pt x="233756" y="352399"/>
                  </a:cubicBezTo>
                  <a:cubicBezTo>
                    <a:pt x="206849" y="361368"/>
                    <a:pt x="179378" y="365888"/>
                    <a:pt x="151270" y="365888"/>
                  </a:cubicBezTo>
                  <a:cubicBezTo>
                    <a:pt x="133756" y="365888"/>
                    <a:pt x="116313" y="363840"/>
                    <a:pt x="98799" y="359673"/>
                  </a:cubicBezTo>
                  <a:cubicBezTo>
                    <a:pt x="81285" y="355577"/>
                    <a:pt x="65536" y="348868"/>
                    <a:pt x="51483" y="339687"/>
                  </a:cubicBezTo>
                  <a:cubicBezTo>
                    <a:pt x="37429" y="330507"/>
                    <a:pt x="26059" y="318431"/>
                    <a:pt x="17302" y="303459"/>
                  </a:cubicBezTo>
                  <a:cubicBezTo>
                    <a:pt x="8545" y="288487"/>
                    <a:pt x="4167" y="270196"/>
                    <a:pt x="4167" y="248586"/>
                  </a:cubicBezTo>
                  <a:cubicBezTo>
                    <a:pt x="4167" y="231990"/>
                    <a:pt x="7345" y="217725"/>
                    <a:pt x="13842" y="205790"/>
                  </a:cubicBezTo>
                  <a:cubicBezTo>
                    <a:pt x="20268" y="193784"/>
                    <a:pt x="28813" y="183685"/>
                    <a:pt x="39406" y="175423"/>
                  </a:cubicBezTo>
                  <a:cubicBezTo>
                    <a:pt x="50000" y="167160"/>
                    <a:pt x="61864" y="160522"/>
                    <a:pt x="74929" y="155437"/>
                  </a:cubicBezTo>
                  <a:cubicBezTo>
                    <a:pt x="88064" y="150423"/>
                    <a:pt x="101059" y="146468"/>
                    <a:pt x="113912" y="143714"/>
                  </a:cubicBezTo>
                  <a:cubicBezTo>
                    <a:pt x="136016" y="138700"/>
                    <a:pt x="151976" y="134039"/>
                    <a:pt x="161864" y="129943"/>
                  </a:cubicBezTo>
                  <a:cubicBezTo>
                    <a:pt x="171751" y="125776"/>
                    <a:pt x="176694" y="118926"/>
                    <a:pt x="176694" y="109251"/>
                  </a:cubicBezTo>
                  <a:cubicBezTo>
                    <a:pt x="176694" y="99576"/>
                    <a:pt x="172245" y="92019"/>
                    <a:pt x="163205" y="87853"/>
                  </a:cubicBezTo>
                  <a:cubicBezTo>
                    <a:pt x="154236" y="83686"/>
                    <a:pt x="144491" y="81638"/>
                    <a:pt x="133898" y="81638"/>
                  </a:cubicBezTo>
                  <a:cubicBezTo>
                    <a:pt x="120056" y="81638"/>
                    <a:pt x="106991" y="84604"/>
                    <a:pt x="94562" y="90607"/>
                  </a:cubicBezTo>
                  <a:cubicBezTo>
                    <a:pt x="82132" y="96610"/>
                    <a:pt x="71327" y="103954"/>
                    <a:pt x="62146" y="112711"/>
                  </a:cubicBezTo>
                  <a:lnTo>
                    <a:pt x="0" y="48517"/>
                  </a:lnTo>
                  <a:close/>
                </a:path>
              </a:pathLst>
            </a:custGeom>
            <a:solidFill>
              <a:srgbClr val="ED1C29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36B807F0-C5E7-29AD-97BE-AAD42648594F}"/>
                </a:ext>
              </a:extLst>
            </p:cNvPr>
            <p:cNvSpPr/>
            <p:nvPr/>
          </p:nvSpPr>
          <p:spPr>
            <a:xfrm>
              <a:off x="7563350" y="5557521"/>
              <a:ext cx="1061306" cy="1256001"/>
            </a:xfrm>
            <a:custGeom>
              <a:avLst/>
              <a:gdLst>
                <a:gd name="connsiteX0" fmla="*/ 818640 w 1061306"/>
                <a:gd name="connsiteY0" fmla="*/ 1105220 h 1256001"/>
                <a:gd name="connsiteX1" fmla="*/ 680363 w 1061306"/>
                <a:gd name="connsiteY1" fmla="*/ 1242578 h 1256001"/>
                <a:gd name="connsiteX2" fmla="*/ 491311 w 1061306"/>
                <a:gd name="connsiteY2" fmla="*/ 1195121 h 1256001"/>
                <a:gd name="connsiteX3" fmla="*/ 379942 w 1061306"/>
                <a:gd name="connsiteY3" fmla="*/ 1001972 h 1256001"/>
                <a:gd name="connsiteX4" fmla="*/ 393360 w 1061306"/>
                <a:gd name="connsiteY4" fmla="*/ 635802 h 1256001"/>
                <a:gd name="connsiteX5" fmla="*/ 718640 w 1061306"/>
                <a:gd name="connsiteY5" fmla="*/ 319914 h 1256001"/>
                <a:gd name="connsiteX6" fmla="*/ 974218 w 1061306"/>
                <a:gd name="connsiteY6" fmla="*/ 0 h 1256001"/>
                <a:gd name="connsiteX7" fmla="*/ 1004373 w 1061306"/>
                <a:gd name="connsiteY7" fmla="*/ 48305 h 1256001"/>
                <a:gd name="connsiteX8" fmla="*/ 997240 w 1061306"/>
                <a:gd name="connsiteY8" fmla="*/ 326834 h 1256001"/>
                <a:gd name="connsiteX9" fmla="*/ 738132 w 1061306"/>
                <a:gd name="connsiteY9" fmla="*/ 429235 h 1256001"/>
                <a:gd name="connsiteX10" fmla="*/ 743499 w 1061306"/>
                <a:gd name="connsiteY10" fmla="*/ 432272 h 1256001"/>
                <a:gd name="connsiteX11" fmla="*/ 956421 w 1061306"/>
                <a:gd name="connsiteY11" fmla="*/ 430224 h 1256001"/>
                <a:gd name="connsiteX12" fmla="*/ 1053314 w 1061306"/>
                <a:gd name="connsiteY12" fmla="*/ 309179 h 1256001"/>
                <a:gd name="connsiteX13" fmla="*/ 1056703 w 1061306"/>
                <a:gd name="connsiteY13" fmla="*/ 325281 h 1256001"/>
                <a:gd name="connsiteX14" fmla="*/ 936577 w 1061306"/>
                <a:gd name="connsiteY14" fmla="*/ 567299 h 1256001"/>
                <a:gd name="connsiteX15" fmla="*/ 659319 w 1061306"/>
                <a:gd name="connsiteY15" fmla="*/ 507413 h 1256001"/>
                <a:gd name="connsiteX16" fmla="*/ 816239 w 1061306"/>
                <a:gd name="connsiteY16" fmla="*/ 656988 h 1256001"/>
                <a:gd name="connsiteX17" fmla="*/ 1030503 w 1061306"/>
                <a:gd name="connsiteY17" fmla="*/ 580505 h 1256001"/>
                <a:gd name="connsiteX18" fmla="*/ 1030503 w 1061306"/>
                <a:gd name="connsiteY18" fmla="*/ 603669 h 1256001"/>
                <a:gd name="connsiteX19" fmla="*/ 913837 w 1061306"/>
                <a:gd name="connsiteY19" fmla="*/ 803880 h 1256001"/>
                <a:gd name="connsiteX20" fmla="*/ 695547 w 1061306"/>
                <a:gd name="connsiteY20" fmla="*/ 780434 h 1256001"/>
                <a:gd name="connsiteX21" fmla="*/ 577822 w 1061306"/>
                <a:gd name="connsiteY21" fmla="*/ 606706 h 1256001"/>
                <a:gd name="connsiteX22" fmla="*/ 576833 w 1061306"/>
                <a:gd name="connsiteY22" fmla="*/ 627822 h 1256001"/>
                <a:gd name="connsiteX23" fmla="*/ 701550 w 1061306"/>
                <a:gd name="connsiteY23" fmla="*/ 857834 h 1256001"/>
                <a:gd name="connsiteX24" fmla="*/ 969133 w 1061306"/>
                <a:gd name="connsiteY24" fmla="*/ 899077 h 1256001"/>
                <a:gd name="connsiteX25" fmla="*/ 959105 w 1061306"/>
                <a:gd name="connsiteY25" fmla="*/ 915179 h 1256001"/>
                <a:gd name="connsiteX26" fmla="*/ 669347 w 1061306"/>
                <a:gd name="connsiteY26" fmla="*/ 1015743 h 1256001"/>
                <a:gd name="connsiteX27" fmla="*/ 484884 w 1061306"/>
                <a:gd name="connsiteY27" fmla="*/ 758188 h 1256001"/>
                <a:gd name="connsiteX28" fmla="*/ 538203 w 1061306"/>
                <a:gd name="connsiteY28" fmla="*/ 1005997 h 1256001"/>
                <a:gd name="connsiteX29" fmla="*/ 818569 w 1061306"/>
                <a:gd name="connsiteY29" fmla="*/ 1105291 h 1256001"/>
                <a:gd name="connsiteX30" fmla="*/ 490252 w 1061306"/>
                <a:gd name="connsiteY30" fmla="*/ 1254372 h 1256001"/>
                <a:gd name="connsiteX31" fmla="*/ 333261 w 1061306"/>
                <a:gd name="connsiteY31" fmla="*/ 806634 h 1256001"/>
                <a:gd name="connsiteX32" fmla="*/ 0 w 1061306"/>
                <a:gd name="connsiteY32" fmla="*/ 1254372 h 1256001"/>
                <a:gd name="connsiteX33" fmla="*/ 309885 w 1061306"/>
                <a:gd name="connsiteY33" fmla="*/ 1093497 h 1256001"/>
                <a:gd name="connsiteX34" fmla="*/ 490252 w 1061306"/>
                <a:gd name="connsiteY34" fmla="*/ 1254372 h 1256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061306" h="1256001">
                  <a:moveTo>
                    <a:pt x="818640" y="1105220"/>
                  </a:moveTo>
                  <a:cubicBezTo>
                    <a:pt x="799854" y="1171886"/>
                    <a:pt x="747171" y="1224217"/>
                    <a:pt x="680363" y="1242578"/>
                  </a:cubicBezTo>
                  <a:cubicBezTo>
                    <a:pt x="613556" y="1260940"/>
                    <a:pt x="541523" y="1242861"/>
                    <a:pt x="491311" y="1195121"/>
                  </a:cubicBezTo>
                  <a:cubicBezTo>
                    <a:pt x="436368" y="1142932"/>
                    <a:pt x="397597" y="1075701"/>
                    <a:pt x="379942" y="1001972"/>
                  </a:cubicBezTo>
                  <a:cubicBezTo>
                    <a:pt x="350987" y="881139"/>
                    <a:pt x="355648" y="754163"/>
                    <a:pt x="393360" y="635802"/>
                  </a:cubicBezTo>
                  <a:cubicBezTo>
                    <a:pt x="441947" y="483119"/>
                    <a:pt x="564616" y="364052"/>
                    <a:pt x="718640" y="319914"/>
                  </a:cubicBezTo>
                  <a:cubicBezTo>
                    <a:pt x="862919" y="278600"/>
                    <a:pt x="965743" y="149787"/>
                    <a:pt x="974218" y="0"/>
                  </a:cubicBezTo>
                  <a:lnTo>
                    <a:pt x="1004373" y="48305"/>
                  </a:lnTo>
                  <a:cubicBezTo>
                    <a:pt x="1057904" y="133968"/>
                    <a:pt x="1055079" y="243996"/>
                    <a:pt x="997240" y="326834"/>
                  </a:cubicBezTo>
                  <a:cubicBezTo>
                    <a:pt x="939331" y="409673"/>
                    <a:pt x="837001" y="450068"/>
                    <a:pt x="738132" y="429235"/>
                  </a:cubicBezTo>
                  <a:lnTo>
                    <a:pt x="743499" y="432272"/>
                  </a:lnTo>
                  <a:cubicBezTo>
                    <a:pt x="809600" y="469418"/>
                    <a:pt x="891026" y="468712"/>
                    <a:pt x="956421" y="430224"/>
                  </a:cubicBezTo>
                  <a:cubicBezTo>
                    <a:pt x="1002396" y="403246"/>
                    <a:pt x="1037071" y="359956"/>
                    <a:pt x="1053314" y="309179"/>
                  </a:cubicBezTo>
                  <a:lnTo>
                    <a:pt x="1056703" y="325281"/>
                  </a:lnTo>
                  <a:cubicBezTo>
                    <a:pt x="1077254" y="423797"/>
                    <a:pt x="1027537" y="524079"/>
                    <a:pt x="936577" y="567299"/>
                  </a:cubicBezTo>
                  <a:cubicBezTo>
                    <a:pt x="845687" y="610519"/>
                    <a:pt x="705929" y="576833"/>
                    <a:pt x="659319" y="507413"/>
                  </a:cubicBezTo>
                  <a:cubicBezTo>
                    <a:pt x="659319" y="507413"/>
                    <a:pt x="693570" y="629446"/>
                    <a:pt x="816239" y="656988"/>
                  </a:cubicBezTo>
                  <a:cubicBezTo>
                    <a:pt x="889331" y="673372"/>
                    <a:pt x="991308" y="650985"/>
                    <a:pt x="1030503" y="580505"/>
                  </a:cubicBezTo>
                  <a:lnTo>
                    <a:pt x="1030503" y="603669"/>
                  </a:lnTo>
                  <a:cubicBezTo>
                    <a:pt x="1027466" y="699219"/>
                    <a:pt x="978314" y="777326"/>
                    <a:pt x="913837" y="803880"/>
                  </a:cubicBezTo>
                  <a:cubicBezTo>
                    <a:pt x="849360" y="830433"/>
                    <a:pt x="753739" y="818710"/>
                    <a:pt x="695547" y="780434"/>
                  </a:cubicBezTo>
                  <a:cubicBezTo>
                    <a:pt x="621113" y="731493"/>
                    <a:pt x="585590" y="669770"/>
                    <a:pt x="577822" y="606706"/>
                  </a:cubicBezTo>
                  <a:lnTo>
                    <a:pt x="576833" y="627822"/>
                  </a:lnTo>
                  <a:cubicBezTo>
                    <a:pt x="572454" y="719346"/>
                    <a:pt x="625138" y="803527"/>
                    <a:pt x="701550" y="857834"/>
                  </a:cubicBezTo>
                  <a:cubicBezTo>
                    <a:pt x="776267" y="910942"/>
                    <a:pt x="881351" y="925419"/>
                    <a:pt x="969133" y="899077"/>
                  </a:cubicBezTo>
                  <a:lnTo>
                    <a:pt x="959105" y="915179"/>
                  </a:lnTo>
                  <a:cubicBezTo>
                    <a:pt x="900772" y="1008540"/>
                    <a:pt x="774148" y="1049429"/>
                    <a:pt x="669347" y="1015743"/>
                  </a:cubicBezTo>
                  <a:cubicBezTo>
                    <a:pt x="564545" y="982128"/>
                    <a:pt x="474150" y="884317"/>
                    <a:pt x="484884" y="758188"/>
                  </a:cubicBezTo>
                  <a:cubicBezTo>
                    <a:pt x="478317" y="834953"/>
                    <a:pt x="488910" y="929868"/>
                    <a:pt x="538203" y="1005997"/>
                  </a:cubicBezTo>
                  <a:cubicBezTo>
                    <a:pt x="599291" y="1100347"/>
                    <a:pt x="713555" y="1145262"/>
                    <a:pt x="818569" y="1105291"/>
                  </a:cubicBezTo>
                  <a:moveTo>
                    <a:pt x="490252" y="1254372"/>
                  </a:moveTo>
                  <a:cubicBezTo>
                    <a:pt x="364546" y="1142437"/>
                    <a:pt x="304942" y="972523"/>
                    <a:pt x="333261" y="806634"/>
                  </a:cubicBezTo>
                  <a:cubicBezTo>
                    <a:pt x="300210" y="1000348"/>
                    <a:pt x="230295" y="1184033"/>
                    <a:pt x="0" y="1254372"/>
                  </a:cubicBezTo>
                  <a:cubicBezTo>
                    <a:pt x="177400" y="1263482"/>
                    <a:pt x="281708" y="1237635"/>
                    <a:pt x="309885" y="1093497"/>
                  </a:cubicBezTo>
                  <a:cubicBezTo>
                    <a:pt x="307837" y="1196745"/>
                    <a:pt x="372244" y="1265177"/>
                    <a:pt x="490252" y="1254372"/>
                  </a:cubicBezTo>
                </a:path>
              </a:pathLst>
            </a:custGeom>
            <a:solidFill>
              <a:srgbClr val="E2E3E4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036A08E3-3888-8688-5140-1691B8B4FF89}"/>
                </a:ext>
              </a:extLst>
            </p:cNvPr>
            <p:cNvSpPr/>
            <p:nvPr/>
          </p:nvSpPr>
          <p:spPr>
            <a:xfrm>
              <a:off x="5734193" y="6948404"/>
              <a:ext cx="73163" cy="88417"/>
            </a:xfrm>
            <a:custGeom>
              <a:avLst/>
              <a:gdLst>
                <a:gd name="connsiteX0" fmla="*/ 0 w 73163"/>
                <a:gd name="connsiteY0" fmla="*/ 44209 h 88417"/>
                <a:gd name="connsiteX1" fmla="*/ 36582 w 73163"/>
                <a:gd name="connsiteY1" fmla="*/ 0 h 88417"/>
                <a:gd name="connsiteX2" fmla="*/ 73163 w 73163"/>
                <a:gd name="connsiteY2" fmla="*/ 44209 h 88417"/>
                <a:gd name="connsiteX3" fmla="*/ 36582 w 73163"/>
                <a:gd name="connsiteY3" fmla="*/ 88418 h 88417"/>
                <a:gd name="connsiteX4" fmla="*/ 0 w 73163"/>
                <a:gd name="connsiteY4" fmla="*/ 44209 h 88417"/>
                <a:gd name="connsiteX5" fmla="*/ 53319 w 73163"/>
                <a:gd name="connsiteY5" fmla="*/ 44209 h 88417"/>
                <a:gd name="connsiteX6" fmla="*/ 36582 w 73163"/>
                <a:gd name="connsiteY6" fmla="*/ 16737 h 88417"/>
                <a:gd name="connsiteX7" fmla="*/ 19986 w 73163"/>
                <a:gd name="connsiteY7" fmla="*/ 44209 h 88417"/>
                <a:gd name="connsiteX8" fmla="*/ 36582 w 73163"/>
                <a:gd name="connsiteY8" fmla="*/ 71680 h 88417"/>
                <a:gd name="connsiteX9" fmla="*/ 53319 w 73163"/>
                <a:gd name="connsiteY9" fmla="*/ 44209 h 88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3163" h="88417">
                  <a:moveTo>
                    <a:pt x="0" y="44209"/>
                  </a:moveTo>
                  <a:cubicBezTo>
                    <a:pt x="0" y="16031"/>
                    <a:pt x="15607" y="0"/>
                    <a:pt x="36582" y="0"/>
                  </a:cubicBezTo>
                  <a:cubicBezTo>
                    <a:pt x="57556" y="0"/>
                    <a:pt x="73163" y="15960"/>
                    <a:pt x="73163" y="44209"/>
                  </a:cubicBezTo>
                  <a:cubicBezTo>
                    <a:pt x="73163" y="72457"/>
                    <a:pt x="57697" y="88418"/>
                    <a:pt x="36582" y="88418"/>
                  </a:cubicBezTo>
                  <a:cubicBezTo>
                    <a:pt x="15466" y="88418"/>
                    <a:pt x="0" y="72457"/>
                    <a:pt x="0" y="44209"/>
                  </a:cubicBezTo>
                  <a:close/>
                  <a:moveTo>
                    <a:pt x="53319" y="44209"/>
                  </a:moveTo>
                  <a:cubicBezTo>
                    <a:pt x="53319" y="24788"/>
                    <a:pt x="46469" y="16737"/>
                    <a:pt x="36582" y="16737"/>
                  </a:cubicBezTo>
                  <a:cubicBezTo>
                    <a:pt x="26695" y="16737"/>
                    <a:pt x="19986" y="24788"/>
                    <a:pt x="19986" y="44209"/>
                  </a:cubicBezTo>
                  <a:cubicBezTo>
                    <a:pt x="19986" y="63630"/>
                    <a:pt x="26836" y="71680"/>
                    <a:pt x="36582" y="71680"/>
                  </a:cubicBezTo>
                  <a:cubicBezTo>
                    <a:pt x="46327" y="71680"/>
                    <a:pt x="53319" y="63630"/>
                    <a:pt x="53319" y="44209"/>
                  </a:cubicBez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EFAA4065-9E29-762A-1B90-41007248F87E}"/>
                </a:ext>
              </a:extLst>
            </p:cNvPr>
            <p:cNvSpPr/>
            <p:nvPr/>
          </p:nvSpPr>
          <p:spPr>
            <a:xfrm>
              <a:off x="5817102" y="6948404"/>
              <a:ext cx="73163" cy="88417"/>
            </a:xfrm>
            <a:custGeom>
              <a:avLst/>
              <a:gdLst>
                <a:gd name="connsiteX0" fmla="*/ 0 w 73163"/>
                <a:gd name="connsiteY0" fmla="*/ 44209 h 88417"/>
                <a:gd name="connsiteX1" fmla="*/ 36582 w 73163"/>
                <a:gd name="connsiteY1" fmla="*/ 0 h 88417"/>
                <a:gd name="connsiteX2" fmla="*/ 73163 w 73163"/>
                <a:gd name="connsiteY2" fmla="*/ 44209 h 88417"/>
                <a:gd name="connsiteX3" fmla="*/ 36582 w 73163"/>
                <a:gd name="connsiteY3" fmla="*/ 88418 h 88417"/>
                <a:gd name="connsiteX4" fmla="*/ 0 w 73163"/>
                <a:gd name="connsiteY4" fmla="*/ 44209 h 88417"/>
                <a:gd name="connsiteX5" fmla="*/ 53319 w 73163"/>
                <a:gd name="connsiteY5" fmla="*/ 44209 h 88417"/>
                <a:gd name="connsiteX6" fmla="*/ 36582 w 73163"/>
                <a:gd name="connsiteY6" fmla="*/ 16737 h 88417"/>
                <a:gd name="connsiteX7" fmla="*/ 19986 w 73163"/>
                <a:gd name="connsiteY7" fmla="*/ 44209 h 88417"/>
                <a:gd name="connsiteX8" fmla="*/ 36582 w 73163"/>
                <a:gd name="connsiteY8" fmla="*/ 71680 h 88417"/>
                <a:gd name="connsiteX9" fmla="*/ 53319 w 73163"/>
                <a:gd name="connsiteY9" fmla="*/ 44209 h 88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3163" h="88417">
                  <a:moveTo>
                    <a:pt x="0" y="44209"/>
                  </a:moveTo>
                  <a:cubicBezTo>
                    <a:pt x="0" y="16031"/>
                    <a:pt x="15607" y="0"/>
                    <a:pt x="36582" y="0"/>
                  </a:cubicBezTo>
                  <a:cubicBezTo>
                    <a:pt x="57556" y="0"/>
                    <a:pt x="73163" y="15960"/>
                    <a:pt x="73163" y="44209"/>
                  </a:cubicBezTo>
                  <a:cubicBezTo>
                    <a:pt x="73163" y="72457"/>
                    <a:pt x="57697" y="88418"/>
                    <a:pt x="36582" y="88418"/>
                  </a:cubicBezTo>
                  <a:cubicBezTo>
                    <a:pt x="15466" y="88418"/>
                    <a:pt x="0" y="72457"/>
                    <a:pt x="0" y="44209"/>
                  </a:cubicBezTo>
                  <a:close/>
                  <a:moveTo>
                    <a:pt x="53319" y="44209"/>
                  </a:moveTo>
                  <a:cubicBezTo>
                    <a:pt x="53319" y="24788"/>
                    <a:pt x="46469" y="16737"/>
                    <a:pt x="36582" y="16737"/>
                  </a:cubicBezTo>
                  <a:cubicBezTo>
                    <a:pt x="26695" y="16737"/>
                    <a:pt x="19986" y="24788"/>
                    <a:pt x="19986" y="44209"/>
                  </a:cubicBezTo>
                  <a:cubicBezTo>
                    <a:pt x="19986" y="63630"/>
                    <a:pt x="26836" y="71680"/>
                    <a:pt x="36582" y="71680"/>
                  </a:cubicBezTo>
                  <a:cubicBezTo>
                    <a:pt x="46327" y="71680"/>
                    <a:pt x="53319" y="63630"/>
                    <a:pt x="53319" y="44209"/>
                  </a:cubicBez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6764409-9CBB-DB80-81C0-91E62D0808D6}"/>
                </a:ext>
              </a:extLst>
            </p:cNvPr>
            <p:cNvSpPr/>
            <p:nvPr/>
          </p:nvSpPr>
          <p:spPr>
            <a:xfrm>
              <a:off x="5936734" y="6949887"/>
              <a:ext cx="75635" cy="85451"/>
            </a:xfrm>
            <a:custGeom>
              <a:avLst/>
              <a:gdLst>
                <a:gd name="connsiteX0" fmla="*/ 54449 w 75635"/>
                <a:gd name="connsiteY0" fmla="*/ 85451 h 85451"/>
                <a:gd name="connsiteX1" fmla="*/ 37994 w 75635"/>
                <a:gd name="connsiteY1" fmla="*/ 61652 h 85451"/>
                <a:gd name="connsiteX2" fmla="*/ 19774 w 75635"/>
                <a:gd name="connsiteY2" fmla="*/ 61652 h 85451"/>
                <a:gd name="connsiteX3" fmla="*/ 19774 w 75635"/>
                <a:gd name="connsiteY3" fmla="*/ 85451 h 85451"/>
                <a:gd name="connsiteX4" fmla="*/ 0 w 75635"/>
                <a:gd name="connsiteY4" fmla="*/ 85451 h 85451"/>
                <a:gd name="connsiteX5" fmla="*/ 0 w 75635"/>
                <a:gd name="connsiteY5" fmla="*/ 0 h 85451"/>
                <a:gd name="connsiteX6" fmla="*/ 37005 w 75635"/>
                <a:gd name="connsiteY6" fmla="*/ 0 h 85451"/>
                <a:gd name="connsiteX7" fmla="*/ 74082 w 75635"/>
                <a:gd name="connsiteY7" fmla="*/ 31003 h 85451"/>
                <a:gd name="connsiteX8" fmla="*/ 56497 w 75635"/>
                <a:gd name="connsiteY8" fmla="*/ 57980 h 85451"/>
                <a:gd name="connsiteX9" fmla="*/ 75635 w 75635"/>
                <a:gd name="connsiteY9" fmla="*/ 85451 h 85451"/>
                <a:gd name="connsiteX10" fmla="*/ 54378 w 75635"/>
                <a:gd name="connsiteY10" fmla="*/ 85451 h 85451"/>
                <a:gd name="connsiteX11" fmla="*/ 35875 w 75635"/>
                <a:gd name="connsiteY11" fmla="*/ 16172 h 85451"/>
                <a:gd name="connsiteX12" fmla="*/ 19774 w 75635"/>
                <a:gd name="connsiteY12" fmla="*/ 16172 h 85451"/>
                <a:gd name="connsiteX13" fmla="*/ 19774 w 75635"/>
                <a:gd name="connsiteY13" fmla="*/ 45974 h 85451"/>
                <a:gd name="connsiteX14" fmla="*/ 35875 w 75635"/>
                <a:gd name="connsiteY14" fmla="*/ 45974 h 85451"/>
                <a:gd name="connsiteX15" fmla="*/ 54025 w 75635"/>
                <a:gd name="connsiteY15" fmla="*/ 31073 h 85451"/>
                <a:gd name="connsiteX16" fmla="*/ 35875 w 75635"/>
                <a:gd name="connsiteY16" fmla="*/ 16172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5635" h="85451">
                  <a:moveTo>
                    <a:pt x="54449" y="85451"/>
                  </a:moveTo>
                  <a:lnTo>
                    <a:pt x="37994" y="61652"/>
                  </a:lnTo>
                  <a:lnTo>
                    <a:pt x="19774" y="61652"/>
                  </a:lnTo>
                  <a:lnTo>
                    <a:pt x="19774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37005" y="0"/>
                  </a:lnTo>
                  <a:cubicBezTo>
                    <a:pt x="59816" y="0"/>
                    <a:pt x="74082" y="11864"/>
                    <a:pt x="74082" y="31003"/>
                  </a:cubicBezTo>
                  <a:cubicBezTo>
                    <a:pt x="74082" y="43785"/>
                    <a:pt x="67584" y="53178"/>
                    <a:pt x="56497" y="57980"/>
                  </a:cubicBezTo>
                  <a:lnTo>
                    <a:pt x="75635" y="85451"/>
                  </a:lnTo>
                  <a:lnTo>
                    <a:pt x="54378" y="85451"/>
                  </a:lnTo>
                  <a:close/>
                  <a:moveTo>
                    <a:pt x="35875" y="16172"/>
                  </a:moveTo>
                  <a:lnTo>
                    <a:pt x="19774" y="16172"/>
                  </a:lnTo>
                  <a:lnTo>
                    <a:pt x="19774" y="45974"/>
                  </a:lnTo>
                  <a:lnTo>
                    <a:pt x="35875" y="45974"/>
                  </a:lnTo>
                  <a:cubicBezTo>
                    <a:pt x="47952" y="45974"/>
                    <a:pt x="54025" y="40395"/>
                    <a:pt x="54025" y="31073"/>
                  </a:cubicBezTo>
                  <a:cubicBezTo>
                    <a:pt x="54025" y="21751"/>
                    <a:pt x="47952" y="16172"/>
                    <a:pt x="35875" y="16172"/>
                  </a:cubicBez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FB0CAA1B-58B3-AC38-4CF2-7EA6D837EC4D}"/>
                </a:ext>
              </a:extLst>
            </p:cNvPr>
            <p:cNvSpPr/>
            <p:nvPr/>
          </p:nvSpPr>
          <p:spPr>
            <a:xfrm>
              <a:off x="6026423" y="6949887"/>
              <a:ext cx="66171" cy="85451"/>
            </a:xfrm>
            <a:custGeom>
              <a:avLst/>
              <a:gdLst>
                <a:gd name="connsiteX0" fmla="*/ 66172 w 66171"/>
                <a:gd name="connsiteY0" fmla="*/ 69562 h 85451"/>
                <a:gd name="connsiteX1" fmla="*/ 66172 w 66171"/>
                <a:gd name="connsiteY1" fmla="*/ 85451 h 85451"/>
                <a:gd name="connsiteX2" fmla="*/ 0 w 66171"/>
                <a:gd name="connsiteY2" fmla="*/ 85451 h 85451"/>
                <a:gd name="connsiteX3" fmla="*/ 0 w 66171"/>
                <a:gd name="connsiteY3" fmla="*/ 0 h 85451"/>
                <a:gd name="connsiteX4" fmla="*/ 64548 w 66171"/>
                <a:gd name="connsiteY4" fmla="*/ 0 h 85451"/>
                <a:gd name="connsiteX5" fmla="*/ 64548 w 66171"/>
                <a:gd name="connsiteY5" fmla="*/ 15890 h 85451"/>
                <a:gd name="connsiteX6" fmla="*/ 19633 w 66171"/>
                <a:gd name="connsiteY6" fmla="*/ 15890 h 85451"/>
                <a:gd name="connsiteX7" fmla="*/ 19633 w 66171"/>
                <a:gd name="connsiteY7" fmla="*/ 34463 h 85451"/>
                <a:gd name="connsiteX8" fmla="*/ 59322 w 66171"/>
                <a:gd name="connsiteY8" fmla="*/ 34463 h 85451"/>
                <a:gd name="connsiteX9" fmla="*/ 59322 w 66171"/>
                <a:gd name="connsiteY9" fmla="*/ 49858 h 85451"/>
                <a:gd name="connsiteX10" fmla="*/ 19633 w 66171"/>
                <a:gd name="connsiteY10" fmla="*/ 49858 h 85451"/>
                <a:gd name="connsiteX11" fmla="*/ 19633 w 66171"/>
                <a:gd name="connsiteY11" fmla="*/ 69632 h 85451"/>
                <a:gd name="connsiteX12" fmla="*/ 66101 w 66171"/>
                <a:gd name="connsiteY12" fmla="*/ 69632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71" h="85451">
                  <a:moveTo>
                    <a:pt x="66172" y="69562"/>
                  </a:moveTo>
                  <a:lnTo>
                    <a:pt x="66172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64548" y="0"/>
                  </a:lnTo>
                  <a:lnTo>
                    <a:pt x="64548" y="15890"/>
                  </a:lnTo>
                  <a:lnTo>
                    <a:pt x="19633" y="15890"/>
                  </a:lnTo>
                  <a:lnTo>
                    <a:pt x="19633" y="34463"/>
                  </a:lnTo>
                  <a:lnTo>
                    <a:pt x="59322" y="34463"/>
                  </a:lnTo>
                  <a:lnTo>
                    <a:pt x="59322" y="49858"/>
                  </a:lnTo>
                  <a:lnTo>
                    <a:pt x="19633" y="49858"/>
                  </a:lnTo>
                  <a:lnTo>
                    <a:pt x="19633" y="69632"/>
                  </a:lnTo>
                  <a:lnTo>
                    <a:pt x="66101" y="69632"/>
                  </a:ln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19AB32F-DF76-2728-5AB1-F39BF76234DE}"/>
                </a:ext>
              </a:extLst>
            </p:cNvPr>
            <p:cNvSpPr/>
            <p:nvPr/>
          </p:nvSpPr>
          <p:spPr>
            <a:xfrm>
              <a:off x="6102835" y="6948404"/>
              <a:ext cx="82697" cy="88417"/>
            </a:xfrm>
            <a:custGeom>
              <a:avLst/>
              <a:gdLst>
                <a:gd name="connsiteX0" fmla="*/ 63065 w 82697"/>
                <a:gd name="connsiteY0" fmla="*/ 42867 h 88417"/>
                <a:gd name="connsiteX1" fmla="*/ 81144 w 82697"/>
                <a:gd name="connsiteY1" fmla="*/ 42867 h 88417"/>
                <a:gd name="connsiteX2" fmla="*/ 81144 w 82697"/>
                <a:gd name="connsiteY2" fmla="*/ 77542 h 88417"/>
                <a:gd name="connsiteX3" fmla="*/ 46610 w 82697"/>
                <a:gd name="connsiteY3" fmla="*/ 88418 h 88417"/>
                <a:gd name="connsiteX4" fmla="*/ 0 w 82697"/>
                <a:gd name="connsiteY4" fmla="*/ 44209 h 88417"/>
                <a:gd name="connsiteX5" fmla="*/ 46963 w 82697"/>
                <a:gd name="connsiteY5" fmla="*/ 0 h 88417"/>
                <a:gd name="connsiteX6" fmla="*/ 82697 w 82697"/>
                <a:gd name="connsiteY6" fmla="*/ 14760 h 88417"/>
                <a:gd name="connsiteX7" fmla="*/ 69985 w 82697"/>
                <a:gd name="connsiteY7" fmla="*/ 26483 h 88417"/>
                <a:gd name="connsiteX8" fmla="*/ 47881 w 82697"/>
                <a:gd name="connsiteY8" fmla="*/ 16878 h 88417"/>
                <a:gd name="connsiteX9" fmla="*/ 19915 w 82697"/>
                <a:gd name="connsiteY9" fmla="*/ 44209 h 88417"/>
                <a:gd name="connsiteX10" fmla="*/ 47599 w 82697"/>
                <a:gd name="connsiteY10" fmla="*/ 71539 h 88417"/>
                <a:gd name="connsiteX11" fmla="*/ 62994 w 82697"/>
                <a:gd name="connsiteY11" fmla="*/ 67867 h 88417"/>
                <a:gd name="connsiteX12" fmla="*/ 62994 w 82697"/>
                <a:gd name="connsiteY12" fmla="*/ 42867 h 88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697" h="88417">
                  <a:moveTo>
                    <a:pt x="63065" y="42867"/>
                  </a:moveTo>
                  <a:lnTo>
                    <a:pt x="81144" y="42867"/>
                  </a:lnTo>
                  <a:lnTo>
                    <a:pt x="81144" y="77542"/>
                  </a:lnTo>
                  <a:cubicBezTo>
                    <a:pt x="71751" y="84604"/>
                    <a:pt x="58827" y="88418"/>
                    <a:pt x="46610" y="88418"/>
                  </a:cubicBezTo>
                  <a:cubicBezTo>
                    <a:pt x="19774" y="88418"/>
                    <a:pt x="0" y="69986"/>
                    <a:pt x="0" y="44209"/>
                  </a:cubicBezTo>
                  <a:cubicBezTo>
                    <a:pt x="0" y="18432"/>
                    <a:pt x="19774" y="0"/>
                    <a:pt x="46963" y="0"/>
                  </a:cubicBezTo>
                  <a:cubicBezTo>
                    <a:pt x="61935" y="0"/>
                    <a:pt x="74435" y="5155"/>
                    <a:pt x="82697" y="14760"/>
                  </a:cubicBezTo>
                  <a:lnTo>
                    <a:pt x="69985" y="26483"/>
                  </a:lnTo>
                  <a:cubicBezTo>
                    <a:pt x="63771" y="19915"/>
                    <a:pt x="56568" y="16878"/>
                    <a:pt x="47881" y="16878"/>
                  </a:cubicBezTo>
                  <a:cubicBezTo>
                    <a:pt x="31285" y="16878"/>
                    <a:pt x="19915" y="27966"/>
                    <a:pt x="19915" y="44209"/>
                  </a:cubicBezTo>
                  <a:cubicBezTo>
                    <a:pt x="19915" y="60452"/>
                    <a:pt x="31285" y="71539"/>
                    <a:pt x="47599" y="71539"/>
                  </a:cubicBezTo>
                  <a:cubicBezTo>
                    <a:pt x="52966" y="71539"/>
                    <a:pt x="57980" y="70551"/>
                    <a:pt x="62994" y="67867"/>
                  </a:cubicBezTo>
                  <a:lnTo>
                    <a:pt x="62994" y="42867"/>
                  </a:ln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AA17D8D-4422-5F16-2B6D-3C07729277DC}"/>
                </a:ext>
              </a:extLst>
            </p:cNvPr>
            <p:cNvSpPr/>
            <p:nvPr/>
          </p:nvSpPr>
          <p:spPr>
            <a:xfrm>
              <a:off x="6202270" y="6949957"/>
              <a:ext cx="19773" cy="85451"/>
            </a:xfrm>
            <a:custGeom>
              <a:avLst/>
              <a:gdLst>
                <a:gd name="connsiteX0" fmla="*/ 0 w 19773"/>
                <a:gd name="connsiteY0" fmla="*/ 0 h 85451"/>
                <a:gd name="connsiteX1" fmla="*/ 19774 w 19773"/>
                <a:gd name="connsiteY1" fmla="*/ 0 h 85451"/>
                <a:gd name="connsiteX2" fmla="*/ 19774 w 19773"/>
                <a:gd name="connsiteY2" fmla="*/ 85452 h 85451"/>
                <a:gd name="connsiteX3" fmla="*/ 0 w 19773"/>
                <a:gd name="connsiteY3" fmla="*/ 85452 h 85451"/>
                <a:gd name="connsiteX4" fmla="*/ 0 w 19773"/>
                <a:gd name="connsiteY4" fmla="*/ 0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73" h="85451">
                  <a:moveTo>
                    <a:pt x="0" y="0"/>
                  </a:moveTo>
                  <a:lnTo>
                    <a:pt x="19774" y="0"/>
                  </a:lnTo>
                  <a:lnTo>
                    <a:pt x="19774" y="85452"/>
                  </a:lnTo>
                  <a:lnTo>
                    <a:pt x="0" y="854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7BCF34C-4B62-CC37-D906-3E01852863F6}"/>
                </a:ext>
              </a:extLst>
            </p:cNvPr>
            <p:cNvSpPr/>
            <p:nvPr/>
          </p:nvSpPr>
          <p:spPr>
            <a:xfrm>
              <a:off x="6236945" y="6948404"/>
              <a:ext cx="93502" cy="88417"/>
            </a:xfrm>
            <a:custGeom>
              <a:avLst/>
              <a:gdLst>
                <a:gd name="connsiteX0" fmla="*/ 0 w 93502"/>
                <a:gd name="connsiteY0" fmla="*/ 44209 h 88417"/>
                <a:gd name="connsiteX1" fmla="*/ 46751 w 93502"/>
                <a:gd name="connsiteY1" fmla="*/ 0 h 88417"/>
                <a:gd name="connsiteX2" fmla="*/ 93502 w 93502"/>
                <a:gd name="connsiteY2" fmla="*/ 44209 h 88417"/>
                <a:gd name="connsiteX3" fmla="*/ 46751 w 93502"/>
                <a:gd name="connsiteY3" fmla="*/ 88418 h 88417"/>
                <a:gd name="connsiteX4" fmla="*/ 0 w 93502"/>
                <a:gd name="connsiteY4" fmla="*/ 44209 h 88417"/>
                <a:gd name="connsiteX5" fmla="*/ 73446 w 93502"/>
                <a:gd name="connsiteY5" fmla="*/ 44209 h 88417"/>
                <a:gd name="connsiteX6" fmla="*/ 46751 w 93502"/>
                <a:gd name="connsiteY6" fmla="*/ 16878 h 88417"/>
                <a:gd name="connsiteX7" fmla="*/ 20056 w 93502"/>
                <a:gd name="connsiteY7" fmla="*/ 44209 h 88417"/>
                <a:gd name="connsiteX8" fmla="*/ 46751 w 93502"/>
                <a:gd name="connsiteY8" fmla="*/ 71539 h 88417"/>
                <a:gd name="connsiteX9" fmla="*/ 73446 w 93502"/>
                <a:gd name="connsiteY9" fmla="*/ 44209 h 88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3502" h="88417">
                  <a:moveTo>
                    <a:pt x="0" y="44209"/>
                  </a:moveTo>
                  <a:cubicBezTo>
                    <a:pt x="0" y="18856"/>
                    <a:pt x="19774" y="0"/>
                    <a:pt x="46751" y="0"/>
                  </a:cubicBezTo>
                  <a:cubicBezTo>
                    <a:pt x="73728" y="0"/>
                    <a:pt x="93502" y="18644"/>
                    <a:pt x="93502" y="44209"/>
                  </a:cubicBezTo>
                  <a:cubicBezTo>
                    <a:pt x="93502" y="69774"/>
                    <a:pt x="73587" y="88418"/>
                    <a:pt x="46751" y="88418"/>
                  </a:cubicBezTo>
                  <a:cubicBezTo>
                    <a:pt x="19915" y="88418"/>
                    <a:pt x="0" y="69632"/>
                    <a:pt x="0" y="44209"/>
                  </a:cubicBezTo>
                  <a:close/>
                  <a:moveTo>
                    <a:pt x="73446" y="44209"/>
                  </a:moveTo>
                  <a:cubicBezTo>
                    <a:pt x="73446" y="27966"/>
                    <a:pt x="62005" y="16878"/>
                    <a:pt x="46751" y="16878"/>
                  </a:cubicBezTo>
                  <a:cubicBezTo>
                    <a:pt x="31497" y="16878"/>
                    <a:pt x="20056" y="27966"/>
                    <a:pt x="20056" y="44209"/>
                  </a:cubicBezTo>
                  <a:cubicBezTo>
                    <a:pt x="20056" y="60452"/>
                    <a:pt x="31497" y="71539"/>
                    <a:pt x="46751" y="71539"/>
                  </a:cubicBezTo>
                  <a:cubicBezTo>
                    <a:pt x="62005" y="71539"/>
                    <a:pt x="73446" y="60452"/>
                    <a:pt x="73446" y="44209"/>
                  </a:cubicBez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91B88E5-A3C9-4990-936B-7724684DCFB2}"/>
                </a:ext>
              </a:extLst>
            </p:cNvPr>
            <p:cNvSpPr/>
            <p:nvPr/>
          </p:nvSpPr>
          <p:spPr>
            <a:xfrm>
              <a:off x="6345348" y="6949957"/>
              <a:ext cx="78389" cy="85451"/>
            </a:xfrm>
            <a:custGeom>
              <a:avLst/>
              <a:gdLst>
                <a:gd name="connsiteX0" fmla="*/ 78319 w 78389"/>
                <a:gd name="connsiteY0" fmla="*/ 0 h 85451"/>
                <a:gd name="connsiteX1" fmla="*/ 78319 w 78389"/>
                <a:gd name="connsiteY1" fmla="*/ 85452 h 85451"/>
                <a:gd name="connsiteX2" fmla="*/ 62076 w 78389"/>
                <a:gd name="connsiteY2" fmla="*/ 85452 h 85451"/>
                <a:gd name="connsiteX3" fmla="*/ 19491 w 78389"/>
                <a:gd name="connsiteY3" fmla="*/ 33616 h 85451"/>
                <a:gd name="connsiteX4" fmla="*/ 19491 w 78389"/>
                <a:gd name="connsiteY4" fmla="*/ 85452 h 85451"/>
                <a:gd name="connsiteX5" fmla="*/ 0 w 78389"/>
                <a:gd name="connsiteY5" fmla="*/ 85452 h 85451"/>
                <a:gd name="connsiteX6" fmla="*/ 0 w 78389"/>
                <a:gd name="connsiteY6" fmla="*/ 0 h 85451"/>
                <a:gd name="connsiteX7" fmla="*/ 16384 w 78389"/>
                <a:gd name="connsiteY7" fmla="*/ 0 h 85451"/>
                <a:gd name="connsiteX8" fmla="*/ 58827 w 78389"/>
                <a:gd name="connsiteY8" fmla="*/ 51836 h 85451"/>
                <a:gd name="connsiteX9" fmla="*/ 58827 w 78389"/>
                <a:gd name="connsiteY9" fmla="*/ 0 h 85451"/>
                <a:gd name="connsiteX10" fmla="*/ 78389 w 78389"/>
                <a:gd name="connsiteY10" fmla="*/ 0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8389" h="85451">
                  <a:moveTo>
                    <a:pt x="78319" y="0"/>
                  </a:moveTo>
                  <a:lnTo>
                    <a:pt x="78319" y="85452"/>
                  </a:lnTo>
                  <a:lnTo>
                    <a:pt x="62076" y="85452"/>
                  </a:lnTo>
                  <a:lnTo>
                    <a:pt x="19491" y="33616"/>
                  </a:lnTo>
                  <a:lnTo>
                    <a:pt x="19491" y="85452"/>
                  </a:lnTo>
                  <a:lnTo>
                    <a:pt x="0" y="85452"/>
                  </a:lnTo>
                  <a:lnTo>
                    <a:pt x="0" y="0"/>
                  </a:lnTo>
                  <a:lnTo>
                    <a:pt x="16384" y="0"/>
                  </a:lnTo>
                  <a:lnTo>
                    <a:pt x="58827" y="51836"/>
                  </a:lnTo>
                  <a:lnTo>
                    <a:pt x="58827" y="0"/>
                  </a:lnTo>
                  <a:lnTo>
                    <a:pt x="78389" y="0"/>
                  </a:ln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3C5ED6D2-69D7-1123-FD8E-23EF1999612C}"/>
                </a:ext>
              </a:extLst>
            </p:cNvPr>
            <p:cNvSpPr/>
            <p:nvPr/>
          </p:nvSpPr>
          <p:spPr>
            <a:xfrm>
              <a:off x="6437226" y="6948404"/>
              <a:ext cx="71044" cy="88347"/>
            </a:xfrm>
            <a:custGeom>
              <a:avLst/>
              <a:gdLst>
                <a:gd name="connsiteX0" fmla="*/ 0 w 71044"/>
                <a:gd name="connsiteY0" fmla="*/ 78531 h 88347"/>
                <a:gd name="connsiteX1" fmla="*/ 6709 w 71044"/>
                <a:gd name="connsiteY1" fmla="*/ 63630 h 88347"/>
                <a:gd name="connsiteX2" fmla="*/ 34887 w 71044"/>
                <a:gd name="connsiteY2" fmla="*/ 72528 h 88347"/>
                <a:gd name="connsiteX3" fmla="*/ 51342 w 71044"/>
                <a:gd name="connsiteY3" fmla="*/ 63347 h 88347"/>
                <a:gd name="connsiteX4" fmla="*/ 1695 w 71044"/>
                <a:gd name="connsiteY4" fmla="*/ 26624 h 88347"/>
                <a:gd name="connsiteX5" fmla="*/ 37712 w 71044"/>
                <a:gd name="connsiteY5" fmla="*/ 0 h 88347"/>
                <a:gd name="connsiteX6" fmla="*/ 67373 w 71044"/>
                <a:gd name="connsiteY6" fmla="*/ 7557 h 88347"/>
                <a:gd name="connsiteX7" fmla="*/ 61299 w 71044"/>
                <a:gd name="connsiteY7" fmla="*/ 22599 h 88347"/>
                <a:gd name="connsiteX8" fmla="*/ 37641 w 71044"/>
                <a:gd name="connsiteY8" fmla="*/ 15890 h 88347"/>
                <a:gd name="connsiteX9" fmla="*/ 21398 w 71044"/>
                <a:gd name="connsiteY9" fmla="*/ 25635 h 88347"/>
                <a:gd name="connsiteX10" fmla="*/ 71045 w 71044"/>
                <a:gd name="connsiteY10" fmla="*/ 61864 h 88347"/>
                <a:gd name="connsiteX11" fmla="*/ 34816 w 71044"/>
                <a:gd name="connsiteY11" fmla="*/ 88347 h 88347"/>
                <a:gd name="connsiteX12" fmla="*/ 0 w 71044"/>
                <a:gd name="connsiteY12" fmla="*/ 78460 h 88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1044" h="88347">
                  <a:moveTo>
                    <a:pt x="0" y="78531"/>
                  </a:moveTo>
                  <a:lnTo>
                    <a:pt x="6709" y="63630"/>
                  </a:lnTo>
                  <a:cubicBezTo>
                    <a:pt x="13912" y="68856"/>
                    <a:pt x="24647" y="72528"/>
                    <a:pt x="34887" y="72528"/>
                  </a:cubicBezTo>
                  <a:cubicBezTo>
                    <a:pt x="46610" y="72528"/>
                    <a:pt x="51342" y="68644"/>
                    <a:pt x="51342" y="63347"/>
                  </a:cubicBezTo>
                  <a:cubicBezTo>
                    <a:pt x="51342" y="47387"/>
                    <a:pt x="1695" y="58333"/>
                    <a:pt x="1695" y="26624"/>
                  </a:cubicBezTo>
                  <a:cubicBezTo>
                    <a:pt x="1695" y="12076"/>
                    <a:pt x="13418" y="0"/>
                    <a:pt x="37712" y="0"/>
                  </a:cubicBezTo>
                  <a:cubicBezTo>
                    <a:pt x="48446" y="0"/>
                    <a:pt x="59463" y="2542"/>
                    <a:pt x="67373" y="7557"/>
                  </a:cubicBezTo>
                  <a:lnTo>
                    <a:pt x="61299" y="22599"/>
                  </a:lnTo>
                  <a:cubicBezTo>
                    <a:pt x="53390" y="18079"/>
                    <a:pt x="45197" y="15890"/>
                    <a:pt x="37641" y="15890"/>
                  </a:cubicBezTo>
                  <a:cubicBezTo>
                    <a:pt x="25918" y="15890"/>
                    <a:pt x="21398" y="20268"/>
                    <a:pt x="21398" y="25635"/>
                  </a:cubicBezTo>
                  <a:cubicBezTo>
                    <a:pt x="21398" y="41384"/>
                    <a:pt x="71045" y="30508"/>
                    <a:pt x="71045" y="61864"/>
                  </a:cubicBezTo>
                  <a:cubicBezTo>
                    <a:pt x="71045" y="76130"/>
                    <a:pt x="59181" y="88347"/>
                    <a:pt x="34816" y="88347"/>
                  </a:cubicBezTo>
                  <a:cubicBezTo>
                    <a:pt x="21257" y="88347"/>
                    <a:pt x="7627" y="84322"/>
                    <a:pt x="0" y="78460"/>
                  </a:cubicBez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02C0BCB-B34A-07FA-8D60-E900B6BC9627}"/>
                </a:ext>
              </a:extLst>
            </p:cNvPr>
            <p:cNvSpPr/>
            <p:nvPr/>
          </p:nvSpPr>
          <p:spPr>
            <a:xfrm>
              <a:off x="6572395" y="6937387"/>
              <a:ext cx="8050" cy="114194"/>
            </a:xfrm>
            <a:custGeom>
              <a:avLst/>
              <a:gdLst>
                <a:gd name="connsiteX0" fmla="*/ 0 w 8050"/>
                <a:gd name="connsiteY0" fmla="*/ 0 h 114194"/>
                <a:gd name="connsiteX1" fmla="*/ 8051 w 8050"/>
                <a:gd name="connsiteY1" fmla="*/ 0 h 114194"/>
                <a:gd name="connsiteX2" fmla="*/ 8051 w 8050"/>
                <a:gd name="connsiteY2" fmla="*/ 114194 h 114194"/>
                <a:gd name="connsiteX3" fmla="*/ 0 w 8050"/>
                <a:gd name="connsiteY3" fmla="*/ 114194 h 114194"/>
                <a:gd name="connsiteX4" fmla="*/ 0 w 8050"/>
                <a:gd name="connsiteY4" fmla="*/ 0 h 114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50" h="114194">
                  <a:moveTo>
                    <a:pt x="0" y="0"/>
                  </a:moveTo>
                  <a:lnTo>
                    <a:pt x="8051" y="0"/>
                  </a:lnTo>
                  <a:lnTo>
                    <a:pt x="8051" y="114194"/>
                  </a:lnTo>
                  <a:lnTo>
                    <a:pt x="0" y="1141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7CF3190E-574D-0AF0-EF1D-ACA8F81224F2}"/>
                </a:ext>
              </a:extLst>
            </p:cNvPr>
            <p:cNvSpPr/>
            <p:nvPr/>
          </p:nvSpPr>
          <p:spPr>
            <a:xfrm>
              <a:off x="6640403" y="6949957"/>
              <a:ext cx="82132" cy="85451"/>
            </a:xfrm>
            <a:custGeom>
              <a:avLst/>
              <a:gdLst>
                <a:gd name="connsiteX0" fmla="*/ 0 w 82132"/>
                <a:gd name="connsiteY0" fmla="*/ 0 h 85451"/>
                <a:gd name="connsiteX1" fmla="*/ 36017 w 82132"/>
                <a:gd name="connsiteY1" fmla="*/ 0 h 85451"/>
                <a:gd name="connsiteX2" fmla="*/ 82132 w 82132"/>
                <a:gd name="connsiteY2" fmla="*/ 42726 h 85451"/>
                <a:gd name="connsiteX3" fmla="*/ 36017 w 82132"/>
                <a:gd name="connsiteY3" fmla="*/ 85452 h 85451"/>
                <a:gd name="connsiteX4" fmla="*/ 0 w 82132"/>
                <a:gd name="connsiteY4" fmla="*/ 85452 h 85451"/>
                <a:gd name="connsiteX5" fmla="*/ 0 w 82132"/>
                <a:gd name="connsiteY5" fmla="*/ 0 h 85451"/>
                <a:gd name="connsiteX6" fmla="*/ 35240 w 82132"/>
                <a:gd name="connsiteY6" fmla="*/ 74788 h 85451"/>
                <a:gd name="connsiteX7" fmla="*/ 69915 w 82132"/>
                <a:gd name="connsiteY7" fmla="*/ 42655 h 85451"/>
                <a:gd name="connsiteX8" fmla="*/ 35240 w 82132"/>
                <a:gd name="connsiteY8" fmla="*/ 10593 h 85451"/>
                <a:gd name="connsiteX9" fmla="*/ 12147 w 82132"/>
                <a:gd name="connsiteY9" fmla="*/ 10593 h 85451"/>
                <a:gd name="connsiteX10" fmla="*/ 12147 w 82132"/>
                <a:gd name="connsiteY10" fmla="*/ 74788 h 85451"/>
                <a:gd name="connsiteX11" fmla="*/ 35240 w 82132"/>
                <a:gd name="connsiteY11" fmla="*/ 74788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2132" h="85451">
                  <a:moveTo>
                    <a:pt x="0" y="0"/>
                  </a:moveTo>
                  <a:lnTo>
                    <a:pt x="36017" y="0"/>
                  </a:lnTo>
                  <a:cubicBezTo>
                    <a:pt x="63488" y="0"/>
                    <a:pt x="82132" y="17302"/>
                    <a:pt x="82132" y="42726"/>
                  </a:cubicBezTo>
                  <a:cubicBezTo>
                    <a:pt x="82132" y="68149"/>
                    <a:pt x="63488" y="85452"/>
                    <a:pt x="36017" y="85452"/>
                  </a:cubicBezTo>
                  <a:lnTo>
                    <a:pt x="0" y="85452"/>
                  </a:lnTo>
                  <a:lnTo>
                    <a:pt x="0" y="0"/>
                  </a:lnTo>
                  <a:close/>
                  <a:moveTo>
                    <a:pt x="35240" y="74788"/>
                  </a:moveTo>
                  <a:cubicBezTo>
                    <a:pt x="56356" y="74788"/>
                    <a:pt x="69915" y="61864"/>
                    <a:pt x="69915" y="42655"/>
                  </a:cubicBezTo>
                  <a:cubicBezTo>
                    <a:pt x="69915" y="23446"/>
                    <a:pt x="56356" y="10593"/>
                    <a:pt x="35240" y="10593"/>
                  </a:cubicBezTo>
                  <a:lnTo>
                    <a:pt x="12147" y="10593"/>
                  </a:lnTo>
                  <a:lnTo>
                    <a:pt x="12147" y="74788"/>
                  </a:lnTo>
                  <a:lnTo>
                    <a:pt x="35240" y="74788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2665458B-6CE9-D270-5A94-ED9482B32460}"/>
                </a:ext>
              </a:extLst>
            </p:cNvPr>
            <p:cNvSpPr/>
            <p:nvPr/>
          </p:nvSpPr>
          <p:spPr>
            <a:xfrm>
              <a:off x="6741320" y="6949887"/>
              <a:ext cx="62005" cy="85451"/>
            </a:xfrm>
            <a:custGeom>
              <a:avLst/>
              <a:gdLst>
                <a:gd name="connsiteX0" fmla="*/ 62005 w 62005"/>
                <a:gd name="connsiteY0" fmla="*/ 74858 h 85451"/>
                <a:gd name="connsiteX1" fmla="*/ 62005 w 62005"/>
                <a:gd name="connsiteY1" fmla="*/ 85451 h 85451"/>
                <a:gd name="connsiteX2" fmla="*/ 0 w 62005"/>
                <a:gd name="connsiteY2" fmla="*/ 85451 h 85451"/>
                <a:gd name="connsiteX3" fmla="*/ 0 w 62005"/>
                <a:gd name="connsiteY3" fmla="*/ 0 h 85451"/>
                <a:gd name="connsiteX4" fmla="*/ 60310 w 62005"/>
                <a:gd name="connsiteY4" fmla="*/ 0 h 85451"/>
                <a:gd name="connsiteX5" fmla="*/ 60310 w 62005"/>
                <a:gd name="connsiteY5" fmla="*/ 10593 h 85451"/>
                <a:gd name="connsiteX6" fmla="*/ 12218 w 62005"/>
                <a:gd name="connsiteY6" fmla="*/ 10593 h 85451"/>
                <a:gd name="connsiteX7" fmla="*/ 12218 w 62005"/>
                <a:gd name="connsiteY7" fmla="*/ 36864 h 85451"/>
                <a:gd name="connsiteX8" fmla="*/ 55014 w 62005"/>
                <a:gd name="connsiteY8" fmla="*/ 36864 h 85451"/>
                <a:gd name="connsiteX9" fmla="*/ 55014 w 62005"/>
                <a:gd name="connsiteY9" fmla="*/ 47246 h 85451"/>
                <a:gd name="connsiteX10" fmla="*/ 12218 w 62005"/>
                <a:gd name="connsiteY10" fmla="*/ 47246 h 85451"/>
                <a:gd name="connsiteX11" fmla="*/ 12218 w 62005"/>
                <a:gd name="connsiteY11" fmla="*/ 74858 h 85451"/>
                <a:gd name="connsiteX12" fmla="*/ 62005 w 62005"/>
                <a:gd name="connsiteY12" fmla="*/ 74858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2005" h="85451">
                  <a:moveTo>
                    <a:pt x="62005" y="74858"/>
                  </a:moveTo>
                  <a:lnTo>
                    <a:pt x="62005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60310" y="0"/>
                  </a:lnTo>
                  <a:lnTo>
                    <a:pt x="60310" y="10593"/>
                  </a:lnTo>
                  <a:lnTo>
                    <a:pt x="12218" y="10593"/>
                  </a:lnTo>
                  <a:lnTo>
                    <a:pt x="12218" y="36864"/>
                  </a:lnTo>
                  <a:lnTo>
                    <a:pt x="55014" y="36864"/>
                  </a:lnTo>
                  <a:lnTo>
                    <a:pt x="55014" y="47246"/>
                  </a:lnTo>
                  <a:lnTo>
                    <a:pt x="12218" y="47246"/>
                  </a:lnTo>
                  <a:lnTo>
                    <a:pt x="12218" y="74858"/>
                  </a:lnTo>
                  <a:lnTo>
                    <a:pt x="62005" y="74858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0EDA803-B258-51C3-A8E3-1646F8EA45DE}"/>
                </a:ext>
              </a:extLst>
            </p:cNvPr>
            <p:cNvSpPr/>
            <p:nvPr/>
          </p:nvSpPr>
          <p:spPr>
            <a:xfrm>
              <a:off x="6815967" y="6948898"/>
              <a:ext cx="77753" cy="87428"/>
            </a:xfrm>
            <a:custGeom>
              <a:avLst/>
              <a:gdLst>
                <a:gd name="connsiteX0" fmla="*/ 0 w 77753"/>
                <a:gd name="connsiteY0" fmla="*/ 43714 h 87428"/>
                <a:gd name="connsiteX1" fmla="*/ 45268 w 77753"/>
                <a:gd name="connsiteY1" fmla="*/ 0 h 87428"/>
                <a:gd name="connsiteX2" fmla="*/ 77754 w 77753"/>
                <a:gd name="connsiteY2" fmla="*/ 13277 h 87428"/>
                <a:gd name="connsiteX3" fmla="*/ 69844 w 77753"/>
                <a:gd name="connsiteY3" fmla="*/ 20974 h 87428"/>
                <a:gd name="connsiteX4" fmla="*/ 45833 w 77753"/>
                <a:gd name="connsiteY4" fmla="*/ 10876 h 87428"/>
                <a:gd name="connsiteX5" fmla="*/ 12288 w 77753"/>
                <a:gd name="connsiteY5" fmla="*/ 43714 h 87428"/>
                <a:gd name="connsiteX6" fmla="*/ 45833 w 77753"/>
                <a:gd name="connsiteY6" fmla="*/ 76553 h 87428"/>
                <a:gd name="connsiteX7" fmla="*/ 69844 w 77753"/>
                <a:gd name="connsiteY7" fmla="*/ 66313 h 87428"/>
                <a:gd name="connsiteX8" fmla="*/ 77754 w 77753"/>
                <a:gd name="connsiteY8" fmla="*/ 74011 h 87428"/>
                <a:gd name="connsiteX9" fmla="*/ 45197 w 77753"/>
                <a:gd name="connsiteY9" fmla="*/ 87429 h 87428"/>
                <a:gd name="connsiteX10" fmla="*/ 71 w 77753"/>
                <a:gd name="connsiteY10" fmla="*/ 43714 h 87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7753" h="87428">
                  <a:moveTo>
                    <a:pt x="0" y="43714"/>
                  </a:moveTo>
                  <a:cubicBezTo>
                    <a:pt x="0" y="18432"/>
                    <a:pt x="19280" y="0"/>
                    <a:pt x="45268" y="0"/>
                  </a:cubicBezTo>
                  <a:cubicBezTo>
                    <a:pt x="58474" y="0"/>
                    <a:pt x="69915" y="4520"/>
                    <a:pt x="77754" y="13277"/>
                  </a:cubicBezTo>
                  <a:lnTo>
                    <a:pt x="69844" y="20974"/>
                  </a:lnTo>
                  <a:cubicBezTo>
                    <a:pt x="63276" y="13983"/>
                    <a:pt x="55226" y="10876"/>
                    <a:pt x="45833" y="10876"/>
                  </a:cubicBezTo>
                  <a:cubicBezTo>
                    <a:pt x="26553" y="10876"/>
                    <a:pt x="12288" y="24788"/>
                    <a:pt x="12288" y="43714"/>
                  </a:cubicBezTo>
                  <a:cubicBezTo>
                    <a:pt x="12288" y="62641"/>
                    <a:pt x="26553" y="76553"/>
                    <a:pt x="45833" y="76553"/>
                  </a:cubicBezTo>
                  <a:cubicBezTo>
                    <a:pt x="55226" y="76553"/>
                    <a:pt x="63276" y="73234"/>
                    <a:pt x="69844" y="66313"/>
                  </a:cubicBezTo>
                  <a:lnTo>
                    <a:pt x="77754" y="74011"/>
                  </a:lnTo>
                  <a:cubicBezTo>
                    <a:pt x="69915" y="82768"/>
                    <a:pt x="58474" y="87429"/>
                    <a:pt x="45197" y="87429"/>
                  </a:cubicBezTo>
                  <a:cubicBezTo>
                    <a:pt x="19350" y="87429"/>
                    <a:pt x="71" y="68997"/>
                    <a:pt x="71" y="43714"/>
                  </a:cubicBez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C5E4B7C-8A47-0AB8-F8C6-1252D18A1AE0}"/>
                </a:ext>
              </a:extLst>
            </p:cNvPr>
            <p:cNvSpPr/>
            <p:nvPr/>
          </p:nvSpPr>
          <p:spPr>
            <a:xfrm>
              <a:off x="6911305" y="6949887"/>
              <a:ext cx="62005" cy="85451"/>
            </a:xfrm>
            <a:custGeom>
              <a:avLst/>
              <a:gdLst>
                <a:gd name="connsiteX0" fmla="*/ 62005 w 62005"/>
                <a:gd name="connsiteY0" fmla="*/ 74858 h 85451"/>
                <a:gd name="connsiteX1" fmla="*/ 62005 w 62005"/>
                <a:gd name="connsiteY1" fmla="*/ 85451 h 85451"/>
                <a:gd name="connsiteX2" fmla="*/ 0 w 62005"/>
                <a:gd name="connsiteY2" fmla="*/ 85451 h 85451"/>
                <a:gd name="connsiteX3" fmla="*/ 0 w 62005"/>
                <a:gd name="connsiteY3" fmla="*/ 0 h 85451"/>
                <a:gd name="connsiteX4" fmla="*/ 60310 w 62005"/>
                <a:gd name="connsiteY4" fmla="*/ 0 h 85451"/>
                <a:gd name="connsiteX5" fmla="*/ 60310 w 62005"/>
                <a:gd name="connsiteY5" fmla="*/ 10593 h 85451"/>
                <a:gd name="connsiteX6" fmla="*/ 12217 w 62005"/>
                <a:gd name="connsiteY6" fmla="*/ 10593 h 85451"/>
                <a:gd name="connsiteX7" fmla="*/ 12217 w 62005"/>
                <a:gd name="connsiteY7" fmla="*/ 36864 h 85451"/>
                <a:gd name="connsiteX8" fmla="*/ 55014 w 62005"/>
                <a:gd name="connsiteY8" fmla="*/ 36864 h 85451"/>
                <a:gd name="connsiteX9" fmla="*/ 55014 w 62005"/>
                <a:gd name="connsiteY9" fmla="*/ 47246 h 85451"/>
                <a:gd name="connsiteX10" fmla="*/ 12217 w 62005"/>
                <a:gd name="connsiteY10" fmla="*/ 47246 h 85451"/>
                <a:gd name="connsiteX11" fmla="*/ 12217 w 62005"/>
                <a:gd name="connsiteY11" fmla="*/ 74858 h 85451"/>
                <a:gd name="connsiteX12" fmla="*/ 62005 w 62005"/>
                <a:gd name="connsiteY12" fmla="*/ 74858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2005" h="85451">
                  <a:moveTo>
                    <a:pt x="62005" y="74858"/>
                  </a:moveTo>
                  <a:lnTo>
                    <a:pt x="62005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60310" y="0"/>
                  </a:lnTo>
                  <a:lnTo>
                    <a:pt x="60310" y="10593"/>
                  </a:lnTo>
                  <a:lnTo>
                    <a:pt x="12217" y="10593"/>
                  </a:lnTo>
                  <a:lnTo>
                    <a:pt x="12217" y="36864"/>
                  </a:lnTo>
                  <a:lnTo>
                    <a:pt x="55014" y="36864"/>
                  </a:lnTo>
                  <a:lnTo>
                    <a:pt x="55014" y="47246"/>
                  </a:lnTo>
                  <a:lnTo>
                    <a:pt x="12217" y="47246"/>
                  </a:lnTo>
                  <a:lnTo>
                    <a:pt x="12217" y="74858"/>
                  </a:lnTo>
                  <a:lnTo>
                    <a:pt x="62005" y="74858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E0CCBA1-2816-F54B-A34C-3E6E4D8DA08C}"/>
                </a:ext>
              </a:extLst>
            </p:cNvPr>
            <p:cNvSpPr/>
            <p:nvPr/>
          </p:nvSpPr>
          <p:spPr>
            <a:xfrm>
              <a:off x="6993226" y="6949887"/>
              <a:ext cx="91030" cy="85451"/>
            </a:xfrm>
            <a:custGeom>
              <a:avLst/>
              <a:gdLst>
                <a:gd name="connsiteX0" fmla="*/ 79166 w 91030"/>
                <a:gd name="connsiteY0" fmla="*/ 85451 h 85451"/>
                <a:gd name="connsiteX1" fmla="*/ 79025 w 91030"/>
                <a:gd name="connsiteY1" fmla="*/ 23234 h 85451"/>
                <a:gd name="connsiteX2" fmla="*/ 48164 w 91030"/>
                <a:gd name="connsiteY2" fmla="*/ 75070 h 85451"/>
                <a:gd name="connsiteX3" fmla="*/ 42585 w 91030"/>
                <a:gd name="connsiteY3" fmla="*/ 75070 h 85451"/>
                <a:gd name="connsiteX4" fmla="*/ 11723 w 91030"/>
                <a:gd name="connsiteY4" fmla="*/ 23587 h 85451"/>
                <a:gd name="connsiteX5" fmla="*/ 11723 w 91030"/>
                <a:gd name="connsiteY5" fmla="*/ 85451 h 85451"/>
                <a:gd name="connsiteX6" fmla="*/ 0 w 91030"/>
                <a:gd name="connsiteY6" fmla="*/ 85451 h 85451"/>
                <a:gd name="connsiteX7" fmla="*/ 0 w 91030"/>
                <a:gd name="connsiteY7" fmla="*/ 0 h 85451"/>
                <a:gd name="connsiteX8" fmla="*/ 10028 w 91030"/>
                <a:gd name="connsiteY8" fmla="*/ 0 h 85451"/>
                <a:gd name="connsiteX9" fmla="*/ 45692 w 91030"/>
                <a:gd name="connsiteY9" fmla="*/ 60028 h 85451"/>
                <a:gd name="connsiteX10" fmla="*/ 80861 w 91030"/>
                <a:gd name="connsiteY10" fmla="*/ 0 h 85451"/>
                <a:gd name="connsiteX11" fmla="*/ 90889 w 91030"/>
                <a:gd name="connsiteY11" fmla="*/ 0 h 85451"/>
                <a:gd name="connsiteX12" fmla="*/ 91031 w 91030"/>
                <a:gd name="connsiteY12" fmla="*/ 85451 h 85451"/>
                <a:gd name="connsiteX13" fmla="*/ 79308 w 91030"/>
                <a:gd name="connsiteY13" fmla="*/ 85451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1030" h="85451">
                  <a:moveTo>
                    <a:pt x="79166" y="85451"/>
                  </a:moveTo>
                  <a:lnTo>
                    <a:pt x="79025" y="23234"/>
                  </a:lnTo>
                  <a:lnTo>
                    <a:pt x="48164" y="75070"/>
                  </a:lnTo>
                  <a:lnTo>
                    <a:pt x="42585" y="75070"/>
                  </a:lnTo>
                  <a:lnTo>
                    <a:pt x="11723" y="23587"/>
                  </a:lnTo>
                  <a:lnTo>
                    <a:pt x="11723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10028" y="0"/>
                  </a:lnTo>
                  <a:lnTo>
                    <a:pt x="45692" y="60028"/>
                  </a:lnTo>
                  <a:lnTo>
                    <a:pt x="80861" y="0"/>
                  </a:lnTo>
                  <a:lnTo>
                    <a:pt x="90889" y="0"/>
                  </a:lnTo>
                  <a:lnTo>
                    <a:pt x="91031" y="85451"/>
                  </a:lnTo>
                  <a:lnTo>
                    <a:pt x="79308" y="85451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BBA0284-1721-208C-6397-95D7D5CB8506}"/>
                </a:ext>
              </a:extLst>
            </p:cNvPr>
            <p:cNvSpPr/>
            <p:nvPr/>
          </p:nvSpPr>
          <p:spPr>
            <a:xfrm>
              <a:off x="7109892" y="6949957"/>
              <a:ext cx="73516" cy="85451"/>
            </a:xfrm>
            <a:custGeom>
              <a:avLst/>
              <a:gdLst>
                <a:gd name="connsiteX0" fmla="*/ 73446 w 73516"/>
                <a:gd name="connsiteY0" fmla="*/ 62358 h 85451"/>
                <a:gd name="connsiteX1" fmla="*/ 40748 w 73516"/>
                <a:gd name="connsiteY1" fmla="*/ 85452 h 85451"/>
                <a:gd name="connsiteX2" fmla="*/ 0 w 73516"/>
                <a:gd name="connsiteY2" fmla="*/ 85452 h 85451"/>
                <a:gd name="connsiteX3" fmla="*/ 0 w 73516"/>
                <a:gd name="connsiteY3" fmla="*/ 0 h 85451"/>
                <a:gd name="connsiteX4" fmla="*/ 38347 w 73516"/>
                <a:gd name="connsiteY4" fmla="*/ 0 h 85451"/>
                <a:gd name="connsiteX5" fmla="*/ 68997 w 73516"/>
                <a:gd name="connsiteY5" fmla="*/ 22104 h 85451"/>
                <a:gd name="connsiteX6" fmla="*/ 57556 w 73516"/>
                <a:gd name="connsiteY6" fmla="*/ 41172 h 85451"/>
                <a:gd name="connsiteX7" fmla="*/ 73517 w 73516"/>
                <a:gd name="connsiteY7" fmla="*/ 62429 h 85451"/>
                <a:gd name="connsiteX8" fmla="*/ 12217 w 73516"/>
                <a:gd name="connsiteY8" fmla="*/ 9887 h 85451"/>
                <a:gd name="connsiteX9" fmla="*/ 12217 w 73516"/>
                <a:gd name="connsiteY9" fmla="*/ 37217 h 85451"/>
                <a:gd name="connsiteX10" fmla="*/ 37217 w 73516"/>
                <a:gd name="connsiteY10" fmla="*/ 37217 h 85451"/>
                <a:gd name="connsiteX11" fmla="*/ 56779 w 73516"/>
                <a:gd name="connsiteY11" fmla="*/ 23517 h 85451"/>
                <a:gd name="connsiteX12" fmla="*/ 37217 w 73516"/>
                <a:gd name="connsiteY12" fmla="*/ 9887 h 85451"/>
                <a:gd name="connsiteX13" fmla="*/ 12217 w 73516"/>
                <a:gd name="connsiteY13" fmla="*/ 9887 h 85451"/>
                <a:gd name="connsiteX14" fmla="*/ 61158 w 73516"/>
                <a:gd name="connsiteY14" fmla="*/ 61370 h 85451"/>
                <a:gd name="connsiteX15" fmla="*/ 40254 w 73516"/>
                <a:gd name="connsiteY15" fmla="*/ 47104 h 85451"/>
                <a:gd name="connsiteX16" fmla="*/ 12217 w 73516"/>
                <a:gd name="connsiteY16" fmla="*/ 47104 h 85451"/>
                <a:gd name="connsiteX17" fmla="*/ 12217 w 73516"/>
                <a:gd name="connsiteY17" fmla="*/ 75565 h 85451"/>
                <a:gd name="connsiteX18" fmla="*/ 40254 w 73516"/>
                <a:gd name="connsiteY18" fmla="*/ 75565 h 85451"/>
                <a:gd name="connsiteX19" fmla="*/ 61158 w 73516"/>
                <a:gd name="connsiteY19" fmla="*/ 61440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3516" h="85451">
                  <a:moveTo>
                    <a:pt x="73446" y="62358"/>
                  </a:moveTo>
                  <a:cubicBezTo>
                    <a:pt x="73446" y="76977"/>
                    <a:pt x="62358" y="85452"/>
                    <a:pt x="40748" y="85452"/>
                  </a:cubicBezTo>
                  <a:lnTo>
                    <a:pt x="0" y="85452"/>
                  </a:lnTo>
                  <a:lnTo>
                    <a:pt x="0" y="0"/>
                  </a:lnTo>
                  <a:lnTo>
                    <a:pt x="38347" y="0"/>
                  </a:lnTo>
                  <a:cubicBezTo>
                    <a:pt x="57980" y="0"/>
                    <a:pt x="68997" y="8263"/>
                    <a:pt x="68997" y="22104"/>
                  </a:cubicBezTo>
                  <a:cubicBezTo>
                    <a:pt x="68997" y="31356"/>
                    <a:pt x="64265" y="37853"/>
                    <a:pt x="57556" y="41172"/>
                  </a:cubicBezTo>
                  <a:cubicBezTo>
                    <a:pt x="67161" y="43856"/>
                    <a:pt x="73517" y="51059"/>
                    <a:pt x="73517" y="62429"/>
                  </a:cubicBezTo>
                  <a:close/>
                  <a:moveTo>
                    <a:pt x="12217" y="9887"/>
                  </a:moveTo>
                  <a:lnTo>
                    <a:pt x="12217" y="37217"/>
                  </a:lnTo>
                  <a:lnTo>
                    <a:pt x="37217" y="37217"/>
                  </a:lnTo>
                  <a:cubicBezTo>
                    <a:pt x="49647" y="37217"/>
                    <a:pt x="56779" y="32556"/>
                    <a:pt x="56779" y="23517"/>
                  </a:cubicBezTo>
                  <a:cubicBezTo>
                    <a:pt x="56779" y="14477"/>
                    <a:pt x="49717" y="9887"/>
                    <a:pt x="37217" y="9887"/>
                  </a:cubicBezTo>
                  <a:lnTo>
                    <a:pt x="12217" y="9887"/>
                  </a:lnTo>
                  <a:close/>
                  <a:moveTo>
                    <a:pt x="61158" y="61370"/>
                  </a:moveTo>
                  <a:cubicBezTo>
                    <a:pt x="61158" y="51483"/>
                    <a:pt x="53813" y="47104"/>
                    <a:pt x="40254" y="47104"/>
                  </a:cubicBezTo>
                  <a:lnTo>
                    <a:pt x="12217" y="47104"/>
                  </a:lnTo>
                  <a:lnTo>
                    <a:pt x="12217" y="75565"/>
                  </a:lnTo>
                  <a:lnTo>
                    <a:pt x="40254" y="75565"/>
                  </a:lnTo>
                  <a:cubicBezTo>
                    <a:pt x="53813" y="75565"/>
                    <a:pt x="61158" y="71327"/>
                    <a:pt x="61158" y="61440"/>
                  </a:cubicBez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3F95052B-6BB9-3394-19D3-039203997BC9}"/>
                </a:ext>
              </a:extLst>
            </p:cNvPr>
            <p:cNvSpPr/>
            <p:nvPr/>
          </p:nvSpPr>
          <p:spPr>
            <a:xfrm>
              <a:off x="7202405" y="6949887"/>
              <a:ext cx="62005" cy="85451"/>
            </a:xfrm>
            <a:custGeom>
              <a:avLst/>
              <a:gdLst>
                <a:gd name="connsiteX0" fmla="*/ 62005 w 62005"/>
                <a:gd name="connsiteY0" fmla="*/ 74858 h 85451"/>
                <a:gd name="connsiteX1" fmla="*/ 62005 w 62005"/>
                <a:gd name="connsiteY1" fmla="*/ 85451 h 85451"/>
                <a:gd name="connsiteX2" fmla="*/ 0 w 62005"/>
                <a:gd name="connsiteY2" fmla="*/ 85451 h 85451"/>
                <a:gd name="connsiteX3" fmla="*/ 0 w 62005"/>
                <a:gd name="connsiteY3" fmla="*/ 0 h 85451"/>
                <a:gd name="connsiteX4" fmla="*/ 60310 w 62005"/>
                <a:gd name="connsiteY4" fmla="*/ 0 h 85451"/>
                <a:gd name="connsiteX5" fmla="*/ 60310 w 62005"/>
                <a:gd name="connsiteY5" fmla="*/ 10593 h 85451"/>
                <a:gd name="connsiteX6" fmla="*/ 12217 w 62005"/>
                <a:gd name="connsiteY6" fmla="*/ 10593 h 85451"/>
                <a:gd name="connsiteX7" fmla="*/ 12217 w 62005"/>
                <a:gd name="connsiteY7" fmla="*/ 36864 h 85451"/>
                <a:gd name="connsiteX8" fmla="*/ 55014 w 62005"/>
                <a:gd name="connsiteY8" fmla="*/ 36864 h 85451"/>
                <a:gd name="connsiteX9" fmla="*/ 55014 w 62005"/>
                <a:gd name="connsiteY9" fmla="*/ 47246 h 85451"/>
                <a:gd name="connsiteX10" fmla="*/ 12217 w 62005"/>
                <a:gd name="connsiteY10" fmla="*/ 47246 h 85451"/>
                <a:gd name="connsiteX11" fmla="*/ 12217 w 62005"/>
                <a:gd name="connsiteY11" fmla="*/ 74858 h 85451"/>
                <a:gd name="connsiteX12" fmla="*/ 62005 w 62005"/>
                <a:gd name="connsiteY12" fmla="*/ 74858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2005" h="85451">
                  <a:moveTo>
                    <a:pt x="62005" y="74858"/>
                  </a:moveTo>
                  <a:lnTo>
                    <a:pt x="62005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60310" y="0"/>
                  </a:lnTo>
                  <a:lnTo>
                    <a:pt x="60310" y="10593"/>
                  </a:lnTo>
                  <a:lnTo>
                    <a:pt x="12217" y="10593"/>
                  </a:lnTo>
                  <a:lnTo>
                    <a:pt x="12217" y="36864"/>
                  </a:lnTo>
                  <a:lnTo>
                    <a:pt x="55014" y="36864"/>
                  </a:lnTo>
                  <a:lnTo>
                    <a:pt x="55014" y="47246"/>
                  </a:lnTo>
                  <a:lnTo>
                    <a:pt x="12217" y="47246"/>
                  </a:lnTo>
                  <a:lnTo>
                    <a:pt x="12217" y="74858"/>
                  </a:lnTo>
                  <a:lnTo>
                    <a:pt x="62005" y="74858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5FDCAA2-D402-56B5-DF0B-E85E0ACF4DBE}"/>
                </a:ext>
              </a:extLst>
            </p:cNvPr>
            <p:cNvSpPr/>
            <p:nvPr/>
          </p:nvSpPr>
          <p:spPr>
            <a:xfrm>
              <a:off x="7284326" y="6949887"/>
              <a:ext cx="70479" cy="85451"/>
            </a:xfrm>
            <a:custGeom>
              <a:avLst/>
              <a:gdLst>
                <a:gd name="connsiteX0" fmla="*/ 57133 w 70479"/>
                <a:gd name="connsiteY0" fmla="*/ 85451 h 85451"/>
                <a:gd name="connsiteX1" fmla="*/ 38700 w 70479"/>
                <a:gd name="connsiteY1" fmla="*/ 59251 h 85451"/>
                <a:gd name="connsiteX2" fmla="*/ 33333 w 70479"/>
                <a:gd name="connsiteY2" fmla="*/ 59463 h 85451"/>
                <a:gd name="connsiteX3" fmla="*/ 12217 w 70479"/>
                <a:gd name="connsiteY3" fmla="*/ 59463 h 85451"/>
                <a:gd name="connsiteX4" fmla="*/ 12217 w 70479"/>
                <a:gd name="connsiteY4" fmla="*/ 85451 h 85451"/>
                <a:gd name="connsiteX5" fmla="*/ 0 w 70479"/>
                <a:gd name="connsiteY5" fmla="*/ 85451 h 85451"/>
                <a:gd name="connsiteX6" fmla="*/ 0 w 70479"/>
                <a:gd name="connsiteY6" fmla="*/ 0 h 85451"/>
                <a:gd name="connsiteX7" fmla="*/ 33333 w 70479"/>
                <a:gd name="connsiteY7" fmla="*/ 0 h 85451"/>
                <a:gd name="connsiteX8" fmla="*/ 68997 w 70479"/>
                <a:gd name="connsiteY8" fmla="*/ 29802 h 85451"/>
                <a:gd name="connsiteX9" fmla="*/ 50212 w 70479"/>
                <a:gd name="connsiteY9" fmla="*/ 56779 h 85451"/>
                <a:gd name="connsiteX10" fmla="*/ 70480 w 70479"/>
                <a:gd name="connsiteY10" fmla="*/ 85451 h 85451"/>
                <a:gd name="connsiteX11" fmla="*/ 57203 w 70479"/>
                <a:gd name="connsiteY11" fmla="*/ 85451 h 85451"/>
                <a:gd name="connsiteX12" fmla="*/ 56779 w 70479"/>
                <a:gd name="connsiteY12" fmla="*/ 29802 h 85451"/>
                <a:gd name="connsiteX13" fmla="*/ 32980 w 70479"/>
                <a:gd name="connsiteY13" fmla="*/ 10664 h 85451"/>
                <a:gd name="connsiteX14" fmla="*/ 12217 w 70479"/>
                <a:gd name="connsiteY14" fmla="*/ 10664 h 85451"/>
                <a:gd name="connsiteX15" fmla="*/ 12217 w 70479"/>
                <a:gd name="connsiteY15" fmla="*/ 49082 h 85451"/>
                <a:gd name="connsiteX16" fmla="*/ 32980 w 70479"/>
                <a:gd name="connsiteY16" fmla="*/ 49082 h 85451"/>
                <a:gd name="connsiteX17" fmla="*/ 56779 w 70479"/>
                <a:gd name="connsiteY17" fmla="*/ 29802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0479" h="85451">
                  <a:moveTo>
                    <a:pt x="57133" y="85451"/>
                  </a:moveTo>
                  <a:lnTo>
                    <a:pt x="38700" y="59251"/>
                  </a:lnTo>
                  <a:cubicBezTo>
                    <a:pt x="37005" y="59392"/>
                    <a:pt x="35169" y="59463"/>
                    <a:pt x="33333" y="59463"/>
                  </a:cubicBezTo>
                  <a:lnTo>
                    <a:pt x="12217" y="59463"/>
                  </a:lnTo>
                  <a:lnTo>
                    <a:pt x="12217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33333" y="0"/>
                  </a:lnTo>
                  <a:cubicBezTo>
                    <a:pt x="55508" y="0"/>
                    <a:pt x="68997" y="11229"/>
                    <a:pt x="68997" y="29802"/>
                  </a:cubicBezTo>
                  <a:cubicBezTo>
                    <a:pt x="68997" y="43008"/>
                    <a:pt x="62147" y="52471"/>
                    <a:pt x="50212" y="56779"/>
                  </a:cubicBezTo>
                  <a:lnTo>
                    <a:pt x="70480" y="85451"/>
                  </a:lnTo>
                  <a:lnTo>
                    <a:pt x="57203" y="85451"/>
                  </a:lnTo>
                  <a:close/>
                  <a:moveTo>
                    <a:pt x="56779" y="29802"/>
                  </a:moveTo>
                  <a:cubicBezTo>
                    <a:pt x="56779" y="17585"/>
                    <a:pt x="48587" y="10664"/>
                    <a:pt x="32980" y="10664"/>
                  </a:cubicBezTo>
                  <a:lnTo>
                    <a:pt x="12217" y="10664"/>
                  </a:lnTo>
                  <a:lnTo>
                    <a:pt x="12217" y="49082"/>
                  </a:lnTo>
                  <a:lnTo>
                    <a:pt x="32980" y="49082"/>
                  </a:lnTo>
                  <a:cubicBezTo>
                    <a:pt x="48587" y="49082"/>
                    <a:pt x="56779" y="42020"/>
                    <a:pt x="56779" y="29802"/>
                  </a:cubicBez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31CECF25-2B97-6BED-05A4-A6AF9211EA74}"/>
                </a:ext>
              </a:extLst>
            </p:cNvPr>
            <p:cNvSpPr/>
            <p:nvPr/>
          </p:nvSpPr>
          <p:spPr>
            <a:xfrm>
              <a:off x="7395060" y="6948898"/>
              <a:ext cx="64194" cy="86440"/>
            </a:xfrm>
            <a:custGeom>
              <a:avLst/>
              <a:gdLst>
                <a:gd name="connsiteX0" fmla="*/ 64195 w 64194"/>
                <a:gd name="connsiteY0" fmla="*/ 75847 h 86440"/>
                <a:gd name="connsiteX1" fmla="*/ 64195 w 64194"/>
                <a:gd name="connsiteY1" fmla="*/ 86440 h 86440"/>
                <a:gd name="connsiteX2" fmla="*/ 2825 w 64194"/>
                <a:gd name="connsiteY2" fmla="*/ 86440 h 86440"/>
                <a:gd name="connsiteX3" fmla="*/ 2825 w 64194"/>
                <a:gd name="connsiteY3" fmla="*/ 78107 h 86440"/>
                <a:gd name="connsiteX4" fmla="*/ 37641 w 64194"/>
                <a:gd name="connsiteY4" fmla="*/ 44562 h 86440"/>
                <a:gd name="connsiteX5" fmla="*/ 48375 w 64194"/>
                <a:gd name="connsiteY5" fmla="*/ 25000 h 86440"/>
                <a:gd name="connsiteX6" fmla="*/ 30155 w 64194"/>
                <a:gd name="connsiteY6" fmla="*/ 10876 h 86440"/>
                <a:gd name="connsiteX7" fmla="*/ 8333 w 64194"/>
                <a:gd name="connsiteY7" fmla="*/ 20127 h 86440"/>
                <a:gd name="connsiteX8" fmla="*/ 0 w 64194"/>
                <a:gd name="connsiteY8" fmla="*/ 12924 h 86440"/>
                <a:gd name="connsiteX9" fmla="*/ 31214 w 64194"/>
                <a:gd name="connsiteY9" fmla="*/ 0 h 86440"/>
                <a:gd name="connsiteX10" fmla="*/ 60522 w 64194"/>
                <a:gd name="connsiteY10" fmla="*/ 23799 h 86440"/>
                <a:gd name="connsiteX11" fmla="*/ 46469 w 64194"/>
                <a:gd name="connsiteY11" fmla="*/ 50635 h 86440"/>
                <a:gd name="connsiteX12" fmla="*/ 20339 w 64194"/>
                <a:gd name="connsiteY12" fmla="*/ 75776 h 86440"/>
                <a:gd name="connsiteX13" fmla="*/ 64124 w 64194"/>
                <a:gd name="connsiteY13" fmla="*/ 75776 h 86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4194" h="86440">
                  <a:moveTo>
                    <a:pt x="64195" y="75847"/>
                  </a:moveTo>
                  <a:lnTo>
                    <a:pt x="64195" y="86440"/>
                  </a:lnTo>
                  <a:lnTo>
                    <a:pt x="2825" y="86440"/>
                  </a:lnTo>
                  <a:lnTo>
                    <a:pt x="2825" y="78107"/>
                  </a:lnTo>
                  <a:lnTo>
                    <a:pt x="37641" y="44562"/>
                  </a:lnTo>
                  <a:cubicBezTo>
                    <a:pt x="46680" y="35734"/>
                    <a:pt x="48375" y="30367"/>
                    <a:pt x="48375" y="25000"/>
                  </a:cubicBezTo>
                  <a:cubicBezTo>
                    <a:pt x="48375" y="16243"/>
                    <a:pt x="42161" y="10876"/>
                    <a:pt x="30155" y="10876"/>
                  </a:cubicBezTo>
                  <a:cubicBezTo>
                    <a:pt x="20974" y="10876"/>
                    <a:pt x="13559" y="13771"/>
                    <a:pt x="8333" y="20127"/>
                  </a:cubicBezTo>
                  <a:lnTo>
                    <a:pt x="0" y="12924"/>
                  </a:lnTo>
                  <a:cubicBezTo>
                    <a:pt x="6568" y="4732"/>
                    <a:pt x="17938" y="0"/>
                    <a:pt x="31214" y="0"/>
                  </a:cubicBezTo>
                  <a:cubicBezTo>
                    <a:pt x="49011" y="0"/>
                    <a:pt x="60522" y="9181"/>
                    <a:pt x="60522" y="23799"/>
                  </a:cubicBezTo>
                  <a:cubicBezTo>
                    <a:pt x="60522" y="32133"/>
                    <a:pt x="58051" y="39548"/>
                    <a:pt x="46469" y="50635"/>
                  </a:cubicBezTo>
                  <a:lnTo>
                    <a:pt x="20339" y="75776"/>
                  </a:lnTo>
                  <a:lnTo>
                    <a:pt x="64124" y="75776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571857D9-F4DD-07AB-6104-6345E71810F5}"/>
                </a:ext>
              </a:extLst>
            </p:cNvPr>
            <p:cNvSpPr/>
            <p:nvPr/>
          </p:nvSpPr>
          <p:spPr>
            <a:xfrm>
              <a:off x="7469071" y="6948898"/>
              <a:ext cx="69702" cy="87428"/>
            </a:xfrm>
            <a:custGeom>
              <a:avLst/>
              <a:gdLst>
                <a:gd name="connsiteX0" fmla="*/ 0 w 69702"/>
                <a:gd name="connsiteY0" fmla="*/ 43714 h 87428"/>
                <a:gd name="connsiteX1" fmla="*/ 34887 w 69702"/>
                <a:gd name="connsiteY1" fmla="*/ 0 h 87428"/>
                <a:gd name="connsiteX2" fmla="*/ 69703 w 69702"/>
                <a:gd name="connsiteY2" fmla="*/ 43714 h 87428"/>
                <a:gd name="connsiteX3" fmla="*/ 34887 w 69702"/>
                <a:gd name="connsiteY3" fmla="*/ 87429 h 87428"/>
                <a:gd name="connsiteX4" fmla="*/ 0 w 69702"/>
                <a:gd name="connsiteY4" fmla="*/ 43714 h 87428"/>
                <a:gd name="connsiteX5" fmla="*/ 57415 w 69702"/>
                <a:gd name="connsiteY5" fmla="*/ 43714 h 87428"/>
                <a:gd name="connsiteX6" fmla="*/ 34816 w 69702"/>
                <a:gd name="connsiteY6" fmla="*/ 10876 h 87428"/>
                <a:gd name="connsiteX7" fmla="*/ 12147 w 69702"/>
                <a:gd name="connsiteY7" fmla="*/ 43714 h 87428"/>
                <a:gd name="connsiteX8" fmla="*/ 34816 w 69702"/>
                <a:gd name="connsiteY8" fmla="*/ 76553 h 87428"/>
                <a:gd name="connsiteX9" fmla="*/ 57415 w 69702"/>
                <a:gd name="connsiteY9" fmla="*/ 43714 h 87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9702" h="87428">
                  <a:moveTo>
                    <a:pt x="0" y="43714"/>
                  </a:moveTo>
                  <a:cubicBezTo>
                    <a:pt x="0" y="15890"/>
                    <a:pt x="14901" y="0"/>
                    <a:pt x="34887" y="0"/>
                  </a:cubicBezTo>
                  <a:cubicBezTo>
                    <a:pt x="54873" y="0"/>
                    <a:pt x="69703" y="15890"/>
                    <a:pt x="69703" y="43714"/>
                  </a:cubicBezTo>
                  <a:cubicBezTo>
                    <a:pt x="69703" y="71539"/>
                    <a:pt x="54802" y="87429"/>
                    <a:pt x="34887" y="87429"/>
                  </a:cubicBezTo>
                  <a:cubicBezTo>
                    <a:pt x="14972" y="87429"/>
                    <a:pt x="0" y="71539"/>
                    <a:pt x="0" y="43714"/>
                  </a:cubicBezTo>
                  <a:close/>
                  <a:moveTo>
                    <a:pt x="57415" y="43714"/>
                  </a:moveTo>
                  <a:cubicBezTo>
                    <a:pt x="57415" y="21892"/>
                    <a:pt x="48163" y="10876"/>
                    <a:pt x="34816" y="10876"/>
                  </a:cubicBezTo>
                  <a:cubicBezTo>
                    <a:pt x="21469" y="10876"/>
                    <a:pt x="12147" y="21892"/>
                    <a:pt x="12147" y="43714"/>
                  </a:cubicBezTo>
                  <a:cubicBezTo>
                    <a:pt x="12147" y="65536"/>
                    <a:pt x="21398" y="76553"/>
                    <a:pt x="34816" y="76553"/>
                  </a:cubicBezTo>
                  <a:cubicBezTo>
                    <a:pt x="48234" y="76553"/>
                    <a:pt x="57415" y="65536"/>
                    <a:pt x="57415" y="43714"/>
                  </a:cubicBez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E959D53D-C82D-D3FC-E511-4AD266459CB1}"/>
                </a:ext>
              </a:extLst>
            </p:cNvPr>
            <p:cNvSpPr/>
            <p:nvPr/>
          </p:nvSpPr>
          <p:spPr>
            <a:xfrm>
              <a:off x="7546048" y="6948898"/>
              <a:ext cx="64194" cy="86440"/>
            </a:xfrm>
            <a:custGeom>
              <a:avLst/>
              <a:gdLst>
                <a:gd name="connsiteX0" fmla="*/ 64195 w 64194"/>
                <a:gd name="connsiteY0" fmla="*/ 75847 h 86440"/>
                <a:gd name="connsiteX1" fmla="*/ 64195 w 64194"/>
                <a:gd name="connsiteY1" fmla="*/ 86440 h 86440"/>
                <a:gd name="connsiteX2" fmla="*/ 2825 w 64194"/>
                <a:gd name="connsiteY2" fmla="*/ 86440 h 86440"/>
                <a:gd name="connsiteX3" fmla="*/ 2825 w 64194"/>
                <a:gd name="connsiteY3" fmla="*/ 78107 h 86440"/>
                <a:gd name="connsiteX4" fmla="*/ 37641 w 64194"/>
                <a:gd name="connsiteY4" fmla="*/ 44562 h 86440"/>
                <a:gd name="connsiteX5" fmla="*/ 48375 w 64194"/>
                <a:gd name="connsiteY5" fmla="*/ 25000 h 86440"/>
                <a:gd name="connsiteX6" fmla="*/ 30155 w 64194"/>
                <a:gd name="connsiteY6" fmla="*/ 10876 h 86440"/>
                <a:gd name="connsiteX7" fmla="*/ 8333 w 64194"/>
                <a:gd name="connsiteY7" fmla="*/ 20127 h 86440"/>
                <a:gd name="connsiteX8" fmla="*/ 0 w 64194"/>
                <a:gd name="connsiteY8" fmla="*/ 12924 h 86440"/>
                <a:gd name="connsiteX9" fmla="*/ 31214 w 64194"/>
                <a:gd name="connsiteY9" fmla="*/ 0 h 86440"/>
                <a:gd name="connsiteX10" fmla="*/ 60522 w 64194"/>
                <a:gd name="connsiteY10" fmla="*/ 23799 h 86440"/>
                <a:gd name="connsiteX11" fmla="*/ 46469 w 64194"/>
                <a:gd name="connsiteY11" fmla="*/ 50635 h 86440"/>
                <a:gd name="connsiteX12" fmla="*/ 20339 w 64194"/>
                <a:gd name="connsiteY12" fmla="*/ 75776 h 86440"/>
                <a:gd name="connsiteX13" fmla="*/ 64124 w 64194"/>
                <a:gd name="connsiteY13" fmla="*/ 75776 h 86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4194" h="86440">
                  <a:moveTo>
                    <a:pt x="64195" y="75847"/>
                  </a:moveTo>
                  <a:lnTo>
                    <a:pt x="64195" y="86440"/>
                  </a:lnTo>
                  <a:lnTo>
                    <a:pt x="2825" y="86440"/>
                  </a:lnTo>
                  <a:lnTo>
                    <a:pt x="2825" y="78107"/>
                  </a:lnTo>
                  <a:lnTo>
                    <a:pt x="37641" y="44562"/>
                  </a:lnTo>
                  <a:cubicBezTo>
                    <a:pt x="46680" y="35734"/>
                    <a:pt x="48375" y="30367"/>
                    <a:pt x="48375" y="25000"/>
                  </a:cubicBezTo>
                  <a:cubicBezTo>
                    <a:pt x="48375" y="16243"/>
                    <a:pt x="42161" y="10876"/>
                    <a:pt x="30155" y="10876"/>
                  </a:cubicBezTo>
                  <a:cubicBezTo>
                    <a:pt x="20974" y="10876"/>
                    <a:pt x="13559" y="13771"/>
                    <a:pt x="8333" y="20127"/>
                  </a:cubicBezTo>
                  <a:lnTo>
                    <a:pt x="0" y="12924"/>
                  </a:lnTo>
                  <a:cubicBezTo>
                    <a:pt x="6568" y="4732"/>
                    <a:pt x="17938" y="0"/>
                    <a:pt x="31214" y="0"/>
                  </a:cubicBezTo>
                  <a:cubicBezTo>
                    <a:pt x="49011" y="0"/>
                    <a:pt x="60522" y="9181"/>
                    <a:pt x="60522" y="23799"/>
                  </a:cubicBezTo>
                  <a:cubicBezTo>
                    <a:pt x="60522" y="32133"/>
                    <a:pt x="58051" y="39548"/>
                    <a:pt x="46469" y="50635"/>
                  </a:cubicBezTo>
                  <a:lnTo>
                    <a:pt x="20339" y="75776"/>
                  </a:lnTo>
                  <a:lnTo>
                    <a:pt x="64124" y="75776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A36EB7FA-FC29-1533-7EEB-EAA4249FA769}"/>
                </a:ext>
              </a:extLst>
            </p:cNvPr>
            <p:cNvSpPr/>
            <p:nvPr/>
          </p:nvSpPr>
          <p:spPr>
            <a:xfrm>
              <a:off x="7617869" y="6949957"/>
              <a:ext cx="64406" cy="85380"/>
            </a:xfrm>
            <a:custGeom>
              <a:avLst/>
              <a:gdLst>
                <a:gd name="connsiteX0" fmla="*/ 64406 w 64406"/>
                <a:gd name="connsiteY0" fmla="*/ 0 h 85380"/>
                <a:gd name="connsiteX1" fmla="*/ 64406 w 64406"/>
                <a:gd name="connsiteY1" fmla="*/ 8263 h 85380"/>
                <a:gd name="connsiteX2" fmla="*/ 29873 w 64406"/>
                <a:gd name="connsiteY2" fmla="*/ 85381 h 85380"/>
                <a:gd name="connsiteX3" fmla="*/ 16949 w 64406"/>
                <a:gd name="connsiteY3" fmla="*/ 85381 h 85380"/>
                <a:gd name="connsiteX4" fmla="*/ 50777 w 64406"/>
                <a:gd name="connsiteY4" fmla="*/ 10593 h 85380"/>
                <a:gd name="connsiteX5" fmla="*/ 11723 w 64406"/>
                <a:gd name="connsiteY5" fmla="*/ 10593 h 85380"/>
                <a:gd name="connsiteX6" fmla="*/ 11723 w 64406"/>
                <a:gd name="connsiteY6" fmla="*/ 25847 h 85380"/>
                <a:gd name="connsiteX7" fmla="*/ 0 w 64406"/>
                <a:gd name="connsiteY7" fmla="*/ 25847 h 85380"/>
                <a:gd name="connsiteX8" fmla="*/ 0 w 64406"/>
                <a:gd name="connsiteY8" fmla="*/ 0 h 85380"/>
                <a:gd name="connsiteX9" fmla="*/ 64406 w 64406"/>
                <a:gd name="connsiteY9" fmla="*/ 0 h 85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4406" h="85380">
                  <a:moveTo>
                    <a:pt x="64406" y="0"/>
                  </a:moveTo>
                  <a:lnTo>
                    <a:pt x="64406" y="8263"/>
                  </a:lnTo>
                  <a:lnTo>
                    <a:pt x="29873" y="85381"/>
                  </a:lnTo>
                  <a:lnTo>
                    <a:pt x="16949" y="85381"/>
                  </a:lnTo>
                  <a:lnTo>
                    <a:pt x="50777" y="10593"/>
                  </a:lnTo>
                  <a:lnTo>
                    <a:pt x="11723" y="10593"/>
                  </a:lnTo>
                  <a:lnTo>
                    <a:pt x="11723" y="25847"/>
                  </a:lnTo>
                  <a:lnTo>
                    <a:pt x="0" y="25847"/>
                  </a:lnTo>
                  <a:lnTo>
                    <a:pt x="0" y="0"/>
                  </a:lnTo>
                  <a:lnTo>
                    <a:pt x="64406" y="0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46FA5A2-970E-29F0-F351-BEDD316E5379}"/>
                </a:ext>
              </a:extLst>
            </p:cNvPr>
            <p:cNvSpPr/>
            <p:nvPr/>
          </p:nvSpPr>
          <p:spPr>
            <a:xfrm>
              <a:off x="5686312" y="6949887"/>
              <a:ext cx="36864" cy="85451"/>
            </a:xfrm>
            <a:custGeom>
              <a:avLst/>
              <a:gdLst>
                <a:gd name="connsiteX0" fmla="*/ 36864 w 36864"/>
                <a:gd name="connsiteY0" fmla="*/ 0 h 85451"/>
                <a:gd name="connsiteX1" fmla="*/ 36864 w 36864"/>
                <a:gd name="connsiteY1" fmla="*/ 85451 h 85451"/>
                <a:gd name="connsiteX2" fmla="*/ 17090 w 36864"/>
                <a:gd name="connsiteY2" fmla="*/ 85451 h 85451"/>
                <a:gd name="connsiteX3" fmla="*/ 17090 w 36864"/>
                <a:gd name="connsiteY3" fmla="*/ 15890 h 85451"/>
                <a:gd name="connsiteX4" fmla="*/ 0 w 36864"/>
                <a:gd name="connsiteY4" fmla="*/ 15890 h 85451"/>
                <a:gd name="connsiteX5" fmla="*/ 0 w 36864"/>
                <a:gd name="connsiteY5" fmla="*/ 0 h 85451"/>
                <a:gd name="connsiteX6" fmla="*/ 36864 w 36864"/>
                <a:gd name="connsiteY6" fmla="*/ 0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864" h="85451">
                  <a:moveTo>
                    <a:pt x="36864" y="0"/>
                  </a:moveTo>
                  <a:lnTo>
                    <a:pt x="36864" y="85451"/>
                  </a:lnTo>
                  <a:lnTo>
                    <a:pt x="17090" y="85451"/>
                  </a:lnTo>
                  <a:lnTo>
                    <a:pt x="17090" y="15890"/>
                  </a:lnTo>
                  <a:lnTo>
                    <a:pt x="0" y="15890"/>
                  </a:lnTo>
                  <a:lnTo>
                    <a:pt x="0" y="0"/>
                  </a:lnTo>
                  <a:lnTo>
                    <a:pt x="36864" y="0"/>
                  </a:ln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64451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6_Section Divi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6800" y="4121624"/>
            <a:ext cx="9144000" cy="1189844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6800" y="5403543"/>
            <a:ext cx="9144000" cy="1065496"/>
          </a:xfrm>
        </p:spPr>
        <p:txBody>
          <a:bodyPr>
            <a:noAutofit/>
          </a:bodyPr>
          <a:lstStyle>
            <a:lvl1pPr marL="0" indent="0" algn="l">
              <a:buNone/>
              <a:defRPr sz="2800" b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4064000"/>
          </a:xfrm>
          <a:prstGeom prst="rect">
            <a:avLst/>
          </a:prstGeom>
          <a:solidFill>
            <a:schemeClr val="bg1"/>
          </a:solidFill>
        </p:spPr>
      </p:pic>
      <p:cxnSp>
        <p:nvCxnSpPr>
          <p:cNvPr id="5" name="Straight Connector 4"/>
          <p:cNvCxnSpPr/>
          <p:nvPr/>
        </p:nvCxnSpPr>
        <p:spPr>
          <a:xfrm>
            <a:off x="766800" y="4064000"/>
            <a:ext cx="0" cy="110447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989423E9-1560-C382-0E1C-F23EE91D7087}"/>
              </a:ext>
            </a:extLst>
          </p:cNvPr>
          <p:cNvGrpSpPr>
            <a:grpSpLocks noChangeAspect="1"/>
          </p:cNvGrpSpPr>
          <p:nvPr/>
        </p:nvGrpSpPr>
        <p:grpSpPr>
          <a:xfrm>
            <a:off x="9314855" y="5206895"/>
            <a:ext cx="2552680" cy="1290456"/>
            <a:chOff x="5669222" y="5557521"/>
            <a:chExt cx="2955434" cy="1494060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D07B4361-C07E-1F44-3A58-707026FBF3EB}"/>
                </a:ext>
              </a:extLst>
            </p:cNvPr>
            <p:cNvSpPr/>
            <p:nvPr/>
          </p:nvSpPr>
          <p:spPr>
            <a:xfrm>
              <a:off x="5669222" y="6124397"/>
              <a:ext cx="1708959" cy="687425"/>
            </a:xfrm>
            <a:custGeom>
              <a:avLst/>
              <a:gdLst>
                <a:gd name="connsiteX0" fmla="*/ 1708959 w 1708959"/>
                <a:gd name="connsiteY0" fmla="*/ 0 h 687425"/>
                <a:gd name="connsiteX1" fmla="*/ 1593706 w 1708959"/>
                <a:gd name="connsiteY1" fmla="*/ 0 h 687425"/>
                <a:gd name="connsiteX2" fmla="*/ 1593706 w 1708959"/>
                <a:gd name="connsiteY2" fmla="*/ 521819 h 687425"/>
                <a:gd name="connsiteX3" fmla="*/ 1708959 w 1708959"/>
                <a:gd name="connsiteY3" fmla="*/ 521819 h 687425"/>
                <a:gd name="connsiteX4" fmla="*/ 1708959 w 1708959"/>
                <a:gd name="connsiteY4" fmla="*/ 0 h 687425"/>
                <a:gd name="connsiteX5" fmla="*/ 1536785 w 1708959"/>
                <a:gd name="connsiteY5" fmla="*/ 275422 h 687425"/>
                <a:gd name="connsiteX6" fmla="*/ 1501192 w 1708959"/>
                <a:gd name="connsiteY6" fmla="*/ 216736 h 687425"/>
                <a:gd name="connsiteX7" fmla="*/ 1446673 w 1708959"/>
                <a:gd name="connsiteY7" fmla="*/ 179801 h 687425"/>
                <a:gd name="connsiteX8" fmla="*/ 1376970 w 1708959"/>
                <a:gd name="connsiteY8" fmla="*/ 167019 h 687425"/>
                <a:gd name="connsiteX9" fmla="*/ 1303806 w 1708959"/>
                <a:gd name="connsiteY9" fmla="*/ 180154 h 687425"/>
                <a:gd name="connsiteX10" fmla="*/ 1245120 w 1708959"/>
                <a:gd name="connsiteY10" fmla="*/ 217089 h 687425"/>
                <a:gd name="connsiteX11" fmla="*/ 1205784 w 1708959"/>
                <a:gd name="connsiteY11" fmla="*/ 275069 h 687425"/>
                <a:gd name="connsiteX12" fmla="*/ 1191307 w 1708959"/>
                <a:gd name="connsiteY12" fmla="*/ 351340 h 687425"/>
                <a:gd name="connsiteX13" fmla="*/ 1206138 w 1708959"/>
                <a:gd name="connsiteY13" fmla="*/ 428599 h 687425"/>
                <a:gd name="connsiteX14" fmla="*/ 1246886 w 1708959"/>
                <a:gd name="connsiteY14" fmla="*/ 485520 h 687425"/>
                <a:gd name="connsiteX15" fmla="*/ 1307267 w 1708959"/>
                <a:gd name="connsiteY15" fmla="*/ 520689 h 687425"/>
                <a:gd name="connsiteX16" fmla="*/ 1380430 w 1708959"/>
                <a:gd name="connsiteY16" fmla="*/ 532766 h 687425"/>
                <a:gd name="connsiteX17" fmla="*/ 1472591 w 1708959"/>
                <a:gd name="connsiteY17" fmla="*/ 513768 h 687425"/>
                <a:gd name="connsiteX18" fmla="*/ 1536432 w 1708959"/>
                <a:gd name="connsiteY18" fmla="*/ 459602 h 687425"/>
                <a:gd name="connsiteX19" fmla="*/ 1457760 w 1708959"/>
                <a:gd name="connsiteY19" fmla="*/ 409885 h 687425"/>
                <a:gd name="connsiteX20" fmla="*/ 1427393 w 1708959"/>
                <a:gd name="connsiteY20" fmla="*/ 435803 h 687425"/>
                <a:gd name="connsiteX21" fmla="*/ 1381843 w 1708959"/>
                <a:gd name="connsiteY21" fmla="*/ 445760 h 687425"/>
                <a:gd name="connsiteX22" fmla="*/ 1352535 w 1708959"/>
                <a:gd name="connsiteY22" fmla="*/ 440958 h 687425"/>
                <a:gd name="connsiteX23" fmla="*/ 1326970 w 1708959"/>
                <a:gd name="connsiteY23" fmla="*/ 427470 h 687425"/>
                <a:gd name="connsiteX24" fmla="*/ 1308326 w 1708959"/>
                <a:gd name="connsiteY24" fmla="*/ 407131 h 687425"/>
                <a:gd name="connsiteX25" fmla="*/ 1299710 w 1708959"/>
                <a:gd name="connsiteY25" fmla="*/ 380930 h 687425"/>
                <a:gd name="connsiteX26" fmla="*/ 1548862 w 1708959"/>
                <a:gd name="connsiteY26" fmla="*/ 380930 h 687425"/>
                <a:gd name="connsiteX27" fmla="*/ 1549568 w 1708959"/>
                <a:gd name="connsiteY27" fmla="*/ 367795 h 687425"/>
                <a:gd name="connsiteX28" fmla="*/ 1549568 w 1708959"/>
                <a:gd name="connsiteY28" fmla="*/ 353953 h 687425"/>
                <a:gd name="connsiteX29" fmla="*/ 1536785 w 1708959"/>
                <a:gd name="connsiteY29" fmla="*/ 275281 h 687425"/>
                <a:gd name="connsiteX30" fmla="*/ 1299710 w 1708959"/>
                <a:gd name="connsiteY30" fmla="*/ 310592 h 687425"/>
                <a:gd name="connsiteX31" fmla="*/ 1306631 w 1708959"/>
                <a:gd name="connsiteY31" fmla="*/ 285380 h 687425"/>
                <a:gd name="connsiteX32" fmla="*/ 1323227 w 1708959"/>
                <a:gd name="connsiteY32" fmla="*/ 264335 h 687425"/>
                <a:gd name="connsiteX33" fmla="*/ 1347380 w 1708959"/>
                <a:gd name="connsiteY33" fmla="*/ 250211 h 687425"/>
                <a:gd name="connsiteX34" fmla="*/ 1377747 w 1708959"/>
                <a:gd name="connsiteY34" fmla="*/ 245055 h 687425"/>
                <a:gd name="connsiteX35" fmla="*/ 1428453 w 1708959"/>
                <a:gd name="connsiteY35" fmla="*/ 264405 h 687425"/>
                <a:gd name="connsiteX36" fmla="*/ 1445331 w 1708959"/>
                <a:gd name="connsiteY36" fmla="*/ 310662 h 687425"/>
                <a:gd name="connsiteX37" fmla="*/ 1299710 w 1708959"/>
                <a:gd name="connsiteY37" fmla="*/ 310662 h 687425"/>
                <a:gd name="connsiteX38" fmla="*/ 1032904 w 1708959"/>
                <a:gd name="connsiteY38" fmla="*/ 381707 h 687425"/>
                <a:gd name="connsiteX39" fmla="*/ 1016379 w 1708959"/>
                <a:gd name="connsiteY39" fmla="*/ 409320 h 687425"/>
                <a:gd name="connsiteX40" fmla="*/ 990108 w 1708959"/>
                <a:gd name="connsiteY40" fmla="*/ 428317 h 687425"/>
                <a:gd name="connsiteX41" fmla="*/ 955291 w 1708959"/>
                <a:gd name="connsiteY41" fmla="*/ 435591 h 687425"/>
                <a:gd name="connsiteX42" fmla="*/ 921111 w 1708959"/>
                <a:gd name="connsiteY42" fmla="*/ 428317 h 687425"/>
                <a:gd name="connsiteX43" fmla="*/ 895899 w 1708959"/>
                <a:gd name="connsiteY43" fmla="*/ 408967 h 687425"/>
                <a:gd name="connsiteX44" fmla="*/ 880009 w 1708959"/>
                <a:gd name="connsiteY44" fmla="*/ 381001 h 687425"/>
                <a:gd name="connsiteX45" fmla="*/ 874501 w 1708959"/>
                <a:gd name="connsiteY45" fmla="*/ 347880 h 687425"/>
                <a:gd name="connsiteX46" fmla="*/ 880009 w 1708959"/>
                <a:gd name="connsiteY46" fmla="*/ 314052 h 687425"/>
                <a:gd name="connsiteX47" fmla="*/ 895899 w 1708959"/>
                <a:gd name="connsiteY47" fmla="*/ 286439 h 687425"/>
                <a:gd name="connsiteX48" fmla="*/ 921111 w 1708959"/>
                <a:gd name="connsiteY48" fmla="*/ 267795 h 687425"/>
                <a:gd name="connsiteX49" fmla="*/ 955291 w 1708959"/>
                <a:gd name="connsiteY49" fmla="*/ 260874 h 687425"/>
                <a:gd name="connsiteX50" fmla="*/ 989825 w 1708959"/>
                <a:gd name="connsiteY50" fmla="*/ 267795 h 687425"/>
                <a:gd name="connsiteX51" fmla="*/ 1016025 w 1708959"/>
                <a:gd name="connsiteY51" fmla="*/ 286792 h 687425"/>
                <a:gd name="connsiteX52" fmla="*/ 1032904 w 1708959"/>
                <a:gd name="connsiteY52" fmla="*/ 314758 h 687425"/>
                <a:gd name="connsiteX53" fmla="*/ 1038765 w 1708959"/>
                <a:gd name="connsiteY53" fmla="*/ 347880 h 687425"/>
                <a:gd name="connsiteX54" fmla="*/ 1032904 w 1708959"/>
                <a:gd name="connsiteY54" fmla="*/ 381707 h 687425"/>
                <a:gd name="connsiteX55" fmla="*/ 1146463 w 1708959"/>
                <a:gd name="connsiteY55" fmla="*/ 178106 h 687425"/>
                <a:gd name="connsiteX56" fmla="*/ 1039472 w 1708959"/>
                <a:gd name="connsiteY56" fmla="*/ 178106 h 687425"/>
                <a:gd name="connsiteX57" fmla="*/ 1039472 w 1708959"/>
                <a:gd name="connsiteY57" fmla="*/ 222315 h 687425"/>
                <a:gd name="connsiteX58" fmla="*/ 1038059 w 1708959"/>
                <a:gd name="connsiteY58" fmla="*/ 222315 h 687425"/>
                <a:gd name="connsiteX59" fmla="*/ 990461 w 1708959"/>
                <a:gd name="connsiteY59" fmla="*/ 181567 h 687425"/>
                <a:gd name="connsiteX60" fmla="*/ 928385 w 1708959"/>
                <a:gd name="connsiteY60" fmla="*/ 168431 h 687425"/>
                <a:gd name="connsiteX61" fmla="*/ 859317 w 1708959"/>
                <a:gd name="connsiteY61" fmla="*/ 183262 h 687425"/>
                <a:gd name="connsiteX62" fmla="*/ 807905 w 1708959"/>
                <a:gd name="connsiteY62" fmla="*/ 222951 h 687425"/>
                <a:gd name="connsiteX63" fmla="*/ 775843 w 1708959"/>
                <a:gd name="connsiteY63" fmla="*/ 280225 h 687425"/>
                <a:gd name="connsiteX64" fmla="*/ 764826 w 1708959"/>
                <a:gd name="connsiteY64" fmla="*/ 348586 h 687425"/>
                <a:gd name="connsiteX65" fmla="*/ 775843 w 1708959"/>
                <a:gd name="connsiteY65" fmla="*/ 416523 h 687425"/>
                <a:gd name="connsiteX66" fmla="*/ 807905 w 1708959"/>
                <a:gd name="connsiteY66" fmla="*/ 472808 h 687425"/>
                <a:gd name="connsiteX67" fmla="*/ 859317 w 1708959"/>
                <a:gd name="connsiteY67" fmla="*/ 511155 h 687425"/>
                <a:gd name="connsiteX68" fmla="*/ 929020 w 1708959"/>
                <a:gd name="connsiteY68" fmla="*/ 525280 h 687425"/>
                <a:gd name="connsiteX69" fmla="*/ 990461 w 1708959"/>
                <a:gd name="connsiteY69" fmla="*/ 512850 h 687425"/>
                <a:gd name="connsiteX70" fmla="*/ 1033257 w 1708959"/>
                <a:gd name="connsiteY70" fmla="*/ 479729 h 687425"/>
                <a:gd name="connsiteX71" fmla="*/ 1035305 w 1708959"/>
                <a:gd name="connsiteY71" fmla="*/ 479729 h 687425"/>
                <a:gd name="connsiteX72" fmla="*/ 1035305 w 1708959"/>
                <a:gd name="connsiteY72" fmla="*/ 500421 h 687425"/>
                <a:gd name="connsiteX73" fmla="*/ 1011506 w 1708959"/>
                <a:gd name="connsiteY73" fmla="*/ 570124 h 687425"/>
                <a:gd name="connsiteX74" fmla="*/ 937989 w 1708959"/>
                <a:gd name="connsiteY74" fmla="*/ 596325 h 687425"/>
                <a:gd name="connsiteX75" fmla="*/ 878950 w 1708959"/>
                <a:gd name="connsiteY75" fmla="*/ 585590 h 687425"/>
                <a:gd name="connsiteX76" fmla="*/ 824077 w 1708959"/>
                <a:gd name="connsiteY76" fmla="*/ 552822 h 687425"/>
                <a:gd name="connsiteX77" fmla="*/ 767510 w 1708959"/>
                <a:gd name="connsiteY77" fmla="*/ 633613 h 687425"/>
                <a:gd name="connsiteX78" fmla="*/ 850702 w 1708959"/>
                <a:gd name="connsiteY78" fmla="*/ 673655 h 687425"/>
                <a:gd name="connsiteX79" fmla="*/ 944204 w 1708959"/>
                <a:gd name="connsiteY79" fmla="*/ 687426 h 687425"/>
                <a:gd name="connsiteX80" fmla="*/ 1027395 w 1708959"/>
                <a:gd name="connsiteY80" fmla="*/ 675349 h 687425"/>
                <a:gd name="connsiteX81" fmla="*/ 1091237 w 1708959"/>
                <a:gd name="connsiteY81" fmla="*/ 638768 h 687425"/>
                <a:gd name="connsiteX82" fmla="*/ 1131915 w 1708959"/>
                <a:gd name="connsiteY82" fmla="*/ 576974 h 687425"/>
                <a:gd name="connsiteX83" fmla="*/ 1146392 w 1708959"/>
                <a:gd name="connsiteY83" fmla="*/ 489334 h 687425"/>
                <a:gd name="connsiteX84" fmla="*/ 1146392 w 1708959"/>
                <a:gd name="connsiteY84" fmla="*/ 178036 h 687425"/>
                <a:gd name="connsiteX85" fmla="*/ 724078 w 1708959"/>
                <a:gd name="connsiteY85" fmla="*/ 521819 h 687425"/>
                <a:gd name="connsiteX86" fmla="*/ 724078 w 1708959"/>
                <a:gd name="connsiteY86" fmla="*/ 309250 h 687425"/>
                <a:gd name="connsiteX87" fmla="*/ 717510 w 1708959"/>
                <a:gd name="connsiteY87" fmla="*/ 258191 h 687425"/>
                <a:gd name="connsiteX88" fmla="*/ 696112 w 1708959"/>
                <a:gd name="connsiteY88" fmla="*/ 212993 h 687425"/>
                <a:gd name="connsiteX89" fmla="*/ 657129 w 1708959"/>
                <a:gd name="connsiteY89" fmla="*/ 180931 h 687425"/>
                <a:gd name="connsiteX90" fmla="*/ 598443 w 1708959"/>
                <a:gd name="connsiteY90" fmla="*/ 168502 h 687425"/>
                <a:gd name="connsiteX91" fmla="*/ 564616 w 1708959"/>
                <a:gd name="connsiteY91" fmla="*/ 173375 h 687425"/>
                <a:gd name="connsiteX92" fmla="*/ 535237 w 1708959"/>
                <a:gd name="connsiteY92" fmla="*/ 185804 h 687425"/>
                <a:gd name="connsiteX93" fmla="*/ 511791 w 1708959"/>
                <a:gd name="connsiteY93" fmla="*/ 204095 h 687425"/>
                <a:gd name="connsiteX94" fmla="*/ 495548 w 1708959"/>
                <a:gd name="connsiteY94" fmla="*/ 225846 h 687425"/>
                <a:gd name="connsiteX95" fmla="*/ 494136 w 1708959"/>
                <a:gd name="connsiteY95" fmla="*/ 225846 h 687425"/>
                <a:gd name="connsiteX96" fmla="*/ 494136 w 1708959"/>
                <a:gd name="connsiteY96" fmla="*/ 178248 h 687425"/>
                <a:gd name="connsiteX97" fmla="*/ 384391 w 1708959"/>
                <a:gd name="connsiteY97" fmla="*/ 178248 h 687425"/>
                <a:gd name="connsiteX98" fmla="*/ 384391 w 1708959"/>
                <a:gd name="connsiteY98" fmla="*/ 521960 h 687425"/>
                <a:gd name="connsiteX99" fmla="*/ 498302 w 1708959"/>
                <a:gd name="connsiteY99" fmla="*/ 521960 h 687425"/>
                <a:gd name="connsiteX100" fmla="*/ 498302 w 1708959"/>
                <a:gd name="connsiteY100" fmla="*/ 335591 h 687425"/>
                <a:gd name="connsiteX101" fmla="*/ 502116 w 1708959"/>
                <a:gd name="connsiteY101" fmla="*/ 307626 h 687425"/>
                <a:gd name="connsiteX102" fmla="*/ 513486 w 1708959"/>
                <a:gd name="connsiteY102" fmla="*/ 283826 h 687425"/>
                <a:gd name="connsiteX103" fmla="*/ 532483 w 1708959"/>
                <a:gd name="connsiteY103" fmla="*/ 267654 h 687425"/>
                <a:gd name="connsiteX104" fmla="*/ 559037 w 1708959"/>
                <a:gd name="connsiteY104" fmla="*/ 261792 h 687425"/>
                <a:gd name="connsiteX105" fmla="*/ 584248 w 1708959"/>
                <a:gd name="connsiteY105" fmla="*/ 267654 h 687425"/>
                <a:gd name="connsiteX106" fmla="*/ 599785 w 1708959"/>
                <a:gd name="connsiteY106" fmla="*/ 283544 h 687425"/>
                <a:gd name="connsiteX107" fmla="*/ 607694 w 1708959"/>
                <a:gd name="connsiteY107" fmla="*/ 306637 h 687425"/>
                <a:gd name="connsiteX108" fmla="*/ 610096 w 1708959"/>
                <a:gd name="connsiteY108" fmla="*/ 334250 h 687425"/>
                <a:gd name="connsiteX109" fmla="*/ 610096 w 1708959"/>
                <a:gd name="connsiteY109" fmla="*/ 521960 h 687425"/>
                <a:gd name="connsiteX110" fmla="*/ 723937 w 1708959"/>
                <a:gd name="connsiteY110" fmla="*/ 521960 h 687425"/>
                <a:gd name="connsiteX111" fmla="*/ 73870 w 1708959"/>
                <a:gd name="connsiteY111" fmla="*/ 286439 h 687425"/>
                <a:gd name="connsiteX112" fmla="*/ 112217 w 1708959"/>
                <a:gd name="connsiteY112" fmla="*/ 261581 h 687425"/>
                <a:gd name="connsiteX113" fmla="*/ 158827 w 1708959"/>
                <a:gd name="connsiteY113" fmla="*/ 251199 h 687425"/>
                <a:gd name="connsiteX114" fmla="*/ 202965 w 1708959"/>
                <a:gd name="connsiteY114" fmla="*/ 263275 h 687425"/>
                <a:gd name="connsiteX115" fmla="*/ 220903 w 1708959"/>
                <a:gd name="connsiteY115" fmla="*/ 300917 h 687425"/>
                <a:gd name="connsiteX116" fmla="*/ 220903 w 1708959"/>
                <a:gd name="connsiteY116" fmla="*/ 306425 h 687425"/>
                <a:gd name="connsiteX117" fmla="*/ 144279 w 1708959"/>
                <a:gd name="connsiteY117" fmla="*/ 310592 h 687425"/>
                <a:gd name="connsiteX118" fmla="*/ 72810 w 1708959"/>
                <a:gd name="connsiteY118" fmla="*/ 327188 h 687425"/>
                <a:gd name="connsiteX119" fmla="*/ 20339 w 1708959"/>
                <a:gd name="connsiteY119" fmla="*/ 362357 h 687425"/>
                <a:gd name="connsiteX120" fmla="*/ 0 w 1708959"/>
                <a:gd name="connsiteY120" fmla="*/ 422385 h 687425"/>
                <a:gd name="connsiteX121" fmla="*/ 11723 w 1708959"/>
                <a:gd name="connsiteY121" fmla="*/ 473444 h 687425"/>
                <a:gd name="connsiteX122" fmla="*/ 41737 w 1708959"/>
                <a:gd name="connsiteY122" fmla="*/ 506565 h 687425"/>
                <a:gd name="connsiteX123" fmla="*/ 82132 w 1708959"/>
                <a:gd name="connsiteY123" fmla="*/ 524503 h 687425"/>
                <a:gd name="connsiteX124" fmla="*/ 124929 w 1708959"/>
                <a:gd name="connsiteY124" fmla="*/ 530011 h 687425"/>
                <a:gd name="connsiteX125" fmla="*/ 182556 w 1708959"/>
                <a:gd name="connsiteY125" fmla="*/ 518288 h 687425"/>
                <a:gd name="connsiteX126" fmla="*/ 222245 w 1708959"/>
                <a:gd name="connsiteY126" fmla="*/ 485167 h 687425"/>
                <a:gd name="connsiteX127" fmla="*/ 224293 w 1708959"/>
                <a:gd name="connsiteY127" fmla="*/ 485167 h 687425"/>
                <a:gd name="connsiteX128" fmla="*/ 224293 w 1708959"/>
                <a:gd name="connsiteY128" fmla="*/ 521749 h 687425"/>
                <a:gd name="connsiteX129" fmla="*/ 327823 w 1708959"/>
                <a:gd name="connsiteY129" fmla="*/ 521749 h 687425"/>
                <a:gd name="connsiteX130" fmla="*/ 327823 w 1708959"/>
                <a:gd name="connsiteY130" fmla="*/ 348515 h 687425"/>
                <a:gd name="connsiteX131" fmla="*/ 319207 w 1708959"/>
                <a:gd name="connsiteY131" fmla="*/ 267442 h 687425"/>
                <a:gd name="connsiteX132" fmla="*/ 291948 w 1708959"/>
                <a:gd name="connsiteY132" fmla="*/ 210875 h 687425"/>
                <a:gd name="connsiteX133" fmla="*/ 243290 w 1708959"/>
                <a:gd name="connsiteY133" fmla="*/ 177753 h 687425"/>
                <a:gd name="connsiteX134" fmla="*/ 169773 w 1708959"/>
                <a:gd name="connsiteY134" fmla="*/ 167019 h 687425"/>
                <a:gd name="connsiteX135" fmla="*/ 87288 w 1708959"/>
                <a:gd name="connsiteY135" fmla="*/ 181496 h 687425"/>
                <a:gd name="connsiteX136" fmla="*/ 16525 w 1708959"/>
                <a:gd name="connsiteY136" fmla="*/ 224999 h 687425"/>
                <a:gd name="connsiteX137" fmla="*/ 73799 w 1708959"/>
                <a:gd name="connsiteY137" fmla="*/ 286439 h 687425"/>
                <a:gd name="connsiteX138" fmla="*/ 224363 w 1708959"/>
                <a:gd name="connsiteY138" fmla="*/ 383755 h 687425"/>
                <a:gd name="connsiteX139" fmla="*/ 206072 w 1708959"/>
                <a:gd name="connsiteY139" fmla="*/ 435167 h 687425"/>
                <a:gd name="connsiteX140" fmla="*/ 153248 w 1708959"/>
                <a:gd name="connsiteY140" fmla="*/ 454164 h 687425"/>
                <a:gd name="connsiteX141" fmla="*/ 136016 w 1708959"/>
                <a:gd name="connsiteY141" fmla="*/ 452469 h 687425"/>
                <a:gd name="connsiteX142" fmla="*/ 120126 w 1708959"/>
                <a:gd name="connsiteY142" fmla="*/ 446608 h 687425"/>
                <a:gd name="connsiteX143" fmla="*/ 108756 w 1708959"/>
                <a:gd name="connsiteY143" fmla="*/ 435591 h 687425"/>
                <a:gd name="connsiteX144" fmla="*/ 104307 w 1708959"/>
                <a:gd name="connsiteY144" fmla="*/ 418995 h 687425"/>
                <a:gd name="connsiteX145" fmla="*/ 113982 w 1708959"/>
                <a:gd name="connsiteY145" fmla="*/ 394489 h 687425"/>
                <a:gd name="connsiteX146" fmla="*/ 138488 w 1708959"/>
                <a:gd name="connsiteY146" fmla="*/ 380295 h 687425"/>
                <a:gd name="connsiteX147" fmla="*/ 172315 w 1708959"/>
                <a:gd name="connsiteY147" fmla="*/ 373727 h 687425"/>
                <a:gd name="connsiteX148" fmla="*/ 209956 w 1708959"/>
                <a:gd name="connsiteY148" fmla="*/ 372032 h 687425"/>
                <a:gd name="connsiteX149" fmla="*/ 224434 w 1708959"/>
                <a:gd name="connsiteY149" fmla="*/ 372032 h 687425"/>
                <a:gd name="connsiteX150" fmla="*/ 224434 w 1708959"/>
                <a:gd name="connsiteY150" fmla="*/ 383755 h 687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</a:cxnLst>
              <a:rect l="l" t="t" r="r" b="b"/>
              <a:pathLst>
                <a:path w="1708959" h="687425">
                  <a:moveTo>
                    <a:pt x="1708959" y="0"/>
                  </a:moveTo>
                  <a:lnTo>
                    <a:pt x="1593706" y="0"/>
                  </a:lnTo>
                  <a:lnTo>
                    <a:pt x="1593706" y="521819"/>
                  </a:lnTo>
                  <a:lnTo>
                    <a:pt x="1708959" y="521819"/>
                  </a:lnTo>
                  <a:lnTo>
                    <a:pt x="1708959" y="0"/>
                  </a:lnTo>
                  <a:close/>
                  <a:moveTo>
                    <a:pt x="1536785" y="275422"/>
                  </a:moveTo>
                  <a:cubicBezTo>
                    <a:pt x="1528240" y="252400"/>
                    <a:pt x="1516446" y="232838"/>
                    <a:pt x="1501192" y="216736"/>
                  </a:cubicBezTo>
                  <a:cubicBezTo>
                    <a:pt x="1486009" y="200635"/>
                    <a:pt x="1467859" y="188346"/>
                    <a:pt x="1446673" y="179801"/>
                  </a:cubicBezTo>
                  <a:cubicBezTo>
                    <a:pt x="1425487" y="171327"/>
                    <a:pt x="1402252" y="167019"/>
                    <a:pt x="1376970" y="167019"/>
                  </a:cubicBezTo>
                  <a:cubicBezTo>
                    <a:pt x="1351687" y="167019"/>
                    <a:pt x="1326335" y="171397"/>
                    <a:pt x="1303806" y="180154"/>
                  </a:cubicBezTo>
                  <a:cubicBezTo>
                    <a:pt x="1281278" y="188911"/>
                    <a:pt x="1261716" y="201200"/>
                    <a:pt x="1245120" y="217089"/>
                  </a:cubicBezTo>
                  <a:cubicBezTo>
                    <a:pt x="1228595" y="232979"/>
                    <a:pt x="1215459" y="252259"/>
                    <a:pt x="1205784" y="275069"/>
                  </a:cubicBezTo>
                  <a:cubicBezTo>
                    <a:pt x="1196109" y="297809"/>
                    <a:pt x="1191307" y="323233"/>
                    <a:pt x="1191307" y="351340"/>
                  </a:cubicBezTo>
                  <a:cubicBezTo>
                    <a:pt x="1191307" y="379447"/>
                    <a:pt x="1196251" y="406071"/>
                    <a:pt x="1206138" y="428599"/>
                  </a:cubicBezTo>
                  <a:cubicBezTo>
                    <a:pt x="1216024" y="451128"/>
                    <a:pt x="1229584" y="470125"/>
                    <a:pt x="1246886" y="485520"/>
                  </a:cubicBezTo>
                  <a:cubicBezTo>
                    <a:pt x="1264117" y="500986"/>
                    <a:pt x="1284244" y="512639"/>
                    <a:pt x="1307267" y="520689"/>
                  </a:cubicBezTo>
                  <a:cubicBezTo>
                    <a:pt x="1330289" y="528740"/>
                    <a:pt x="1354654" y="532766"/>
                    <a:pt x="1380430" y="532766"/>
                  </a:cubicBezTo>
                  <a:cubicBezTo>
                    <a:pt x="1415388" y="532766"/>
                    <a:pt x="1446108" y="526480"/>
                    <a:pt x="1472591" y="513768"/>
                  </a:cubicBezTo>
                  <a:cubicBezTo>
                    <a:pt x="1499074" y="501127"/>
                    <a:pt x="1520331" y="483048"/>
                    <a:pt x="1536432" y="459602"/>
                  </a:cubicBezTo>
                  <a:lnTo>
                    <a:pt x="1457760" y="409885"/>
                  </a:lnTo>
                  <a:cubicBezTo>
                    <a:pt x="1449921" y="420478"/>
                    <a:pt x="1439823" y="429094"/>
                    <a:pt x="1427393" y="435803"/>
                  </a:cubicBezTo>
                  <a:cubicBezTo>
                    <a:pt x="1414964" y="442512"/>
                    <a:pt x="1399781" y="445760"/>
                    <a:pt x="1381843" y="445760"/>
                  </a:cubicBezTo>
                  <a:cubicBezTo>
                    <a:pt x="1371744" y="445760"/>
                    <a:pt x="1361928" y="444136"/>
                    <a:pt x="1352535" y="440958"/>
                  </a:cubicBezTo>
                  <a:cubicBezTo>
                    <a:pt x="1343072" y="437710"/>
                    <a:pt x="1334597" y="433260"/>
                    <a:pt x="1326970" y="427470"/>
                  </a:cubicBezTo>
                  <a:cubicBezTo>
                    <a:pt x="1319414" y="421749"/>
                    <a:pt x="1313128" y="414970"/>
                    <a:pt x="1308326" y="407131"/>
                  </a:cubicBezTo>
                  <a:cubicBezTo>
                    <a:pt x="1303524" y="399292"/>
                    <a:pt x="1300628" y="390535"/>
                    <a:pt x="1299710" y="380930"/>
                  </a:cubicBezTo>
                  <a:lnTo>
                    <a:pt x="1548862" y="380930"/>
                  </a:lnTo>
                  <a:cubicBezTo>
                    <a:pt x="1549285" y="376764"/>
                    <a:pt x="1549568" y="372456"/>
                    <a:pt x="1549568" y="367795"/>
                  </a:cubicBezTo>
                  <a:lnTo>
                    <a:pt x="1549568" y="353953"/>
                  </a:lnTo>
                  <a:cubicBezTo>
                    <a:pt x="1549568" y="324504"/>
                    <a:pt x="1545331" y="298303"/>
                    <a:pt x="1536785" y="275281"/>
                  </a:cubicBezTo>
                  <a:moveTo>
                    <a:pt x="1299710" y="310592"/>
                  </a:moveTo>
                  <a:cubicBezTo>
                    <a:pt x="1300134" y="301835"/>
                    <a:pt x="1302465" y="293431"/>
                    <a:pt x="1306631" y="285380"/>
                  </a:cubicBezTo>
                  <a:cubicBezTo>
                    <a:pt x="1310798" y="277329"/>
                    <a:pt x="1316306" y="270338"/>
                    <a:pt x="1323227" y="264335"/>
                  </a:cubicBezTo>
                  <a:cubicBezTo>
                    <a:pt x="1330148" y="258332"/>
                    <a:pt x="1338199" y="253600"/>
                    <a:pt x="1347380" y="250211"/>
                  </a:cubicBezTo>
                  <a:cubicBezTo>
                    <a:pt x="1356560" y="246750"/>
                    <a:pt x="1366730" y="245055"/>
                    <a:pt x="1377747" y="245055"/>
                  </a:cubicBezTo>
                  <a:cubicBezTo>
                    <a:pt x="1400275" y="245055"/>
                    <a:pt x="1417224" y="251482"/>
                    <a:pt x="1428453" y="264405"/>
                  </a:cubicBezTo>
                  <a:cubicBezTo>
                    <a:pt x="1439752" y="277258"/>
                    <a:pt x="1445331" y="292724"/>
                    <a:pt x="1445331" y="310662"/>
                  </a:cubicBezTo>
                  <a:lnTo>
                    <a:pt x="1299710" y="310662"/>
                  </a:lnTo>
                  <a:close/>
                  <a:moveTo>
                    <a:pt x="1032904" y="381707"/>
                  </a:moveTo>
                  <a:cubicBezTo>
                    <a:pt x="1029020" y="392300"/>
                    <a:pt x="1023441" y="401481"/>
                    <a:pt x="1016379" y="409320"/>
                  </a:cubicBezTo>
                  <a:cubicBezTo>
                    <a:pt x="1009246" y="417159"/>
                    <a:pt x="1000489" y="423444"/>
                    <a:pt x="990108" y="428317"/>
                  </a:cubicBezTo>
                  <a:cubicBezTo>
                    <a:pt x="979797" y="433119"/>
                    <a:pt x="968144" y="435591"/>
                    <a:pt x="955291" y="435591"/>
                  </a:cubicBezTo>
                  <a:cubicBezTo>
                    <a:pt x="942438" y="435591"/>
                    <a:pt x="930998" y="433190"/>
                    <a:pt x="921111" y="428317"/>
                  </a:cubicBezTo>
                  <a:cubicBezTo>
                    <a:pt x="911224" y="423444"/>
                    <a:pt x="902820" y="417018"/>
                    <a:pt x="895899" y="408967"/>
                  </a:cubicBezTo>
                  <a:cubicBezTo>
                    <a:pt x="888978" y="400916"/>
                    <a:pt x="883682" y="391594"/>
                    <a:pt x="880009" y="381001"/>
                  </a:cubicBezTo>
                  <a:cubicBezTo>
                    <a:pt x="876337" y="370408"/>
                    <a:pt x="874501" y="359391"/>
                    <a:pt x="874501" y="347880"/>
                  </a:cubicBezTo>
                  <a:cubicBezTo>
                    <a:pt x="874501" y="336368"/>
                    <a:pt x="876337" y="324645"/>
                    <a:pt x="880009" y="314052"/>
                  </a:cubicBezTo>
                  <a:cubicBezTo>
                    <a:pt x="883682" y="303459"/>
                    <a:pt x="888978" y="294278"/>
                    <a:pt x="895899" y="286439"/>
                  </a:cubicBezTo>
                  <a:cubicBezTo>
                    <a:pt x="902820" y="278600"/>
                    <a:pt x="911224" y="272386"/>
                    <a:pt x="921111" y="267795"/>
                  </a:cubicBezTo>
                  <a:cubicBezTo>
                    <a:pt x="930998" y="263205"/>
                    <a:pt x="942368" y="260874"/>
                    <a:pt x="955291" y="260874"/>
                  </a:cubicBezTo>
                  <a:cubicBezTo>
                    <a:pt x="968215" y="260874"/>
                    <a:pt x="979656" y="263205"/>
                    <a:pt x="989825" y="267795"/>
                  </a:cubicBezTo>
                  <a:cubicBezTo>
                    <a:pt x="999924" y="272386"/>
                    <a:pt x="1008681" y="278742"/>
                    <a:pt x="1016025" y="286792"/>
                  </a:cubicBezTo>
                  <a:cubicBezTo>
                    <a:pt x="1023370" y="294843"/>
                    <a:pt x="1029020" y="304165"/>
                    <a:pt x="1032904" y="314758"/>
                  </a:cubicBezTo>
                  <a:cubicBezTo>
                    <a:pt x="1036788" y="325351"/>
                    <a:pt x="1038765" y="336368"/>
                    <a:pt x="1038765" y="347880"/>
                  </a:cubicBezTo>
                  <a:cubicBezTo>
                    <a:pt x="1038765" y="359391"/>
                    <a:pt x="1036788" y="371114"/>
                    <a:pt x="1032904" y="381707"/>
                  </a:cubicBezTo>
                  <a:moveTo>
                    <a:pt x="1146463" y="178106"/>
                  </a:moveTo>
                  <a:lnTo>
                    <a:pt x="1039472" y="178106"/>
                  </a:lnTo>
                  <a:lnTo>
                    <a:pt x="1039472" y="222315"/>
                  </a:lnTo>
                  <a:lnTo>
                    <a:pt x="1038059" y="222315"/>
                  </a:lnTo>
                  <a:cubicBezTo>
                    <a:pt x="1026124" y="203954"/>
                    <a:pt x="1010235" y="190324"/>
                    <a:pt x="990461" y="181567"/>
                  </a:cubicBezTo>
                  <a:cubicBezTo>
                    <a:pt x="970687" y="172810"/>
                    <a:pt x="949995" y="168431"/>
                    <a:pt x="928385" y="168431"/>
                  </a:cubicBezTo>
                  <a:cubicBezTo>
                    <a:pt x="902608" y="168431"/>
                    <a:pt x="879586" y="173375"/>
                    <a:pt x="859317" y="183262"/>
                  </a:cubicBezTo>
                  <a:cubicBezTo>
                    <a:pt x="839049" y="193149"/>
                    <a:pt x="821959" y="206425"/>
                    <a:pt x="807905" y="222951"/>
                  </a:cubicBezTo>
                  <a:cubicBezTo>
                    <a:pt x="793852" y="239547"/>
                    <a:pt x="783188" y="258614"/>
                    <a:pt x="775843" y="280225"/>
                  </a:cubicBezTo>
                  <a:cubicBezTo>
                    <a:pt x="768499" y="301835"/>
                    <a:pt x="764826" y="324645"/>
                    <a:pt x="764826" y="348586"/>
                  </a:cubicBezTo>
                  <a:cubicBezTo>
                    <a:pt x="764826" y="372526"/>
                    <a:pt x="768499" y="395196"/>
                    <a:pt x="775843" y="416523"/>
                  </a:cubicBezTo>
                  <a:cubicBezTo>
                    <a:pt x="783188" y="437921"/>
                    <a:pt x="793922" y="456636"/>
                    <a:pt x="807905" y="472808"/>
                  </a:cubicBezTo>
                  <a:cubicBezTo>
                    <a:pt x="821959" y="488910"/>
                    <a:pt x="839049" y="501692"/>
                    <a:pt x="859317" y="511155"/>
                  </a:cubicBezTo>
                  <a:cubicBezTo>
                    <a:pt x="879586" y="520619"/>
                    <a:pt x="902820" y="525280"/>
                    <a:pt x="929020" y="525280"/>
                  </a:cubicBezTo>
                  <a:cubicBezTo>
                    <a:pt x="952043" y="525280"/>
                    <a:pt x="972523" y="521184"/>
                    <a:pt x="990461" y="512850"/>
                  </a:cubicBezTo>
                  <a:cubicBezTo>
                    <a:pt x="1008398" y="504588"/>
                    <a:pt x="1022664" y="493500"/>
                    <a:pt x="1033257" y="479729"/>
                  </a:cubicBezTo>
                  <a:lnTo>
                    <a:pt x="1035305" y="479729"/>
                  </a:lnTo>
                  <a:lnTo>
                    <a:pt x="1035305" y="500421"/>
                  </a:lnTo>
                  <a:cubicBezTo>
                    <a:pt x="1035305" y="529376"/>
                    <a:pt x="1027395" y="552610"/>
                    <a:pt x="1011506" y="570124"/>
                  </a:cubicBezTo>
                  <a:cubicBezTo>
                    <a:pt x="995616" y="587568"/>
                    <a:pt x="971110" y="596325"/>
                    <a:pt x="937989" y="596325"/>
                  </a:cubicBezTo>
                  <a:cubicBezTo>
                    <a:pt x="918710" y="596325"/>
                    <a:pt x="899006" y="592723"/>
                    <a:pt x="878950" y="585590"/>
                  </a:cubicBezTo>
                  <a:cubicBezTo>
                    <a:pt x="858964" y="578457"/>
                    <a:pt x="840673" y="567511"/>
                    <a:pt x="824077" y="552822"/>
                  </a:cubicBezTo>
                  <a:lnTo>
                    <a:pt x="767510" y="633613"/>
                  </a:lnTo>
                  <a:cubicBezTo>
                    <a:pt x="790956" y="651056"/>
                    <a:pt x="818710" y="664403"/>
                    <a:pt x="850702" y="673655"/>
                  </a:cubicBezTo>
                  <a:cubicBezTo>
                    <a:pt x="882693" y="682835"/>
                    <a:pt x="913837" y="687426"/>
                    <a:pt x="944204" y="687426"/>
                  </a:cubicBezTo>
                  <a:cubicBezTo>
                    <a:pt x="974571" y="687426"/>
                    <a:pt x="1002254" y="683400"/>
                    <a:pt x="1027395" y="675349"/>
                  </a:cubicBezTo>
                  <a:cubicBezTo>
                    <a:pt x="1052466" y="667299"/>
                    <a:pt x="1073723" y="655081"/>
                    <a:pt x="1091237" y="638768"/>
                  </a:cubicBezTo>
                  <a:cubicBezTo>
                    <a:pt x="1108680" y="622454"/>
                    <a:pt x="1122240" y="601833"/>
                    <a:pt x="1131915" y="576974"/>
                  </a:cubicBezTo>
                  <a:cubicBezTo>
                    <a:pt x="1141590" y="552116"/>
                    <a:pt x="1146392" y="522879"/>
                    <a:pt x="1146392" y="489334"/>
                  </a:cubicBezTo>
                  <a:lnTo>
                    <a:pt x="1146392" y="178036"/>
                  </a:lnTo>
                  <a:close/>
                  <a:moveTo>
                    <a:pt x="724078" y="521819"/>
                  </a:moveTo>
                  <a:lnTo>
                    <a:pt x="724078" y="309250"/>
                  </a:lnTo>
                  <a:cubicBezTo>
                    <a:pt x="724078" y="292230"/>
                    <a:pt x="721889" y="275210"/>
                    <a:pt x="717510" y="258191"/>
                  </a:cubicBezTo>
                  <a:cubicBezTo>
                    <a:pt x="713132" y="241171"/>
                    <a:pt x="705999" y="226129"/>
                    <a:pt x="696112" y="212993"/>
                  </a:cubicBezTo>
                  <a:cubicBezTo>
                    <a:pt x="686225" y="199858"/>
                    <a:pt x="673231" y="189194"/>
                    <a:pt x="657129" y="180931"/>
                  </a:cubicBezTo>
                  <a:cubicBezTo>
                    <a:pt x="641028" y="172669"/>
                    <a:pt x="621466" y="168502"/>
                    <a:pt x="598443" y="168502"/>
                  </a:cubicBezTo>
                  <a:cubicBezTo>
                    <a:pt x="586437" y="168502"/>
                    <a:pt x="575209" y="170126"/>
                    <a:pt x="564616" y="173375"/>
                  </a:cubicBezTo>
                  <a:cubicBezTo>
                    <a:pt x="554022" y="176553"/>
                    <a:pt x="544277" y="180719"/>
                    <a:pt x="535237" y="185804"/>
                  </a:cubicBezTo>
                  <a:cubicBezTo>
                    <a:pt x="526268" y="190889"/>
                    <a:pt x="518429" y="196962"/>
                    <a:pt x="511791" y="204095"/>
                  </a:cubicBezTo>
                  <a:cubicBezTo>
                    <a:pt x="505082" y="211228"/>
                    <a:pt x="499715" y="218502"/>
                    <a:pt x="495548" y="225846"/>
                  </a:cubicBezTo>
                  <a:lnTo>
                    <a:pt x="494136" y="225846"/>
                  </a:lnTo>
                  <a:lnTo>
                    <a:pt x="494136" y="178248"/>
                  </a:lnTo>
                  <a:lnTo>
                    <a:pt x="384391" y="178248"/>
                  </a:lnTo>
                  <a:lnTo>
                    <a:pt x="384391" y="521960"/>
                  </a:lnTo>
                  <a:lnTo>
                    <a:pt x="498302" y="521960"/>
                  </a:lnTo>
                  <a:lnTo>
                    <a:pt x="498302" y="335591"/>
                  </a:lnTo>
                  <a:cubicBezTo>
                    <a:pt x="498302" y="325916"/>
                    <a:pt x="499574" y="316594"/>
                    <a:pt x="502116" y="307626"/>
                  </a:cubicBezTo>
                  <a:cubicBezTo>
                    <a:pt x="504658" y="298657"/>
                    <a:pt x="508472" y="290747"/>
                    <a:pt x="513486" y="283826"/>
                  </a:cubicBezTo>
                  <a:cubicBezTo>
                    <a:pt x="518500" y="276905"/>
                    <a:pt x="524856" y="271538"/>
                    <a:pt x="532483" y="267654"/>
                  </a:cubicBezTo>
                  <a:cubicBezTo>
                    <a:pt x="540110" y="263770"/>
                    <a:pt x="548938" y="261792"/>
                    <a:pt x="559037" y="261792"/>
                  </a:cubicBezTo>
                  <a:cubicBezTo>
                    <a:pt x="569135" y="261792"/>
                    <a:pt x="577539" y="263770"/>
                    <a:pt x="584248" y="267654"/>
                  </a:cubicBezTo>
                  <a:cubicBezTo>
                    <a:pt x="590887" y="271538"/>
                    <a:pt x="596113" y="276835"/>
                    <a:pt x="599785" y="283544"/>
                  </a:cubicBezTo>
                  <a:cubicBezTo>
                    <a:pt x="603457" y="290182"/>
                    <a:pt x="606070" y="297950"/>
                    <a:pt x="607694" y="306637"/>
                  </a:cubicBezTo>
                  <a:cubicBezTo>
                    <a:pt x="609319" y="315394"/>
                    <a:pt x="610096" y="324575"/>
                    <a:pt x="610096" y="334250"/>
                  </a:cubicBezTo>
                  <a:lnTo>
                    <a:pt x="610096" y="521960"/>
                  </a:lnTo>
                  <a:lnTo>
                    <a:pt x="723937" y="521960"/>
                  </a:lnTo>
                  <a:close/>
                  <a:moveTo>
                    <a:pt x="73870" y="286439"/>
                  </a:moveTo>
                  <a:cubicBezTo>
                    <a:pt x="84463" y="276764"/>
                    <a:pt x="97245" y="268501"/>
                    <a:pt x="112217" y="261581"/>
                  </a:cubicBezTo>
                  <a:cubicBezTo>
                    <a:pt x="127189" y="254660"/>
                    <a:pt x="142725" y="251199"/>
                    <a:pt x="158827" y="251199"/>
                  </a:cubicBezTo>
                  <a:cubicBezTo>
                    <a:pt x="176270" y="251199"/>
                    <a:pt x="191030" y="255225"/>
                    <a:pt x="202965" y="263275"/>
                  </a:cubicBezTo>
                  <a:cubicBezTo>
                    <a:pt x="214900" y="271326"/>
                    <a:pt x="220903" y="283897"/>
                    <a:pt x="220903" y="300917"/>
                  </a:cubicBezTo>
                  <a:lnTo>
                    <a:pt x="220903" y="306425"/>
                  </a:lnTo>
                  <a:cubicBezTo>
                    <a:pt x="196044" y="306425"/>
                    <a:pt x="170550" y="307837"/>
                    <a:pt x="144279" y="310592"/>
                  </a:cubicBezTo>
                  <a:cubicBezTo>
                    <a:pt x="118078" y="313346"/>
                    <a:pt x="94209" y="318854"/>
                    <a:pt x="72810" y="327188"/>
                  </a:cubicBezTo>
                  <a:cubicBezTo>
                    <a:pt x="51412" y="335450"/>
                    <a:pt x="33898" y="347244"/>
                    <a:pt x="20339" y="362357"/>
                  </a:cubicBezTo>
                  <a:cubicBezTo>
                    <a:pt x="6780" y="377540"/>
                    <a:pt x="0" y="397597"/>
                    <a:pt x="0" y="422385"/>
                  </a:cubicBezTo>
                  <a:cubicBezTo>
                    <a:pt x="0" y="442653"/>
                    <a:pt x="3884" y="459673"/>
                    <a:pt x="11723" y="473444"/>
                  </a:cubicBezTo>
                  <a:cubicBezTo>
                    <a:pt x="19562" y="487286"/>
                    <a:pt x="29520" y="498302"/>
                    <a:pt x="41737" y="506565"/>
                  </a:cubicBezTo>
                  <a:cubicBezTo>
                    <a:pt x="53884" y="514828"/>
                    <a:pt x="67373" y="520831"/>
                    <a:pt x="82132" y="524503"/>
                  </a:cubicBezTo>
                  <a:cubicBezTo>
                    <a:pt x="96822" y="528175"/>
                    <a:pt x="111158" y="530011"/>
                    <a:pt x="124929" y="530011"/>
                  </a:cubicBezTo>
                  <a:cubicBezTo>
                    <a:pt x="145621" y="530011"/>
                    <a:pt x="164830" y="526057"/>
                    <a:pt x="182556" y="518288"/>
                  </a:cubicBezTo>
                  <a:cubicBezTo>
                    <a:pt x="200281" y="510449"/>
                    <a:pt x="213488" y="499432"/>
                    <a:pt x="222245" y="485167"/>
                  </a:cubicBezTo>
                  <a:lnTo>
                    <a:pt x="224293" y="485167"/>
                  </a:lnTo>
                  <a:lnTo>
                    <a:pt x="224293" y="521749"/>
                  </a:lnTo>
                  <a:lnTo>
                    <a:pt x="327823" y="521749"/>
                  </a:lnTo>
                  <a:lnTo>
                    <a:pt x="327823" y="348515"/>
                  </a:lnTo>
                  <a:cubicBezTo>
                    <a:pt x="327823" y="317230"/>
                    <a:pt x="324928" y="290182"/>
                    <a:pt x="319207" y="267442"/>
                  </a:cubicBezTo>
                  <a:cubicBezTo>
                    <a:pt x="313416" y="244632"/>
                    <a:pt x="304377" y="225776"/>
                    <a:pt x="291948" y="210875"/>
                  </a:cubicBezTo>
                  <a:cubicBezTo>
                    <a:pt x="279518" y="195903"/>
                    <a:pt x="263275" y="184886"/>
                    <a:pt x="243290" y="177753"/>
                  </a:cubicBezTo>
                  <a:cubicBezTo>
                    <a:pt x="223233" y="170621"/>
                    <a:pt x="198798" y="167019"/>
                    <a:pt x="169773" y="167019"/>
                  </a:cubicBezTo>
                  <a:cubicBezTo>
                    <a:pt x="140748" y="167019"/>
                    <a:pt x="114194" y="171821"/>
                    <a:pt x="87288" y="181496"/>
                  </a:cubicBezTo>
                  <a:cubicBezTo>
                    <a:pt x="60381" y="191171"/>
                    <a:pt x="36794" y="205649"/>
                    <a:pt x="16525" y="224999"/>
                  </a:cubicBezTo>
                  <a:lnTo>
                    <a:pt x="73799" y="286439"/>
                  </a:lnTo>
                  <a:close/>
                  <a:moveTo>
                    <a:pt x="224363" y="383755"/>
                  </a:moveTo>
                  <a:cubicBezTo>
                    <a:pt x="224363" y="405365"/>
                    <a:pt x="218290" y="422526"/>
                    <a:pt x="206072" y="435167"/>
                  </a:cubicBezTo>
                  <a:cubicBezTo>
                    <a:pt x="193855" y="447808"/>
                    <a:pt x="176270" y="454164"/>
                    <a:pt x="153248" y="454164"/>
                  </a:cubicBezTo>
                  <a:cubicBezTo>
                    <a:pt x="147739" y="454164"/>
                    <a:pt x="141948" y="453599"/>
                    <a:pt x="136016" y="452469"/>
                  </a:cubicBezTo>
                  <a:cubicBezTo>
                    <a:pt x="130013" y="451339"/>
                    <a:pt x="124717" y="449362"/>
                    <a:pt x="120126" y="446608"/>
                  </a:cubicBezTo>
                  <a:cubicBezTo>
                    <a:pt x="115536" y="443854"/>
                    <a:pt x="111723" y="440181"/>
                    <a:pt x="108756" y="435591"/>
                  </a:cubicBezTo>
                  <a:cubicBezTo>
                    <a:pt x="105790" y="431001"/>
                    <a:pt x="104307" y="425492"/>
                    <a:pt x="104307" y="418995"/>
                  </a:cubicBezTo>
                  <a:cubicBezTo>
                    <a:pt x="104307" y="408896"/>
                    <a:pt x="107556" y="400704"/>
                    <a:pt x="113982" y="394489"/>
                  </a:cubicBezTo>
                  <a:cubicBezTo>
                    <a:pt x="120409" y="388275"/>
                    <a:pt x="128601" y="383543"/>
                    <a:pt x="138488" y="380295"/>
                  </a:cubicBezTo>
                  <a:cubicBezTo>
                    <a:pt x="148375" y="377046"/>
                    <a:pt x="159674" y="374857"/>
                    <a:pt x="172315" y="373727"/>
                  </a:cubicBezTo>
                  <a:cubicBezTo>
                    <a:pt x="184957" y="372597"/>
                    <a:pt x="197527" y="372032"/>
                    <a:pt x="209956" y="372032"/>
                  </a:cubicBezTo>
                  <a:lnTo>
                    <a:pt x="224434" y="372032"/>
                  </a:lnTo>
                  <a:lnTo>
                    <a:pt x="224434" y="383755"/>
                  </a:lnTo>
                  <a:close/>
                </a:path>
              </a:pathLst>
            </a:custGeom>
            <a:solidFill>
              <a:srgbClr val="75C044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B748F87F-9223-07D4-8560-9552E0C7A78D}"/>
                </a:ext>
              </a:extLst>
            </p:cNvPr>
            <p:cNvSpPr/>
            <p:nvPr/>
          </p:nvSpPr>
          <p:spPr>
            <a:xfrm>
              <a:off x="7402969" y="6291486"/>
              <a:ext cx="301057" cy="365887"/>
            </a:xfrm>
            <a:custGeom>
              <a:avLst/>
              <a:gdLst>
                <a:gd name="connsiteX0" fmla="*/ 71 w 301057"/>
                <a:gd name="connsiteY0" fmla="*/ 48305 h 365887"/>
                <a:gd name="connsiteX1" fmla="*/ 62570 w 301057"/>
                <a:gd name="connsiteY1" fmla="*/ 12076 h 365887"/>
                <a:gd name="connsiteX2" fmla="*/ 138135 w 301057"/>
                <a:gd name="connsiteY2" fmla="*/ 0 h 365887"/>
                <a:gd name="connsiteX3" fmla="*/ 188205 w 301057"/>
                <a:gd name="connsiteY3" fmla="*/ 6568 h 365887"/>
                <a:gd name="connsiteX4" fmla="*/ 234109 w 301057"/>
                <a:gd name="connsiteY4" fmla="*/ 26907 h 365887"/>
                <a:gd name="connsiteX5" fmla="*/ 267936 w 301057"/>
                <a:gd name="connsiteY5" fmla="*/ 62429 h 365887"/>
                <a:gd name="connsiteX6" fmla="*/ 281072 w 301057"/>
                <a:gd name="connsiteY6" fmla="*/ 115183 h 365887"/>
                <a:gd name="connsiteX7" fmla="*/ 272103 w 301057"/>
                <a:gd name="connsiteY7" fmla="*/ 156638 h 365887"/>
                <a:gd name="connsiteX8" fmla="*/ 248939 w 301057"/>
                <a:gd name="connsiteY8" fmla="*/ 185663 h 365887"/>
                <a:gd name="connsiteX9" fmla="*/ 216807 w 301057"/>
                <a:gd name="connsiteY9" fmla="*/ 204307 h 365887"/>
                <a:gd name="connsiteX10" fmla="*/ 180931 w 301057"/>
                <a:gd name="connsiteY10" fmla="*/ 215324 h 365887"/>
                <a:gd name="connsiteX11" fmla="*/ 129166 w 301057"/>
                <a:gd name="connsiteY11" fmla="*/ 231213 h 365887"/>
                <a:gd name="connsiteX12" fmla="*/ 112570 w 301057"/>
                <a:gd name="connsiteY12" fmla="*/ 254660 h 365887"/>
                <a:gd name="connsiteX13" fmla="*/ 126059 w 301057"/>
                <a:gd name="connsiteY13" fmla="*/ 277823 h 365887"/>
                <a:gd name="connsiteX14" fmla="*/ 153318 w 301057"/>
                <a:gd name="connsiteY14" fmla="*/ 284391 h 365887"/>
                <a:gd name="connsiteX15" fmla="*/ 200282 w 301057"/>
                <a:gd name="connsiteY15" fmla="*/ 273374 h 365887"/>
                <a:gd name="connsiteX16" fmla="*/ 237569 w 301057"/>
                <a:gd name="connsiteY16" fmla="*/ 245761 h 365887"/>
                <a:gd name="connsiteX17" fmla="*/ 301058 w 301057"/>
                <a:gd name="connsiteY17" fmla="*/ 312710 h 365887"/>
                <a:gd name="connsiteX18" fmla="*/ 233756 w 301057"/>
                <a:gd name="connsiteY18" fmla="*/ 352399 h 365887"/>
                <a:gd name="connsiteX19" fmla="*/ 151270 w 301057"/>
                <a:gd name="connsiteY19" fmla="*/ 365888 h 365887"/>
                <a:gd name="connsiteX20" fmla="*/ 98799 w 301057"/>
                <a:gd name="connsiteY20" fmla="*/ 359673 h 365887"/>
                <a:gd name="connsiteX21" fmla="*/ 51483 w 301057"/>
                <a:gd name="connsiteY21" fmla="*/ 339687 h 365887"/>
                <a:gd name="connsiteX22" fmla="*/ 17302 w 301057"/>
                <a:gd name="connsiteY22" fmla="*/ 303459 h 365887"/>
                <a:gd name="connsiteX23" fmla="*/ 4167 w 301057"/>
                <a:gd name="connsiteY23" fmla="*/ 248586 h 365887"/>
                <a:gd name="connsiteX24" fmla="*/ 13842 w 301057"/>
                <a:gd name="connsiteY24" fmla="*/ 205790 h 365887"/>
                <a:gd name="connsiteX25" fmla="*/ 39406 w 301057"/>
                <a:gd name="connsiteY25" fmla="*/ 175423 h 365887"/>
                <a:gd name="connsiteX26" fmla="*/ 74929 w 301057"/>
                <a:gd name="connsiteY26" fmla="*/ 155437 h 365887"/>
                <a:gd name="connsiteX27" fmla="*/ 113912 w 301057"/>
                <a:gd name="connsiteY27" fmla="*/ 143714 h 365887"/>
                <a:gd name="connsiteX28" fmla="*/ 161864 w 301057"/>
                <a:gd name="connsiteY28" fmla="*/ 129943 h 365887"/>
                <a:gd name="connsiteX29" fmla="*/ 176694 w 301057"/>
                <a:gd name="connsiteY29" fmla="*/ 109251 h 365887"/>
                <a:gd name="connsiteX30" fmla="*/ 163205 w 301057"/>
                <a:gd name="connsiteY30" fmla="*/ 87853 h 365887"/>
                <a:gd name="connsiteX31" fmla="*/ 133898 w 301057"/>
                <a:gd name="connsiteY31" fmla="*/ 81638 h 365887"/>
                <a:gd name="connsiteX32" fmla="*/ 94562 w 301057"/>
                <a:gd name="connsiteY32" fmla="*/ 90607 h 365887"/>
                <a:gd name="connsiteX33" fmla="*/ 62146 w 301057"/>
                <a:gd name="connsiteY33" fmla="*/ 112711 h 365887"/>
                <a:gd name="connsiteX34" fmla="*/ 0 w 301057"/>
                <a:gd name="connsiteY34" fmla="*/ 48517 h 365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301057" h="365887">
                  <a:moveTo>
                    <a:pt x="71" y="48305"/>
                  </a:moveTo>
                  <a:cubicBezTo>
                    <a:pt x="17090" y="32203"/>
                    <a:pt x="37923" y="20127"/>
                    <a:pt x="62570" y="12076"/>
                  </a:cubicBezTo>
                  <a:cubicBezTo>
                    <a:pt x="87217" y="4025"/>
                    <a:pt x="112358" y="0"/>
                    <a:pt x="138135" y="0"/>
                  </a:cubicBezTo>
                  <a:cubicBezTo>
                    <a:pt x="154660" y="0"/>
                    <a:pt x="171397" y="2189"/>
                    <a:pt x="188205" y="6568"/>
                  </a:cubicBezTo>
                  <a:cubicBezTo>
                    <a:pt x="205013" y="10946"/>
                    <a:pt x="220267" y="17726"/>
                    <a:pt x="234109" y="26907"/>
                  </a:cubicBezTo>
                  <a:cubicBezTo>
                    <a:pt x="247880" y="36087"/>
                    <a:pt x="259179" y="47952"/>
                    <a:pt x="267936" y="62429"/>
                  </a:cubicBezTo>
                  <a:cubicBezTo>
                    <a:pt x="276693" y="76906"/>
                    <a:pt x="281072" y="94491"/>
                    <a:pt x="281072" y="115183"/>
                  </a:cubicBezTo>
                  <a:cubicBezTo>
                    <a:pt x="281072" y="131285"/>
                    <a:pt x="278106" y="145126"/>
                    <a:pt x="272103" y="156638"/>
                  </a:cubicBezTo>
                  <a:cubicBezTo>
                    <a:pt x="266100" y="168149"/>
                    <a:pt x="258403" y="177824"/>
                    <a:pt x="248939" y="185663"/>
                  </a:cubicBezTo>
                  <a:cubicBezTo>
                    <a:pt x="239476" y="193502"/>
                    <a:pt x="228812" y="199716"/>
                    <a:pt x="216807" y="204307"/>
                  </a:cubicBezTo>
                  <a:cubicBezTo>
                    <a:pt x="204872" y="208897"/>
                    <a:pt x="192937" y="212569"/>
                    <a:pt x="180931" y="215324"/>
                  </a:cubicBezTo>
                  <a:cubicBezTo>
                    <a:pt x="157485" y="220832"/>
                    <a:pt x="140183" y="226129"/>
                    <a:pt x="129166" y="231213"/>
                  </a:cubicBezTo>
                  <a:cubicBezTo>
                    <a:pt x="118149" y="236298"/>
                    <a:pt x="112570" y="244067"/>
                    <a:pt x="112570" y="254660"/>
                  </a:cubicBezTo>
                  <a:cubicBezTo>
                    <a:pt x="112570" y="265253"/>
                    <a:pt x="117090" y="273445"/>
                    <a:pt x="126059" y="277823"/>
                  </a:cubicBezTo>
                  <a:cubicBezTo>
                    <a:pt x="135027" y="282202"/>
                    <a:pt x="144138" y="284391"/>
                    <a:pt x="153318" y="284391"/>
                  </a:cubicBezTo>
                  <a:cubicBezTo>
                    <a:pt x="169914" y="284391"/>
                    <a:pt x="185522" y="280719"/>
                    <a:pt x="200282" y="273374"/>
                  </a:cubicBezTo>
                  <a:cubicBezTo>
                    <a:pt x="215041" y="266030"/>
                    <a:pt x="227470" y="256778"/>
                    <a:pt x="237569" y="245761"/>
                  </a:cubicBezTo>
                  <a:lnTo>
                    <a:pt x="301058" y="312710"/>
                  </a:lnTo>
                  <a:cubicBezTo>
                    <a:pt x="283120" y="330224"/>
                    <a:pt x="260662" y="343430"/>
                    <a:pt x="233756" y="352399"/>
                  </a:cubicBezTo>
                  <a:cubicBezTo>
                    <a:pt x="206849" y="361368"/>
                    <a:pt x="179378" y="365888"/>
                    <a:pt x="151270" y="365888"/>
                  </a:cubicBezTo>
                  <a:cubicBezTo>
                    <a:pt x="133756" y="365888"/>
                    <a:pt x="116313" y="363840"/>
                    <a:pt x="98799" y="359673"/>
                  </a:cubicBezTo>
                  <a:cubicBezTo>
                    <a:pt x="81285" y="355577"/>
                    <a:pt x="65536" y="348868"/>
                    <a:pt x="51483" y="339687"/>
                  </a:cubicBezTo>
                  <a:cubicBezTo>
                    <a:pt x="37429" y="330507"/>
                    <a:pt x="26059" y="318431"/>
                    <a:pt x="17302" y="303459"/>
                  </a:cubicBezTo>
                  <a:cubicBezTo>
                    <a:pt x="8545" y="288487"/>
                    <a:pt x="4167" y="270196"/>
                    <a:pt x="4167" y="248586"/>
                  </a:cubicBezTo>
                  <a:cubicBezTo>
                    <a:pt x="4167" y="231990"/>
                    <a:pt x="7345" y="217725"/>
                    <a:pt x="13842" y="205790"/>
                  </a:cubicBezTo>
                  <a:cubicBezTo>
                    <a:pt x="20268" y="193784"/>
                    <a:pt x="28813" y="183685"/>
                    <a:pt x="39406" y="175423"/>
                  </a:cubicBezTo>
                  <a:cubicBezTo>
                    <a:pt x="50000" y="167160"/>
                    <a:pt x="61864" y="160522"/>
                    <a:pt x="74929" y="155437"/>
                  </a:cubicBezTo>
                  <a:cubicBezTo>
                    <a:pt x="88064" y="150423"/>
                    <a:pt x="101059" y="146468"/>
                    <a:pt x="113912" y="143714"/>
                  </a:cubicBezTo>
                  <a:cubicBezTo>
                    <a:pt x="136016" y="138700"/>
                    <a:pt x="151976" y="134039"/>
                    <a:pt x="161864" y="129943"/>
                  </a:cubicBezTo>
                  <a:cubicBezTo>
                    <a:pt x="171751" y="125776"/>
                    <a:pt x="176694" y="118926"/>
                    <a:pt x="176694" y="109251"/>
                  </a:cubicBezTo>
                  <a:cubicBezTo>
                    <a:pt x="176694" y="99576"/>
                    <a:pt x="172245" y="92019"/>
                    <a:pt x="163205" y="87853"/>
                  </a:cubicBezTo>
                  <a:cubicBezTo>
                    <a:pt x="154236" y="83686"/>
                    <a:pt x="144491" y="81638"/>
                    <a:pt x="133898" y="81638"/>
                  </a:cubicBezTo>
                  <a:cubicBezTo>
                    <a:pt x="120056" y="81638"/>
                    <a:pt x="106991" y="84604"/>
                    <a:pt x="94562" y="90607"/>
                  </a:cubicBezTo>
                  <a:cubicBezTo>
                    <a:pt x="82132" y="96610"/>
                    <a:pt x="71327" y="103954"/>
                    <a:pt x="62146" y="112711"/>
                  </a:cubicBezTo>
                  <a:lnTo>
                    <a:pt x="0" y="48517"/>
                  </a:lnTo>
                  <a:close/>
                </a:path>
              </a:pathLst>
            </a:custGeom>
            <a:solidFill>
              <a:srgbClr val="ED1C29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05856A2A-A062-82A0-81C6-5C03E6805636}"/>
                </a:ext>
              </a:extLst>
            </p:cNvPr>
            <p:cNvSpPr/>
            <p:nvPr/>
          </p:nvSpPr>
          <p:spPr>
            <a:xfrm>
              <a:off x="7563350" y="5557521"/>
              <a:ext cx="1061306" cy="1256001"/>
            </a:xfrm>
            <a:custGeom>
              <a:avLst/>
              <a:gdLst>
                <a:gd name="connsiteX0" fmla="*/ 818640 w 1061306"/>
                <a:gd name="connsiteY0" fmla="*/ 1105220 h 1256001"/>
                <a:gd name="connsiteX1" fmla="*/ 680363 w 1061306"/>
                <a:gd name="connsiteY1" fmla="*/ 1242578 h 1256001"/>
                <a:gd name="connsiteX2" fmla="*/ 491311 w 1061306"/>
                <a:gd name="connsiteY2" fmla="*/ 1195121 h 1256001"/>
                <a:gd name="connsiteX3" fmla="*/ 379942 w 1061306"/>
                <a:gd name="connsiteY3" fmla="*/ 1001972 h 1256001"/>
                <a:gd name="connsiteX4" fmla="*/ 393360 w 1061306"/>
                <a:gd name="connsiteY4" fmla="*/ 635802 h 1256001"/>
                <a:gd name="connsiteX5" fmla="*/ 718640 w 1061306"/>
                <a:gd name="connsiteY5" fmla="*/ 319914 h 1256001"/>
                <a:gd name="connsiteX6" fmla="*/ 974218 w 1061306"/>
                <a:gd name="connsiteY6" fmla="*/ 0 h 1256001"/>
                <a:gd name="connsiteX7" fmla="*/ 1004373 w 1061306"/>
                <a:gd name="connsiteY7" fmla="*/ 48305 h 1256001"/>
                <a:gd name="connsiteX8" fmla="*/ 997240 w 1061306"/>
                <a:gd name="connsiteY8" fmla="*/ 326834 h 1256001"/>
                <a:gd name="connsiteX9" fmla="*/ 738132 w 1061306"/>
                <a:gd name="connsiteY9" fmla="*/ 429235 h 1256001"/>
                <a:gd name="connsiteX10" fmla="*/ 743499 w 1061306"/>
                <a:gd name="connsiteY10" fmla="*/ 432272 h 1256001"/>
                <a:gd name="connsiteX11" fmla="*/ 956421 w 1061306"/>
                <a:gd name="connsiteY11" fmla="*/ 430224 h 1256001"/>
                <a:gd name="connsiteX12" fmla="*/ 1053314 w 1061306"/>
                <a:gd name="connsiteY12" fmla="*/ 309179 h 1256001"/>
                <a:gd name="connsiteX13" fmla="*/ 1056703 w 1061306"/>
                <a:gd name="connsiteY13" fmla="*/ 325281 h 1256001"/>
                <a:gd name="connsiteX14" fmla="*/ 936577 w 1061306"/>
                <a:gd name="connsiteY14" fmla="*/ 567299 h 1256001"/>
                <a:gd name="connsiteX15" fmla="*/ 659319 w 1061306"/>
                <a:gd name="connsiteY15" fmla="*/ 507413 h 1256001"/>
                <a:gd name="connsiteX16" fmla="*/ 816239 w 1061306"/>
                <a:gd name="connsiteY16" fmla="*/ 656988 h 1256001"/>
                <a:gd name="connsiteX17" fmla="*/ 1030503 w 1061306"/>
                <a:gd name="connsiteY17" fmla="*/ 580505 h 1256001"/>
                <a:gd name="connsiteX18" fmla="*/ 1030503 w 1061306"/>
                <a:gd name="connsiteY18" fmla="*/ 603669 h 1256001"/>
                <a:gd name="connsiteX19" fmla="*/ 913837 w 1061306"/>
                <a:gd name="connsiteY19" fmla="*/ 803880 h 1256001"/>
                <a:gd name="connsiteX20" fmla="*/ 695547 w 1061306"/>
                <a:gd name="connsiteY20" fmla="*/ 780434 h 1256001"/>
                <a:gd name="connsiteX21" fmla="*/ 577822 w 1061306"/>
                <a:gd name="connsiteY21" fmla="*/ 606706 h 1256001"/>
                <a:gd name="connsiteX22" fmla="*/ 576833 w 1061306"/>
                <a:gd name="connsiteY22" fmla="*/ 627822 h 1256001"/>
                <a:gd name="connsiteX23" fmla="*/ 701550 w 1061306"/>
                <a:gd name="connsiteY23" fmla="*/ 857834 h 1256001"/>
                <a:gd name="connsiteX24" fmla="*/ 969133 w 1061306"/>
                <a:gd name="connsiteY24" fmla="*/ 899077 h 1256001"/>
                <a:gd name="connsiteX25" fmla="*/ 959105 w 1061306"/>
                <a:gd name="connsiteY25" fmla="*/ 915179 h 1256001"/>
                <a:gd name="connsiteX26" fmla="*/ 669347 w 1061306"/>
                <a:gd name="connsiteY26" fmla="*/ 1015743 h 1256001"/>
                <a:gd name="connsiteX27" fmla="*/ 484884 w 1061306"/>
                <a:gd name="connsiteY27" fmla="*/ 758188 h 1256001"/>
                <a:gd name="connsiteX28" fmla="*/ 538203 w 1061306"/>
                <a:gd name="connsiteY28" fmla="*/ 1005997 h 1256001"/>
                <a:gd name="connsiteX29" fmla="*/ 818569 w 1061306"/>
                <a:gd name="connsiteY29" fmla="*/ 1105291 h 1256001"/>
                <a:gd name="connsiteX30" fmla="*/ 490252 w 1061306"/>
                <a:gd name="connsiteY30" fmla="*/ 1254372 h 1256001"/>
                <a:gd name="connsiteX31" fmla="*/ 333261 w 1061306"/>
                <a:gd name="connsiteY31" fmla="*/ 806634 h 1256001"/>
                <a:gd name="connsiteX32" fmla="*/ 0 w 1061306"/>
                <a:gd name="connsiteY32" fmla="*/ 1254372 h 1256001"/>
                <a:gd name="connsiteX33" fmla="*/ 309885 w 1061306"/>
                <a:gd name="connsiteY33" fmla="*/ 1093497 h 1256001"/>
                <a:gd name="connsiteX34" fmla="*/ 490252 w 1061306"/>
                <a:gd name="connsiteY34" fmla="*/ 1254372 h 1256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061306" h="1256001">
                  <a:moveTo>
                    <a:pt x="818640" y="1105220"/>
                  </a:moveTo>
                  <a:cubicBezTo>
                    <a:pt x="799854" y="1171886"/>
                    <a:pt x="747171" y="1224217"/>
                    <a:pt x="680363" y="1242578"/>
                  </a:cubicBezTo>
                  <a:cubicBezTo>
                    <a:pt x="613556" y="1260940"/>
                    <a:pt x="541523" y="1242861"/>
                    <a:pt x="491311" y="1195121"/>
                  </a:cubicBezTo>
                  <a:cubicBezTo>
                    <a:pt x="436368" y="1142932"/>
                    <a:pt x="397597" y="1075701"/>
                    <a:pt x="379942" y="1001972"/>
                  </a:cubicBezTo>
                  <a:cubicBezTo>
                    <a:pt x="350987" y="881139"/>
                    <a:pt x="355648" y="754163"/>
                    <a:pt x="393360" y="635802"/>
                  </a:cubicBezTo>
                  <a:cubicBezTo>
                    <a:pt x="441947" y="483119"/>
                    <a:pt x="564616" y="364052"/>
                    <a:pt x="718640" y="319914"/>
                  </a:cubicBezTo>
                  <a:cubicBezTo>
                    <a:pt x="862919" y="278600"/>
                    <a:pt x="965743" y="149787"/>
                    <a:pt x="974218" y="0"/>
                  </a:cubicBezTo>
                  <a:lnTo>
                    <a:pt x="1004373" y="48305"/>
                  </a:lnTo>
                  <a:cubicBezTo>
                    <a:pt x="1057904" y="133968"/>
                    <a:pt x="1055079" y="243996"/>
                    <a:pt x="997240" y="326834"/>
                  </a:cubicBezTo>
                  <a:cubicBezTo>
                    <a:pt x="939331" y="409673"/>
                    <a:pt x="837001" y="450068"/>
                    <a:pt x="738132" y="429235"/>
                  </a:cubicBezTo>
                  <a:lnTo>
                    <a:pt x="743499" y="432272"/>
                  </a:lnTo>
                  <a:cubicBezTo>
                    <a:pt x="809600" y="469418"/>
                    <a:pt x="891026" y="468712"/>
                    <a:pt x="956421" y="430224"/>
                  </a:cubicBezTo>
                  <a:cubicBezTo>
                    <a:pt x="1002396" y="403246"/>
                    <a:pt x="1037071" y="359956"/>
                    <a:pt x="1053314" y="309179"/>
                  </a:cubicBezTo>
                  <a:lnTo>
                    <a:pt x="1056703" y="325281"/>
                  </a:lnTo>
                  <a:cubicBezTo>
                    <a:pt x="1077254" y="423797"/>
                    <a:pt x="1027537" y="524079"/>
                    <a:pt x="936577" y="567299"/>
                  </a:cubicBezTo>
                  <a:cubicBezTo>
                    <a:pt x="845687" y="610519"/>
                    <a:pt x="705929" y="576833"/>
                    <a:pt x="659319" y="507413"/>
                  </a:cubicBezTo>
                  <a:cubicBezTo>
                    <a:pt x="659319" y="507413"/>
                    <a:pt x="693570" y="629446"/>
                    <a:pt x="816239" y="656988"/>
                  </a:cubicBezTo>
                  <a:cubicBezTo>
                    <a:pt x="889331" y="673372"/>
                    <a:pt x="991308" y="650985"/>
                    <a:pt x="1030503" y="580505"/>
                  </a:cubicBezTo>
                  <a:lnTo>
                    <a:pt x="1030503" y="603669"/>
                  </a:lnTo>
                  <a:cubicBezTo>
                    <a:pt x="1027466" y="699219"/>
                    <a:pt x="978314" y="777326"/>
                    <a:pt x="913837" y="803880"/>
                  </a:cubicBezTo>
                  <a:cubicBezTo>
                    <a:pt x="849360" y="830433"/>
                    <a:pt x="753739" y="818710"/>
                    <a:pt x="695547" y="780434"/>
                  </a:cubicBezTo>
                  <a:cubicBezTo>
                    <a:pt x="621113" y="731493"/>
                    <a:pt x="585590" y="669770"/>
                    <a:pt x="577822" y="606706"/>
                  </a:cubicBezTo>
                  <a:lnTo>
                    <a:pt x="576833" y="627822"/>
                  </a:lnTo>
                  <a:cubicBezTo>
                    <a:pt x="572454" y="719346"/>
                    <a:pt x="625138" y="803527"/>
                    <a:pt x="701550" y="857834"/>
                  </a:cubicBezTo>
                  <a:cubicBezTo>
                    <a:pt x="776267" y="910942"/>
                    <a:pt x="881351" y="925419"/>
                    <a:pt x="969133" y="899077"/>
                  </a:cubicBezTo>
                  <a:lnTo>
                    <a:pt x="959105" y="915179"/>
                  </a:lnTo>
                  <a:cubicBezTo>
                    <a:pt x="900772" y="1008540"/>
                    <a:pt x="774148" y="1049429"/>
                    <a:pt x="669347" y="1015743"/>
                  </a:cubicBezTo>
                  <a:cubicBezTo>
                    <a:pt x="564545" y="982128"/>
                    <a:pt x="474150" y="884317"/>
                    <a:pt x="484884" y="758188"/>
                  </a:cubicBezTo>
                  <a:cubicBezTo>
                    <a:pt x="478317" y="834953"/>
                    <a:pt x="488910" y="929868"/>
                    <a:pt x="538203" y="1005997"/>
                  </a:cubicBezTo>
                  <a:cubicBezTo>
                    <a:pt x="599291" y="1100347"/>
                    <a:pt x="713555" y="1145262"/>
                    <a:pt x="818569" y="1105291"/>
                  </a:cubicBezTo>
                  <a:moveTo>
                    <a:pt x="490252" y="1254372"/>
                  </a:moveTo>
                  <a:cubicBezTo>
                    <a:pt x="364546" y="1142437"/>
                    <a:pt x="304942" y="972523"/>
                    <a:pt x="333261" y="806634"/>
                  </a:cubicBezTo>
                  <a:cubicBezTo>
                    <a:pt x="300210" y="1000348"/>
                    <a:pt x="230295" y="1184033"/>
                    <a:pt x="0" y="1254372"/>
                  </a:cubicBezTo>
                  <a:cubicBezTo>
                    <a:pt x="177400" y="1263482"/>
                    <a:pt x="281708" y="1237635"/>
                    <a:pt x="309885" y="1093497"/>
                  </a:cubicBezTo>
                  <a:cubicBezTo>
                    <a:pt x="307837" y="1196745"/>
                    <a:pt x="372244" y="1265177"/>
                    <a:pt x="490252" y="1254372"/>
                  </a:cubicBezTo>
                </a:path>
              </a:pathLst>
            </a:custGeom>
            <a:solidFill>
              <a:srgbClr val="E2E3E4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F20E5751-7CA5-52F5-6E82-1FB0AD3ECEB7}"/>
                </a:ext>
              </a:extLst>
            </p:cNvPr>
            <p:cNvSpPr/>
            <p:nvPr/>
          </p:nvSpPr>
          <p:spPr>
            <a:xfrm>
              <a:off x="5734193" y="6948404"/>
              <a:ext cx="73163" cy="88417"/>
            </a:xfrm>
            <a:custGeom>
              <a:avLst/>
              <a:gdLst>
                <a:gd name="connsiteX0" fmla="*/ 0 w 73163"/>
                <a:gd name="connsiteY0" fmla="*/ 44209 h 88417"/>
                <a:gd name="connsiteX1" fmla="*/ 36582 w 73163"/>
                <a:gd name="connsiteY1" fmla="*/ 0 h 88417"/>
                <a:gd name="connsiteX2" fmla="*/ 73163 w 73163"/>
                <a:gd name="connsiteY2" fmla="*/ 44209 h 88417"/>
                <a:gd name="connsiteX3" fmla="*/ 36582 w 73163"/>
                <a:gd name="connsiteY3" fmla="*/ 88418 h 88417"/>
                <a:gd name="connsiteX4" fmla="*/ 0 w 73163"/>
                <a:gd name="connsiteY4" fmla="*/ 44209 h 88417"/>
                <a:gd name="connsiteX5" fmla="*/ 53319 w 73163"/>
                <a:gd name="connsiteY5" fmla="*/ 44209 h 88417"/>
                <a:gd name="connsiteX6" fmla="*/ 36582 w 73163"/>
                <a:gd name="connsiteY6" fmla="*/ 16737 h 88417"/>
                <a:gd name="connsiteX7" fmla="*/ 19986 w 73163"/>
                <a:gd name="connsiteY7" fmla="*/ 44209 h 88417"/>
                <a:gd name="connsiteX8" fmla="*/ 36582 w 73163"/>
                <a:gd name="connsiteY8" fmla="*/ 71680 h 88417"/>
                <a:gd name="connsiteX9" fmla="*/ 53319 w 73163"/>
                <a:gd name="connsiteY9" fmla="*/ 44209 h 88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3163" h="88417">
                  <a:moveTo>
                    <a:pt x="0" y="44209"/>
                  </a:moveTo>
                  <a:cubicBezTo>
                    <a:pt x="0" y="16031"/>
                    <a:pt x="15607" y="0"/>
                    <a:pt x="36582" y="0"/>
                  </a:cubicBezTo>
                  <a:cubicBezTo>
                    <a:pt x="57556" y="0"/>
                    <a:pt x="73163" y="15960"/>
                    <a:pt x="73163" y="44209"/>
                  </a:cubicBezTo>
                  <a:cubicBezTo>
                    <a:pt x="73163" y="72457"/>
                    <a:pt x="57697" y="88418"/>
                    <a:pt x="36582" y="88418"/>
                  </a:cubicBezTo>
                  <a:cubicBezTo>
                    <a:pt x="15466" y="88418"/>
                    <a:pt x="0" y="72457"/>
                    <a:pt x="0" y="44209"/>
                  </a:cubicBezTo>
                  <a:close/>
                  <a:moveTo>
                    <a:pt x="53319" y="44209"/>
                  </a:moveTo>
                  <a:cubicBezTo>
                    <a:pt x="53319" y="24788"/>
                    <a:pt x="46469" y="16737"/>
                    <a:pt x="36582" y="16737"/>
                  </a:cubicBezTo>
                  <a:cubicBezTo>
                    <a:pt x="26695" y="16737"/>
                    <a:pt x="19986" y="24788"/>
                    <a:pt x="19986" y="44209"/>
                  </a:cubicBezTo>
                  <a:cubicBezTo>
                    <a:pt x="19986" y="63630"/>
                    <a:pt x="26836" y="71680"/>
                    <a:pt x="36582" y="71680"/>
                  </a:cubicBezTo>
                  <a:cubicBezTo>
                    <a:pt x="46327" y="71680"/>
                    <a:pt x="53319" y="63630"/>
                    <a:pt x="53319" y="44209"/>
                  </a:cubicBez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F813CB2-2F25-0656-E6BD-B0E407D99CD6}"/>
                </a:ext>
              </a:extLst>
            </p:cNvPr>
            <p:cNvSpPr/>
            <p:nvPr/>
          </p:nvSpPr>
          <p:spPr>
            <a:xfrm>
              <a:off x="5817102" y="6948404"/>
              <a:ext cx="73163" cy="88417"/>
            </a:xfrm>
            <a:custGeom>
              <a:avLst/>
              <a:gdLst>
                <a:gd name="connsiteX0" fmla="*/ 0 w 73163"/>
                <a:gd name="connsiteY0" fmla="*/ 44209 h 88417"/>
                <a:gd name="connsiteX1" fmla="*/ 36582 w 73163"/>
                <a:gd name="connsiteY1" fmla="*/ 0 h 88417"/>
                <a:gd name="connsiteX2" fmla="*/ 73163 w 73163"/>
                <a:gd name="connsiteY2" fmla="*/ 44209 h 88417"/>
                <a:gd name="connsiteX3" fmla="*/ 36582 w 73163"/>
                <a:gd name="connsiteY3" fmla="*/ 88418 h 88417"/>
                <a:gd name="connsiteX4" fmla="*/ 0 w 73163"/>
                <a:gd name="connsiteY4" fmla="*/ 44209 h 88417"/>
                <a:gd name="connsiteX5" fmla="*/ 53319 w 73163"/>
                <a:gd name="connsiteY5" fmla="*/ 44209 h 88417"/>
                <a:gd name="connsiteX6" fmla="*/ 36582 w 73163"/>
                <a:gd name="connsiteY6" fmla="*/ 16737 h 88417"/>
                <a:gd name="connsiteX7" fmla="*/ 19986 w 73163"/>
                <a:gd name="connsiteY7" fmla="*/ 44209 h 88417"/>
                <a:gd name="connsiteX8" fmla="*/ 36582 w 73163"/>
                <a:gd name="connsiteY8" fmla="*/ 71680 h 88417"/>
                <a:gd name="connsiteX9" fmla="*/ 53319 w 73163"/>
                <a:gd name="connsiteY9" fmla="*/ 44209 h 88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3163" h="88417">
                  <a:moveTo>
                    <a:pt x="0" y="44209"/>
                  </a:moveTo>
                  <a:cubicBezTo>
                    <a:pt x="0" y="16031"/>
                    <a:pt x="15607" y="0"/>
                    <a:pt x="36582" y="0"/>
                  </a:cubicBezTo>
                  <a:cubicBezTo>
                    <a:pt x="57556" y="0"/>
                    <a:pt x="73163" y="15960"/>
                    <a:pt x="73163" y="44209"/>
                  </a:cubicBezTo>
                  <a:cubicBezTo>
                    <a:pt x="73163" y="72457"/>
                    <a:pt x="57697" y="88418"/>
                    <a:pt x="36582" y="88418"/>
                  </a:cubicBezTo>
                  <a:cubicBezTo>
                    <a:pt x="15466" y="88418"/>
                    <a:pt x="0" y="72457"/>
                    <a:pt x="0" y="44209"/>
                  </a:cubicBezTo>
                  <a:close/>
                  <a:moveTo>
                    <a:pt x="53319" y="44209"/>
                  </a:moveTo>
                  <a:cubicBezTo>
                    <a:pt x="53319" y="24788"/>
                    <a:pt x="46469" y="16737"/>
                    <a:pt x="36582" y="16737"/>
                  </a:cubicBezTo>
                  <a:cubicBezTo>
                    <a:pt x="26695" y="16737"/>
                    <a:pt x="19986" y="24788"/>
                    <a:pt x="19986" y="44209"/>
                  </a:cubicBezTo>
                  <a:cubicBezTo>
                    <a:pt x="19986" y="63630"/>
                    <a:pt x="26836" y="71680"/>
                    <a:pt x="36582" y="71680"/>
                  </a:cubicBezTo>
                  <a:cubicBezTo>
                    <a:pt x="46327" y="71680"/>
                    <a:pt x="53319" y="63630"/>
                    <a:pt x="53319" y="44209"/>
                  </a:cubicBez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86CAFDA-2C34-4362-92B9-F89CE750C211}"/>
                </a:ext>
              </a:extLst>
            </p:cNvPr>
            <p:cNvSpPr/>
            <p:nvPr/>
          </p:nvSpPr>
          <p:spPr>
            <a:xfrm>
              <a:off x="5936734" y="6949887"/>
              <a:ext cx="75635" cy="85451"/>
            </a:xfrm>
            <a:custGeom>
              <a:avLst/>
              <a:gdLst>
                <a:gd name="connsiteX0" fmla="*/ 54449 w 75635"/>
                <a:gd name="connsiteY0" fmla="*/ 85451 h 85451"/>
                <a:gd name="connsiteX1" fmla="*/ 37994 w 75635"/>
                <a:gd name="connsiteY1" fmla="*/ 61652 h 85451"/>
                <a:gd name="connsiteX2" fmla="*/ 19774 w 75635"/>
                <a:gd name="connsiteY2" fmla="*/ 61652 h 85451"/>
                <a:gd name="connsiteX3" fmla="*/ 19774 w 75635"/>
                <a:gd name="connsiteY3" fmla="*/ 85451 h 85451"/>
                <a:gd name="connsiteX4" fmla="*/ 0 w 75635"/>
                <a:gd name="connsiteY4" fmla="*/ 85451 h 85451"/>
                <a:gd name="connsiteX5" fmla="*/ 0 w 75635"/>
                <a:gd name="connsiteY5" fmla="*/ 0 h 85451"/>
                <a:gd name="connsiteX6" fmla="*/ 37005 w 75635"/>
                <a:gd name="connsiteY6" fmla="*/ 0 h 85451"/>
                <a:gd name="connsiteX7" fmla="*/ 74082 w 75635"/>
                <a:gd name="connsiteY7" fmla="*/ 31003 h 85451"/>
                <a:gd name="connsiteX8" fmla="*/ 56497 w 75635"/>
                <a:gd name="connsiteY8" fmla="*/ 57980 h 85451"/>
                <a:gd name="connsiteX9" fmla="*/ 75635 w 75635"/>
                <a:gd name="connsiteY9" fmla="*/ 85451 h 85451"/>
                <a:gd name="connsiteX10" fmla="*/ 54378 w 75635"/>
                <a:gd name="connsiteY10" fmla="*/ 85451 h 85451"/>
                <a:gd name="connsiteX11" fmla="*/ 35875 w 75635"/>
                <a:gd name="connsiteY11" fmla="*/ 16172 h 85451"/>
                <a:gd name="connsiteX12" fmla="*/ 19774 w 75635"/>
                <a:gd name="connsiteY12" fmla="*/ 16172 h 85451"/>
                <a:gd name="connsiteX13" fmla="*/ 19774 w 75635"/>
                <a:gd name="connsiteY13" fmla="*/ 45974 h 85451"/>
                <a:gd name="connsiteX14" fmla="*/ 35875 w 75635"/>
                <a:gd name="connsiteY14" fmla="*/ 45974 h 85451"/>
                <a:gd name="connsiteX15" fmla="*/ 54025 w 75635"/>
                <a:gd name="connsiteY15" fmla="*/ 31073 h 85451"/>
                <a:gd name="connsiteX16" fmla="*/ 35875 w 75635"/>
                <a:gd name="connsiteY16" fmla="*/ 16172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5635" h="85451">
                  <a:moveTo>
                    <a:pt x="54449" y="85451"/>
                  </a:moveTo>
                  <a:lnTo>
                    <a:pt x="37994" y="61652"/>
                  </a:lnTo>
                  <a:lnTo>
                    <a:pt x="19774" y="61652"/>
                  </a:lnTo>
                  <a:lnTo>
                    <a:pt x="19774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37005" y="0"/>
                  </a:lnTo>
                  <a:cubicBezTo>
                    <a:pt x="59816" y="0"/>
                    <a:pt x="74082" y="11864"/>
                    <a:pt x="74082" y="31003"/>
                  </a:cubicBezTo>
                  <a:cubicBezTo>
                    <a:pt x="74082" y="43785"/>
                    <a:pt x="67584" y="53178"/>
                    <a:pt x="56497" y="57980"/>
                  </a:cubicBezTo>
                  <a:lnTo>
                    <a:pt x="75635" y="85451"/>
                  </a:lnTo>
                  <a:lnTo>
                    <a:pt x="54378" y="85451"/>
                  </a:lnTo>
                  <a:close/>
                  <a:moveTo>
                    <a:pt x="35875" y="16172"/>
                  </a:moveTo>
                  <a:lnTo>
                    <a:pt x="19774" y="16172"/>
                  </a:lnTo>
                  <a:lnTo>
                    <a:pt x="19774" y="45974"/>
                  </a:lnTo>
                  <a:lnTo>
                    <a:pt x="35875" y="45974"/>
                  </a:lnTo>
                  <a:cubicBezTo>
                    <a:pt x="47952" y="45974"/>
                    <a:pt x="54025" y="40395"/>
                    <a:pt x="54025" y="31073"/>
                  </a:cubicBezTo>
                  <a:cubicBezTo>
                    <a:pt x="54025" y="21751"/>
                    <a:pt x="47952" y="16172"/>
                    <a:pt x="35875" y="16172"/>
                  </a:cubicBez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F3BDE6C9-A49D-F1CD-177F-63D1CBD89387}"/>
                </a:ext>
              </a:extLst>
            </p:cNvPr>
            <p:cNvSpPr/>
            <p:nvPr/>
          </p:nvSpPr>
          <p:spPr>
            <a:xfrm>
              <a:off x="6026423" y="6949887"/>
              <a:ext cx="66171" cy="85451"/>
            </a:xfrm>
            <a:custGeom>
              <a:avLst/>
              <a:gdLst>
                <a:gd name="connsiteX0" fmla="*/ 66172 w 66171"/>
                <a:gd name="connsiteY0" fmla="*/ 69562 h 85451"/>
                <a:gd name="connsiteX1" fmla="*/ 66172 w 66171"/>
                <a:gd name="connsiteY1" fmla="*/ 85451 h 85451"/>
                <a:gd name="connsiteX2" fmla="*/ 0 w 66171"/>
                <a:gd name="connsiteY2" fmla="*/ 85451 h 85451"/>
                <a:gd name="connsiteX3" fmla="*/ 0 w 66171"/>
                <a:gd name="connsiteY3" fmla="*/ 0 h 85451"/>
                <a:gd name="connsiteX4" fmla="*/ 64548 w 66171"/>
                <a:gd name="connsiteY4" fmla="*/ 0 h 85451"/>
                <a:gd name="connsiteX5" fmla="*/ 64548 w 66171"/>
                <a:gd name="connsiteY5" fmla="*/ 15890 h 85451"/>
                <a:gd name="connsiteX6" fmla="*/ 19633 w 66171"/>
                <a:gd name="connsiteY6" fmla="*/ 15890 h 85451"/>
                <a:gd name="connsiteX7" fmla="*/ 19633 w 66171"/>
                <a:gd name="connsiteY7" fmla="*/ 34463 h 85451"/>
                <a:gd name="connsiteX8" fmla="*/ 59322 w 66171"/>
                <a:gd name="connsiteY8" fmla="*/ 34463 h 85451"/>
                <a:gd name="connsiteX9" fmla="*/ 59322 w 66171"/>
                <a:gd name="connsiteY9" fmla="*/ 49858 h 85451"/>
                <a:gd name="connsiteX10" fmla="*/ 19633 w 66171"/>
                <a:gd name="connsiteY10" fmla="*/ 49858 h 85451"/>
                <a:gd name="connsiteX11" fmla="*/ 19633 w 66171"/>
                <a:gd name="connsiteY11" fmla="*/ 69632 h 85451"/>
                <a:gd name="connsiteX12" fmla="*/ 66101 w 66171"/>
                <a:gd name="connsiteY12" fmla="*/ 69632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71" h="85451">
                  <a:moveTo>
                    <a:pt x="66172" y="69562"/>
                  </a:moveTo>
                  <a:lnTo>
                    <a:pt x="66172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64548" y="0"/>
                  </a:lnTo>
                  <a:lnTo>
                    <a:pt x="64548" y="15890"/>
                  </a:lnTo>
                  <a:lnTo>
                    <a:pt x="19633" y="15890"/>
                  </a:lnTo>
                  <a:lnTo>
                    <a:pt x="19633" y="34463"/>
                  </a:lnTo>
                  <a:lnTo>
                    <a:pt x="59322" y="34463"/>
                  </a:lnTo>
                  <a:lnTo>
                    <a:pt x="59322" y="49858"/>
                  </a:lnTo>
                  <a:lnTo>
                    <a:pt x="19633" y="49858"/>
                  </a:lnTo>
                  <a:lnTo>
                    <a:pt x="19633" y="69632"/>
                  </a:lnTo>
                  <a:lnTo>
                    <a:pt x="66101" y="69632"/>
                  </a:ln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2D4A46CF-ED05-0F30-6B52-B483C69595E1}"/>
                </a:ext>
              </a:extLst>
            </p:cNvPr>
            <p:cNvSpPr/>
            <p:nvPr/>
          </p:nvSpPr>
          <p:spPr>
            <a:xfrm>
              <a:off x="6102835" y="6948404"/>
              <a:ext cx="82697" cy="88417"/>
            </a:xfrm>
            <a:custGeom>
              <a:avLst/>
              <a:gdLst>
                <a:gd name="connsiteX0" fmla="*/ 63065 w 82697"/>
                <a:gd name="connsiteY0" fmla="*/ 42867 h 88417"/>
                <a:gd name="connsiteX1" fmla="*/ 81144 w 82697"/>
                <a:gd name="connsiteY1" fmla="*/ 42867 h 88417"/>
                <a:gd name="connsiteX2" fmla="*/ 81144 w 82697"/>
                <a:gd name="connsiteY2" fmla="*/ 77542 h 88417"/>
                <a:gd name="connsiteX3" fmla="*/ 46610 w 82697"/>
                <a:gd name="connsiteY3" fmla="*/ 88418 h 88417"/>
                <a:gd name="connsiteX4" fmla="*/ 0 w 82697"/>
                <a:gd name="connsiteY4" fmla="*/ 44209 h 88417"/>
                <a:gd name="connsiteX5" fmla="*/ 46963 w 82697"/>
                <a:gd name="connsiteY5" fmla="*/ 0 h 88417"/>
                <a:gd name="connsiteX6" fmla="*/ 82697 w 82697"/>
                <a:gd name="connsiteY6" fmla="*/ 14760 h 88417"/>
                <a:gd name="connsiteX7" fmla="*/ 69985 w 82697"/>
                <a:gd name="connsiteY7" fmla="*/ 26483 h 88417"/>
                <a:gd name="connsiteX8" fmla="*/ 47881 w 82697"/>
                <a:gd name="connsiteY8" fmla="*/ 16878 h 88417"/>
                <a:gd name="connsiteX9" fmla="*/ 19915 w 82697"/>
                <a:gd name="connsiteY9" fmla="*/ 44209 h 88417"/>
                <a:gd name="connsiteX10" fmla="*/ 47599 w 82697"/>
                <a:gd name="connsiteY10" fmla="*/ 71539 h 88417"/>
                <a:gd name="connsiteX11" fmla="*/ 62994 w 82697"/>
                <a:gd name="connsiteY11" fmla="*/ 67867 h 88417"/>
                <a:gd name="connsiteX12" fmla="*/ 62994 w 82697"/>
                <a:gd name="connsiteY12" fmla="*/ 42867 h 88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697" h="88417">
                  <a:moveTo>
                    <a:pt x="63065" y="42867"/>
                  </a:moveTo>
                  <a:lnTo>
                    <a:pt x="81144" y="42867"/>
                  </a:lnTo>
                  <a:lnTo>
                    <a:pt x="81144" y="77542"/>
                  </a:lnTo>
                  <a:cubicBezTo>
                    <a:pt x="71751" y="84604"/>
                    <a:pt x="58827" y="88418"/>
                    <a:pt x="46610" y="88418"/>
                  </a:cubicBezTo>
                  <a:cubicBezTo>
                    <a:pt x="19774" y="88418"/>
                    <a:pt x="0" y="69986"/>
                    <a:pt x="0" y="44209"/>
                  </a:cubicBezTo>
                  <a:cubicBezTo>
                    <a:pt x="0" y="18432"/>
                    <a:pt x="19774" y="0"/>
                    <a:pt x="46963" y="0"/>
                  </a:cubicBezTo>
                  <a:cubicBezTo>
                    <a:pt x="61935" y="0"/>
                    <a:pt x="74435" y="5155"/>
                    <a:pt x="82697" y="14760"/>
                  </a:cubicBezTo>
                  <a:lnTo>
                    <a:pt x="69985" y="26483"/>
                  </a:lnTo>
                  <a:cubicBezTo>
                    <a:pt x="63771" y="19915"/>
                    <a:pt x="56568" y="16878"/>
                    <a:pt x="47881" y="16878"/>
                  </a:cubicBezTo>
                  <a:cubicBezTo>
                    <a:pt x="31285" y="16878"/>
                    <a:pt x="19915" y="27966"/>
                    <a:pt x="19915" y="44209"/>
                  </a:cubicBezTo>
                  <a:cubicBezTo>
                    <a:pt x="19915" y="60452"/>
                    <a:pt x="31285" y="71539"/>
                    <a:pt x="47599" y="71539"/>
                  </a:cubicBezTo>
                  <a:cubicBezTo>
                    <a:pt x="52966" y="71539"/>
                    <a:pt x="57980" y="70551"/>
                    <a:pt x="62994" y="67867"/>
                  </a:cubicBezTo>
                  <a:lnTo>
                    <a:pt x="62994" y="42867"/>
                  </a:ln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AC9798D0-BF1A-26A4-F78B-DE4BC5B3E6DE}"/>
                </a:ext>
              </a:extLst>
            </p:cNvPr>
            <p:cNvSpPr/>
            <p:nvPr/>
          </p:nvSpPr>
          <p:spPr>
            <a:xfrm>
              <a:off x="6202270" y="6949957"/>
              <a:ext cx="19773" cy="85451"/>
            </a:xfrm>
            <a:custGeom>
              <a:avLst/>
              <a:gdLst>
                <a:gd name="connsiteX0" fmla="*/ 0 w 19773"/>
                <a:gd name="connsiteY0" fmla="*/ 0 h 85451"/>
                <a:gd name="connsiteX1" fmla="*/ 19774 w 19773"/>
                <a:gd name="connsiteY1" fmla="*/ 0 h 85451"/>
                <a:gd name="connsiteX2" fmla="*/ 19774 w 19773"/>
                <a:gd name="connsiteY2" fmla="*/ 85452 h 85451"/>
                <a:gd name="connsiteX3" fmla="*/ 0 w 19773"/>
                <a:gd name="connsiteY3" fmla="*/ 85452 h 85451"/>
                <a:gd name="connsiteX4" fmla="*/ 0 w 19773"/>
                <a:gd name="connsiteY4" fmla="*/ 0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73" h="85451">
                  <a:moveTo>
                    <a:pt x="0" y="0"/>
                  </a:moveTo>
                  <a:lnTo>
                    <a:pt x="19774" y="0"/>
                  </a:lnTo>
                  <a:lnTo>
                    <a:pt x="19774" y="85452"/>
                  </a:lnTo>
                  <a:lnTo>
                    <a:pt x="0" y="854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6EE5FF7-DAB1-5F54-68D5-9E72B703BC05}"/>
                </a:ext>
              </a:extLst>
            </p:cNvPr>
            <p:cNvSpPr/>
            <p:nvPr/>
          </p:nvSpPr>
          <p:spPr>
            <a:xfrm>
              <a:off x="6236945" y="6948404"/>
              <a:ext cx="93502" cy="88417"/>
            </a:xfrm>
            <a:custGeom>
              <a:avLst/>
              <a:gdLst>
                <a:gd name="connsiteX0" fmla="*/ 0 w 93502"/>
                <a:gd name="connsiteY0" fmla="*/ 44209 h 88417"/>
                <a:gd name="connsiteX1" fmla="*/ 46751 w 93502"/>
                <a:gd name="connsiteY1" fmla="*/ 0 h 88417"/>
                <a:gd name="connsiteX2" fmla="*/ 93502 w 93502"/>
                <a:gd name="connsiteY2" fmla="*/ 44209 h 88417"/>
                <a:gd name="connsiteX3" fmla="*/ 46751 w 93502"/>
                <a:gd name="connsiteY3" fmla="*/ 88418 h 88417"/>
                <a:gd name="connsiteX4" fmla="*/ 0 w 93502"/>
                <a:gd name="connsiteY4" fmla="*/ 44209 h 88417"/>
                <a:gd name="connsiteX5" fmla="*/ 73446 w 93502"/>
                <a:gd name="connsiteY5" fmla="*/ 44209 h 88417"/>
                <a:gd name="connsiteX6" fmla="*/ 46751 w 93502"/>
                <a:gd name="connsiteY6" fmla="*/ 16878 h 88417"/>
                <a:gd name="connsiteX7" fmla="*/ 20056 w 93502"/>
                <a:gd name="connsiteY7" fmla="*/ 44209 h 88417"/>
                <a:gd name="connsiteX8" fmla="*/ 46751 w 93502"/>
                <a:gd name="connsiteY8" fmla="*/ 71539 h 88417"/>
                <a:gd name="connsiteX9" fmla="*/ 73446 w 93502"/>
                <a:gd name="connsiteY9" fmla="*/ 44209 h 88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3502" h="88417">
                  <a:moveTo>
                    <a:pt x="0" y="44209"/>
                  </a:moveTo>
                  <a:cubicBezTo>
                    <a:pt x="0" y="18856"/>
                    <a:pt x="19774" y="0"/>
                    <a:pt x="46751" y="0"/>
                  </a:cubicBezTo>
                  <a:cubicBezTo>
                    <a:pt x="73728" y="0"/>
                    <a:pt x="93502" y="18644"/>
                    <a:pt x="93502" y="44209"/>
                  </a:cubicBezTo>
                  <a:cubicBezTo>
                    <a:pt x="93502" y="69774"/>
                    <a:pt x="73587" y="88418"/>
                    <a:pt x="46751" y="88418"/>
                  </a:cubicBezTo>
                  <a:cubicBezTo>
                    <a:pt x="19915" y="88418"/>
                    <a:pt x="0" y="69632"/>
                    <a:pt x="0" y="44209"/>
                  </a:cubicBezTo>
                  <a:close/>
                  <a:moveTo>
                    <a:pt x="73446" y="44209"/>
                  </a:moveTo>
                  <a:cubicBezTo>
                    <a:pt x="73446" y="27966"/>
                    <a:pt x="62005" y="16878"/>
                    <a:pt x="46751" y="16878"/>
                  </a:cubicBezTo>
                  <a:cubicBezTo>
                    <a:pt x="31497" y="16878"/>
                    <a:pt x="20056" y="27966"/>
                    <a:pt x="20056" y="44209"/>
                  </a:cubicBezTo>
                  <a:cubicBezTo>
                    <a:pt x="20056" y="60452"/>
                    <a:pt x="31497" y="71539"/>
                    <a:pt x="46751" y="71539"/>
                  </a:cubicBezTo>
                  <a:cubicBezTo>
                    <a:pt x="62005" y="71539"/>
                    <a:pt x="73446" y="60452"/>
                    <a:pt x="73446" y="44209"/>
                  </a:cubicBez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E227C2D-60AC-2FEA-FD69-799E918EFA43}"/>
                </a:ext>
              </a:extLst>
            </p:cNvPr>
            <p:cNvSpPr/>
            <p:nvPr/>
          </p:nvSpPr>
          <p:spPr>
            <a:xfrm>
              <a:off x="6345348" y="6949957"/>
              <a:ext cx="78389" cy="85451"/>
            </a:xfrm>
            <a:custGeom>
              <a:avLst/>
              <a:gdLst>
                <a:gd name="connsiteX0" fmla="*/ 78319 w 78389"/>
                <a:gd name="connsiteY0" fmla="*/ 0 h 85451"/>
                <a:gd name="connsiteX1" fmla="*/ 78319 w 78389"/>
                <a:gd name="connsiteY1" fmla="*/ 85452 h 85451"/>
                <a:gd name="connsiteX2" fmla="*/ 62076 w 78389"/>
                <a:gd name="connsiteY2" fmla="*/ 85452 h 85451"/>
                <a:gd name="connsiteX3" fmla="*/ 19491 w 78389"/>
                <a:gd name="connsiteY3" fmla="*/ 33616 h 85451"/>
                <a:gd name="connsiteX4" fmla="*/ 19491 w 78389"/>
                <a:gd name="connsiteY4" fmla="*/ 85452 h 85451"/>
                <a:gd name="connsiteX5" fmla="*/ 0 w 78389"/>
                <a:gd name="connsiteY5" fmla="*/ 85452 h 85451"/>
                <a:gd name="connsiteX6" fmla="*/ 0 w 78389"/>
                <a:gd name="connsiteY6" fmla="*/ 0 h 85451"/>
                <a:gd name="connsiteX7" fmla="*/ 16384 w 78389"/>
                <a:gd name="connsiteY7" fmla="*/ 0 h 85451"/>
                <a:gd name="connsiteX8" fmla="*/ 58827 w 78389"/>
                <a:gd name="connsiteY8" fmla="*/ 51836 h 85451"/>
                <a:gd name="connsiteX9" fmla="*/ 58827 w 78389"/>
                <a:gd name="connsiteY9" fmla="*/ 0 h 85451"/>
                <a:gd name="connsiteX10" fmla="*/ 78389 w 78389"/>
                <a:gd name="connsiteY10" fmla="*/ 0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8389" h="85451">
                  <a:moveTo>
                    <a:pt x="78319" y="0"/>
                  </a:moveTo>
                  <a:lnTo>
                    <a:pt x="78319" y="85452"/>
                  </a:lnTo>
                  <a:lnTo>
                    <a:pt x="62076" y="85452"/>
                  </a:lnTo>
                  <a:lnTo>
                    <a:pt x="19491" y="33616"/>
                  </a:lnTo>
                  <a:lnTo>
                    <a:pt x="19491" y="85452"/>
                  </a:lnTo>
                  <a:lnTo>
                    <a:pt x="0" y="85452"/>
                  </a:lnTo>
                  <a:lnTo>
                    <a:pt x="0" y="0"/>
                  </a:lnTo>
                  <a:lnTo>
                    <a:pt x="16384" y="0"/>
                  </a:lnTo>
                  <a:lnTo>
                    <a:pt x="58827" y="51836"/>
                  </a:lnTo>
                  <a:lnTo>
                    <a:pt x="58827" y="0"/>
                  </a:lnTo>
                  <a:lnTo>
                    <a:pt x="78389" y="0"/>
                  </a:ln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3BB89B6-96AD-B269-4D51-6DBB1B6706D4}"/>
                </a:ext>
              </a:extLst>
            </p:cNvPr>
            <p:cNvSpPr/>
            <p:nvPr/>
          </p:nvSpPr>
          <p:spPr>
            <a:xfrm>
              <a:off x="6437226" y="6948404"/>
              <a:ext cx="71044" cy="88347"/>
            </a:xfrm>
            <a:custGeom>
              <a:avLst/>
              <a:gdLst>
                <a:gd name="connsiteX0" fmla="*/ 0 w 71044"/>
                <a:gd name="connsiteY0" fmla="*/ 78531 h 88347"/>
                <a:gd name="connsiteX1" fmla="*/ 6709 w 71044"/>
                <a:gd name="connsiteY1" fmla="*/ 63630 h 88347"/>
                <a:gd name="connsiteX2" fmla="*/ 34887 w 71044"/>
                <a:gd name="connsiteY2" fmla="*/ 72528 h 88347"/>
                <a:gd name="connsiteX3" fmla="*/ 51342 w 71044"/>
                <a:gd name="connsiteY3" fmla="*/ 63347 h 88347"/>
                <a:gd name="connsiteX4" fmla="*/ 1695 w 71044"/>
                <a:gd name="connsiteY4" fmla="*/ 26624 h 88347"/>
                <a:gd name="connsiteX5" fmla="*/ 37712 w 71044"/>
                <a:gd name="connsiteY5" fmla="*/ 0 h 88347"/>
                <a:gd name="connsiteX6" fmla="*/ 67373 w 71044"/>
                <a:gd name="connsiteY6" fmla="*/ 7557 h 88347"/>
                <a:gd name="connsiteX7" fmla="*/ 61299 w 71044"/>
                <a:gd name="connsiteY7" fmla="*/ 22599 h 88347"/>
                <a:gd name="connsiteX8" fmla="*/ 37641 w 71044"/>
                <a:gd name="connsiteY8" fmla="*/ 15890 h 88347"/>
                <a:gd name="connsiteX9" fmla="*/ 21398 w 71044"/>
                <a:gd name="connsiteY9" fmla="*/ 25635 h 88347"/>
                <a:gd name="connsiteX10" fmla="*/ 71045 w 71044"/>
                <a:gd name="connsiteY10" fmla="*/ 61864 h 88347"/>
                <a:gd name="connsiteX11" fmla="*/ 34816 w 71044"/>
                <a:gd name="connsiteY11" fmla="*/ 88347 h 88347"/>
                <a:gd name="connsiteX12" fmla="*/ 0 w 71044"/>
                <a:gd name="connsiteY12" fmla="*/ 78460 h 88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1044" h="88347">
                  <a:moveTo>
                    <a:pt x="0" y="78531"/>
                  </a:moveTo>
                  <a:lnTo>
                    <a:pt x="6709" y="63630"/>
                  </a:lnTo>
                  <a:cubicBezTo>
                    <a:pt x="13912" y="68856"/>
                    <a:pt x="24647" y="72528"/>
                    <a:pt x="34887" y="72528"/>
                  </a:cubicBezTo>
                  <a:cubicBezTo>
                    <a:pt x="46610" y="72528"/>
                    <a:pt x="51342" y="68644"/>
                    <a:pt x="51342" y="63347"/>
                  </a:cubicBezTo>
                  <a:cubicBezTo>
                    <a:pt x="51342" y="47387"/>
                    <a:pt x="1695" y="58333"/>
                    <a:pt x="1695" y="26624"/>
                  </a:cubicBezTo>
                  <a:cubicBezTo>
                    <a:pt x="1695" y="12076"/>
                    <a:pt x="13418" y="0"/>
                    <a:pt x="37712" y="0"/>
                  </a:cubicBezTo>
                  <a:cubicBezTo>
                    <a:pt x="48446" y="0"/>
                    <a:pt x="59463" y="2542"/>
                    <a:pt x="67373" y="7557"/>
                  </a:cubicBezTo>
                  <a:lnTo>
                    <a:pt x="61299" y="22599"/>
                  </a:lnTo>
                  <a:cubicBezTo>
                    <a:pt x="53390" y="18079"/>
                    <a:pt x="45197" y="15890"/>
                    <a:pt x="37641" y="15890"/>
                  </a:cubicBezTo>
                  <a:cubicBezTo>
                    <a:pt x="25918" y="15890"/>
                    <a:pt x="21398" y="20268"/>
                    <a:pt x="21398" y="25635"/>
                  </a:cubicBezTo>
                  <a:cubicBezTo>
                    <a:pt x="21398" y="41384"/>
                    <a:pt x="71045" y="30508"/>
                    <a:pt x="71045" y="61864"/>
                  </a:cubicBezTo>
                  <a:cubicBezTo>
                    <a:pt x="71045" y="76130"/>
                    <a:pt x="59181" y="88347"/>
                    <a:pt x="34816" y="88347"/>
                  </a:cubicBezTo>
                  <a:cubicBezTo>
                    <a:pt x="21257" y="88347"/>
                    <a:pt x="7627" y="84322"/>
                    <a:pt x="0" y="78460"/>
                  </a:cubicBez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B7233D56-FEF2-BAB5-1B6A-91263E88B290}"/>
                </a:ext>
              </a:extLst>
            </p:cNvPr>
            <p:cNvSpPr/>
            <p:nvPr/>
          </p:nvSpPr>
          <p:spPr>
            <a:xfrm>
              <a:off x="6572395" y="6937387"/>
              <a:ext cx="8050" cy="114194"/>
            </a:xfrm>
            <a:custGeom>
              <a:avLst/>
              <a:gdLst>
                <a:gd name="connsiteX0" fmla="*/ 0 w 8050"/>
                <a:gd name="connsiteY0" fmla="*/ 0 h 114194"/>
                <a:gd name="connsiteX1" fmla="*/ 8051 w 8050"/>
                <a:gd name="connsiteY1" fmla="*/ 0 h 114194"/>
                <a:gd name="connsiteX2" fmla="*/ 8051 w 8050"/>
                <a:gd name="connsiteY2" fmla="*/ 114194 h 114194"/>
                <a:gd name="connsiteX3" fmla="*/ 0 w 8050"/>
                <a:gd name="connsiteY3" fmla="*/ 114194 h 114194"/>
                <a:gd name="connsiteX4" fmla="*/ 0 w 8050"/>
                <a:gd name="connsiteY4" fmla="*/ 0 h 114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50" h="114194">
                  <a:moveTo>
                    <a:pt x="0" y="0"/>
                  </a:moveTo>
                  <a:lnTo>
                    <a:pt x="8051" y="0"/>
                  </a:lnTo>
                  <a:lnTo>
                    <a:pt x="8051" y="114194"/>
                  </a:lnTo>
                  <a:lnTo>
                    <a:pt x="0" y="1141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6D3754B8-EFC6-D146-27D6-852649A5C65B}"/>
                </a:ext>
              </a:extLst>
            </p:cNvPr>
            <p:cNvSpPr/>
            <p:nvPr/>
          </p:nvSpPr>
          <p:spPr>
            <a:xfrm>
              <a:off x="6640403" y="6949957"/>
              <a:ext cx="82132" cy="85451"/>
            </a:xfrm>
            <a:custGeom>
              <a:avLst/>
              <a:gdLst>
                <a:gd name="connsiteX0" fmla="*/ 0 w 82132"/>
                <a:gd name="connsiteY0" fmla="*/ 0 h 85451"/>
                <a:gd name="connsiteX1" fmla="*/ 36017 w 82132"/>
                <a:gd name="connsiteY1" fmla="*/ 0 h 85451"/>
                <a:gd name="connsiteX2" fmla="*/ 82132 w 82132"/>
                <a:gd name="connsiteY2" fmla="*/ 42726 h 85451"/>
                <a:gd name="connsiteX3" fmla="*/ 36017 w 82132"/>
                <a:gd name="connsiteY3" fmla="*/ 85452 h 85451"/>
                <a:gd name="connsiteX4" fmla="*/ 0 w 82132"/>
                <a:gd name="connsiteY4" fmla="*/ 85452 h 85451"/>
                <a:gd name="connsiteX5" fmla="*/ 0 w 82132"/>
                <a:gd name="connsiteY5" fmla="*/ 0 h 85451"/>
                <a:gd name="connsiteX6" fmla="*/ 35240 w 82132"/>
                <a:gd name="connsiteY6" fmla="*/ 74788 h 85451"/>
                <a:gd name="connsiteX7" fmla="*/ 69915 w 82132"/>
                <a:gd name="connsiteY7" fmla="*/ 42655 h 85451"/>
                <a:gd name="connsiteX8" fmla="*/ 35240 w 82132"/>
                <a:gd name="connsiteY8" fmla="*/ 10593 h 85451"/>
                <a:gd name="connsiteX9" fmla="*/ 12147 w 82132"/>
                <a:gd name="connsiteY9" fmla="*/ 10593 h 85451"/>
                <a:gd name="connsiteX10" fmla="*/ 12147 w 82132"/>
                <a:gd name="connsiteY10" fmla="*/ 74788 h 85451"/>
                <a:gd name="connsiteX11" fmla="*/ 35240 w 82132"/>
                <a:gd name="connsiteY11" fmla="*/ 74788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2132" h="85451">
                  <a:moveTo>
                    <a:pt x="0" y="0"/>
                  </a:moveTo>
                  <a:lnTo>
                    <a:pt x="36017" y="0"/>
                  </a:lnTo>
                  <a:cubicBezTo>
                    <a:pt x="63488" y="0"/>
                    <a:pt x="82132" y="17302"/>
                    <a:pt x="82132" y="42726"/>
                  </a:cubicBezTo>
                  <a:cubicBezTo>
                    <a:pt x="82132" y="68149"/>
                    <a:pt x="63488" y="85452"/>
                    <a:pt x="36017" y="85452"/>
                  </a:cubicBezTo>
                  <a:lnTo>
                    <a:pt x="0" y="85452"/>
                  </a:lnTo>
                  <a:lnTo>
                    <a:pt x="0" y="0"/>
                  </a:lnTo>
                  <a:close/>
                  <a:moveTo>
                    <a:pt x="35240" y="74788"/>
                  </a:moveTo>
                  <a:cubicBezTo>
                    <a:pt x="56356" y="74788"/>
                    <a:pt x="69915" y="61864"/>
                    <a:pt x="69915" y="42655"/>
                  </a:cubicBezTo>
                  <a:cubicBezTo>
                    <a:pt x="69915" y="23446"/>
                    <a:pt x="56356" y="10593"/>
                    <a:pt x="35240" y="10593"/>
                  </a:cubicBezTo>
                  <a:lnTo>
                    <a:pt x="12147" y="10593"/>
                  </a:lnTo>
                  <a:lnTo>
                    <a:pt x="12147" y="74788"/>
                  </a:lnTo>
                  <a:lnTo>
                    <a:pt x="35240" y="74788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2B2ED0F1-F27F-5C6B-1DA3-3BE8679D88EF}"/>
                </a:ext>
              </a:extLst>
            </p:cNvPr>
            <p:cNvSpPr/>
            <p:nvPr/>
          </p:nvSpPr>
          <p:spPr>
            <a:xfrm>
              <a:off x="6741320" y="6949887"/>
              <a:ext cx="62005" cy="85451"/>
            </a:xfrm>
            <a:custGeom>
              <a:avLst/>
              <a:gdLst>
                <a:gd name="connsiteX0" fmla="*/ 62005 w 62005"/>
                <a:gd name="connsiteY0" fmla="*/ 74858 h 85451"/>
                <a:gd name="connsiteX1" fmla="*/ 62005 w 62005"/>
                <a:gd name="connsiteY1" fmla="*/ 85451 h 85451"/>
                <a:gd name="connsiteX2" fmla="*/ 0 w 62005"/>
                <a:gd name="connsiteY2" fmla="*/ 85451 h 85451"/>
                <a:gd name="connsiteX3" fmla="*/ 0 w 62005"/>
                <a:gd name="connsiteY3" fmla="*/ 0 h 85451"/>
                <a:gd name="connsiteX4" fmla="*/ 60310 w 62005"/>
                <a:gd name="connsiteY4" fmla="*/ 0 h 85451"/>
                <a:gd name="connsiteX5" fmla="*/ 60310 w 62005"/>
                <a:gd name="connsiteY5" fmla="*/ 10593 h 85451"/>
                <a:gd name="connsiteX6" fmla="*/ 12218 w 62005"/>
                <a:gd name="connsiteY6" fmla="*/ 10593 h 85451"/>
                <a:gd name="connsiteX7" fmla="*/ 12218 w 62005"/>
                <a:gd name="connsiteY7" fmla="*/ 36864 h 85451"/>
                <a:gd name="connsiteX8" fmla="*/ 55014 w 62005"/>
                <a:gd name="connsiteY8" fmla="*/ 36864 h 85451"/>
                <a:gd name="connsiteX9" fmla="*/ 55014 w 62005"/>
                <a:gd name="connsiteY9" fmla="*/ 47246 h 85451"/>
                <a:gd name="connsiteX10" fmla="*/ 12218 w 62005"/>
                <a:gd name="connsiteY10" fmla="*/ 47246 h 85451"/>
                <a:gd name="connsiteX11" fmla="*/ 12218 w 62005"/>
                <a:gd name="connsiteY11" fmla="*/ 74858 h 85451"/>
                <a:gd name="connsiteX12" fmla="*/ 62005 w 62005"/>
                <a:gd name="connsiteY12" fmla="*/ 74858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2005" h="85451">
                  <a:moveTo>
                    <a:pt x="62005" y="74858"/>
                  </a:moveTo>
                  <a:lnTo>
                    <a:pt x="62005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60310" y="0"/>
                  </a:lnTo>
                  <a:lnTo>
                    <a:pt x="60310" y="10593"/>
                  </a:lnTo>
                  <a:lnTo>
                    <a:pt x="12218" y="10593"/>
                  </a:lnTo>
                  <a:lnTo>
                    <a:pt x="12218" y="36864"/>
                  </a:lnTo>
                  <a:lnTo>
                    <a:pt x="55014" y="36864"/>
                  </a:lnTo>
                  <a:lnTo>
                    <a:pt x="55014" y="47246"/>
                  </a:lnTo>
                  <a:lnTo>
                    <a:pt x="12218" y="47246"/>
                  </a:lnTo>
                  <a:lnTo>
                    <a:pt x="12218" y="74858"/>
                  </a:lnTo>
                  <a:lnTo>
                    <a:pt x="62005" y="74858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DEC0B3D-F9CA-C332-228B-B1F489BC1372}"/>
                </a:ext>
              </a:extLst>
            </p:cNvPr>
            <p:cNvSpPr/>
            <p:nvPr/>
          </p:nvSpPr>
          <p:spPr>
            <a:xfrm>
              <a:off x="6815967" y="6948898"/>
              <a:ext cx="77753" cy="87428"/>
            </a:xfrm>
            <a:custGeom>
              <a:avLst/>
              <a:gdLst>
                <a:gd name="connsiteX0" fmla="*/ 0 w 77753"/>
                <a:gd name="connsiteY0" fmla="*/ 43714 h 87428"/>
                <a:gd name="connsiteX1" fmla="*/ 45268 w 77753"/>
                <a:gd name="connsiteY1" fmla="*/ 0 h 87428"/>
                <a:gd name="connsiteX2" fmla="*/ 77754 w 77753"/>
                <a:gd name="connsiteY2" fmla="*/ 13277 h 87428"/>
                <a:gd name="connsiteX3" fmla="*/ 69844 w 77753"/>
                <a:gd name="connsiteY3" fmla="*/ 20974 h 87428"/>
                <a:gd name="connsiteX4" fmla="*/ 45833 w 77753"/>
                <a:gd name="connsiteY4" fmla="*/ 10876 h 87428"/>
                <a:gd name="connsiteX5" fmla="*/ 12288 w 77753"/>
                <a:gd name="connsiteY5" fmla="*/ 43714 h 87428"/>
                <a:gd name="connsiteX6" fmla="*/ 45833 w 77753"/>
                <a:gd name="connsiteY6" fmla="*/ 76553 h 87428"/>
                <a:gd name="connsiteX7" fmla="*/ 69844 w 77753"/>
                <a:gd name="connsiteY7" fmla="*/ 66313 h 87428"/>
                <a:gd name="connsiteX8" fmla="*/ 77754 w 77753"/>
                <a:gd name="connsiteY8" fmla="*/ 74011 h 87428"/>
                <a:gd name="connsiteX9" fmla="*/ 45197 w 77753"/>
                <a:gd name="connsiteY9" fmla="*/ 87429 h 87428"/>
                <a:gd name="connsiteX10" fmla="*/ 71 w 77753"/>
                <a:gd name="connsiteY10" fmla="*/ 43714 h 87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7753" h="87428">
                  <a:moveTo>
                    <a:pt x="0" y="43714"/>
                  </a:moveTo>
                  <a:cubicBezTo>
                    <a:pt x="0" y="18432"/>
                    <a:pt x="19280" y="0"/>
                    <a:pt x="45268" y="0"/>
                  </a:cubicBezTo>
                  <a:cubicBezTo>
                    <a:pt x="58474" y="0"/>
                    <a:pt x="69915" y="4520"/>
                    <a:pt x="77754" y="13277"/>
                  </a:cubicBezTo>
                  <a:lnTo>
                    <a:pt x="69844" y="20974"/>
                  </a:lnTo>
                  <a:cubicBezTo>
                    <a:pt x="63276" y="13983"/>
                    <a:pt x="55226" y="10876"/>
                    <a:pt x="45833" y="10876"/>
                  </a:cubicBezTo>
                  <a:cubicBezTo>
                    <a:pt x="26553" y="10876"/>
                    <a:pt x="12288" y="24788"/>
                    <a:pt x="12288" y="43714"/>
                  </a:cubicBezTo>
                  <a:cubicBezTo>
                    <a:pt x="12288" y="62641"/>
                    <a:pt x="26553" y="76553"/>
                    <a:pt x="45833" y="76553"/>
                  </a:cubicBezTo>
                  <a:cubicBezTo>
                    <a:pt x="55226" y="76553"/>
                    <a:pt x="63276" y="73234"/>
                    <a:pt x="69844" y="66313"/>
                  </a:cubicBezTo>
                  <a:lnTo>
                    <a:pt x="77754" y="74011"/>
                  </a:lnTo>
                  <a:cubicBezTo>
                    <a:pt x="69915" y="82768"/>
                    <a:pt x="58474" y="87429"/>
                    <a:pt x="45197" y="87429"/>
                  </a:cubicBezTo>
                  <a:cubicBezTo>
                    <a:pt x="19350" y="87429"/>
                    <a:pt x="71" y="68997"/>
                    <a:pt x="71" y="43714"/>
                  </a:cubicBez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97933AC6-93B1-C0BB-D0C2-F320B927319E}"/>
                </a:ext>
              </a:extLst>
            </p:cNvPr>
            <p:cNvSpPr/>
            <p:nvPr/>
          </p:nvSpPr>
          <p:spPr>
            <a:xfrm>
              <a:off x="6911305" y="6949887"/>
              <a:ext cx="62005" cy="85451"/>
            </a:xfrm>
            <a:custGeom>
              <a:avLst/>
              <a:gdLst>
                <a:gd name="connsiteX0" fmla="*/ 62005 w 62005"/>
                <a:gd name="connsiteY0" fmla="*/ 74858 h 85451"/>
                <a:gd name="connsiteX1" fmla="*/ 62005 w 62005"/>
                <a:gd name="connsiteY1" fmla="*/ 85451 h 85451"/>
                <a:gd name="connsiteX2" fmla="*/ 0 w 62005"/>
                <a:gd name="connsiteY2" fmla="*/ 85451 h 85451"/>
                <a:gd name="connsiteX3" fmla="*/ 0 w 62005"/>
                <a:gd name="connsiteY3" fmla="*/ 0 h 85451"/>
                <a:gd name="connsiteX4" fmla="*/ 60310 w 62005"/>
                <a:gd name="connsiteY4" fmla="*/ 0 h 85451"/>
                <a:gd name="connsiteX5" fmla="*/ 60310 w 62005"/>
                <a:gd name="connsiteY5" fmla="*/ 10593 h 85451"/>
                <a:gd name="connsiteX6" fmla="*/ 12217 w 62005"/>
                <a:gd name="connsiteY6" fmla="*/ 10593 h 85451"/>
                <a:gd name="connsiteX7" fmla="*/ 12217 w 62005"/>
                <a:gd name="connsiteY7" fmla="*/ 36864 h 85451"/>
                <a:gd name="connsiteX8" fmla="*/ 55014 w 62005"/>
                <a:gd name="connsiteY8" fmla="*/ 36864 h 85451"/>
                <a:gd name="connsiteX9" fmla="*/ 55014 w 62005"/>
                <a:gd name="connsiteY9" fmla="*/ 47246 h 85451"/>
                <a:gd name="connsiteX10" fmla="*/ 12217 w 62005"/>
                <a:gd name="connsiteY10" fmla="*/ 47246 h 85451"/>
                <a:gd name="connsiteX11" fmla="*/ 12217 w 62005"/>
                <a:gd name="connsiteY11" fmla="*/ 74858 h 85451"/>
                <a:gd name="connsiteX12" fmla="*/ 62005 w 62005"/>
                <a:gd name="connsiteY12" fmla="*/ 74858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2005" h="85451">
                  <a:moveTo>
                    <a:pt x="62005" y="74858"/>
                  </a:moveTo>
                  <a:lnTo>
                    <a:pt x="62005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60310" y="0"/>
                  </a:lnTo>
                  <a:lnTo>
                    <a:pt x="60310" y="10593"/>
                  </a:lnTo>
                  <a:lnTo>
                    <a:pt x="12217" y="10593"/>
                  </a:lnTo>
                  <a:lnTo>
                    <a:pt x="12217" y="36864"/>
                  </a:lnTo>
                  <a:lnTo>
                    <a:pt x="55014" y="36864"/>
                  </a:lnTo>
                  <a:lnTo>
                    <a:pt x="55014" y="47246"/>
                  </a:lnTo>
                  <a:lnTo>
                    <a:pt x="12217" y="47246"/>
                  </a:lnTo>
                  <a:lnTo>
                    <a:pt x="12217" y="74858"/>
                  </a:lnTo>
                  <a:lnTo>
                    <a:pt x="62005" y="74858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4A15C2A2-BBF0-621E-EAA0-5FF679AFBB80}"/>
                </a:ext>
              </a:extLst>
            </p:cNvPr>
            <p:cNvSpPr/>
            <p:nvPr/>
          </p:nvSpPr>
          <p:spPr>
            <a:xfrm>
              <a:off x="6993226" y="6949887"/>
              <a:ext cx="91030" cy="85451"/>
            </a:xfrm>
            <a:custGeom>
              <a:avLst/>
              <a:gdLst>
                <a:gd name="connsiteX0" fmla="*/ 79166 w 91030"/>
                <a:gd name="connsiteY0" fmla="*/ 85451 h 85451"/>
                <a:gd name="connsiteX1" fmla="*/ 79025 w 91030"/>
                <a:gd name="connsiteY1" fmla="*/ 23234 h 85451"/>
                <a:gd name="connsiteX2" fmla="*/ 48164 w 91030"/>
                <a:gd name="connsiteY2" fmla="*/ 75070 h 85451"/>
                <a:gd name="connsiteX3" fmla="*/ 42585 w 91030"/>
                <a:gd name="connsiteY3" fmla="*/ 75070 h 85451"/>
                <a:gd name="connsiteX4" fmla="*/ 11723 w 91030"/>
                <a:gd name="connsiteY4" fmla="*/ 23587 h 85451"/>
                <a:gd name="connsiteX5" fmla="*/ 11723 w 91030"/>
                <a:gd name="connsiteY5" fmla="*/ 85451 h 85451"/>
                <a:gd name="connsiteX6" fmla="*/ 0 w 91030"/>
                <a:gd name="connsiteY6" fmla="*/ 85451 h 85451"/>
                <a:gd name="connsiteX7" fmla="*/ 0 w 91030"/>
                <a:gd name="connsiteY7" fmla="*/ 0 h 85451"/>
                <a:gd name="connsiteX8" fmla="*/ 10028 w 91030"/>
                <a:gd name="connsiteY8" fmla="*/ 0 h 85451"/>
                <a:gd name="connsiteX9" fmla="*/ 45692 w 91030"/>
                <a:gd name="connsiteY9" fmla="*/ 60028 h 85451"/>
                <a:gd name="connsiteX10" fmla="*/ 80861 w 91030"/>
                <a:gd name="connsiteY10" fmla="*/ 0 h 85451"/>
                <a:gd name="connsiteX11" fmla="*/ 90889 w 91030"/>
                <a:gd name="connsiteY11" fmla="*/ 0 h 85451"/>
                <a:gd name="connsiteX12" fmla="*/ 91031 w 91030"/>
                <a:gd name="connsiteY12" fmla="*/ 85451 h 85451"/>
                <a:gd name="connsiteX13" fmla="*/ 79308 w 91030"/>
                <a:gd name="connsiteY13" fmla="*/ 85451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1030" h="85451">
                  <a:moveTo>
                    <a:pt x="79166" y="85451"/>
                  </a:moveTo>
                  <a:lnTo>
                    <a:pt x="79025" y="23234"/>
                  </a:lnTo>
                  <a:lnTo>
                    <a:pt x="48164" y="75070"/>
                  </a:lnTo>
                  <a:lnTo>
                    <a:pt x="42585" y="75070"/>
                  </a:lnTo>
                  <a:lnTo>
                    <a:pt x="11723" y="23587"/>
                  </a:lnTo>
                  <a:lnTo>
                    <a:pt x="11723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10028" y="0"/>
                  </a:lnTo>
                  <a:lnTo>
                    <a:pt x="45692" y="60028"/>
                  </a:lnTo>
                  <a:lnTo>
                    <a:pt x="80861" y="0"/>
                  </a:lnTo>
                  <a:lnTo>
                    <a:pt x="90889" y="0"/>
                  </a:lnTo>
                  <a:lnTo>
                    <a:pt x="91031" y="85451"/>
                  </a:lnTo>
                  <a:lnTo>
                    <a:pt x="79308" y="85451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C130C5E0-75A3-4CFC-71E0-3BD2AC013B12}"/>
                </a:ext>
              </a:extLst>
            </p:cNvPr>
            <p:cNvSpPr/>
            <p:nvPr/>
          </p:nvSpPr>
          <p:spPr>
            <a:xfrm>
              <a:off x="7109892" y="6949957"/>
              <a:ext cx="73516" cy="85451"/>
            </a:xfrm>
            <a:custGeom>
              <a:avLst/>
              <a:gdLst>
                <a:gd name="connsiteX0" fmla="*/ 73446 w 73516"/>
                <a:gd name="connsiteY0" fmla="*/ 62358 h 85451"/>
                <a:gd name="connsiteX1" fmla="*/ 40748 w 73516"/>
                <a:gd name="connsiteY1" fmla="*/ 85452 h 85451"/>
                <a:gd name="connsiteX2" fmla="*/ 0 w 73516"/>
                <a:gd name="connsiteY2" fmla="*/ 85452 h 85451"/>
                <a:gd name="connsiteX3" fmla="*/ 0 w 73516"/>
                <a:gd name="connsiteY3" fmla="*/ 0 h 85451"/>
                <a:gd name="connsiteX4" fmla="*/ 38347 w 73516"/>
                <a:gd name="connsiteY4" fmla="*/ 0 h 85451"/>
                <a:gd name="connsiteX5" fmla="*/ 68997 w 73516"/>
                <a:gd name="connsiteY5" fmla="*/ 22104 h 85451"/>
                <a:gd name="connsiteX6" fmla="*/ 57556 w 73516"/>
                <a:gd name="connsiteY6" fmla="*/ 41172 h 85451"/>
                <a:gd name="connsiteX7" fmla="*/ 73517 w 73516"/>
                <a:gd name="connsiteY7" fmla="*/ 62429 h 85451"/>
                <a:gd name="connsiteX8" fmla="*/ 12217 w 73516"/>
                <a:gd name="connsiteY8" fmla="*/ 9887 h 85451"/>
                <a:gd name="connsiteX9" fmla="*/ 12217 w 73516"/>
                <a:gd name="connsiteY9" fmla="*/ 37217 h 85451"/>
                <a:gd name="connsiteX10" fmla="*/ 37217 w 73516"/>
                <a:gd name="connsiteY10" fmla="*/ 37217 h 85451"/>
                <a:gd name="connsiteX11" fmla="*/ 56779 w 73516"/>
                <a:gd name="connsiteY11" fmla="*/ 23517 h 85451"/>
                <a:gd name="connsiteX12" fmla="*/ 37217 w 73516"/>
                <a:gd name="connsiteY12" fmla="*/ 9887 h 85451"/>
                <a:gd name="connsiteX13" fmla="*/ 12217 w 73516"/>
                <a:gd name="connsiteY13" fmla="*/ 9887 h 85451"/>
                <a:gd name="connsiteX14" fmla="*/ 61158 w 73516"/>
                <a:gd name="connsiteY14" fmla="*/ 61370 h 85451"/>
                <a:gd name="connsiteX15" fmla="*/ 40254 w 73516"/>
                <a:gd name="connsiteY15" fmla="*/ 47104 h 85451"/>
                <a:gd name="connsiteX16" fmla="*/ 12217 w 73516"/>
                <a:gd name="connsiteY16" fmla="*/ 47104 h 85451"/>
                <a:gd name="connsiteX17" fmla="*/ 12217 w 73516"/>
                <a:gd name="connsiteY17" fmla="*/ 75565 h 85451"/>
                <a:gd name="connsiteX18" fmla="*/ 40254 w 73516"/>
                <a:gd name="connsiteY18" fmla="*/ 75565 h 85451"/>
                <a:gd name="connsiteX19" fmla="*/ 61158 w 73516"/>
                <a:gd name="connsiteY19" fmla="*/ 61440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3516" h="85451">
                  <a:moveTo>
                    <a:pt x="73446" y="62358"/>
                  </a:moveTo>
                  <a:cubicBezTo>
                    <a:pt x="73446" y="76977"/>
                    <a:pt x="62358" y="85452"/>
                    <a:pt x="40748" y="85452"/>
                  </a:cubicBezTo>
                  <a:lnTo>
                    <a:pt x="0" y="85452"/>
                  </a:lnTo>
                  <a:lnTo>
                    <a:pt x="0" y="0"/>
                  </a:lnTo>
                  <a:lnTo>
                    <a:pt x="38347" y="0"/>
                  </a:lnTo>
                  <a:cubicBezTo>
                    <a:pt x="57980" y="0"/>
                    <a:pt x="68997" y="8263"/>
                    <a:pt x="68997" y="22104"/>
                  </a:cubicBezTo>
                  <a:cubicBezTo>
                    <a:pt x="68997" y="31356"/>
                    <a:pt x="64265" y="37853"/>
                    <a:pt x="57556" y="41172"/>
                  </a:cubicBezTo>
                  <a:cubicBezTo>
                    <a:pt x="67161" y="43856"/>
                    <a:pt x="73517" y="51059"/>
                    <a:pt x="73517" y="62429"/>
                  </a:cubicBezTo>
                  <a:close/>
                  <a:moveTo>
                    <a:pt x="12217" y="9887"/>
                  </a:moveTo>
                  <a:lnTo>
                    <a:pt x="12217" y="37217"/>
                  </a:lnTo>
                  <a:lnTo>
                    <a:pt x="37217" y="37217"/>
                  </a:lnTo>
                  <a:cubicBezTo>
                    <a:pt x="49647" y="37217"/>
                    <a:pt x="56779" y="32556"/>
                    <a:pt x="56779" y="23517"/>
                  </a:cubicBezTo>
                  <a:cubicBezTo>
                    <a:pt x="56779" y="14477"/>
                    <a:pt x="49717" y="9887"/>
                    <a:pt x="37217" y="9887"/>
                  </a:cubicBezTo>
                  <a:lnTo>
                    <a:pt x="12217" y="9887"/>
                  </a:lnTo>
                  <a:close/>
                  <a:moveTo>
                    <a:pt x="61158" y="61370"/>
                  </a:moveTo>
                  <a:cubicBezTo>
                    <a:pt x="61158" y="51483"/>
                    <a:pt x="53813" y="47104"/>
                    <a:pt x="40254" y="47104"/>
                  </a:cubicBezTo>
                  <a:lnTo>
                    <a:pt x="12217" y="47104"/>
                  </a:lnTo>
                  <a:lnTo>
                    <a:pt x="12217" y="75565"/>
                  </a:lnTo>
                  <a:lnTo>
                    <a:pt x="40254" y="75565"/>
                  </a:lnTo>
                  <a:cubicBezTo>
                    <a:pt x="53813" y="75565"/>
                    <a:pt x="61158" y="71327"/>
                    <a:pt x="61158" y="61440"/>
                  </a:cubicBez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820D8424-A718-B9AE-49A4-5C619A7AB3A2}"/>
                </a:ext>
              </a:extLst>
            </p:cNvPr>
            <p:cNvSpPr/>
            <p:nvPr/>
          </p:nvSpPr>
          <p:spPr>
            <a:xfrm>
              <a:off x="7202405" y="6949887"/>
              <a:ext cx="62005" cy="85451"/>
            </a:xfrm>
            <a:custGeom>
              <a:avLst/>
              <a:gdLst>
                <a:gd name="connsiteX0" fmla="*/ 62005 w 62005"/>
                <a:gd name="connsiteY0" fmla="*/ 74858 h 85451"/>
                <a:gd name="connsiteX1" fmla="*/ 62005 w 62005"/>
                <a:gd name="connsiteY1" fmla="*/ 85451 h 85451"/>
                <a:gd name="connsiteX2" fmla="*/ 0 w 62005"/>
                <a:gd name="connsiteY2" fmla="*/ 85451 h 85451"/>
                <a:gd name="connsiteX3" fmla="*/ 0 w 62005"/>
                <a:gd name="connsiteY3" fmla="*/ 0 h 85451"/>
                <a:gd name="connsiteX4" fmla="*/ 60310 w 62005"/>
                <a:gd name="connsiteY4" fmla="*/ 0 h 85451"/>
                <a:gd name="connsiteX5" fmla="*/ 60310 w 62005"/>
                <a:gd name="connsiteY5" fmla="*/ 10593 h 85451"/>
                <a:gd name="connsiteX6" fmla="*/ 12217 w 62005"/>
                <a:gd name="connsiteY6" fmla="*/ 10593 h 85451"/>
                <a:gd name="connsiteX7" fmla="*/ 12217 w 62005"/>
                <a:gd name="connsiteY7" fmla="*/ 36864 h 85451"/>
                <a:gd name="connsiteX8" fmla="*/ 55014 w 62005"/>
                <a:gd name="connsiteY8" fmla="*/ 36864 h 85451"/>
                <a:gd name="connsiteX9" fmla="*/ 55014 w 62005"/>
                <a:gd name="connsiteY9" fmla="*/ 47246 h 85451"/>
                <a:gd name="connsiteX10" fmla="*/ 12217 w 62005"/>
                <a:gd name="connsiteY10" fmla="*/ 47246 h 85451"/>
                <a:gd name="connsiteX11" fmla="*/ 12217 w 62005"/>
                <a:gd name="connsiteY11" fmla="*/ 74858 h 85451"/>
                <a:gd name="connsiteX12" fmla="*/ 62005 w 62005"/>
                <a:gd name="connsiteY12" fmla="*/ 74858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2005" h="85451">
                  <a:moveTo>
                    <a:pt x="62005" y="74858"/>
                  </a:moveTo>
                  <a:lnTo>
                    <a:pt x="62005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60310" y="0"/>
                  </a:lnTo>
                  <a:lnTo>
                    <a:pt x="60310" y="10593"/>
                  </a:lnTo>
                  <a:lnTo>
                    <a:pt x="12217" y="10593"/>
                  </a:lnTo>
                  <a:lnTo>
                    <a:pt x="12217" y="36864"/>
                  </a:lnTo>
                  <a:lnTo>
                    <a:pt x="55014" y="36864"/>
                  </a:lnTo>
                  <a:lnTo>
                    <a:pt x="55014" y="47246"/>
                  </a:lnTo>
                  <a:lnTo>
                    <a:pt x="12217" y="47246"/>
                  </a:lnTo>
                  <a:lnTo>
                    <a:pt x="12217" y="74858"/>
                  </a:lnTo>
                  <a:lnTo>
                    <a:pt x="62005" y="74858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08533F99-8D4D-F0BA-1E57-C11D73475022}"/>
                </a:ext>
              </a:extLst>
            </p:cNvPr>
            <p:cNvSpPr/>
            <p:nvPr/>
          </p:nvSpPr>
          <p:spPr>
            <a:xfrm>
              <a:off x="7284326" y="6949887"/>
              <a:ext cx="70479" cy="85451"/>
            </a:xfrm>
            <a:custGeom>
              <a:avLst/>
              <a:gdLst>
                <a:gd name="connsiteX0" fmla="*/ 57133 w 70479"/>
                <a:gd name="connsiteY0" fmla="*/ 85451 h 85451"/>
                <a:gd name="connsiteX1" fmla="*/ 38700 w 70479"/>
                <a:gd name="connsiteY1" fmla="*/ 59251 h 85451"/>
                <a:gd name="connsiteX2" fmla="*/ 33333 w 70479"/>
                <a:gd name="connsiteY2" fmla="*/ 59463 h 85451"/>
                <a:gd name="connsiteX3" fmla="*/ 12217 w 70479"/>
                <a:gd name="connsiteY3" fmla="*/ 59463 h 85451"/>
                <a:gd name="connsiteX4" fmla="*/ 12217 w 70479"/>
                <a:gd name="connsiteY4" fmla="*/ 85451 h 85451"/>
                <a:gd name="connsiteX5" fmla="*/ 0 w 70479"/>
                <a:gd name="connsiteY5" fmla="*/ 85451 h 85451"/>
                <a:gd name="connsiteX6" fmla="*/ 0 w 70479"/>
                <a:gd name="connsiteY6" fmla="*/ 0 h 85451"/>
                <a:gd name="connsiteX7" fmla="*/ 33333 w 70479"/>
                <a:gd name="connsiteY7" fmla="*/ 0 h 85451"/>
                <a:gd name="connsiteX8" fmla="*/ 68997 w 70479"/>
                <a:gd name="connsiteY8" fmla="*/ 29802 h 85451"/>
                <a:gd name="connsiteX9" fmla="*/ 50212 w 70479"/>
                <a:gd name="connsiteY9" fmla="*/ 56779 h 85451"/>
                <a:gd name="connsiteX10" fmla="*/ 70480 w 70479"/>
                <a:gd name="connsiteY10" fmla="*/ 85451 h 85451"/>
                <a:gd name="connsiteX11" fmla="*/ 57203 w 70479"/>
                <a:gd name="connsiteY11" fmla="*/ 85451 h 85451"/>
                <a:gd name="connsiteX12" fmla="*/ 56779 w 70479"/>
                <a:gd name="connsiteY12" fmla="*/ 29802 h 85451"/>
                <a:gd name="connsiteX13" fmla="*/ 32980 w 70479"/>
                <a:gd name="connsiteY13" fmla="*/ 10664 h 85451"/>
                <a:gd name="connsiteX14" fmla="*/ 12217 w 70479"/>
                <a:gd name="connsiteY14" fmla="*/ 10664 h 85451"/>
                <a:gd name="connsiteX15" fmla="*/ 12217 w 70479"/>
                <a:gd name="connsiteY15" fmla="*/ 49082 h 85451"/>
                <a:gd name="connsiteX16" fmla="*/ 32980 w 70479"/>
                <a:gd name="connsiteY16" fmla="*/ 49082 h 85451"/>
                <a:gd name="connsiteX17" fmla="*/ 56779 w 70479"/>
                <a:gd name="connsiteY17" fmla="*/ 29802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0479" h="85451">
                  <a:moveTo>
                    <a:pt x="57133" y="85451"/>
                  </a:moveTo>
                  <a:lnTo>
                    <a:pt x="38700" y="59251"/>
                  </a:lnTo>
                  <a:cubicBezTo>
                    <a:pt x="37005" y="59392"/>
                    <a:pt x="35169" y="59463"/>
                    <a:pt x="33333" y="59463"/>
                  </a:cubicBezTo>
                  <a:lnTo>
                    <a:pt x="12217" y="59463"/>
                  </a:lnTo>
                  <a:lnTo>
                    <a:pt x="12217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33333" y="0"/>
                  </a:lnTo>
                  <a:cubicBezTo>
                    <a:pt x="55508" y="0"/>
                    <a:pt x="68997" y="11229"/>
                    <a:pt x="68997" y="29802"/>
                  </a:cubicBezTo>
                  <a:cubicBezTo>
                    <a:pt x="68997" y="43008"/>
                    <a:pt x="62147" y="52471"/>
                    <a:pt x="50212" y="56779"/>
                  </a:cubicBezTo>
                  <a:lnTo>
                    <a:pt x="70480" y="85451"/>
                  </a:lnTo>
                  <a:lnTo>
                    <a:pt x="57203" y="85451"/>
                  </a:lnTo>
                  <a:close/>
                  <a:moveTo>
                    <a:pt x="56779" y="29802"/>
                  </a:moveTo>
                  <a:cubicBezTo>
                    <a:pt x="56779" y="17585"/>
                    <a:pt x="48587" y="10664"/>
                    <a:pt x="32980" y="10664"/>
                  </a:cubicBezTo>
                  <a:lnTo>
                    <a:pt x="12217" y="10664"/>
                  </a:lnTo>
                  <a:lnTo>
                    <a:pt x="12217" y="49082"/>
                  </a:lnTo>
                  <a:lnTo>
                    <a:pt x="32980" y="49082"/>
                  </a:lnTo>
                  <a:cubicBezTo>
                    <a:pt x="48587" y="49082"/>
                    <a:pt x="56779" y="42020"/>
                    <a:pt x="56779" y="29802"/>
                  </a:cubicBez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20EE001F-EF90-A9BE-A71B-38F1E0B253F7}"/>
                </a:ext>
              </a:extLst>
            </p:cNvPr>
            <p:cNvSpPr/>
            <p:nvPr/>
          </p:nvSpPr>
          <p:spPr>
            <a:xfrm>
              <a:off x="7395060" y="6948898"/>
              <a:ext cx="64194" cy="86440"/>
            </a:xfrm>
            <a:custGeom>
              <a:avLst/>
              <a:gdLst>
                <a:gd name="connsiteX0" fmla="*/ 64195 w 64194"/>
                <a:gd name="connsiteY0" fmla="*/ 75847 h 86440"/>
                <a:gd name="connsiteX1" fmla="*/ 64195 w 64194"/>
                <a:gd name="connsiteY1" fmla="*/ 86440 h 86440"/>
                <a:gd name="connsiteX2" fmla="*/ 2825 w 64194"/>
                <a:gd name="connsiteY2" fmla="*/ 86440 h 86440"/>
                <a:gd name="connsiteX3" fmla="*/ 2825 w 64194"/>
                <a:gd name="connsiteY3" fmla="*/ 78107 h 86440"/>
                <a:gd name="connsiteX4" fmla="*/ 37641 w 64194"/>
                <a:gd name="connsiteY4" fmla="*/ 44562 h 86440"/>
                <a:gd name="connsiteX5" fmla="*/ 48375 w 64194"/>
                <a:gd name="connsiteY5" fmla="*/ 25000 h 86440"/>
                <a:gd name="connsiteX6" fmla="*/ 30155 w 64194"/>
                <a:gd name="connsiteY6" fmla="*/ 10876 h 86440"/>
                <a:gd name="connsiteX7" fmla="*/ 8333 w 64194"/>
                <a:gd name="connsiteY7" fmla="*/ 20127 h 86440"/>
                <a:gd name="connsiteX8" fmla="*/ 0 w 64194"/>
                <a:gd name="connsiteY8" fmla="*/ 12924 h 86440"/>
                <a:gd name="connsiteX9" fmla="*/ 31214 w 64194"/>
                <a:gd name="connsiteY9" fmla="*/ 0 h 86440"/>
                <a:gd name="connsiteX10" fmla="*/ 60522 w 64194"/>
                <a:gd name="connsiteY10" fmla="*/ 23799 h 86440"/>
                <a:gd name="connsiteX11" fmla="*/ 46469 w 64194"/>
                <a:gd name="connsiteY11" fmla="*/ 50635 h 86440"/>
                <a:gd name="connsiteX12" fmla="*/ 20339 w 64194"/>
                <a:gd name="connsiteY12" fmla="*/ 75776 h 86440"/>
                <a:gd name="connsiteX13" fmla="*/ 64124 w 64194"/>
                <a:gd name="connsiteY13" fmla="*/ 75776 h 86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4194" h="86440">
                  <a:moveTo>
                    <a:pt x="64195" y="75847"/>
                  </a:moveTo>
                  <a:lnTo>
                    <a:pt x="64195" y="86440"/>
                  </a:lnTo>
                  <a:lnTo>
                    <a:pt x="2825" y="86440"/>
                  </a:lnTo>
                  <a:lnTo>
                    <a:pt x="2825" y="78107"/>
                  </a:lnTo>
                  <a:lnTo>
                    <a:pt x="37641" y="44562"/>
                  </a:lnTo>
                  <a:cubicBezTo>
                    <a:pt x="46680" y="35734"/>
                    <a:pt x="48375" y="30367"/>
                    <a:pt x="48375" y="25000"/>
                  </a:cubicBezTo>
                  <a:cubicBezTo>
                    <a:pt x="48375" y="16243"/>
                    <a:pt x="42161" y="10876"/>
                    <a:pt x="30155" y="10876"/>
                  </a:cubicBezTo>
                  <a:cubicBezTo>
                    <a:pt x="20974" y="10876"/>
                    <a:pt x="13559" y="13771"/>
                    <a:pt x="8333" y="20127"/>
                  </a:cubicBezTo>
                  <a:lnTo>
                    <a:pt x="0" y="12924"/>
                  </a:lnTo>
                  <a:cubicBezTo>
                    <a:pt x="6568" y="4732"/>
                    <a:pt x="17938" y="0"/>
                    <a:pt x="31214" y="0"/>
                  </a:cubicBezTo>
                  <a:cubicBezTo>
                    <a:pt x="49011" y="0"/>
                    <a:pt x="60522" y="9181"/>
                    <a:pt x="60522" y="23799"/>
                  </a:cubicBezTo>
                  <a:cubicBezTo>
                    <a:pt x="60522" y="32133"/>
                    <a:pt x="58051" y="39548"/>
                    <a:pt x="46469" y="50635"/>
                  </a:cubicBezTo>
                  <a:lnTo>
                    <a:pt x="20339" y="75776"/>
                  </a:lnTo>
                  <a:lnTo>
                    <a:pt x="64124" y="75776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D2B0B06A-1A9F-D5A4-E8A6-A956E1C022A6}"/>
                </a:ext>
              </a:extLst>
            </p:cNvPr>
            <p:cNvSpPr/>
            <p:nvPr/>
          </p:nvSpPr>
          <p:spPr>
            <a:xfrm>
              <a:off x="7469071" y="6948898"/>
              <a:ext cx="69702" cy="87428"/>
            </a:xfrm>
            <a:custGeom>
              <a:avLst/>
              <a:gdLst>
                <a:gd name="connsiteX0" fmla="*/ 0 w 69702"/>
                <a:gd name="connsiteY0" fmla="*/ 43714 h 87428"/>
                <a:gd name="connsiteX1" fmla="*/ 34887 w 69702"/>
                <a:gd name="connsiteY1" fmla="*/ 0 h 87428"/>
                <a:gd name="connsiteX2" fmla="*/ 69703 w 69702"/>
                <a:gd name="connsiteY2" fmla="*/ 43714 h 87428"/>
                <a:gd name="connsiteX3" fmla="*/ 34887 w 69702"/>
                <a:gd name="connsiteY3" fmla="*/ 87429 h 87428"/>
                <a:gd name="connsiteX4" fmla="*/ 0 w 69702"/>
                <a:gd name="connsiteY4" fmla="*/ 43714 h 87428"/>
                <a:gd name="connsiteX5" fmla="*/ 57415 w 69702"/>
                <a:gd name="connsiteY5" fmla="*/ 43714 h 87428"/>
                <a:gd name="connsiteX6" fmla="*/ 34816 w 69702"/>
                <a:gd name="connsiteY6" fmla="*/ 10876 h 87428"/>
                <a:gd name="connsiteX7" fmla="*/ 12147 w 69702"/>
                <a:gd name="connsiteY7" fmla="*/ 43714 h 87428"/>
                <a:gd name="connsiteX8" fmla="*/ 34816 w 69702"/>
                <a:gd name="connsiteY8" fmla="*/ 76553 h 87428"/>
                <a:gd name="connsiteX9" fmla="*/ 57415 w 69702"/>
                <a:gd name="connsiteY9" fmla="*/ 43714 h 87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9702" h="87428">
                  <a:moveTo>
                    <a:pt x="0" y="43714"/>
                  </a:moveTo>
                  <a:cubicBezTo>
                    <a:pt x="0" y="15890"/>
                    <a:pt x="14901" y="0"/>
                    <a:pt x="34887" y="0"/>
                  </a:cubicBezTo>
                  <a:cubicBezTo>
                    <a:pt x="54873" y="0"/>
                    <a:pt x="69703" y="15890"/>
                    <a:pt x="69703" y="43714"/>
                  </a:cubicBezTo>
                  <a:cubicBezTo>
                    <a:pt x="69703" y="71539"/>
                    <a:pt x="54802" y="87429"/>
                    <a:pt x="34887" y="87429"/>
                  </a:cubicBezTo>
                  <a:cubicBezTo>
                    <a:pt x="14972" y="87429"/>
                    <a:pt x="0" y="71539"/>
                    <a:pt x="0" y="43714"/>
                  </a:cubicBezTo>
                  <a:close/>
                  <a:moveTo>
                    <a:pt x="57415" y="43714"/>
                  </a:moveTo>
                  <a:cubicBezTo>
                    <a:pt x="57415" y="21892"/>
                    <a:pt x="48163" y="10876"/>
                    <a:pt x="34816" y="10876"/>
                  </a:cubicBezTo>
                  <a:cubicBezTo>
                    <a:pt x="21469" y="10876"/>
                    <a:pt x="12147" y="21892"/>
                    <a:pt x="12147" y="43714"/>
                  </a:cubicBezTo>
                  <a:cubicBezTo>
                    <a:pt x="12147" y="65536"/>
                    <a:pt x="21398" y="76553"/>
                    <a:pt x="34816" y="76553"/>
                  </a:cubicBezTo>
                  <a:cubicBezTo>
                    <a:pt x="48234" y="76553"/>
                    <a:pt x="57415" y="65536"/>
                    <a:pt x="57415" y="43714"/>
                  </a:cubicBez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44234C1-524E-6D0C-EE3B-56640A2EEA91}"/>
                </a:ext>
              </a:extLst>
            </p:cNvPr>
            <p:cNvSpPr/>
            <p:nvPr/>
          </p:nvSpPr>
          <p:spPr>
            <a:xfrm>
              <a:off x="7546048" y="6948898"/>
              <a:ext cx="64194" cy="86440"/>
            </a:xfrm>
            <a:custGeom>
              <a:avLst/>
              <a:gdLst>
                <a:gd name="connsiteX0" fmla="*/ 64195 w 64194"/>
                <a:gd name="connsiteY0" fmla="*/ 75847 h 86440"/>
                <a:gd name="connsiteX1" fmla="*/ 64195 w 64194"/>
                <a:gd name="connsiteY1" fmla="*/ 86440 h 86440"/>
                <a:gd name="connsiteX2" fmla="*/ 2825 w 64194"/>
                <a:gd name="connsiteY2" fmla="*/ 86440 h 86440"/>
                <a:gd name="connsiteX3" fmla="*/ 2825 w 64194"/>
                <a:gd name="connsiteY3" fmla="*/ 78107 h 86440"/>
                <a:gd name="connsiteX4" fmla="*/ 37641 w 64194"/>
                <a:gd name="connsiteY4" fmla="*/ 44562 h 86440"/>
                <a:gd name="connsiteX5" fmla="*/ 48375 w 64194"/>
                <a:gd name="connsiteY5" fmla="*/ 25000 h 86440"/>
                <a:gd name="connsiteX6" fmla="*/ 30155 w 64194"/>
                <a:gd name="connsiteY6" fmla="*/ 10876 h 86440"/>
                <a:gd name="connsiteX7" fmla="*/ 8333 w 64194"/>
                <a:gd name="connsiteY7" fmla="*/ 20127 h 86440"/>
                <a:gd name="connsiteX8" fmla="*/ 0 w 64194"/>
                <a:gd name="connsiteY8" fmla="*/ 12924 h 86440"/>
                <a:gd name="connsiteX9" fmla="*/ 31214 w 64194"/>
                <a:gd name="connsiteY9" fmla="*/ 0 h 86440"/>
                <a:gd name="connsiteX10" fmla="*/ 60522 w 64194"/>
                <a:gd name="connsiteY10" fmla="*/ 23799 h 86440"/>
                <a:gd name="connsiteX11" fmla="*/ 46469 w 64194"/>
                <a:gd name="connsiteY11" fmla="*/ 50635 h 86440"/>
                <a:gd name="connsiteX12" fmla="*/ 20339 w 64194"/>
                <a:gd name="connsiteY12" fmla="*/ 75776 h 86440"/>
                <a:gd name="connsiteX13" fmla="*/ 64124 w 64194"/>
                <a:gd name="connsiteY13" fmla="*/ 75776 h 86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4194" h="86440">
                  <a:moveTo>
                    <a:pt x="64195" y="75847"/>
                  </a:moveTo>
                  <a:lnTo>
                    <a:pt x="64195" y="86440"/>
                  </a:lnTo>
                  <a:lnTo>
                    <a:pt x="2825" y="86440"/>
                  </a:lnTo>
                  <a:lnTo>
                    <a:pt x="2825" y="78107"/>
                  </a:lnTo>
                  <a:lnTo>
                    <a:pt x="37641" y="44562"/>
                  </a:lnTo>
                  <a:cubicBezTo>
                    <a:pt x="46680" y="35734"/>
                    <a:pt x="48375" y="30367"/>
                    <a:pt x="48375" y="25000"/>
                  </a:cubicBezTo>
                  <a:cubicBezTo>
                    <a:pt x="48375" y="16243"/>
                    <a:pt x="42161" y="10876"/>
                    <a:pt x="30155" y="10876"/>
                  </a:cubicBezTo>
                  <a:cubicBezTo>
                    <a:pt x="20974" y="10876"/>
                    <a:pt x="13559" y="13771"/>
                    <a:pt x="8333" y="20127"/>
                  </a:cubicBezTo>
                  <a:lnTo>
                    <a:pt x="0" y="12924"/>
                  </a:lnTo>
                  <a:cubicBezTo>
                    <a:pt x="6568" y="4732"/>
                    <a:pt x="17938" y="0"/>
                    <a:pt x="31214" y="0"/>
                  </a:cubicBezTo>
                  <a:cubicBezTo>
                    <a:pt x="49011" y="0"/>
                    <a:pt x="60522" y="9181"/>
                    <a:pt x="60522" y="23799"/>
                  </a:cubicBezTo>
                  <a:cubicBezTo>
                    <a:pt x="60522" y="32133"/>
                    <a:pt x="58051" y="39548"/>
                    <a:pt x="46469" y="50635"/>
                  </a:cubicBezTo>
                  <a:lnTo>
                    <a:pt x="20339" y="75776"/>
                  </a:lnTo>
                  <a:lnTo>
                    <a:pt x="64124" y="75776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2D8B177-8630-9D1D-CD30-19F7239D4AAD}"/>
                </a:ext>
              </a:extLst>
            </p:cNvPr>
            <p:cNvSpPr/>
            <p:nvPr/>
          </p:nvSpPr>
          <p:spPr>
            <a:xfrm>
              <a:off x="7617869" y="6949957"/>
              <a:ext cx="64406" cy="85380"/>
            </a:xfrm>
            <a:custGeom>
              <a:avLst/>
              <a:gdLst>
                <a:gd name="connsiteX0" fmla="*/ 64406 w 64406"/>
                <a:gd name="connsiteY0" fmla="*/ 0 h 85380"/>
                <a:gd name="connsiteX1" fmla="*/ 64406 w 64406"/>
                <a:gd name="connsiteY1" fmla="*/ 8263 h 85380"/>
                <a:gd name="connsiteX2" fmla="*/ 29873 w 64406"/>
                <a:gd name="connsiteY2" fmla="*/ 85381 h 85380"/>
                <a:gd name="connsiteX3" fmla="*/ 16949 w 64406"/>
                <a:gd name="connsiteY3" fmla="*/ 85381 h 85380"/>
                <a:gd name="connsiteX4" fmla="*/ 50777 w 64406"/>
                <a:gd name="connsiteY4" fmla="*/ 10593 h 85380"/>
                <a:gd name="connsiteX5" fmla="*/ 11723 w 64406"/>
                <a:gd name="connsiteY5" fmla="*/ 10593 h 85380"/>
                <a:gd name="connsiteX6" fmla="*/ 11723 w 64406"/>
                <a:gd name="connsiteY6" fmla="*/ 25847 h 85380"/>
                <a:gd name="connsiteX7" fmla="*/ 0 w 64406"/>
                <a:gd name="connsiteY7" fmla="*/ 25847 h 85380"/>
                <a:gd name="connsiteX8" fmla="*/ 0 w 64406"/>
                <a:gd name="connsiteY8" fmla="*/ 0 h 85380"/>
                <a:gd name="connsiteX9" fmla="*/ 64406 w 64406"/>
                <a:gd name="connsiteY9" fmla="*/ 0 h 85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4406" h="85380">
                  <a:moveTo>
                    <a:pt x="64406" y="0"/>
                  </a:moveTo>
                  <a:lnTo>
                    <a:pt x="64406" y="8263"/>
                  </a:lnTo>
                  <a:lnTo>
                    <a:pt x="29873" y="85381"/>
                  </a:lnTo>
                  <a:lnTo>
                    <a:pt x="16949" y="85381"/>
                  </a:lnTo>
                  <a:lnTo>
                    <a:pt x="50777" y="10593"/>
                  </a:lnTo>
                  <a:lnTo>
                    <a:pt x="11723" y="10593"/>
                  </a:lnTo>
                  <a:lnTo>
                    <a:pt x="11723" y="25847"/>
                  </a:lnTo>
                  <a:lnTo>
                    <a:pt x="0" y="25847"/>
                  </a:lnTo>
                  <a:lnTo>
                    <a:pt x="0" y="0"/>
                  </a:lnTo>
                  <a:lnTo>
                    <a:pt x="64406" y="0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92EC84F6-B254-951F-35A1-CEC86844E616}"/>
                </a:ext>
              </a:extLst>
            </p:cNvPr>
            <p:cNvSpPr/>
            <p:nvPr/>
          </p:nvSpPr>
          <p:spPr>
            <a:xfrm>
              <a:off x="5686312" y="6949887"/>
              <a:ext cx="36864" cy="85451"/>
            </a:xfrm>
            <a:custGeom>
              <a:avLst/>
              <a:gdLst>
                <a:gd name="connsiteX0" fmla="*/ 36864 w 36864"/>
                <a:gd name="connsiteY0" fmla="*/ 0 h 85451"/>
                <a:gd name="connsiteX1" fmla="*/ 36864 w 36864"/>
                <a:gd name="connsiteY1" fmla="*/ 85451 h 85451"/>
                <a:gd name="connsiteX2" fmla="*/ 17090 w 36864"/>
                <a:gd name="connsiteY2" fmla="*/ 85451 h 85451"/>
                <a:gd name="connsiteX3" fmla="*/ 17090 w 36864"/>
                <a:gd name="connsiteY3" fmla="*/ 15890 h 85451"/>
                <a:gd name="connsiteX4" fmla="*/ 0 w 36864"/>
                <a:gd name="connsiteY4" fmla="*/ 15890 h 85451"/>
                <a:gd name="connsiteX5" fmla="*/ 0 w 36864"/>
                <a:gd name="connsiteY5" fmla="*/ 0 h 85451"/>
                <a:gd name="connsiteX6" fmla="*/ 36864 w 36864"/>
                <a:gd name="connsiteY6" fmla="*/ 0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864" h="85451">
                  <a:moveTo>
                    <a:pt x="36864" y="0"/>
                  </a:moveTo>
                  <a:lnTo>
                    <a:pt x="36864" y="85451"/>
                  </a:lnTo>
                  <a:lnTo>
                    <a:pt x="17090" y="85451"/>
                  </a:lnTo>
                  <a:lnTo>
                    <a:pt x="17090" y="15890"/>
                  </a:lnTo>
                  <a:lnTo>
                    <a:pt x="0" y="15890"/>
                  </a:lnTo>
                  <a:lnTo>
                    <a:pt x="0" y="0"/>
                  </a:lnTo>
                  <a:lnTo>
                    <a:pt x="36864" y="0"/>
                  </a:ln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67220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&amp; Content (with WIN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6801" y="1376363"/>
            <a:ext cx="10693364" cy="4780219"/>
          </a:xfrm>
        </p:spPr>
        <p:txBody>
          <a:bodyPr/>
          <a:lstStyle>
            <a:lvl1pPr>
              <a:spcBef>
                <a:spcPts val="500"/>
              </a:spcBef>
              <a:spcAft>
                <a:spcPts val="500"/>
              </a:spcAft>
              <a:defRPr sz="2000">
                <a:latin typeface="+mn-lt"/>
              </a:defRPr>
            </a:lvl1pPr>
            <a:lvl2pPr marL="539750" indent="-222250">
              <a:lnSpc>
                <a:spcPct val="95000"/>
              </a:lnSpc>
              <a:spcBef>
                <a:spcPts val="500"/>
              </a:spcBef>
              <a:spcAft>
                <a:spcPts val="500"/>
              </a:spcAft>
              <a:tabLst/>
              <a:defRPr b="0" i="0">
                <a:latin typeface="+mn-lt"/>
                <a:ea typeface="Gotham Book" charset="0"/>
                <a:cs typeface="Gotham Book" charset="0"/>
              </a:defRPr>
            </a:lvl2pPr>
            <a:lvl3pPr>
              <a:spcBef>
                <a:spcPts val="500"/>
              </a:spcBef>
              <a:spcAft>
                <a:spcPts val="500"/>
              </a:spcAft>
              <a:defRPr b="0" i="0">
                <a:latin typeface="+mn-lt"/>
                <a:ea typeface="Gotham Book" charset="0"/>
                <a:cs typeface="Gotham Book" charset="0"/>
              </a:defRPr>
            </a:lvl3pPr>
            <a:lvl4pPr>
              <a:spcBef>
                <a:spcPts val="500"/>
              </a:spcBef>
              <a:spcAft>
                <a:spcPts val="500"/>
              </a:spcAft>
              <a:defRPr b="0" i="0">
                <a:latin typeface="+mn-lt"/>
                <a:ea typeface="Gotham Book" charset="0"/>
                <a:cs typeface="Gotham Book" charset="0"/>
              </a:defRPr>
            </a:lvl4pPr>
            <a:lvl5pPr>
              <a:spcBef>
                <a:spcPts val="500"/>
              </a:spcBef>
              <a:spcAft>
                <a:spcPts val="500"/>
              </a:spcAft>
              <a:defRPr b="0" i="0">
                <a:latin typeface="+mn-lt"/>
                <a:ea typeface="Gotham Book" charset="0"/>
                <a:cs typeface="Gotham Book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65544" y="6356350"/>
            <a:ext cx="9686262" cy="365125"/>
          </a:xfrm>
        </p:spPr>
        <p:txBody>
          <a:bodyPr/>
          <a:lstStyle>
            <a:lvl1pPr>
              <a:defRPr lang="en-US" sz="1000" kern="1200" dirty="0">
                <a:solidFill>
                  <a:schemeClr val="tx1">
                    <a:tint val="75000"/>
                  </a:schemeClr>
                </a:solidFill>
                <a:latin typeface="+mn-lt"/>
                <a:ea typeface="Gotham Book" charset="0"/>
                <a:cs typeface="Gotham Book" charset="0"/>
              </a:defRPr>
            </a:lvl1pPr>
          </a:lstStyle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14967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&amp; Content (without WING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6800" y="1376363"/>
            <a:ext cx="10693363" cy="4780219"/>
          </a:xfrm>
        </p:spPr>
        <p:txBody>
          <a:bodyPr/>
          <a:lstStyle>
            <a:lvl1pPr>
              <a:spcBef>
                <a:spcPts val="500"/>
              </a:spcBef>
              <a:spcAft>
                <a:spcPts val="500"/>
              </a:spcAft>
              <a:defRPr>
                <a:latin typeface="+mn-lt"/>
              </a:defRPr>
            </a:lvl1pPr>
            <a:lvl2pPr marL="539750" indent="-222250">
              <a:lnSpc>
                <a:spcPct val="95000"/>
              </a:lnSpc>
              <a:spcBef>
                <a:spcPts val="500"/>
              </a:spcBef>
              <a:spcAft>
                <a:spcPts val="500"/>
              </a:spcAft>
              <a:tabLst/>
              <a:defRPr b="0" i="0">
                <a:latin typeface="+mn-lt"/>
                <a:ea typeface="Gotham Book" charset="0"/>
                <a:cs typeface="Gotham Book" charset="0"/>
              </a:defRPr>
            </a:lvl2pPr>
            <a:lvl3pPr>
              <a:spcBef>
                <a:spcPts val="500"/>
              </a:spcBef>
              <a:spcAft>
                <a:spcPts val="500"/>
              </a:spcAft>
              <a:defRPr b="0" i="0">
                <a:latin typeface="+mn-lt"/>
                <a:ea typeface="Gotham Book" charset="0"/>
                <a:cs typeface="Gotham Book" charset="0"/>
              </a:defRPr>
            </a:lvl3pPr>
            <a:lvl4pPr>
              <a:spcBef>
                <a:spcPts val="500"/>
              </a:spcBef>
              <a:spcAft>
                <a:spcPts val="500"/>
              </a:spcAft>
              <a:defRPr b="0" i="0">
                <a:latin typeface="+mn-lt"/>
                <a:ea typeface="Gotham Book" charset="0"/>
                <a:cs typeface="Gotham Book" charset="0"/>
              </a:defRPr>
            </a:lvl4pPr>
            <a:lvl5pPr>
              <a:spcBef>
                <a:spcPts val="500"/>
              </a:spcBef>
              <a:spcAft>
                <a:spcPts val="500"/>
              </a:spcAft>
              <a:defRPr b="0" i="0">
                <a:latin typeface="+mn-lt"/>
                <a:ea typeface="Gotham Book" charset="0"/>
                <a:cs typeface="Gotham Book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66800" y="6356350"/>
            <a:ext cx="9685006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30553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173204-329A-94D3-B4E7-7E41F0473C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CB9181-B62E-5EE6-0719-4538E3C34D1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82003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&amp; Content (with WIN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6801" y="1376363"/>
            <a:ext cx="10693364" cy="4780219"/>
          </a:xfrm>
        </p:spPr>
        <p:txBody>
          <a:bodyPr/>
          <a:lstStyle>
            <a:lvl1pPr>
              <a:spcBef>
                <a:spcPts val="500"/>
              </a:spcBef>
              <a:spcAft>
                <a:spcPts val="500"/>
              </a:spcAft>
              <a:defRPr sz="2000">
                <a:latin typeface="+mn-lt"/>
              </a:defRPr>
            </a:lvl1pPr>
            <a:lvl2pPr marL="539750" indent="-222250">
              <a:lnSpc>
                <a:spcPct val="95000"/>
              </a:lnSpc>
              <a:spcBef>
                <a:spcPts val="500"/>
              </a:spcBef>
              <a:spcAft>
                <a:spcPts val="500"/>
              </a:spcAft>
              <a:tabLst/>
              <a:defRPr b="0" i="0">
                <a:latin typeface="+mn-lt"/>
                <a:ea typeface="Gotham Book" charset="0"/>
                <a:cs typeface="Gotham Book" charset="0"/>
              </a:defRPr>
            </a:lvl2pPr>
            <a:lvl3pPr>
              <a:spcBef>
                <a:spcPts val="500"/>
              </a:spcBef>
              <a:spcAft>
                <a:spcPts val="500"/>
              </a:spcAft>
              <a:defRPr b="0" i="0">
                <a:latin typeface="+mn-lt"/>
                <a:ea typeface="Gotham Book" charset="0"/>
                <a:cs typeface="Gotham Book" charset="0"/>
              </a:defRPr>
            </a:lvl3pPr>
            <a:lvl4pPr>
              <a:spcBef>
                <a:spcPts val="500"/>
              </a:spcBef>
              <a:spcAft>
                <a:spcPts val="500"/>
              </a:spcAft>
              <a:defRPr b="0" i="0">
                <a:latin typeface="+mn-lt"/>
                <a:ea typeface="Gotham Book" charset="0"/>
                <a:cs typeface="Gotham Book" charset="0"/>
              </a:defRPr>
            </a:lvl4pPr>
            <a:lvl5pPr>
              <a:spcBef>
                <a:spcPts val="500"/>
              </a:spcBef>
              <a:spcAft>
                <a:spcPts val="500"/>
              </a:spcAft>
              <a:defRPr b="0" i="0">
                <a:latin typeface="+mn-lt"/>
                <a:ea typeface="Gotham Book" charset="0"/>
                <a:cs typeface="Gotham Book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65544" y="6356350"/>
            <a:ext cx="9686262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38837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 &amp; Two Content (without WING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65544" y="372140"/>
            <a:ext cx="10694620" cy="860400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5542" y="1376363"/>
            <a:ext cx="5287963" cy="4779637"/>
          </a:xfrm>
        </p:spPr>
        <p:txBody>
          <a:bodyPr lIns="90000"/>
          <a:lstStyle>
            <a:lvl1pPr>
              <a:spcBef>
                <a:spcPts val="500"/>
              </a:spcBef>
              <a:spcAft>
                <a:spcPts val="500"/>
              </a:spcAft>
              <a:defRPr>
                <a:solidFill>
                  <a:schemeClr val="tx2"/>
                </a:solidFill>
              </a:defRPr>
            </a:lvl1pPr>
            <a:lvl2pPr marL="539750" indent="-222250">
              <a:spcBef>
                <a:spcPts val="500"/>
              </a:spcBef>
              <a:spcAft>
                <a:spcPts val="500"/>
              </a:spcAft>
              <a:tabLst/>
              <a:defRPr>
                <a:solidFill>
                  <a:schemeClr val="tx2"/>
                </a:solidFill>
              </a:defRPr>
            </a:lvl2pPr>
            <a:lvl3pPr>
              <a:spcBef>
                <a:spcPts val="500"/>
              </a:spcBef>
              <a:spcAft>
                <a:spcPts val="500"/>
              </a:spcAft>
              <a:defRPr>
                <a:solidFill>
                  <a:schemeClr val="tx2"/>
                </a:solidFill>
              </a:defRPr>
            </a:lvl3pPr>
            <a:lvl4pPr>
              <a:spcBef>
                <a:spcPts val="500"/>
              </a:spcBef>
              <a:spcAft>
                <a:spcPts val="500"/>
              </a:spcAft>
              <a:defRPr>
                <a:solidFill>
                  <a:schemeClr val="tx2"/>
                </a:solidFill>
              </a:defRPr>
            </a:lvl4pPr>
            <a:lvl5pPr>
              <a:spcBef>
                <a:spcPts val="500"/>
              </a:spcBef>
              <a:spcAft>
                <a:spcPts val="500"/>
              </a:spcAft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199" y="1376363"/>
            <a:ext cx="5287963" cy="4779637"/>
          </a:xfrm>
        </p:spPr>
        <p:txBody>
          <a:bodyPr lIns="90000"/>
          <a:lstStyle>
            <a:lvl1pPr>
              <a:spcBef>
                <a:spcPts val="500"/>
              </a:spcBef>
              <a:spcAft>
                <a:spcPts val="500"/>
              </a:spcAft>
              <a:defRPr>
                <a:solidFill>
                  <a:schemeClr val="tx2"/>
                </a:solidFill>
              </a:defRPr>
            </a:lvl1pPr>
            <a:lvl2pPr marL="539750" indent="-222250">
              <a:spcBef>
                <a:spcPts val="500"/>
              </a:spcBef>
              <a:spcAft>
                <a:spcPts val="500"/>
              </a:spcAft>
              <a:tabLst/>
              <a:defRPr>
                <a:solidFill>
                  <a:schemeClr val="tx2"/>
                </a:solidFill>
              </a:defRPr>
            </a:lvl2pPr>
            <a:lvl3pPr>
              <a:spcBef>
                <a:spcPts val="500"/>
              </a:spcBef>
              <a:spcAft>
                <a:spcPts val="500"/>
              </a:spcAft>
              <a:defRPr>
                <a:solidFill>
                  <a:schemeClr val="tx2"/>
                </a:solidFill>
              </a:defRPr>
            </a:lvl3pPr>
            <a:lvl4pPr>
              <a:spcBef>
                <a:spcPts val="500"/>
              </a:spcBef>
              <a:spcAft>
                <a:spcPts val="500"/>
              </a:spcAft>
              <a:defRPr>
                <a:solidFill>
                  <a:schemeClr val="tx2"/>
                </a:solidFill>
              </a:defRPr>
            </a:lvl4pPr>
            <a:lvl5pPr>
              <a:spcBef>
                <a:spcPts val="500"/>
              </a:spcBef>
              <a:spcAft>
                <a:spcPts val="500"/>
              </a:spcAft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65542" y="6356350"/>
            <a:ext cx="9686264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14883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Itle &amp; Two Comparison (with WIN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66800" y="370800"/>
            <a:ext cx="10693362" cy="860400"/>
          </a:xfrm>
        </p:spPr>
        <p:txBody>
          <a:bodyPr lIns="90000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766800" y="1376363"/>
            <a:ext cx="5262049" cy="714223"/>
          </a:xfrm>
        </p:spPr>
        <p:txBody>
          <a:bodyPr lIns="90000" anchor="b">
            <a:normAutofit/>
          </a:bodyPr>
          <a:lstStyle>
            <a:lvl1pPr marL="0" indent="0">
              <a:buNone/>
              <a:defRPr sz="2000" b="1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6800" y="2090586"/>
            <a:ext cx="5262049" cy="4099077"/>
          </a:xfrm>
        </p:spPr>
        <p:txBody>
          <a:bodyPr/>
          <a:lstStyle>
            <a:lvl1pPr>
              <a:spcBef>
                <a:spcPts val="500"/>
              </a:spcBef>
              <a:spcAft>
                <a:spcPts val="500"/>
              </a:spcAft>
              <a:defRPr>
                <a:solidFill>
                  <a:schemeClr val="tx2"/>
                </a:solidFill>
              </a:defRPr>
            </a:lvl1pPr>
            <a:lvl2pPr marL="539750" indent="-222250">
              <a:spcBef>
                <a:spcPts val="500"/>
              </a:spcBef>
              <a:spcAft>
                <a:spcPts val="500"/>
              </a:spcAft>
              <a:tabLst/>
              <a:defRPr>
                <a:solidFill>
                  <a:schemeClr val="tx2"/>
                </a:solidFill>
              </a:defRPr>
            </a:lvl2pPr>
            <a:lvl3pPr>
              <a:spcBef>
                <a:spcPts val="500"/>
              </a:spcBef>
              <a:spcAft>
                <a:spcPts val="500"/>
              </a:spcAft>
              <a:defRPr>
                <a:solidFill>
                  <a:schemeClr val="tx2"/>
                </a:solidFill>
              </a:defRPr>
            </a:lvl3pPr>
            <a:lvl4pPr>
              <a:spcBef>
                <a:spcPts val="500"/>
              </a:spcBef>
              <a:spcAft>
                <a:spcPts val="500"/>
              </a:spcAft>
              <a:defRPr>
                <a:solidFill>
                  <a:schemeClr val="tx2"/>
                </a:solidFill>
              </a:defRPr>
            </a:lvl4pPr>
            <a:lvl5pPr>
              <a:spcBef>
                <a:spcPts val="500"/>
              </a:spcBef>
              <a:spcAft>
                <a:spcPts val="500"/>
              </a:spcAft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199" y="1376363"/>
            <a:ext cx="5287963" cy="714223"/>
          </a:xfrm>
        </p:spPr>
        <p:txBody>
          <a:bodyPr lIns="90000" anchor="b">
            <a:normAutofit/>
          </a:bodyPr>
          <a:lstStyle>
            <a:lvl1pPr marL="0" indent="0">
              <a:buNone/>
              <a:defRPr sz="2000" b="1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199" y="2090586"/>
            <a:ext cx="5287963" cy="4099077"/>
          </a:xfrm>
        </p:spPr>
        <p:txBody>
          <a:bodyPr/>
          <a:lstStyle>
            <a:lvl1pPr>
              <a:spcBef>
                <a:spcPts val="500"/>
              </a:spcBef>
              <a:spcAft>
                <a:spcPts val="500"/>
              </a:spcAft>
              <a:defRPr>
                <a:solidFill>
                  <a:schemeClr val="tx2"/>
                </a:solidFill>
              </a:defRPr>
            </a:lvl1pPr>
            <a:lvl2pPr marL="539750" indent="-222250">
              <a:spcBef>
                <a:spcPts val="500"/>
              </a:spcBef>
              <a:spcAft>
                <a:spcPts val="500"/>
              </a:spcAft>
              <a:tabLst/>
              <a:defRPr>
                <a:solidFill>
                  <a:schemeClr val="tx2"/>
                </a:solidFill>
              </a:defRPr>
            </a:lvl2pPr>
            <a:lvl3pPr>
              <a:spcBef>
                <a:spcPts val="500"/>
              </a:spcBef>
              <a:spcAft>
                <a:spcPts val="500"/>
              </a:spcAft>
              <a:defRPr>
                <a:solidFill>
                  <a:schemeClr val="tx2"/>
                </a:solidFill>
              </a:defRPr>
            </a:lvl3pPr>
            <a:lvl4pPr>
              <a:spcBef>
                <a:spcPts val="500"/>
              </a:spcBef>
              <a:spcAft>
                <a:spcPts val="500"/>
              </a:spcAft>
              <a:defRPr>
                <a:solidFill>
                  <a:schemeClr val="tx2"/>
                </a:solidFill>
              </a:defRPr>
            </a:lvl4pPr>
            <a:lvl5pPr>
              <a:spcBef>
                <a:spcPts val="500"/>
              </a:spcBef>
              <a:spcAft>
                <a:spcPts val="500"/>
              </a:spcAft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766763" y="6356350"/>
            <a:ext cx="9685043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63980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Itle &amp; Two Comparison (without WING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66799" y="370800"/>
            <a:ext cx="10693363" cy="860400"/>
          </a:xfrm>
        </p:spPr>
        <p:txBody>
          <a:bodyPr lIns="90000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766800" y="1376363"/>
            <a:ext cx="5262050" cy="714223"/>
          </a:xfrm>
        </p:spPr>
        <p:txBody>
          <a:bodyPr lIns="90000" anchor="b">
            <a:normAutofit/>
          </a:bodyPr>
          <a:lstStyle>
            <a:lvl1pPr marL="0" indent="0">
              <a:buNone/>
              <a:defRPr sz="2000" b="1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6800" y="2090586"/>
            <a:ext cx="5262050" cy="4099077"/>
          </a:xfrm>
        </p:spPr>
        <p:txBody>
          <a:bodyPr/>
          <a:lstStyle>
            <a:lvl1pPr>
              <a:spcBef>
                <a:spcPts val="500"/>
              </a:spcBef>
              <a:spcAft>
                <a:spcPts val="500"/>
              </a:spcAft>
              <a:defRPr>
                <a:solidFill>
                  <a:schemeClr val="tx2"/>
                </a:solidFill>
              </a:defRPr>
            </a:lvl1pPr>
            <a:lvl2pPr marL="539750" indent="-222250">
              <a:spcBef>
                <a:spcPts val="500"/>
              </a:spcBef>
              <a:spcAft>
                <a:spcPts val="500"/>
              </a:spcAft>
              <a:tabLst/>
              <a:defRPr>
                <a:solidFill>
                  <a:schemeClr val="tx2"/>
                </a:solidFill>
              </a:defRPr>
            </a:lvl2pPr>
            <a:lvl3pPr>
              <a:spcBef>
                <a:spcPts val="500"/>
              </a:spcBef>
              <a:spcAft>
                <a:spcPts val="500"/>
              </a:spcAft>
              <a:defRPr>
                <a:solidFill>
                  <a:schemeClr val="tx2"/>
                </a:solidFill>
              </a:defRPr>
            </a:lvl3pPr>
            <a:lvl4pPr>
              <a:spcBef>
                <a:spcPts val="500"/>
              </a:spcBef>
              <a:spcAft>
                <a:spcPts val="500"/>
              </a:spcAft>
              <a:defRPr>
                <a:solidFill>
                  <a:schemeClr val="tx2"/>
                </a:solidFill>
              </a:defRPr>
            </a:lvl4pPr>
            <a:lvl5pPr>
              <a:spcBef>
                <a:spcPts val="500"/>
              </a:spcBef>
              <a:spcAft>
                <a:spcPts val="500"/>
              </a:spcAft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376363"/>
            <a:ext cx="5287964" cy="714223"/>
          </a:xfrm>
        </p:spPr>
        <p:txBody>
          <a:bodyPr lIns="90000" anchor="b">
            <a:normAutofit/>
          </a:bodyPr>
          <a:lstStyle>
            <a:lvl1pPr marL="0" indent="0">
              <a:buNone/>
              <a:defRPr sz="2000" b="1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090586"/>
            <a:ext cx="5287964" cy="4099077"/>
          </a:xfrm>
        </p:spPr>
        <p:txBody>
          <a:bodyPr/>
          <a:lstStyle>
            <a:lvl1pPr>
              <a:spcBef>
                <a:spcPts val="500"/>
              </a:spcBef>
              <a:spcAft>
                <a:spcPts val="500"/>
              </a:spcAft>
              <a:defRPr>
                <a:solidFill>
                  <a:schemeClr val="tx2"/>
                </a:solidFill>
              </a:defRPr>
            </a:lvl1pPr>
            <a:lvl2pPr marL="539750" indent="-222250">
              <a:spcBef>
                <a:spcPts val="500"/>
              </a:spcBef>
              <a:spcAft>
                <a:spcPts val="500"/>
              </a:spcAft>
              <a:tabLst/>
              <a:defRPr>
                <a:solidFill>
                  <a:schemeClr val="tx2"/>
                </a:solidFill>
              </a:defRPr>
            </a:lvl2pPr>
            <a:lvl3pPr>
              <a:spcBef>
                <a:spcPts val="500"/>
              </a:spcBef>
              <a:spcAft>
                <a:spcPts val="500"/>
              </a:spcAft>
              <a:defRPr>
                <a:solidFill>
                  <a:schemeClr val="tx2"/>
                </a:solidFill>
              </a:defRPr>
            </a:lvl3pPr>
            <a:lvl4pPr>
              <a:spcBef>
                <a:spcPts val="500"/>
              </a:spcBef>
              <a:spcAft>
                <a:spcPts val="500"/>
              </a:spcAft>
              <a:defRPr>
                <a:solidFill>
                  <a:schemeClr val="tx2"/>
                </a:solidFill>
              </a:defRPr>
            </a:lvl4pPr>
            <a:lvl5pPr>
              <a:spcBef>
                <a:spcPts val="500"/>
              </a:spcBef>
              <a:spcAft>
                <a:spcPts val="500"/>
              </a:spcAft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766763" y="6356350"/>
            <a:ext cx="9685043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6488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(with WIN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65544" y="370800"/>
            <a:ext cx="10694620" cy="861236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65544" y="6356350"/>
            <a:ext cx="9686262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0683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le / Option 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13720" y="2817624"/>
            <a:ext cx="4554279" cy="1095158"/>
          </a:xfrm>
        </p:spPr>
        <p:txBody>
          <a:bodyPr anchor="ctr">
            <a:noAutofit/>
          </a:bodyPr>
          <a:lstStyle>
            <a:lvl1pPr marL="0" indent="0" algn="l">
              <a:buNone/>
              <a:defRPr sz="3200" b="0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40" name="Straight Connector 39"/>
          <p:cNvCxnSpPr/>
          <p:nvPr/>
        </p:nvCxnSpPr>
        <p:spPr>
          <a:xfrm>
            <a:off x="5953776" y="2922836"/>
            <a:ext cx="0" cy="89017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Group 31">
            <a:extLst>
              <a:ext uri="{FF2B5EF4-FFF2-40B4-BE49-F238E27FC236}">
                <a16:creationId xmlns:a16="http://schemas.microsoft.com/office/drawing/2014/main" id="{2955366A-3A9C-24A2-7B5D-869679D10F0C}"/>
              </a:ext>
            </a:extLst>
          </p:cNvPr>
          <p:cNvGrpSpPr>
            <a:grpSpLocks noChangeAspect="1"/>
          </p:cNvGrpSpPr>
          <p:nvPr/>
        </p:nvGrpSpPr>
        <p:grpSpPr>
          <a:xfrm>
            <a:off x="9314855" y="5206895"/>
            <a:ext cx="2552680" cy="1290456"/>
            <a:chOff x="5669222" y="5557521"/>
            <a:chExt cx="2955434" cy="1494060"/>
          </a:xfrm>
        </p:grpSpPr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A182FA4B-BBC2-7CD9-6BBB-46ED3D494486}"/>
                </a:ext>
              </a:extLst>
            </p:cNvPr>
            <p:cNvSpPr/>
            <p:nvPr/>
          </p:nvSpPr>
          <p:spPr>
            <a:xfrm>
              <a:off x="5669222" y="6124397"/>
              <a:ext cx="1708959" cy="687425"/>
            </a:xfrm>
            <a:custGeom>
              <a:avLst/>
              <a:gdLst>
                <a:gd name="connsiteX0" fmla="*/ 1708959 w 1708959"/>
                <a:gd name="connsiteY0" fmla="*/ 0 h 687425"/>
                <a:gd name="connsiteX1" fmla="*/ 1593706 w 1708959"/>
                <a:gd name="connsiteY1" fmla="*/ 0 h 687425"/>
                <a:gd name="connsiteX2" fmla="*/ 1593706 w 1708959"/>
                <a:gd name="connsiteY2" fmla="*/ 521819 h 687425"/>
                <a:gd name="connsiteX3" fmla="*/ 1708959 w 1708959"/>
                <a:gd name="connsiteY3" fmla="*/ 521819 h 687425"/>
                <a:gd name="connsiteX4" fmla="*/ 1708959 w 1708959"/>
                <a:gd name="connsiteY4" fmla="*/ 0 h 687425"/>
                <a:gd name="connsiteX5" fmla="*/ 1536785 w 1708959"/>
                <a:gd name="connsiteY5" fmla="*/ 275422 h 687425"/>
                <a:gd name="connsiteX6" fmla="*/ 1501192 w 1708959"/>
                <a:gd name="connsiteY6" fmla="*/ 216736 h 687425"/>
                <a:gd name="connsiteX7" fmla="*/ 1446673 w 1708959"/>
                <a:gd name="connsiteY7" fmla="*/ 179801 h 687425"/>
                <a:gd name="connsiteX8" fmla="*/ 1376970 w 1708959"/>
                <a:gd name="connsiteY8" fmla="*/ 167019 h 687425"/>
                <a:gd name="connsiteX9" fmla="*/ 1303806 w 1708959"/>
                <a:gd name="connsiteY9" fmla="*/ 180154 h 687425"/>
                <a:gd name="connsiteX10" fmla="*/ 1245120 w 1708959"/>
                <a:gd name="connsiteY10" fmla="*/ 217089 h 687425"/>
                <a:gd name="connsiteX11" fmla="*/ 1205784 w 1708959"/>
                <a:gd name="connsiteY11" fmla="*/ 275069 h 687425"/>
                <a:gd name="connsiteX12" fmla="*/ 1191307 w 1708959"/>
                <a:gd name="connsiteY12" fmla="*/ 351340 h 687425"/>
                <a:gd name="connsiteX13" fmla="*/ 1206138 w 1708959"/>
                <a:gd name="connsiteY13" fmla="*/ 428599 h 687425"/>
                <a:gd name="connsiteX14" fmla="*/ 1246886 w 1708959"/>
                <a:gd name="connsiteY14" fmla="*/ 485520 h 687425"/>
                <a:gd name="connsiteX15" fmla="*/ 1307267 w 1708959"/>
                <a:gd name="connsiteY15" fmla="*/ 520689 h 687425"/>
                <a:gd name="connsiteX16" fmla="*/ 1380430 w 1708959"/>
                <a:gd name="connsiteY16" fmla="*/ 532766 h 687425"/>
                <a:gd name="connsiteX17" fmla="*/ 1472591 w 1708959"/>
                <a:gd name="connsiteY17" fmla="*/ 513768 h 687425"/>
                <a:gd name="connsiteX18" fmla="*/ 1536432 w 1708959"/>
                <a:gd name="connsiteY18" fmla="*/ 459602 h 687425"/>
                <a:gd name="connsiteX19" fmla="*/ 1457760 w 1708959"/>
                <a:gd name="connsiteY19" fmla="*/ 409885 h 687425"/>
                <a:gd name="connsiteX20" fmla="*/ 1427393 w 1708959"/>
                <a:gd name="connsiteY20" fmla="*/ 435803 h 687425"/>
                <a:gd name="connsiteX21" fmla="*/ 1381843 w 1708959"/>
                <a:gd name="connsiteY21" fmla="*/ 445760 h 687425"/>
                <a:gd name="connsiteX22" fmla="*/ 1352535 w 1708959"/>
                <a:gd name="connsiteY22" fmla="*/ 440958 h 687425"/>
                <a:gd name="connsiteX23" fmla="*/ 1326970 w 1708959"/>
                <a:gd name="connsiteY23" fmla="*/ 427470 h 687425"/>
                <a:gd name="connsiteX24" fmla="*/ 1308326 w 1708959"/>
                <a:gd name="connsiteY24" fmla="*/ 407131 h 687425"/>
                <a:gd name="connsiteX25" fmla="*/ 1299710 w 1708959"/>
                <a:gd name="connsiteY25" fmla="*/ 380930 h 687425"/>
                <a:gd name="connsiteX26" fmla="*/ 1548862 w 1708959"/>
                <a:gd name="connsiteY26" fmla="*/ 380930 h 687425"/>
                <a:gd name="connsiteX27" fmla="*/ 1549568 w 1708959"/>
                <a:gd name="connsiteY27" fmla="*/ 367795 h 687425"/>
                <a:gd name="connsiteX28" fmla="*/ 1549568 w 1708959"/>
                <a:gd name="connsiteY28" fmla="*/ 353953 h 687425"/>
                <a:gd name="connsiteX29" fmla="*/ 1536785 w 1708959"/>
                <a:gd name="connsiteY29" fmla="*/ 275281 h 687425"/>
                <a:gd name="connsiteX30" fmla="*/ 1299710 w 1708959"/>
                <a:gd name="connsiteY30" fmla="*/ 310592 h 687425"/>
                <a:gd name="connsiteX31" fmla="*/ 1306631 w 1708959"/>
                <a:gd name="connsiteY31" fmla="*/ 285380 h 687425"/>
                <a:gd name="connsiteX32" fmla="*/ 1323227 w 1708959"/>
                <a:gd name="connsiteY32" fmla="*/ 264335 h 687425"/>
                <a:gd name="connsiteX33" fmla="*/ 1347380 w 1708959"/>
                <a:gd name="connsiteY33" fmla="*/ 250211 h 687425"/>
                <a:gd name="connsiteX34" fmla="*/ 1377747 w 1708959"/>
                <a:gd name="connsiteY34" fmla="*/ 245055 h 687425"/>
                <a:gd name="connsiteX35" fmla="*/ 1428453 w 1708959"/>
                <a:gd name="connsiteY35" fmla="*/ 264405 h 687425"/>
                <a:gd name="connsiteX36" fmla="*/ 1445331 w 1708959"/>
                <a:gd name="connsiteY36" fmla="*/ 310662 h 687425"/>
                <a:gd name="connsiteX37" fmla="*/ 1299710 w 1708959"/>
                <a:gd name="connsiteY37" fmla="*/ 310662 h 687425"/>
                <a:gd name="connsiteX38" fmla="*/ 1032904 w 1708959"/>
                <a:gd name="connsiteY38" fmla="*/ 381707 h 687425"/>
                <a:gd name="connsiteX39" fmla="*/ 1016379 w 1708959"/>
                <a:gd name="connsiteY39" fmla="*/ 409320 h 687425"/>
                <a:gd name="connsiteX40" fmla="*/ 990108 w 1708959"/>
                <a:gd name="connsiteY40" fmla="*/ 428317 h 687425"/>
                <a:gd name="connsiteX41" fmla="*/ 955291 w 1708959"/>
                <a:gd name="connsiteY41" fmla="*/ 435591 h 687425"/>
                <a:gd name="connsiteX42" fmla="*/ 921111 w 1708959"/>
                <a:gd name="connsiteY42" fmla="*/ 428317 h 687425"/>
                <a:gd name="connsiteX43" fmla="*/ 895899 w 1708959"/>
                <a:gd name="connsiteY43" fmla="*/ 408967 h 687425"/>
                <a:gd name="connsiteX44" fmla="*/ 880009 w 1708959"/>
                <a:gd name="connsiteY44" fmla="*/ 381001 h 687425"/>
                <a:gd name="connsiteX45" fmla="*/ 874501 w 1708959"/>
                <a:gd name="connsiteY45" fmla="*/ 347880 h 687425"/>
                <a:gd name="connsiteX46" fmla="*/ 880009 w 1708959"/>
                <a:gd name="connsiteY46" fmla="*/ 314052 h 687425"/>
                <a:gd name="connsiteX47" fmla="*/ 895899 w 1708959"/>
                <a:gd name="connsiteY47" fmla="*/ 286439 h 687425"/>
                <a:gd name="connsiteX48" fmla="*/ 921111 w 1708959"/>
                <a:gd name="connsiteY48" fmla="*/ 267795 h 687425"/>
                <a:gd name="connsiteX49" fmla="*/ 955291 w 1708959"/>
                <a:gd name="connsiteY49" fmla="*/ 260874 h 687425"/>
                <a:gd name="connsiteX50" fmla="*/ 989825 w 1708959"/>
                <a:gd name="connsiteY50" fmla="*/ 267795 h 687425"/>
                <a:gd name="connsiteX51" fmla="*/ 1016025 w 1708959"/>
                <a:gd name="connsiteY51" fmla="*/ 286792 h 687425"/>
                <a:gd name="connsiteX52" fmla="*/ 1032904 w 1708959"/>
                <a:gd name="connsiteY52" fmla="*/ 314758 h 687425"/>
                <a:gd name="connsiteX53" fmla="*/ 1038765 w 1708959"/>
                <a:gd name="connsiteY53" fmla="*/ 347880 h 687425"/>
                <a:gd name="connsiteX54" fmla="*/ 1032904 w 1708959"/>
                <a:gd name="connsiteY54" fmla="*/ 381707 h 687425"/>
                <a:gd name="connsiteX55" fmla="*/ 1146463 w 1708959"/>
                <a:gd name="connsiteY55" fmla="*/ 178106 h 687425"/>
                <a:gd name="connsiteX56" fmla="*/ 1039472 w 1708959"/>
                <a:gd name="connsiteY56" fmla="*/ 178106 h 687425"/>
                <a:gd name="connsiteX57" fmla="*/ 1039472 w 1708959"/>
                <a:gd name="connsiteY57" fmla="*/ 222315 h 687425"/>
                <a:gd name="connsiteX58" fmla="*/ 1038059 w 1708959"/>
                <a:gd name="connsiteY58" fmla="*/ 222315 h 687425"/>
                <a:gd name="connsiteX59" fmla="*/ 990461 w 1708959"/>
                <a:gd name="connsiteY59" fmla="*/ 181567 h 687425"/>
                <a:gd name="connsiteX60" fmla="*/ 928385 w 1708959"/>
                <a:gd name="connsiteY60" fmla="*/ 168431 h 687425"/>
                <a:gd name="connsiteX61" fmla="*/ 859317 w 1708959"/>
                <a:gd name="connsiteY61" fmla="*/ 183262 h 687425"/>
                <a:gd name="connsiteX62" fmla="*/ 807905 w 1708959"/>
                <a:gd name="connsiteY62" fmla="*/ 222951 h 687425"/>
                <a:gd name="connsiteX63" fmla="*/ 775843 w 1708959"/>
                <a:gd name="connsiteY63" fmla="*/ 280225 h 687425"/>
                <a:gd name="connsiteX64" fmla="*/ 764826 w 1708959"/>
                <a:gd name="connsiteY64" fmla="*/ 348586 h 687425"/>
                <a:gd name="connsiteX65" fmla="*/ 775843 w 1708959"/>
                <a:gd name="connsiteY65" fmla="*/ 416523 h 687425"/>
                <a:gd name="connsiteX66" fmla="*/ 807905 w 1708959"/>
                <a:gd name="connsiteY66" fmla="*/ 472808 h 687425"/>
                <a:gd name="connsiteX67" fmla="*/ 859317 w 1708959"/>
                <a:gd name="connsiteY67" fmla="*/ 511155 h 687425"/>
                <a:gd name="connsiteX68" fmla="*/ 929020 w 1708959"/>
                <a:gd name="connsiteY68" fmla="*/ 525280 h 687425"/>
                <a:gd name="connsiteX69" fmla="*/ 990461 w 1708959"/>
                <a:gd name="connsiteY69" fmla="*/ 512850 h 687425"/>
                <a:gd name="connsiteX70" fmla="*/ 1033257 w 1708959"/>
                <a:gd name="connsiteY70" fmla="*/ 479729 h 687425"/>
                <a:gd name="connsiteX71" fmla="*/ 1035305 w 1708959"/>
                <a:gd name="connsiteY71" fmla="*/ 479729 h 687425"/>
                <a:gd name="connsiteX72" fmla="*/ 1035305 w 1708959"/>
                <a:gd name="connsiteY72" fmla="*/ 500421 h 687425"/>
                <a:gd name="connsiteX73" fmla="*/ 1011506 w 1708959"/>
                <a:gd name="connsiteY73" fmla="*/ 570124 h 687425"/>
                <a:gd name="connsiteX74" fmla="*/ 937989 w 1708959"/>
                <a:gd name="connsiteY74" fmla="*/ 596325 h 687425"/>
                <a:gd name="connsiteX75" fmla="*/ 878950 w 1708959"/>
                <a:gd name="connsiteY75" fmla="*/ 585590 h 687425"/>
                <a:gd name="connsiteX76" fmla="*/ 824077 w 1708959"/>
                <a:gd name="connsiteY76" fmla="*/ 552822 h 687425"/>
                <a:gd name="connsiteX77" fmla="*/ 767510 w 1708959"/>
                <a:gd name="connsiteY77" fmla="*/ 633613 h 687425"/>
                <a:gd name="connsiteX78" fmla="*/ 850702 w 1708959"/>
                <a:gd name="connsiteY78" fmla="*/ 673655 h 687425"/>
                <a:gd name="connsiteX79" fmla="*/ 944204 w 1708959"/>
                <a:gd name="connsiteY79" fmla="*/ 687426 h 687425"/>
                <a:gd name="connsiteX80" fmla="*/ 1027395 w 1708959"/>
                <a:gd name="connsiteY80" fmla="*/ 675349 h 687425"/>
                <a:gd name="connsiteX81" fmla="*/ 1091237 w 1708959"/>
                <a:gd name="connsiteY81" fmla="*/ 638768 h 687425"/>
                <a:gd name="connsiteX82" fmla="*/ 1131915 w 1708959"/>
                <a:gd name="connsiteY82" fmla="*/ 576974 h 687425"/>
                <a:gd name="connsiteX83" fmla="*/ 1146392 w 1708959"/>
                <a:gd name="connsiteY83" fmla="*/ 489334 h 687425"/>
                <a:gd name="connsiteX84" fmla="*/ 1146392 w 1708959"/>
                <a:gd name="connsiteY84" fmla="*/ 178036 h 687425"/>
                <a:gd name="connsiteX85" fmla="*/ 724078 w 1708959"/>
                <a:gd name="connsiteY85" fmla="*/ 521819 h 687425"/>
                <a:gd name="connsiteX86" fmla="*/ 724078 w 1708959"/>
                <a:gd name="connsiteY86" fmla="*/ 309250 h 687425"/>
                <a:gd name="connsiteX87" fmla="*/ 717510 w 1708959"/>
                <a:gd name="connsiteY87" fmla="*/ 258191 h 687425"/>
                <a:gd name="connsiteX88" fmla="*/ 696112 w 1708959"/>
                <a:gd name="connsiteY88" fmla="*/ 212993 h 687425"/>
                <a:gd name="connsiteX89" fmla="*/ 657129 w 1708959"/>
                <a:gd name="connsiteY89" fmla="*/ 180931 h 687425"/>
                <a:gd name="connsiteX90" fmla="*/ 598443 w 1708959"/>
                <a:gd name="connsiteY90" fmla="*/ 168502 h 687425"/>
                <a:gd name="connsiteX91" fmla="*/ 564616 w 1708959"/>
                <a:gd name="connsiteY91" fmla="*/ 173375 h 687425"/>
                <a:gd name="connsiteX92" fmla="*/ 535237 w 1708959"/>
                <a:gd name="connsiteY92" fmla="*/ 185804 h 687425"/>
                <a:gd name="connsiteX93" fmla="*/ 511791 w 1708959"/>
                <a:gd name="connsiteY93" fmla="*/ 204095 h 687425"/>
                <a:gd name="connsiteX94" fmla="*/ 495548 w 1708959"/>
                <a:gd name="connsiteY94" fmla="*/ 225846 h 687425"/>
                <a:gd name="connsiteX95" fmla="*/ 494136 w 1708959"/>
                <a:gd name="connsiteY95" fmla="*/ 225846 h 687425"/>
                <a:gd name="connsiteX96" fmla="*/ 494136 w 1708959"/>
                <a:gd name="connsiteY96" fmla="*/ 178248 h 687425"/>
                <a:gd name="connsiteX97" fmla="*/ 384391 w 1708959"/>
                <a:gd name="connsiteY97" fmla="*/ 178248 h 687425"/>
                <a:gd name="connsiteX98" fmla="*/ 384391 w 1708959"/>
                <a:gd name="connsiteY98" fmla="*/ 521960 h 687425"/>
                <a:gd name="connsiteX99" fmla="*/ 498302 w 1708959"/>
                <a:gd name="connsiteY99" fmla="*/ 521960 h 687425"/>
                <a:gd name="connsiteX100" fmla="*/ 498302 w 1708959"/>
                <a:gd name="connsiteY100" fmla="*/ 335591 h 687425"/>
                <a:gd name="connsiteX101" fmla="*/ 502116 w 1708959"/>
                <a:gd name="connsiteY101" fmla="*/ 307626 h 687425"/>
                <a:gd name="connsiteX102" fmla="*/ 513486 w 1708959"/>
                <a:gd name="connsiteY102" fmla="*/ 283826 h 687425"/>
                <a:gd name="connsiteX103" fmla="*/ 532483 w 1708959"/>
                <a:gd name="connsiteY103" fmla="*/ 267654 h 687425"/>
                <a:gd name="connsiteX104" fmla="*/ 559037 w 1708959"/>
                <a:gd name="connsiteY104" fmla="*/ 261792 h 687425"/>
                <a:gd name="connsiteX105" fmla="*/ 584248 w 1708959"/>
                <a:gd name="connsiteY105" fmla="*/ 267654 h 687425"/>
                <a:gd name="connsiteX106" fmla="*/ 599785 w 1708959"/>
                <a:gd name="connsiteY106" fmla="*/ 283544 h 687425"/>
                <a:gd name="connsiteX107" fmla="*/ 607694 w 1708959"/>
                <a:gd name="connsiteY107" fmla="*/ 306637 h 687425"/>
                <a:gd name="connsiteX108" fmla="*/ 610096 w 1708959"/>
                <a:gd name="connsiteY108" fmla="*/ 334250 h 687425"/>
                <a:gd name="connsiteX109" fmla="*/ 610096 w 1708959"/>
                <a:gd name="connsiteY109" fmla="*/ 521960 h 687425"/>
                <a:gd name="connsiteX110" fmla="*/ 723937 w 1708959"/>
                <a:gd name="connsiteY110" fmla="*/ 521960 h 687425"/>
                <a:gd name="connsiteX111" fmla="*/ 73870 w 1708959"/>
                <a:gd name="connsiteY111" fmla="*/ 286439 h 687425"/>
                <a:gd name="connsiteX112" fmla="*/ 112217 w 1708959"/>
                <a:gd name="connsiteY112" fmla="*/ 261581 h 687425"/>
                <a:gd name="connsiteX113" fmla="*/ 158827 w 1708959"/>
                <a:gd name="connsiteY113" fmla="*/ 251199 h 687425"/>
                <a:gd name="connsiteX114" fmla="*/ 202965 w 1708959"/>
                <a:gd name="connsiteY114" fmla="*/ 263275 h 687425"/>
                <a:gd name="connsiteX115" fmla="*/ 220903 w 1708959"/>
                <a:gd name="connsiteY115" fmla="*/ 300917 h 687425"/>
                <a:gd name="connsiteX116" fmla="*/ 220903 w 1708959"/>
                <a:gd name="connsiteY116" fmla="*/ 306425 h 687425"/>
                <a:gd name="connsiteX117" fmla="*/ 144279 w 1708959"/>
                <a:gd name="connsiteY117" fmla="*/ 310592 h 687425"/>
                <a:gd name="connsiteX118" fmla="*/ 72810 w 1708959"/>
                <a:gd name="connsiteY118" fmla="*/ 327188 h 687425"/>
                <a:gd name="connsiteX119" fmla="*/ 20339 w 1708959"/>
                <a:gd name="connsiteY119" fmla="*/ 362357 h 687425"/>
                <a:gd name="connsiteX120" fmla="*/ 0 w 1708959"/>
                <a:gd name="connsiteY120" fmla="*/ 422385 h 687425"/>
                <a:gd name="connsiteX121" fmla="*/ 11723 w 1708959"/>
                <a:gd name="connsiteY121" fmla="*/ 473444 h 687425"/>
                <a:gd name="connsiteX122" fmla="*/ 41737 w 1708959"/>
                <a:gd name="connsiteY122" fmla="*/ 506565 h 687425"/>
                <a:gd name="connsiteX123" fmla="*/ 82132 w 1708959"/>
                <a:gd name="connsiteY123" fmla="*/ 524503 h 687425"/>
                <a:gd name="connsiteX124" fmla="*/ 124929 w 1708959"/>
                <a:gd name="connsiteY124" fmla="*/ 530011 h 687425"/>
                <a:gd name="connsiteX125" fmla="*/ 182556 w 1708959"/>
                <a:gd name="connsiteY125" fmla="*/ 518288 h 687425"/>
                <a:gd name="connsiteX126" fmla="*/ 222245 w 1708959"/>
                <a:gd name="connsiteY126" fmla="*/ 485167 h 687425"/>
                <a:gd name="connsiteX127" fmla="*/ 224293 w 1708959"/>
                <a:gd name="connsiteY127" fmla="*/ 485167 h 687425"/>
                <a:gd name="connsiteX128" fmla="*/ 224293 w 1708959"/>
                <a:gd name="connsiteY128" fmla="*/ 521749 h 687425"/>
                <a:gd name="connsiteX129" fmla="*/ 327823 w 1708959"/>
                <a:gd name="connsiteY129" fmla="*/ 521749 h 687425"/>
                <a:gd name="connsiteX130" fmla="*/ 327823 w 1708959"/>
                <a:gd name="connsiteY130" fmla="*/ 348515 h 687425"/>
                <a:gd name="connsiteX131" fmla="*/ 319207 w 1708959"/>
                <a:gd name="connsiteY131" fmla="*/ 267442 h 687425"/>
                <a:gd name="connsiteX132" fmla="*/ 291948 w 1708959"/>
                <a:gd name="connsiteY132" fmla="*/ 210875 h 687425"/>
                <a:gd name="connsiteX133" fmla="*/ 243290 w 1708959"/>
                <a:gd name="connsiteY133" fmla="*/ 177753 h 687425"/>
                <a:gd name="connsiteX134" fmla="*/ 169773 w 1708959"/>
                <a:gd name="connsiteY134" fmla="*/ 167019 h 687425"/>
                <a:gd name="connsiteX135" fmla="*/ 87288 w 1708959"/>
                <a:gd name="connsiteY135" fmla="*/ 181496 h 687425"/>
                <a:gd name="connsiteX136" fmla="*/ 16525 w 1708959"/>
                <a:gd name="connsiteY136" fmla="*/ 224999 h 687425"/>
                <a:gd name="connsiteX137" fmla="*/ 73799 w 1708959"/>
                <a:gd name="connsiteY137" fmla="*/ 286439 h 687425"/>
                <a:gd name="connsiteX138" fmla="*/ 224363 w 1708959"/>
                <a:gd name="connsiteY138" fmla="*/ 383755 h 687425"/>
                <a:gd name="connsiteX139" fmla="*/ 206072 w 1708959"/>
                <a:gd name="connsiteY139" fmla="*/ 435167 h 687425"/>
                <a:gd name="connsiteX140" fmla="*/ 153248 w 1708959"/>
                <a:gd name="connsiteY140" fmla="*/ 454164 h 687425"/>
                <a:gd name="connsiteX141" fmla="*/ 136016 w 1708959"/>
                <a:gd name="connsiteY141" fmla="*/ 452469 h 687425"/>
                <a:gd name="connsiteX142" fmla="*/ 120126 w 1708959"/>
                <a:gd name="connsiteY142" fmla="*/ 446608 h 687425"/>
                <a:gd name="connsiteX143" fmla="*/ 108756 w 1708959"/>
                <a:gd name="connsiteY143" fmla="*/ 435591 h 687425"/>
                <a:gd name="connsiteX144" fmla="*/ 104307 w 1708959"/>
                <a:gd name="connsiteY144" fmla="*/ 418995 h 687425"/>
                <a:gd name="connsiteX145" fmla="*/ 113982 w 1708959"/>
                <a:gd name="connsiteY145" fmla="*/ 394489 h 687425"/>
                <a:gd name="connsiteX146" fmla="*/ 138488 w 1708959"/>
                <a:gd name="connsiteY146" fmla="*/ 380295 h 687425"/>
                <a:gd name="connsiteX147" fmla="*/ 172315 w 1708959"/>
                <a:gd name="connsiteY147" fmla="*/ 373727 h 687425"/>
                <a:gd name="connsiteX148" fmla="*/ 209956 w 1708959"/>
                <a:gd name="connsiteY148" fmla="*/ 372032 h 687425"/>
                <a:gd name="connsiteX149" fmla="*/ 224434 w 1708959"/>
                <a:gd name="connsiteY149" fmla="*/ 372032 h 687425"/>
                <a:gd name="connsiteX150" fmla="*/ 224434 w 1708959"/>
                <a:gd name="connsiteY150" fmla="*/ 383755 h 687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</a:cxnLst>
              <a:rect l="l" t="t" r="r" b="b"/>
              <a:pathLst>
                <a:path w="1708959" h="687425">
                  <a:moveTo>
                    <a:pt x="1708959" y="0"/>
                  </a:moveTo>
                  <a:lnTo>
                    <a:pt x="1593706" y="0"/>
                  </a:lnTo>
                  <a:lnTo>
                    <a:pt x="1593706" y="521819"/>
                  </a:lnTo>
                  <a:lnTo>
                    <a:pt x="1708959" y="521819"/>
                  </a:lnTo>
                  <a:lnTo>
                    <a:pt x="1708959" y="0"/>
                  </a:lnTo>
                  <a:close/>
                  <a:moveTo>
                    <a:pt x="1536785" y="275422"/>
                  </a:moveTo>
                  <a:cubicBezTo>
                    <a:pt x="1528240" y="252400"/>
                    <a:pt x="1516446" y="232838"/>
                    <a:pt x="1501192" y="216736"/>
                  </a:cubicBezTo>
                  <a:cubicBezTo>
                    <a:pt x="1486009" y="200635"/>
                    <a:pt x="1467859" y="188346"/>
                    <a:pt x="1446673" y="179801"/>
                  </a:cubicBezTo>
                  <a:cubicBezTo>
                    <a:pt x="1425487" y="171327"/>
                    <a:pt x="1402252" y="167019"/>
                    <a:pt x="1376970" y="167019"/>
                  </a:cubicBezTo>
                  <a:cubicBezTo>
                    <a:pt x="1351687" y="167019"/>
                    <a:pt x="1326335" y="171397"/>
                    <a:pt x="1303806" y="180154"/>
                  </a:cubicBezTo>
                  <a:cubicBezTo>
                    <a:pt x="1281278" y="188911"/>
                    <a:pt x="1261716" y="201200"/>
                    <a:pt x="1245120" y="217089"/>
                  </a:cubicBezTo>
                  <a:cubicBezTo>
                    <a:pt x="1228595" y="232979"/>
                    <a:pt x="1215459" y="252259"/>
                    <a:pt x="1205784" y="275069"/>
                  </a:cubicBezTo>
                  <a:cubicBezTo>
                    <a:pt x="1196109" y="297809"/>
                    <a:pt x="1191307" y="323233"/>
                    <a:pt x="1191307" y="351340"/>
                  </a:cubicBezTo>
                  <a:cubicBezTo>
                    <a:pt x="1191307" y="379447"/>
                    <a:pt x="1196251" y="406071"/>
                    <a:pt x="1206138" y="428599"/>
                  </a:cubicBezTo>
                  <a:cubicBezTo>
                    <a:pt x="1216024" y="451128"/>
                    <a:pt x="1229584" y="470125"/>
                    <a:pt x="1246886" y="485520"/>
                  </a:cubicBezTo>
                  <a:cubicBezTo>
                    <a:pt x="1264117" y="500986"/>
                    <a:pt x="1284244" y="512639"/>
                    <a:pt x="1307267" y="520689"/>
                  </a:cubicBezTo>
                  <a:cubicBezTo>
                    <a:pt x="1330289" y="528740"/>
                    <a:pt x="1354654" y="532766"/>
                    <a:pt x="1380430" y="532766"/>
                  </a:cubicBezTo>
                  <a:cubicBezTo>
                    <a:pt x="1415388" y="532766"/>
                    <a:pt x="1446108" y="526480"/>
                    <a:pt x="1472591" y="513768"/>
                  </a:cubicBezTo>
                  <a:cubicBezTo>
                    <a:pt x="1499074" y="501127"/>
                    <a:pt x="1520331" y="483048"/>
                    <a:pt x="1536432" y="459602"/>
                  </a:cubicBezTo>
                  <a:lnTo>
                    <a:pt x="1457760" y="409885"/>
                  </a:lnTo>
                  <a:cubicBezTo>
                    <a:pt x="1449921" y="420478"/>
                    <a:pt x="1439823" y="429094"/>
                    <a:pt x="1427393" y="435803"/>
                  </a:cubicBezTo>
                  <a:cubicBezTo>
                    <a:pt x="1414964" y="442512"/>
                    <a:pt x="1399781" y="445760"/>
                    <a:pt x="1381843" y="445760"/>
                  </a:cubicBezTo>
                  <a:cubicBezTo>
                    <a:pt x="1371744" y="445760"/>
                    <a:pt x="1361928" y="444136"/>
                    <a:pt x="1352535" y="440958"/>
                  </a:cubicBezTo>
                  <a:cubicBezTo>
                    <a:pt x="1343072" y="437710"/>
                    <a:pt x="1334597" y="433260"/>
                    <a:pt x="1326970" y="427470"/>
                  </a:cubicBezTo>
                  <a:cubicBezTo>
                    <a:pt x="1319414" y="421749"/>
                    <a:pt x="1313128" y="414970"/>
                    <a:pt x="1308326" y="407131"/>
                  </a:cubicBezTo>
                  <a:cubicBezTo>
                    <a:pt x="1303524" y="399292"/>
                    <a:pt x="1300628" y="390535"/>
                    <a:pt x="1299710" y="380930"/>
                  </a:cubicBezTo>
                  <a:lnTo>
                    <a:pt x="1548862" y="380930"/>
                  </a:lnTo>
                  <a:cubicBezTo>
                    <a:pt x="1549285" y="376764"/>
                    <a:pt x="1549568" y="372456"/>
                    <a:pt x="1549568" y="367795"/>
                  </a:cubicBezTo>
                  <a:lnTo>
                    <a:pt x="1549568" y="353953"/>
                  </a:lnTo>
                  <a:cubicBezTo>
                    <a:pt x="1549568" y="324504"/>
                    <a:pt x="1545331" y="298303"/>
                    <a:pt x="1536785" y="275281"/>
                  </a:cubicBezTo>
                  <a:moveTo>
                    <a:pt x="1299710" y="310592"/>
                  </a:moveTo>
                  <a:cubicBezTo>
                    <a:pt x="1300134" y="301835"/>
                    <a:pt x="1302465" y="293431"/>
                    <a:pt x="1306631" y="285380"/>
                  </a:cubicBezTo>
                  <a:cubicBezTo>
                    <a:pt x="1310798" y="277329"/>
                    <a:pt x="1316306" y="270338"/>
                    <a:pt x="1323227" y="264335"/>
                  </a:cubicBezTo>
                  <a:cubicBezTo>
                    <a:pt x="1330148" y="258332"/>
                    <a:pt x="1338199" y="253600"/>
                    <a:pt x="1347380" y="250211"/>
                  </a:cubicBezTo>
                  <a:cubicBezTo>
                    <a:pt x="1356560" y="246750"/>
                    <a:pt x="1366730" y="245055"/>
                    <a:pt x="1377747" y="245055"/>
                  </a:cubicBezTo>
                  <a:cubicBezTo>
                    <a:pt x="1400275" y="245055"/>
                    <a:pt x="1417224" y="251482"/>
                    <a:pt x="1428453" y="264405"/>
                  </a:cubicBezTo>
                  <a:cubicBezTo>
                    <a:pt x="1439752" y="277258"/>
                    <a:pt x="1445331" y="292724"/>
                    <a:pt x="1445331" y="310662"/>
                  </a:cubicBezTo>
                  <a:lnTo>
                    <a:pt x="1299710" y="310662"/>
                  </a:lnTo>
                  <a:close/>
                  <a:moveTo>
                    <a:pt x="1032904" y="381707"/>
                  </a:moveTo>
                  <a:cubicBezTo>
                    <a:pt x="1029020" y="392300"/>
                    <a:pt x="1023441" y="401481"/>
                    <a:pt x="1016379" y="409320"/>
                  </a:cubicBezTo>
                  <a:cubicBezTo>
                    <a:pt x="1009246" y="417159"/>
                    <a:pt x="1000489" y="423444"/>
                    <a:pt x="990108" y="428317"/>
                  </a:cubicBezTo>
                  <a:cubicBezTo>
                    <a:pt x="979797" y="433119"/>
                    <a:pt x="968144" y="435591"/>
                    <a:pt x="955291" y="435591"/>
                  </a:cubicBezTo>
                  <a:cubicBezTo>
                    <a:pt x="942438" y="435591"/>
                    <a:pt x="930998" y="433190"/>
                    <a:pt x="921111" y="428317"/>
                  </a:cubicBezTo>
                  <a:cubicBezTo>
                    <a:pt x="911224" y="423444"/>
                    <a:pt x="902820" y="417018"/>
                    <a:pt x="895899" y="408967"/>
                  </a:cubicBezTo>
                  <a:cubicBezTo>
                    <a:pt x="888978" y="400916"/>
                    <a:pt x="883682" y="391594"/>
                    <a:pt x="880009" y="381001"/>
                  </a:cubicBezTo>
                  <a:cubicBezTo>
                    <a:pt x="876337" y="370408"/>
                    <a:pt x="874501" y="359391"/>
                    <a:pt x="874501" y="347880"/>
                  </a:cubicBezTo>
                  <a:cubicBezTo>
                    <a:pt x="874501" y="336368"/>
                    <a:pt x="876337" y="324645"/>
                    <a:pt x="880009" y="314052"/>
                  </a:cubicBezTo>
                  <a:cubicBezTo>
                    <a:pt x="883682" y="303459"/>
                    <a:pt x="888978" y="294278"/>
                    <a:pt x="895899" y="286439"/>
                  </a:cubicBezTo>
                  <a:cubicBezTo>
                    <a:pt x="902820" y="278600"/>
                    <a:pt x="911224" y="272386"/>
                    <a:pt x="921111" y="267795"/>
                  </a:cubicBezTo>
                  <a:cubicBezTo>
                    <a:pt x="930998" y="263205"/>
                    <a:pt x="942368" y="260874"/>
                    <a:pt x="955291" y="260874"/>
                  </a:cubicBezTo>
                  <a:cubicBezTo>
                    <a:pt x="968215" y="260874"/>
                    <a:pt x="979656" y="263205"/>
                    <a:pt x="989825" y="267795"/>
                  </a:cubicBezTo>
                  <a:cubicBezTo>
                    <a:pt x="999924" y="272386"/>
                    <a:pt x="1008681" y="278742"/>
                    <a:pt x="1016025" y="286792"/>
                  </a:cubicBezTo>
                  <a:cubicBezTo>
                    <a:pt x="1023370" y="294843"/>
                    <a:pt x="1029020" y="304165"/>
                    <a:pt x="1032904" y="314758"/>
                  </a:cubicBezTo>
                  <a:cubicBezTo>
                    <a:pt x="1036788" y="325351"/>
                    <a:pt x="1038765" y="336368"/>
                    <a:pt x="1038765" y="347880"/>
                  </a:cubicBezTo>
                  <a:cubicBezTo>
                    <a:pt x="1038765" y="359391"/>
                    <a:pt x="1036788" y="371114"/>
                    <a:pt x="1032904" y="381707"/>
                  </a:cubicBezTo>
                  <a:moveTo>
                    <a:pt x="1146463" y="178106"/>
                  </a:moveTo>
                  <a:lnTo>
                    <a:pt x="1039472" y="178106"/>
                  </a:lnTo>
                  <a:lnTo>
                    <a:pt x="1039472" y="222315"/>
                  </a:lnTo>
                  <a:lnTo>
                    <a:pt x="1038059" y="222315"/>
                  </a:lnTo>
                  <a:cubicBezTo>
                    <a:pt x="1026124" y="203954"/>
                    <a:pt x="1010235" y="190324"/>
                    <a:pt x="990461" y="181567"/>
                  </a:cubicBezTo>
                  <a:cubicBezTo>
                    <a:pt x="970687" y="172810"/>
                    <a:pt x="949995" y="168431"/>
                    <a:pt x="928385" y="168431"/>
                  </a:cubicBezTo>
                  <a:cubicBezTo>
                    <a:pt x="902608" y="168431"/>
                    <a:pt x="879586" y="173375"/>
                    <a:pt x="859317" y="183262"/>
                  </a:cubicBezTo>
                  <a:cubicBezTo>
                    <a:pt x="839049" y="193149"/>
                    <a:pt x="821959" y="206425"/>
                    <a:pt x="807905" y="222951"/>
                  </a:cubicBezTo>
                  <a:cubicBezTo>
                    <a:pt x="793852" y="239547"/>
                    <a:pt x="783188" y="258614"/>
                    <a:pt x="775843" y="280225"/>
                  </a:cubicBezTo>
                  <a:cubicBezTo>
                    <a:pt x="768499" y="301835"/>
                    <a:pt x="764826" y="324645"/>
                    <a:pt x="764826" y="348586"/>
                  </a:cubicBezTo>
                  <a:cubicBezTo>
                    <a:pt x="764826" y="372526"/>
                    <a:pt x="768499" y="395196"/>
                    <a:pt x="775843" y="416523"/>
                  </a:cubicBezTo>
                  <a:cubicBezTo>
                    <a:pt x="783188" y="437921"/>
                    <a:pt x="793922" y="456636"/>
                    <a:pt x="807905" y="472808"/>
                  </a:cubicBezTo>
                  <a:cubicBezTo>
                    <a:pt x="821959" y="488910"/>
                    <a:pt x="839049" y="501692"/>
                    <a:pt x="859317" y="511155"/>
                  </a:cubicBezTo>
                  <a:cubicBezTo>
                    <a:pt x="879586" y="520619"/>
                    <a:pt x="902820" y="525280"/>
                    <a:pt x="929020" y="525280"/>
                  </a:cubicBezTo>
                  <a:cubicBezTo>
                    <a:pt x="952043" y="525280"/>
                    <a:pt x="972523" y="521184"/>
                    <a:pt x="990461" y="512850"/>
                  </a:cubicBezTo>
                  <a:cubicBezTo>
                    <a:pt x="1008398" y="504588"/>
                    <a:pt x="1022664" y="493500"/>
                    <a:pt x="1033257" y="479729"/>
                  </a:cubicBezTo>
                  <a:lnTo>
                    <a:pt x="1035305" y="479729"/>
                  </a:lnTo>
                  <a:lnTo>
                    <a:pt x="1035305" y="500421"/>
                  </a:lnTo>
                  <a:cubicBezTo>
                    <a:pt x="1035305" y="529376"/>
                    <a:pt x="1027395" y="552610"/>
                    <a:pt x="1011506" y="570124"/>
                  </a:cubicBezTo>
                  <a:cubicBezTo>
                    <a:pt x="995616" y="587568"/>
                    <a:pt x="971110" y="596325"/>
                    <a:pt x="937989" y="596325"/>
                  </a:cubicBezTo>
                  <a:cubicBezTo>
                    <a:pt x="918710" y="596325"/>
                    <a:pt x="899006" y="592723"/>
                    <a:pt x="878950" y="585590"/>
                  </a:cubicBezTo>
                  <a:cubicBezTo>
                    <a:pt x="858964" y="578457"/>
                    <a:pt x="840673" y="567511"/>
                    <a:pt x="824077" y="552822"/>
                  </a:cubicBezTo>
                  <a:lnTo>
                    <a:pt x="767510" y="633613"/>
                  </a:lnTo>
                  <a:cubicBezTo>
                    <a:pt x="790956" y="651056"/>
                    <a:pt x="818710" y="664403"/>
                    <a:pt x="850702" y="673655"/>
                  </a:cubicBezTo>
                  <a:cubicBezTo>
                    <a:pt x="882693" y="682835"/>
                    <a:pt x="913837" y="687426"/>
                    <a:pt x="944204" y="687426"/>
                  </a:cubicBezTo>
                  <a:cubicBezTo>
                    <a:pt x="974571" y="687426"/>
                    <a:pt x="1002254" y="683400"/>
                    <a:pt x="1027395" y="675349"/>
                  </a:cubicBezTo>
                  <a:cubicBezTo>
                    <a:pt x="1052466" y="667299"/>
                    <a:pt x="1073723" y="655081"/>
                    <a:pt x="1091237" y="638768"/>
                  </a:cubicBezTo>
                  <a:cubicBezTo>
                    <a:pt x="1108680" y="622454"/>
                    <a:pt x="1122240" y="601833"/>
                    <a:pt x="1131915" y="576974"/>
                  </a:cubicBezTo>
                  <a:cubicBezTo>
                    <a:pt x="1141590" y="552116"/>
                    <a:pt x="1146392" y="522879"/>
                    <a:pt x="1146392" y="489334"/>
                  </a:cubicBezTo>
                  <a:lnTo>
                    <a:pt x="1146392" y="178036"/>
                  </a:lnTo>
                  <a:close/>
                  <a:moveTo>
                    <a:pt x="724078" y="521819"/>
                  </a:moveTo>
                  <a:lnTo>
                    <a:pt x="724078" y="309250"/>
                  </a:lnTo>
                  <a:cubicBezTo>
                    <a:pt x="724078" y="292230"/>
                    <a:pt x="721889" y="275210"/>
                    <a:pt x="717510" y="258191"/>
                  </a:cubicBezTo>
                  <a:cubicBezTo>
                    <a:pt x="713132" y="241171"/>
                    <a:pt x="705999" y="226129"/>
                    <a:pt x="696112" y="212993"/>
                  </a:cubicBezTo>
                  <a:cubicBezTo>
                    <a:pt x="686225" y="199858"/>
                    <a:pt x="673231" y="189194"/>
                    <a:pt x="657129" y="180931"/>
                  </a:cubicBezTo>
                  <a:cubicBezTo>
                    <a:pt x="641028" y="172669"/>
                    <a:pt x="621466" y="168502"/>
                    <a:pt x="598443" y="168502"/>
                  </a:cubicBezTo>
                  <a:cubicBezTo>
                    <a:pt x="586437" y="168502"/>
                    <a:pt x="575209" y="170126"/>
                    <a:pt x="564616" y="173375"/>
                  </a:cubicBezTo>
                  <a:cubicBezTo>
                    <a:pt x="554022" y="176553"/>
                    <a:pt x="544277" y="180719"/>
                    <a:pt x="535237" y="185804"/>
                  </a:cubicBezTo>
                  <a:cubicBezTo>
                    <a:pt x="526268" y="190889"/>
                    <a:pt x="518429" y="196962"/>
                    <a:pt x="511791" y="204095"/>
                  </a:cubicBezTo>
                  <a:cubicBezTo>
                    <a:pt x="505082" y="211228"/>
                    <a:pt x="499715" y="218502"/>
                    <a:pt x="495548" y="225846"/>
                  </a:cubicBezTo>
                  <a:lnTo>
                    <a:pt x="494136" y="225846"/>
                  </a:lnTo>
                  <a:lnTo>
                    <a:pt x="494136" y="178248"/>
                  </a:lnTo>
                  <a:lnTo>
                    <a:pt x="384391" y="178248"/>
                  </a:lnTo>
                  <a:lnTo>
                    <a:pt x="384391" y="521960"/>
                  </a:lnTo>
                  <a:lnTo>
                    <a:pt x="498302" y="521960"/>
                  </a:lnTo>
                  <a:lnTo>
                    <a:pt x="498302" y="335591"/>
                  </a:lnTo>
                  <a:cubicBezTo>
                    <a:pt x="498302" y="325916"/>
                    <a:pt x="499574" y="316594"/>
                    <a:pt x="502116" y="307626"/>
                  </a:cubicBezTo>
                  <a:cubicBezTo>
                    <a:pt x="504658" y="298657"/>
                    <a:pt x="508472" y="290747"/>
                    <a:pt x="513486" y="283826"/>
                  </a:cubicBezTo>
                  <a:cubicBezTo>
                    <a:pt x="518500" y="276905"/>
                    <a:pt x="524856" y="271538"/>
                    <a:pt x="532483" y="267654"/>
                  </a:cubicBezTo>
                  <a:cubicBezTo>
                    <a:pt x="540110" y="263770"/>
                    <a:pt x="548938" y="261792"/>
                    <a:pt x="559037" y="261792"/>
                  </a:cubicBezTo>
                  <a:cubicBezTo>
                    <a:pt x="569135" y="261792"/>
                    <a:pt x="577539" y="263770"/>
                    <a:pt x="584248" y="267654"/>
                  </a:cubicBezTo>
                  <a:cubicBezTo>
                    <a:pt x="590887" y="271538"/>
                    <a:pt x="596113" y="276835"/>
                    <a:pt x="599785" y="283544"/>
                  </a:cubicBezTo>
                  <a:cubicBezTo>
                    <a:pt x="603457" y="290182"/>
                    <a:pt x="606070" y="297950"/>
                    <a:pt x="607694" y="306637"/>
                  </a:cubicBezTo>
                  <a:cubicBezTo>
                    <a:pt x="609319" y="315394"/>
                    <a:pt x="610096" y="324575"/>
                    <a:pt x="610096" y="334250"/>
                  </a:cubicBezTo>
                  <a:lnTo>
                    <a:pt x="610096" y="521960"/>
                  </a:lnTo>
                  <a:lnTo>
                    <a:pt x="723937" y="521960"/>
                  </a:lnTo>
                  <a:close/>
                  <a:moveTo>
                    <a:pt x="73870" y="286439"/>
                  </a:moveTo>
                  <a:cubicBezTo>
                    <a:pt x="84463" y="276764"/>
                    <a:pt x="97245" y="268501"/>
                    <a:pt x="112217" y="261581"/>
                  </a:cubicBezTo>
                  <a:cubicBezTo>
                    <a:pt x="127189" y="254660"/>
                    <a:pt x="142725" y="251199"/>
                    <a:pt x="158827" y="251199"/>
                  </a:cubicBezTo>
                  <a:cubicBezTo>
                    <a:pt x="176270" y="251199"/>
                    <a:pt x="191030" y="255225"/>
                    <a:pt x="202965" y="263275"/>
                  </a:cubicBezTo>
                  <a:cubicBezTo>
                    <a:pt x="214900" y="271326"/>
                    <a:pt x="220903" y="283897"/>
                    <a:pt x="220903" y="300917"/>
                  </a:cubicBezTo>
                  <a:lnTo>
                    <a:pt x="220903" y="306425"/>
                  </a:lnTo>
                  <a:cubicBezTo>
                    <a:pt x="196044" y="306425"/>
                    <a:pt x="170550" y="307837"/>
                    <a:pt x="144279" y="310592"/>
                  </a:cubicBezTo>
                  <a:cubicBezTo>
                    <a:pt x="118078" y="313346"/>
                    <a:pt x="94209" y="318854"/>
                    <a:pt x="72810" y="327188"/>
                  </a:cubicBezTo>
                  <a:cubicBezTo>
                    <a:pt x="51412" y="335450"/>
                    <a:pt x="33898" y="347244"/>
                    <a:pt x="20339" y="362357"/>
                  </a:cubicBezTo>
                  <a:cubicBezTo>
                    <a:pt x="6780" y="377540"/>
                    <a:pt x="0" y="397597"/>
                    <a:pt x="0" y="422385"/>
                  </a:cubicBezTo>
                  <a:cubicBezTo>
                    <a:pt x="0" y="442653"/>
                    <a:pt x="3884" y="459673"/>
                    <a:pt x="11723" y="473444"/>
                  </a:cubicBezTo>
                  <a:cubicBezTo>
                    <a:pt x="19562" y="487286"/>
                    <a:pt x="29520" y="498302"/>
                    <a:pt x="41737" y="506565"/>
                  </a:cubicBezTo>
                  <a:cubicBezTo>
                    <a:pt x="53884" y="514828"/>
                    <a:pt x="67373" y="520831"/>
                    <a:pt x="82132" y="524503"/>
                  </a:cubicBezTo>
                  <a:cubicBezTo>
                    <a:pt x="96822" y="528175"/>
                    <a:pt x="111158" y="530011"/>
                    <a:pt x="124929" y="530011"/>
                  </a:cubicBezTo>
                  <a:cubicBezTo>
                    <a:pt x="145621" y="530011"/>
                    <a:pt x="164830" y="526057"/>
                    <a:pt x="182556" y="518288"/>
                  </a:cubicBezTo>
                  <a:cubicBezTo>
                    <a:pt x="200281" y="510449"/>
                    <a:pt x="213488" y="499432"/>
                    <a:pt x="222245" y="485167"/>
                  </a:cubicBezTo>
                  <a:lnTo>
                    <a:pt x="224293" y="485167"/>
                  </a:lnTo>
                  <a:lnTo>
                    <a:pt x="224293" y="521749"/>
                  </a:lnTo>
                  <a:lnTo>
                    <a:pt x="327823" y="521749"/>
                  </a:lnTo>
                  <a:lnTo>
                    <a:pt x="327823" y="348515"/>
                  </a:lnTo>
                  <a:cubicBezTo>
                    <a:pt x="327823" y="317230"/>
                    <a:pt x="324928" y="290182"/>
                    <a:pt x="319207" y="267442"/>
                  </a:cubicBezTo>
                  <a:cubicBezTo>
                    <a:pt x="313416" y="244632"/>
                    <a:pt x="304377" y="225776"/>
                    <a:pt x="291948" y="210875"/>
                  </a:cubicBezTo>
                  <a:cubicBezTo>
                    <a:pt x="279518" y="195903"/>
                    <a:pt x="263275" y="184886"/>
                    <a:pt x="243290" y="177753"/>
                  </a:cubicBezTo>
                  <a:cubicBezTo>
                    <a:pt x="223233" y="170621"/>
                    <a:pt x="198798" y="167019"/>
                    <a:pt x="169773" y="167019"/>
                  </a:cubicBezTo>
                  <a:cubicBezTo>
                    <a:pt x="140748" y="167019"/>
                    <a:pt x="114194" y="171821"/>
                    <a:pt x="87288" y="181496"/>
                  </a:cubicBezTo>
                  <a:cubicBezTo>
                    <a:pt x="60381" y="191171"/>
                    <a:pt x="36794" y="205649"/>
                    <a:pt x="16525" y="224999"/>
                  </a:cubicBezTo>
                  <a:lnTo>
                    <a:pt x="73799" y="286439"/>
                  </a:lnTo>
                  <a:close/>
                  <a:moveTo>
                    <a:pt x="224363" y="383755"/>
                  </a:moveTo>
                  <a:cubicBezTo>
                    <a:pt x="224363" y="405365"/>
                    <a:pt x="218290" y="422526"/>
                    <a:pt x="206072" y="435167"/>
                  </a:cubicBezTo>
                  <a:cubicBezTo>
                    <a:pt x="193855" y="447808"/>
                    <a:pt x="176270" y="454164"/>
                    <a:pt x="153248" y="454164"/>
                  </a:cubicBezTo>
                  <a:cubicBezTo>
                    <a:pt x="147739" y="454164"/>
                    <a:pt x="141948" y="453599"/>
                    <a:pt x="136016" y="452469"/>
                  </a:cubicBezTo>
                  <a:cubicBezTo>
                    <a:pt x="130013" y="451339"/>
                    <a:pt x="124717" y="449362"/>
                    <a:pt x="120126" y="446608"/>
                  </a:cubicBezTo>
                  <a:cubicBezTo>
                    <a:pt x="115536" y="443854"/>
                    <a:pt x="111723" y="440181"/>
                    <a:pt x="108756" y="435591"/>
                  </a:cubicBezTo>
                  <a:cubicBezTo>
                    <a:pt x="105790" y="431001"/>
                    <a:pt x="104307" y="425492"/>
                    <a:pt x="104307" y="418995"/>
                  </a:cubicBezTo>
                  <a:cubicBezTo>
                    <a:pt x="104307" y="408896"/>
                    <a:pt x="107556" y="400704"/>
                    <a:pt x="113982" y="394489"/>
                  </a:cubicBezTo>
                  <a:cubicBezTo>
                    <a:pt x="120409" y="388275"/>
                    <a:pt x="128601" y="383543"/>
                    <a:pt x="138488" y="380295"/>
                  </a:cubicBezTo>
                  <a:cubicBezTo>
                    <a:pt x="148375" y="377046"/>
                    <a:pt x="159674" y="374857"/>
                    <a:pt x="172315" y="373727"/>
                  </a:cubicBezTo>
                  <a:cubicBezTo>
                    <a:pt x="184957" y="372597"/>
                    <a:pt x="197527" y="372032"/>
                    <a:pt x="209956" y="372032"/>
                  </a:cubicBezTo>
                  <a:lnTo>
                    <a:pt x="224434" y="372032"/>
                  </a:lnTo>
                  <a:lnTo>
                    <a:pt x="224434" y="383755"/>
                  </a:lnTo>
                  <a:close/>
                </a:path>
              </a:pathLst>
            </a:custGeom>
            <a:solidFill>
              <a:srgbClr val="75C044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7F205A49-CAA1-1EB0-685F-0FDD7AAF3430}"/>
                </a:ext>
              </a:extLst>
            </p:cNvPr>
            <p:cNvSpPr/>
            <p:nvPr/>
          </p:nvSpPr>
          <p:spPr>
            <a:xfrm>
              <a:off x="7402969" y="6291486"/>
              <a:ext cx="301057" cy="365887"/>
            </a:xfrm>
            <a:custGeom>
              <a:avLst/>
              <a:gdLst>
                <a:gd name="connsiteX0" fmla="*/ 71 w 301057"/>
                <a:gd name="connsiteY0" fmla="*/ 48305 h 365887"/>
                <a:gd name="connsiteX1" fmla="*/ 62570 w 301057"/>
                <a:gd name="connsiteY1" fmla="*/ 12076 h 365887"/>
                <a:gd name="connsiteX2" fmla="*/ 138135 w 301057"/>
                <a:gd name="connsiteY2" fmla="*/ 0 h 365887"/>
                <a:gd name="connsiteX3" fmla="*/ 188205 w 301057"/>
                <a:gd name="connsiteY3" fmla="*/ 6568 h 365887"/>
                <a:gd name="connsiteX4" fmla="*/ 234109 w 301057"/>
                <a:gd name="connsiteY4" fmla="*/ 26907 h 365887"/>
                <a:gd name="connsiteX5" fmla="*/ 267936 w 301057"/>
                <a:gd name="connsiteY5" fmla="*/ 62429 h 365887"/>
                <a:gd name="connsiteX6" fmla="*/ 281072 w 301057"/>
                <a:gd name="connsiteY6" fmla="*/ 115183 h 365887"/>
                <a:gd name="connsiteX7" fmla="*/ 272103 w 301057"/>
                <a:gd name="connsiteY7" fmla="*/ 156638 h 365887"/>
                <a:gd name="connsiteX8" fmla="*/ 248939 w 301057"/>
                <a:gd name="connsiteY8" fmla="*/ 185663 h 365887"/>
                <a:gd name="connsiteX9" fmla="*/ 216807 w 301057"/>
                <a:gd name="connsiteY9" fmla="*/ 204307 h 365887"/>
                <a:gd name="connsiteX10" fmla="*/ 180931 w 301057"/>
                <a:gd name="connsiteY10" fmla="*/ 215324 h 365887"/>
                <a:gd name="connsiteX11" fmla="*/ 129166 w 301057"/>
                <a:gd name="connsiteY11" fmla="*/ 231213 h 365887"/>
                <a:gd name="connsiteX12" fmla="*/ 112570 w 301057"/>
                <a:gd name="connsiteY12" fmla="*/ 254660 h 365887"/>
                <a:gd name="connsiteX13" fmla="*/ 126059 w 301057"/>
                <a:gd name="connsiteY13" fmla="*/ 277823 h 365887"/>
                <a:gd name="connsiteX14" fmla="*/ 153318 w 301057"/>
                <a:gd name="connsiteY14" fmla="*/ 284391 h 365887"/>
                <a:gd name="connsiteX15" fmla="*/ 200282 w 301057"/>
                <a:gd name="connsiteY15" fmla="*/ 273374 h 365887"/>
                <a:gd name="connsiteX16" fmla="*/ 237569 w 301057"/>
                <a:gd name="connsiteY16" fmla="*/ 245761 h 365887"/>
                <a:gd name="connsiteX17" fmla="*/ 301058 w 301057"/>
                <a:gd name="connsiteY17" fmla="*/ 312710 h 365887"/>
                <a:gd name="connsiteX18" fmla="*/ 233756 w 301057"/>
                <a:gd name="connsiteY18" fmla="*/ 352399 h 365887"/>
                <a:gd name="connsiteX19" fmla="*/ 151270 w 301057"/>
                <a:gd name="connsiteY19" fmla="*/ 365888 h 365887"/>
                <a:gd name="connsiteX20" fmla="*/ 98799 w 301057"/>
                <a:gd name="connsiteY20" fmla="*/ 359673 h 365887"/>
                <a:gd name="connsiteX21" fmla="*/ 51483 w 301057"/>
                <a:gd name="connsiteY21" fmla="*/ 339687 h 365887"/>
                <a:gd name="connsiteX22" fmla="*/ 17302 w 301057"/>
                <a:gd name="connsiteY22" fmla="*/ 303459 h 365887"/>
                <a:gd name="connsiteX23" fmla="*/ 4167 w 301057"/>
                <a:gd name="connsiteY23" fmla="*/ 248586 h 365887"/>
                <a:gd name="connsiteX24" fmla="*/ 13842 w 301057"/>
                <a:gd name="connsiteY24" fmla="*/ 205790 h 365887"/>
                <a:gd name="connsiteX25" fmla="*/ 39406 w 301057"/>
                <a:gd name="connsiteY25" fmla="*/ 175423 h 365887"/>
                <a:gd name="connsiteX26" fmla="*/ 74929 w 301057"/>
                <a:gd name="connsiteY26" fmla="*/ 155437 h 365887"/>
                <a:gd name="connsiteX27" fmla="*/ 113912 w 301057"/>
                <a:gd name="connsiteY27" fmla="*/ 143714 h 365887"/>
                <a:gd name="connsiteX28" fmla="*/ 161864 w 301057"/>
                <a:gd name="connsiteY28" fmla="*/ 129943 h 365887"/>
                <a:gd name="connsiteX29" fmla="*/ 176694 w 301057"/>
                <a:gd name="connsiteY29" fmla="*/ 109251 h 365887"/>
                <a:gd name="connsiteX30" fmla="*/ 163205 w 301057"/>
                <a:gd name="connsiteY30" fmla="*/ 87853 h 365887"/>
                <a:gd name="connsiteX31" fmla="*/ 133898 w 301057"/>
                <a:gd name="connsiteY31" fmla="*/ 81638 h 365887"/>
                <a:gd name="connsiteX32" fmla="*/ 94562 w 301057"/>
                <a:gd name="connsiteY32" fmla="*/ 90607 h 365887"/>
                <a:gd name="connsiteX33" fmla="*/ 62146 w 301057"/>
                <a:gd name="connsiteY33" fmla="*/ 112711 h 365887"/>
                <a:gd name="connsiteX34" fmla="*/ 0 w 301057"/>
                <a:gd name="connsiteY34" fmla="*/ 48517 h 365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301057" h="365887">
                  <a:moveTo>
                    <a:pt x="71" y="48305"/>
                  </a:moveTo>
                  <a:cubicBezTo>
                    <a:pt x="17090" y="32203"/>
                    <a:pt x="37923" y="20127"/>
                    <a:pt x="62570" y="12076"/>
                  </a:cubicBezTo>
                  <a:cubicBezTo>
                    <a:pt x="87217" y="4025"/>
                    <a:pt x="112358" y="0"/>
                    <a:pt x="138135" y="0"/>
                  </a:cubicBezTo>
                  <a:cubicBezTo>
                    <a:pt x="154660" y="0"/>
                    <a:pt x="171397" y="2189"/>
                    <a:pt x="188205" y="6568"/>
                  </a:cubicBezTo>
                  <a:cubicBezTo>
                    <a:pt x="205013" y="10946"/>
                    <a:pt x="220267" y="17726"/>
                    <a:pt x="234109" y="26907"/>
                  </a:cubicBezTo>
                  <a:cubicBezTo>
                    <a:pt x="247880" y="36087"/>
                    <a:pt x="259179" y="47952"/>
                    <a:pt x="267936" y="62429"/>
                  </a:cubicBezTo>
                  <a:cubicBezTo>
                    <a:pt x="276693" y="76906"/>
                    <a:pt x="281072" y="94491"/>
                    <a:pt x="281072" y="115183"/>
                  </a:cubicBezTo>
                  <a:cubicBezTo>
                    <a:pt x="281072" y="131285"/>
                    <a:pt x="278106" y="145126"/>
                    <a:pt x="272103" y="156638"/>
                  </a:cubicBezTo>
                  <a:cubicBezTo>
                    <a:pt x="266100" y="168149"/>
                    <a:pt x="258403" y="177824"/>
                    <a:pt x="248939" y="185663"/>
                  </a:cubicBezTo>
                  <a:cubicBezTo>
                    <a:pt x="239476" y="193502"/>
                    <a:pt x="228812" y="199716"/>
                    <a:pt x="216807" y="204307"/>
                  </a:cubicBezTo>
                  <a:cubicBezTo>
                    <a:pt x="204872" y="208897"/>
                    <a:pt x="192937" y="212569"/>
                    <a:pt x="180931" y="215324"/>
                  </a:cubicBezTo>
                  <a:cubicBezTo>
                    <a:pt x="157485" y="220832"/>
                    <a:pt x="140183" y="226129"/>
                    <a:pt x="129166" y="231213"/>
                  </a:cubicBezTo>
                  <a:cubicBezTo>
                    <a:pt x="118149" y="236298"/>
                    <a:pt x="112570" y="244067"/>
                    <a:pt x="112570" y="254660"/>
                  </a:cubicBezTo>
                  <a:cubicBezTo>
                    <a:pt x="112570" y="265253"/>
                    <a:pt x="117090" y="273445"/>
                    <a:pt x="126059" y="277823"/>
                  </a:cubicBezTo>
                  <a:cubicBezTo>
                    <a:pt x="135027" y="282202"/>
                    <a:pt x="144138" y="284391"/>
                    <a:pt x="153318" y="284391"/>
                  </a:cubicBezTo>
                  <a:cubicBezTo>
                    <a:pt x="169914" y="284391"/>
                    <a:pt x="185522" y="280719"/>
                    <a:pt x="200282" y="273374"/>
                  </a:cubicBezTo>
                  <a:cubicBezTo>
                    <a:pt x="215041" y="266030"/>
                    <a:pt x="227470" y="256778"/>
                    <a:pt x="237569" y="245761"/>
                  </a:cubicBezTo>
                  <a:lnTo>
                    <a:pt x="301058" y="312710"/>
                  </a:lnTo>
                  <a:cubicBezTo>
                    <a:pt x="283120" y="330224"/>
                    <a:pt x="260662" y="343430"/>
                    <a:pt x="233756" y="352399"/>
                  </a:cubicBezTo>
                  <a:cubicBezTo>
                    <a:pt x="206849" y="361368"/>
                    <a:pt x="179378" y="365888"/>
                    <a:pt x="151270" y="365888"/>
                  </a:cubicBezTo>
                  <a:cubicBezTo>
                    <a:pt x="133756" y="365888"/>
                    <a:pt x="116313" y="363840"/>
                    <a:pt x="98799" y="359673"/>
                  </a:cubicBezTo>
                  <a:cubicBezTo>
                    <a:pt x="81285" y="355577"/>
                    <a:pt x="65536" y="348868"/>
                    <a:pt x="51483" y="339687"/>
                  </a:cubicBezTo>
                  <a:cubicBezTo>
                    <a:pt x="37429" y="330507"/>
                    <a:pt x="26059" y="318431"/>
                    <a:pt x="17302" y="303459"/>
                  </a:cubicBezTo>
                  <a:cubicBezTo>
                    <a:pt x="8545" y="288487"/>
                    <a:pt x="4167" y="270196"/>
                    <a:pt x="4167" y="248586"/>
                  </a:cubicBezTo>
                  <a:cubicBezTo>
                    <a:pt x="4167" y="231990"/>
                    <a:pt x="7345" y="217725"/>
                    <a:pt x="13842" y="205790"/>
                  </a:cubicBezTo>
                  <a:cubicBezTo>
                    <a:pt x="20268" y="193784"/>
                    <a:pt x="28813" y="183685"/>
                    <a:pt x="39406" y="175423"/>
                  </a:cubicBezTo>
                  <a:cubicBezTo>
                    <a:pt x="50000" y="167160"/>
                    <a:pt x="61864" y="160522"/>
                    <a:pt x="74929" y="155437"/>
                  </a:cubicBezTo>
                  <a:cubicBezTo>
                    <a:pt x="88064" y="150423"/>
                    <a:pt x="101059" y="146468"/>
                    <a:pt x="113912" y="143714"/>
                  </a:cubicBezTo>
                  <a:cubicBezTo>
                    <a:pt x="136016" y="138700"/>
                    <a:pt x="151976" y="134039"/>
                    <a:pt x="161864" y="129943"/>
                  </a:cubicBezTo>
                  <a:cubicBezTo>
                    <a:pt x="171751" y="125776"/>
                    <a:pt x="176694" y="118926"/>
                    <a:pt x="176694" y="109251"/>
                  </a:cubicBezTo>
                  <a:cubicBezTo>
                    <a:pt x="176694" y="99576"/>
                    <a:pt x="172245" y="92019"/>
                    <a:pt x="163205" y="87853"/>
                  </a:cubicBezTo>
                  <a:cubicBezTo>
                    <a:pt x="154236" y="83686"/>
                    <a:pt x="144491" y="81638"/>
                    <a:pt x="133898" y="81638"/>
                  </a:cubicBezTo>
                  <a:cubicBezTo>
                    <a:pt x="120056" y="81638"/>
                    <a:pt x="106991" y="84604"/>
                    <a:pt x="94562" y="90607"/>
                  </a:cubicBezTo>
                  <a:cubicBezTo>
                    <a:pt x="82132" y="96610"/>
                    <a:pt x="71327" y="103954"/>
                    <a:pt x="62146" y="112711"/>
                  </a:cubicBezTo>
                  <a:lnTo>
                    <a:pt x="0" y="48517"/>
                  </a:lnTo>
                  <a:close/>
                </a:path>
              </a:pathLst>
            </a:custGeom>
            <a:solidFill>
              <a:srgbClr val="ED1C29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E8E487DA-2656-E034-0B6B-A0FC7D49B23A}"/>
                </a:ext>
              </a:extLst>
            </p:cNvPr>
            <p:cNvSpPr/>
            <p:nvPr/>
          </p:nvSpPr>
          <p:spPr>
            <a:xfrm>
              <a:off x="7563350" y="5557521"/>
              <a:ext cx="1061306" cy="1256001"/>
            </a:xfrm>
            <a:custGeom>
              <a:avLst/>
              <a:gdLst>
                <a:gd name="connsiteX0" fmla="*/ 818640 w 1061306"/>
                <a:gd name="connsiteY0" fmla="*/ 1105220 h 1256001"/>
                <a:gd name="connsiteX1" fmla="*/ 680363 w 1061306"/>
                <a:gd name="connsiteY1" fmla="*/ 1242578 h 1256001"/>
                <a:gd name="connsiteX2" fmla="*/ 491311 w 1061306"/>
                <a:gd name="connsiteY2" fmla="*/ 1195121 h 1256001"/>
                <a:gd name="connsiteX3" fmla="*/ 379942 w 1061306"/>
                <a:gd name="connsiteY3" fmla="*/ 1001972 h 1256001"/>
                <a:gd name="connsiteX4" fmla="*/ 393360 w 1061306"/>
                <a:gd name="connsiteY4" fmla="*/ 635802 h 1256001"/>
                <a:gd name="connsiteX5" fmla="*/ 718640 w 1061306"/>
                <a:gd name="connsiteY5" fmla="*/ 319914 h 1256001"/>
                <a:gd name="connsiteX6" fmla="*/ 974218 w 1061306"/>
                <a:gd name="connsiteY6" fmla="*/ 0 h 1256001"/>
                <a:gd name="connsiteX7" fmla="*/ 1004373 w 1061306"/>
                <a:gd name="connsiteY7" fmla="*/ 48305 h 1256001"/>
                <a:gd name="connsiteX8" fmla="*/ 997240 w 1061306"/>
                <a:gd name="connsiteY8" fmla="*/ 326834 h 1256001"/>
                <a:gd name="connsiteX9" fmla="*/ 738132 w 1061306"/>
                <a:gd name="connsiteY9" fmla="*/ 429235 h 1256001"/>
                <a:gd name="connsiteX10" fmla="*/ 743499 w 1061306"/>
                <a:gd name="connsiteY10" fmla="*/ 432272 h 1256001"/>
                <a:gd name="connsiteX11" fmla="*/ 956421 w 1061306"/>
                <a:gd name="connsiteY11" fmla="*/ 430224 h 1256001"/>
                <a:gd name="connsiteX12" fmla="*/ 1053314 w 1061306"/>
                <a:gd name="connsiteY12" fmla="*/ 309179 h 1256001"/>
                <a:gd name="connsiteX13" fmla="*/ 1056703 w 1061306"/>
                <a:gd name="connsiteY13" fmla="*/ 325281 h 1256001"/>
                <a:gd name="connsiteX14" fmla="*/ 936577 w 1061306"/>
                <a:gd name="connsiteY14" fmla="*/ 567299 h 1256001"/>
                <a:gd name="connsiteX15" fmla="*/ 659319 w 1061306"/>
                <a:gd name="connsiteY15" fmla="*/ 507413 h 1256001"/>
                <a:gd name="connsiteX16" fmla="*/ 816239 w 1061306"/>
                <a:gd name="connsiteY16" fmla="*/ 656988 h 1256001"/>
                <a:gd name="connsiteX17" fmla="*/ 1030503 w 1061306"/>
                <a:gd name="connsiteY17" fmla="*/ 580505 h 1256001"/>
                <a:gd name="connsiteX18" fmla="*/ 1030503 w 1061306"/>
                <a:gd name="connsiteY18" fmla="*/ 603669 h 1256001"/>
                <a:gd name="connsiteX19" fmla="*/ 913837 w 1061306"/>
                <a:gd name="connsiteY19" fmla="*/ 803880 h 1256001"/>
                <a:gd name="connsiteX20" fmla="*/ 695547 w 1061306"/>
                <a:gd name="connsiteY20" fmla="*/ 780434 h 1256001"/>
                <a:gd name="connsiteX21" fmla="*/ 577822 w 1061306"/>
                <a:gd name="connsiteY21" fmla="*/ 606706 h 1256001"/>
                <a:gd name="connsiteX22" fmla="*/ 576833 w 1061306"/>
                <a:gd name="connsiteY22" fmla="*/ 627822 h 1256001"/>
                <a:gd name="connsiteX23" fmla="*/ 701550 w 1061306"/>
                <a:gd name="connsiteY23" fmla="*/ 857834 h 1256001"/>
                <a:gd name="connsiteX24" fmla="*/ 969133 w 1061306"/>
                <a:gd name="connsiteY24" fmla="*/ 899077 h 1256001"/>
                <a:gd name="connsiteX25" fmla="*/ 959105 w 1061306"/>
                <a:gd name="connsiteY25" fmla="*/ 915179 h 1256001"/>
                <a:gd name="connsiteX26" fmla="*/ 669347 w 1061306"/>
                <a:gd name="connsiteY26" fmla="*/ 1015743 h 1256001"/>
                <a:gd name="connsiteX27" fmla="*/ 484884 w 1061306"/>
                <a:gd name="connsiteY27" fmla="*/ 758188 h 1256001"/>
                <a:gd name="connsiteX28" fmla="*/ 538203 w 1061306"/>
                <a:gd name="connsiteY28" fmla="*/ 1005997 h 1256001"/>
                <a:gd name="connsiteX29" fmla="*/ 818569 w 1061306"/>
                <a:gd name="connsiteY29" fmla="*/ 1105291 h 1256001"/>
                <a:gd name="connsiteX30" fmla="*/ 490252 w 1061306"/>
                <a:gd name="connsiteY30" fmla="*/ 1254372 h 1256001"/>
                <a:gd name="connsiteX31" fmla="*/ 333261 w 1061306"/>
                <a:gd name="connsiteY31" fmla="*/ 806634 h 1256001"/>
                <a:gd name="connsiteX32" fmla="*/ 0 w 1061306"/>
                <a:gd name="connsiteY32" fmla="*/ 1254372 h 1256001"/>
                <a:gd name="connsiteX33" fmla="*/ 309885 w 1061306"/>
                <a:gd name="connsiteY33" fmla="*/ 1093497 h 1256001"/>
                <a:gd name="connsiteX34" fmla="*/ 490252 w 1061306"/>
                <a:gd name="connsiteY34" fmla="*/ 1254372 h 1256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061306" h="1256001">
                  <a:moveTo>
                    <a:pt x="818640" y="1105220"/>
                  </a:moveTo>
                  <a:cubicBezTo>
                    <a:pt x="799854" y="1171886"/>
                    <a:pt x="747171" y="1224217"/>
                    <a:pt x="680363" y="1242578"/>
                  </a:cubicBezTo>
                  <a:cubicBezTo>
                    <a:pt x="613556" y="1260940"/>
                    <a:pt x="541523" y="1242861"/>
                    <a:pt x="491311" y="1195121"/>
                  </a:cubicBezTo>
                  <a:cubicBezTo>
                    <a:pt x="436368" y="1142932"/>
                    <a:pt x="397597" y="1075701"/>
                    <a:pt x="379942" y="1001972"/>
                  </a:cubicBezTo>
                  <a:cubicBezTo>
                    <a:pt x="350987" y="881139"/>
                    <a:pt x="355648" y="754163"/>
                    <a:pt x="393360" y="635802"/>
                  </a:cubicBezTo>
                  <a:cubicBezTo>
                    <a:pt x="441947" y="483119"/>
                    <a:pt x="564616" y="364052"/>
                    <a:pt x="718640" y="319914"/>
                  </a:cubicBezTo>
                  <a:cubicBezTo>
                    <a:pt x="862919" y="278600"/>
                    <a:pt x="965743" y="149787"/>
                    <a:pt x="974218" y="0"/>
                  </a:cubicBezTo>
                  <a:lnTo>
                    <a:pt x="1004373" y="48305"/>
                  </a:lnTo>
                  <a:cubicBezTo>
                    <a:pt x="1057904" y="133968"/>
                    <a:pt x="1055079" y="243996"/>
                    <a:pt x="997240" y="326834"/>
                  </a:cubicBezTo>
                  <a:cubicBezTo>
                    <a:pt x="939331" y="409673"/>
                    <a:pt x="837001" y="450068"/>
                    <a:pt x="738132" y="429235"/>
                  </a:cubicBezTo>
                  <a:lnTo>
                    <a:pt x="743499" y="432272"/>
                  </a:lnTo>
                  <a:cubicBezTo>
                    <a:pt x="809600" y="469418"/>
                    <a:pt x="891026" y="468712"/>
                    <a:pt x="956421" y="430224"/>
                  </a:cubicBezTo>
                  <a:cubicBezTo>
                    <a:pt x="1002396" y="403246"/>
                    <a:pt x="1037071" y="359956"/>
                    <a:pt x="1053314" y="309179"/>
                  </a:cubicBezTo>
                  <a:lnTo>
                    <a:pt x="1056703" y="325281"/>
                  </a:lnTo>
                  <a:cubicBezTo>
                    <a:pt x="1077254" y="423797"/>
                    <a:pt x="1027537" y="524079"/>
                    <a:pt x="936577" y="567299"/>
                  </a:cubicBezTo>
                  <a:cubicBezTo>
                    <a:pt x="845687" y="610519"/>
                    <a:pt x="705929" y="576833"/>
                    <a:pt x="659319" y="507413"/>
                  </a:cubicBezTo>
                  <a:cubicBezTo>
                    <a:pt x="659319" y="507413"/>
                    <a:pt x="693570" y="629446"/>
                    <a:pt x="816239" y="656988"/>
                  </a:cubicBezTo>
                  <a:cubicBezTo>
                    <a:pt x="889331" y="673372"/>
                    <a:pt x="991308" y="650985"/>
                    <a:pt x="1030503" y="580505"/>
                  </a:cubicBezTo>
                  <a:lnTo>
                    <a:pt x="1030503" y="603669"/>
                  </a:lnTo>
                  <a:cubicBezTo>
                    <a:pt x="1027466" y="699219"/>
                    <a:pt x="978314" y="777326"/>
                    <a:pt x="913837" y="803880"/>
                  </a:cubicBezTo>
                  <a:cubicBezTo>
                    <a:pt x="849360" y="830433"/>
                    <a:pt x="753739" y="818710"/>
                    <a:pt x="695547" y="780434"/>
                  </a:cubicBezTo>
                  <a:cubicBezTo>
                    <a:pt x="621113" y="731493"/>
                    <a:pt x="585590" y="669770"/>
                    <a:pt x="577822" y="606706"/>
                  </a:cubicBezTo>
                  <a:lnTo>
                    <a:pt x="576833" y="627822"/>
                  </a:lnTo>
                  <a:cubicBezTo>
                    <a:pt x="572454" y="719346"/>
                    <a:pt x="625138" y="803527"/>
                    <a:pt x="701550" y="857834"/>
                  </a:cubicBezTo>
                  <a:cubicBezTo>
                    <a:pt x="776267" y="910942"/>
                    <a:pt x="881351" y="925419"/>
                    <a:pt x="969133" y="899077"/>
                  </a:cubicBezTo>
                  <a:lnTo>
                    <a:pt x="959105" y="915179"/>
                  </a:lnTo>
                  <a:cubicBezTo>
                    <a:pt x="900772" y="1008540"/>
                    <a:pt x="774148" y="1049429"/>
                    <a:pt x="669347" y="1015743"/>
                  </a:cubicBezTo>
                  <a:cubicBezTo>
                    <a:pt x="564545" y="982128"/>
                    <a:pt x="474150" y="884317"/>
                    <a:pt x="484884" y="758188"/>
                  </a:cubicBezTo>
                  <a:cubicBezTo>
                    <a:pt x="478317" y="834953"/>
                    <a:pt x="488910" y="929868"/>
                    <a:pt x="538203" y="1005997"/>
                  </a:cubicBezTo>
                  <a:cubicBezTo>
                    <a:pt x="599291" y="1100347"/>
                    <a:pt x="713555" y="1145262"/>
                    <a:pt x="818569" y="1105291"/>
                  </a:cubicBezTo>
                  <a:moveTo>
                    <a:pt x="490252" y="1254372"/>
                  </a:moveTo>
                  <a:cubicBezTo>
                    <a:pt x="364546" y="1142437"/>
                    <a:pt x="304942" y="972523"/>
                    <a:pt x="333261" y="806634"/>
                  </a:cubicBezTo>
                  <a:cubicBezTo>
                    <a:pt x="300210" y="1000348"/>
                    <a:pt x="230295" y="1184033"/>
                    <a:pt x="0" y="1254372"/>
                  </a:cubicBezTo>
                  <a:cubicBezTo>
                    <a:pt x="177400" y="1263482"/>
                    <a:pt x="281708" y="1237635"/>
                    <a:pt x="309885" y="1093497"/>
                  </a:cubicBezTo>
                  <a:cubicBezTo>
                    <a:pt x="307837" y="1196745"/>
                    <a:pt x="372244" y="1265177"/>
                    <a:pt x="490252" y="1254372"/>
                  </a:cubicBezTo>
                </a:path>
              </a:pathLst>
            </a:custGeom>
            <a:solidFill>
              <a:srgbClr val="E2E3E4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09D7C40D-5D11-30A0-B50B-713509C7BB1C}"/>
                </a:ext>
              </a:extLst>
            </p:cNvPr>
            <p:cNvSpPr/>
            <p:nvPr/>
          </p:nvSpPr>
          <p:spPr>
            <a:xfrm>
              <a:off x="5734193" y="6948404"/>
              <a:ext cx="73163" cy="88417"/>
            </a:xfrm>
            <a:custGeom>
              <a:avLst/>
              <a:gdLst>
                <a:gd name="connsiteX0" fmla="*/ 0 w 73163"/>
                <a:gd name="connsiteY0" fmla="*/ 44209 h 88417"/>
                <a:gd name="connsiteX1" fmla="*/ 36582 w 73163"/>
                <a:gd name="connsiteY1" fmla="*/ 0 h 88417"/>
                <a:gd name="connsiteX2" fmla="*/ 73163 w 73163"/>
                <a:gd name="connsiteY2" fmla="*/ 44209 h 88417"/>
                <a:gd name="connsiteX3" fmla="*/ 36582 w 73163"/>
                <a:gd name="connsiteY3" fmla="*/ 88418 h 88417"/>
                <a:gd name="connsiteX4" fmla="*/ 0 w 73163"/>
                <a:gd name="connsiteY4" fmla="*/ 44209 h 88417"/>
                <a:gd name="connsiteX5" fmla="*/ 53319 w 73163"/>
                <a:gd name="connsiteY5" fmla="*/ 44209 h 88417"/>
                <a:gd name="connsiteX6" fmla="*/ 36582 w 73163"/>
                <a:gd name="connsiteY6" fmla="*/ 16737 h 88417"/>
                <a:gd name="connsiteX7" fmla="*/ 19986 w 73163"/>
                <a:gd name="connsiteY7" fmla="*/ 44209 h 88417"/>
                <a:gd name="connsiteX8" fmla="*/ 36582 w 73163"/>
                <a:gd name="connsiteY8" fmla="*/ 71680 h 88417"/>
                <a:gd name="connsiteX9" fmla="*/ 53319 w 73163"/>
                <a:gd name="connsiteY9" fmla="*/ 44209 h 88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3163" h="88417">
                  <a:moveTo>
                    <a:pt x="0" y="44209"/>
                  </a:moveTo>
                  <a:cubicBezTo>
                    <a:pt x="0" y="16031"/>
                    <a:pt x="15607" y="0"/>
                    <a:pt x="36582" y="0"/>
                  </a:cubicBezTo>
                  <a:cubicBezTo>
                    <a:pt x="57556" y="0"/>
                    <a:pt x="73163" y="15960"/>
                    <a:pt x="73163" y="44209"/>
                  </a:cubicBezTo>
                  <a:cubicBezTo>
                    <a:pt x="73163" y="72457"/>
                    <a:pt x="57697" y="88418"/>
                    <a:pt x="36582" y="88418"/>
                  </a:cubicBezTo>
                  <a:cubicBezTo>
                    <a:pt x="15466" y="88418"/>
                    <a:pt x="0" y="72457"/>
                    <a:pt x="0" y="44209"/>
                  </a:cubicBezTo>
                  <a:close/>
                  <a:moveTo>
                    <a:pt x="53319" y="44209"/>
                  </a:moveTo>
                  <a:cubicBezTo>
                    <a:pt x="53319" y="24788"/>
                    <a:pt x="46469" y="16737"/>
                    <a:pt x="36582" y="16737"/>
                  </a:cubicBezTo>
                  <a:cubicBezTo>
                    <a:pt x="26695" y="16737"/>
                    <a:pt x="19986" y="24788"/>
                    <a:pt x="19986" y="44209"/>
                  </a:cubicBezTo>
                  <a:cubicBezTo>
                    <a:pt x="19986" y="63630"/>
                    <a:pt x="26836" y="71680"/>
                    <a:pt x="36582" y="71680"/>
                  </a:cubicBezTo>
                  <a:cubicBezTo>
                    <a:pt x="46327" y="71680"/>
                    <a:pt x="53319" y="63630"/>
                    <a:pt x="53319" y="44209"/>
                  </a:cubicBez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38309A63-FF3F-753C-69D1-CEF1889AA668}"/>
                </a:ext>
              </a:extLst>
            </p:cNvPr>
            <p:cNvSpPr/>
            <p:nvPr/>
          </p:nvSpPr>
          <p:spPr>
            <a:xfrm>
              <a:off x="5817102" y="6948404"/>
              <a:ext cx="73163" cy="88417"/>
            </a:xfrm>
            <a:custGeom>
              <a:avLst/>
              <a:gdLst>
                <a:gd name="connsiteX0" fmla="*/ 0 w 73163"/>
                <a:gd name="connsiteY0" fmla="*/ 44209 h 88417"/>
                <a:gd name="connsiteX1" fmla="*/ 36582 w 73163"/>
                <a:gd name="connsiteY1" fmla="*/ 0 h 88417"/>
                <a:gd name="connsiteX2" fmla="*/ 73163 w 73163"/>
                <a:gd name="connsiteY2" fmla="*/ 44209 h 88417"/>
                <a:gd name="connsiteX3" fmla="*/ 36582 w 73163"/>
                <a:gd name="connsiteY3" fmla="*/ 88418 h 88417"/>
                <a:gd name="connsiteX4" fmla="*/ 0 w 73163"/>
                <a:gd name="connsiteY4" fmla="*/ 44209 h 88417"/>
                <a:gd name="connsiteX5" fmla="*/ 53319 w 73163"/>
                <a:gd name="connsiteY5" fmla="*/ 44209 h 88417"/>
                <a:gd name="connsiteX6" fmla="*/ 36582 w 73163"/>
                <a:gd name="connsiteY6" fmla="*/ 16737 h 88417"/>
                <a:gd name="connsiteX7" fmla="*/ 19986 w 73163"/>
                <a:gd name="connsiteY7" fmla="*/ 44209 h 88417"/>
                <a:gd name="connsiteX8" fmla="*/ 36582 w 73163"/>
                <a:gd name="connsiteY8" fmla="*/ 71680 h 88417"/>
                <a:gd name="connsiteX9" fmla="*/ 53319 w 73163"/>
                <a:gd name="connsiteY9" fmla="*/ 44209 h 88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3163" h="88417">
                  <a:moveTo>
                    <a:pt x="0" y="44209"/>
                  </a:moveTo>
                  <a:cubicBezTo>
                    <a:pt x="0" y="16031"/>
                    <a:pt x="15607" y="0"/>
                    <a:pt x="36582" y="0"/>
                  </a:cubicBezTo>
                  <a:cubicBezTo>
                    <a:pt x="57556" y="0"/>
                    <a:pt x="73163" y="15960"/>
                    <a:pt x="73163" y="44209"/>
                  </a:cubicBezTo>
                  <a:cubicBezTo>
                    <a:pt x="73163" y="72457"/>
                    <a:pt x="57697" y="88418"/>
                    <a:pt x="36582" y="88418"/>
                  </a:cubicBezTo>
                  <a:cubicBezTo>
                    <a:pt x="15466" y="88418"/>
                    <a:pt x="0" y="72457"/>
                    <a:pt x="0" y="44209"/>
                  </a:cubicBezTo>
                  <a:close/>
                  <a:moveTo>
                    <a:pt x="53319" y="44209"/>
                  </a:moveTo>
                  <a:cubicBezTo>
                    <a:pt x="53319" y="24788"/>
                    <a:pt x="46469" y="16737"/>
                    <a:pt x="36582" y="16737"/>
                  </a:cubicBezTo>
                  <a:cubicBezTo>
                    <a:pt x="26695" y="16737"/>
                    <a:pt x="19986" y="24788"/>
                    <a:pt x="19986" y="44209"/>
                  </a:cubicBezTo>
                  <a:cubicBezTo>
                    <a:pt x="19986" y="63630"/>
                    <a:pt x="26836" y="71680"/>
                    <a:pt x="36582" y="71680"/>
                  </a:cubicBezTo>
                  <a:cubicBezTo>
                    <a:pt x="46327" y="71680"/>
                    <a:pt x="53319" y="63630"/>
                    <a:pt x="53319" y="44209"/>
                  </a:cubicBez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3A7D590E-C8AB-76FF-257E-DE08F71F58AE}"/>
                </a:ext>
              </a:extLst>
            </p:cNvPr>
            <p:cNvSpPr/>
            <p:nvPr/>
          </p:nvSpPr>
          <p:spPr>
            <a:xfrm>
              <a:off x="5936734" y="6949887"/>
              <a:ext cx="75635" cy="85451"/>
            </a:xfrm>
            <a:custGeom>
              <a:avLst/>
              <a:gdLst>
                <a:gd name="connsiteX0" fmla="*/ 54449 w 75635"/>
                <a:gd name="connsiteY0" fmla="*/ 85451 h 85451"/>
                <a:gd name="connsiteX1" fmla="*/ 37994 w 75635"/>
                <a:gd name="connsiteY1" fmla="*/ 61652 h 85451"/>
                <a:gd name="connsiteX2" fmla="*/ 19774 w 75635"/>
                <a:gd name="connsiteY2" fmla="*/ 61652 h 85451"/>
                <a:gd name="connsiteX3" fmla="*/ 19774 w 75635"/>
                <a:gd name="connsiteY3" fmla="*/ 85451 h 85451"/>
                <a:gd name="connsiteX4" fmla="*/ 0 w 75635"/>
                <a:gd name="connsiteY4" fmla="*/ 85451 h 85451"/>
                <a:gd name="connsiteX5" fmla="*/ 0 w 75635"/>
                <a:gd name="connsiteY5" fmla="*/ 0 h 85451"/>
                <a:gd name="connsiteX6" fmla="*/ 37005 w 75635"/>
                <a:gd name="connsiteY6" fmla="*/ 0 h 85451"/>
                <a:gd name="connsiteX7" fmla="*/ 74082 w 75635"/>
                <a:gd name="connsiteY7" fmla="*/ 31003 h 85451"/>
                <a:gd name="connsiteX8" fmla="*/ 56497 w 75635"/>
                <a:gd name="connsiteY8" fmla="*/ 57980 h 85451"/>
                <a:gd name="connsiteX9" fmla="*/ 75635 w 75635"/>
                <a:gd name="connsiteY9" fmla="*/ 85451 h 85451"/>
                <a:gd name="connsiteX10" fmla="*/ 54378 w 75635"/>
                <a:gd name="connsiteY10" fmla="*/ 85451 h 85451"/>
                <a:gd name="connsiteX11" fmla="*/ 35875 w 75635"/>
                <a:gd name="connsiteY11" fmla="*/ 16172 h 85451"/>
                <a:gd name="connsiteX12" fmla="*/ 19774 w 75635"/>
                <a:gd name="connsiteY12" fmla="*/ 16172 h 85451"/>
                <a:gd name="connsiteX13" fmla="*/ 19774 w 75635"/>
                <a:gd name="connsiteY13" fmla="*/ 45974 h 85451"/>
                <a:gd name="connsiteX14" fmla="*/ 35875 w 75635"/>
                <a:gd name="connsiteY14" fmla="*/ 45974 h 85451"/>
                <a:gd name="connsiteX15" fmla="*/ 54025 w 75635"/>
                <a:gd name="connsiteY15" fmla="*/ 31073 h 85451"/>
                <a:gd name="connsiteX16" fmla="*/ 35875 w 75635"/>
                <a:gd name="connsiteY16" fmla="*/ 16172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5635" h="85451">
                  <a:moveTo>
                    <a:pt x="54449" y="85451"/>
                  </a:moveTo>
                  <a:lnTo>
                    <a:pt x="37994" y="61652"/>
                  </a:lnTo>
                  <a:lnTo>
                    <a:pt x="19774" y="61652"/>
                  </a:lnTo>
                  <a:lnTo>
                    <a:pt x="19774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37005" y="0"/>
                  </a:lnTo>
                  <a:cubicBezTo>
                    <a:pt x="59816" y="0"/>
                    <a:pt x="74082" y="11864"/>
                    <a:pt x="74082" y="31003"/>
                  </a:cubicBezTo>
                  <a:cubicBezTo>
                    <a:pt x="74082" y="43785"/>
                    <a:pt x="67584" y="53178"/>
                    <a:pt x="56497" y="57980"/>
                  </a:cubicBezTo>
                  <a:lnTo>
                    <a:pt x="75635" y="85451"/>
                  </a:lnTo>
                  <a:lnTo>
                    <a:pt x="54378" y="85451"/>
                  </a:lnTo>
                  <a:close/>
                  <a:moveTo>
                    <a:pt x="35875" y="16172"/>
                  </a:moveTo>
                  <a:lnTo>
                    <a:pt x="19774" y="16172"/>
                  </a:lnTo>
                  <a:lnTo>
                    <a:pt x="19774" y="45974"/>
                  </a:lnTo>
                  <a:lnTo>
                    <a:pt x="35875" y="45974"/>
                  </a:lnTo>
                  <a:cubicBezTo>
                    <a:pt x="47952" y="45974"/>
                    <a:pt x="54025" y="40395"/>
                    <a:pt x="54025" y="31073"/>
                  </a:cubicBezTo>
                  <a:cubicBezTo>
                    <a:pt x="54025" y="21751"/>
                    <a:pt x="47952" y="16172"/>
                    <a:pt x="35875" y="16172"/>
                  </a:cubicBez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52702F41-9E0D-06BE-9A6D-7B2826215644}"/>
                </a:ext>
              </a:extLst>
            </p:cNvPr>
            <p:cNvSpPr/>
            <p:nvPr/>
          </p:nvSpPr>
          <p:spPr>
            <a:xfrm>
              <a:off x="6026423" y="6949887"/>
              <a:ext cx="66171" cy="85451"/>
            </a:xfrm>
            <a:custGeom>
              <a:avLst/>
              <a:gdLst>
                <a:gd name="connsiteX0" fmla="*/ 66172 w 66171"/>
                <a:gd name="connsiteY0" fmla="*/ 69562 h 85451"/>
                <a:gd name="connsiteX1" fmla="*/ 66172 w 66171"/>
                <a:gd name="connsiteY1" fmla="*/ 85451 h 85451"/>
                <a:gd name="connsiteX2" fmla="*/ 0 w 66171"/>
                <a:gd name="connsiteY2" fmla="*/ 85451 h 85451"/>
                <a:gd name="connsiteX3" fmla="*/ 0 w 66171"/>
                <a:gd name="connsiteY3" fmla="*/ 0 h 85451"/>
                <a:gd name="connsiteX4" fmla="*/ 64548 w 66171"/>
                <a:gd name="connsiteY4" fmla="*/ 0 h 85451"/>
                <a:gd name="connsiteX5" fmla="*/ 64548 w 66171"/>
                <a:gd name="connsiteY5" fmla="*/ 15890 h 85451"/>
                <a:gd name="connsiteX6" fmla="*/ 19633 w 66171"/>
                <a:gd name="connsiteY6" fmla="*/ 15890 h 85451"/>
                <a:gd name="connsiteX7" fmla="*/ 19633 w 66171"/>
                <a:gd name="connsiteY7" fmla="*/ 34463 h 85451"/>
                <a:gd name="connsiteX8" fmla="*/ 59322 w 66171"/>
                <a:gd name="connsiteY8" fmla="*/ 34463 h 85451"/>
                <a:gd name="connsiteX9" fmla="*/ 59322 w 66171"/>
                <a:gd name="connsiteY9" fmla="*/ 49858 h 85451"/>
                <a:gd name="connsiteX10" fmla="*/ 19633 w 66171"/>
                <a:gd name="connsiteY10" fmla="*/ 49858 h 85451"/>
                <a:gd name="connsiteX11" fmla="*/ 19633 w 66171"/>
                <a:gd name="connsiteY11" fmla="*/ 69632 h 85451"/>
                <a:gd name="connsiteX12" fmla="*/ 66101 w 66171"/>
                <a:gd name="connsiteY12" fmla="*/ 69632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71" h="85451">
                  <a:moveTo>
                    <a:pt x="66172" y="69562"/>
                  </a:moveTo>
                  <a:lnTo>
                    <a:pt x="66172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64548" y="0"/>
                  </a:lnTo>
                  <a:lnTo>
                    <a:pt x="64548" y="15890"/>
                  </a:lnTo>
                  <a:lnTo>
                    <a:pt x="19633" y="15890"/>
                  </a:lnTo>
                  <a:lnTo>
                    <a:pt x="19633" y="34463"/>
                  </a:lnTo>
                  <a:lnTo>
                    <a:pt x="59322" y="34463"/>
                  </a:lnTo>
                  <a:lnTo>
                    <a:pt x="59322" y="49858"/>
                  </a:lnTo>
                  <a:lnTo>
                    <a:pt x="19633" y="49858"/>
                  </a:lnTo>
                  <a:lnTo>
                    <a:pt x="19633" y="69632"/>
                  </a:lnTo>
                  <a:lnTo>
                    <a:pt x="66101" y="69632"/>
                  </a:ln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245ED0FC-39AB-19CA-A270-9DC94325C7E1}"/>
                </a:ext>
              </a:extLst>
            </p:cNvPr>
            <p:cNvSpPr/>
            <p:nvPr/>
          </p:nvSpPr>
          <p:spPr>
            <a:xfrm>
              <a:off x="6102835" y="6948404"/>
              <a:ext cx="82697" cy="88417"/>
            </a:xfrm>
            <a:custGeom>
              <a:avLst/>
              <a:gdLst>
                <a:gd name="connsiteX0" fmla="*/ 63065 w 82697"/>
                <a:gd name="connsiteY0" fmla="*/ 42867 h 88417"/>
                <a:gd name="connsiteX1" fmla="*/ 81144 w 82697"/>
                <a:gd name="connsiteY1" fmla="*/ 42867 h 88417"/>
                <a:gd name="connsiteX2" fmla="*/ 81144 w 82697"/>
                <a:gd name="connsiteY2" fmla="*/ 77542 h 88417"/>
                <a:gd name="connsiteX3" fmla="*/ 46610 w 82697"/>
                <a:gd name="connsiteY3" fmla="*/ 88418 h 88417"/>
                <a:gd name="connsiteX4" fmla="*/ 0 w 82697"/>
                <a:gd name="connsiteY4" fmla="*/ 44209 h 88417"/>
                <a:gd name="connsiteX5" fmla="*/ 46963 w 82697"/>
                <a:gd name="connsiteY5" fmla="*/ 0 h 88417"/>
                <a:gd name="connsiteX6" fmla="*/ 82697 w 82697"/>
                <a:gd name="connsiteY6" fmla="*/ 14760 h 88417"/>
                <a:gd name="connsiteX7" fmla="*/ 69985 w 82697"/>
                <a:gd name="connsiteY7" fmla="*/ 26483 h 88417"/>
                <a:gd name="connsiteX8" fmla="*/ 47881 w 82697"/>
                <a:gd name="connsiteY8" fmla="*/ 16878 h 88417"/>
                <a:gd name="connsiteX9" fmla="*/ 19915 w 82697"/>
                <a:gd name="connsiteY9" fmla="*/ 44209 h 88417"/>
                <a:gd name="connsiteX10" fmla="*/ 47599 w 82697"/>
                <a:gd name="connsiteY10" fmla="*/ 71539 h 88417"/>
                <a:gd name="connsiteX11" fmla="*/ 62994 w 82697"/>
                <a:gd name="connsiteY11" fmla="*/ 67867 h 88417"/>
                <a:gd name="connsiteX12" fmla="*/ 62994 w 82697"/>
                <a:gd name="connsiteY12" fmla="*/ 42867 h 88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697" h="88417">
                  <a:moveTo>
                    <a:pt x="63065" y="42867"/>
                  </a:moveTo>
                  <a:lnTo>
                    <a:pt x="81144" y="42867"/>
                  </a:lnTo>
                  <a:lnTo>
                    <a:pt x="81144" y="77542"/>
                  </a:lnTo>
                  <a:cubicBezTo>
                    <a:pt x="71751" y="84604"/>
                    <a:pt x="58827" y="88418"/>
                    <a:pt x="46610" y="88418"/>
                  </a:cubicBezTo>
                  <a:cubicBezTo>
                    <a:pt x="19774" y="88418"/>
                    <a:pt x="0" y="69986"/>
                    <a:pt x="0" y="44209"/>
                  </a:cubicBezTo>
                  <a:cubicBezTo>
                    <a:pt x="0" y="18432"/>
                    <a:pt x="19774" y="0"/>
                    <a:pt x="46963" y="0"/>
                  </a:cubicBezTo>
                  <a:cubicBezTo>
                    <a:pt x="61935" y="0"/>
                    <a:pt x="74435" y="5155"/>
                    <a:pt x="82697" y="14760"/>
                  </a:cubicBezTo>
                  <a:lnTo>
                    <a:pt x="69985" y="26483"/>
                  </a:lnTo>
                  <a:cubicBezTo>
                    <a:pt x="63771" y="19915"/>
                    <a:pt x="56568" y="16878"/>
                    <a:pt x="47881" y="16878"/>
                  </a:cubicBezTo>
                  <a:cubicBezTo>
                    <a:pt x="31285" y="16878"/>
                    <a:pt x="19915" y="27966"/>
                    <a:pt x="19915" y="44209"/>
                  </a:cubicBezTo>
                  <a:cubicBezTo>
                    <a:pt x="19915" y="60452"/>
                    <a:pt x="31285" y="71539"/>
                    <a:pt x="47599" y="71539"/>
                  </a:cubicBezTo>
                  <a:cubicBezTo>
                    <a:pt x="52966" y="71539"/>
                    <a:pt x="57980" y="70551"/>
                    <a:pt x="62994" y="67867"/>
                  </a:cubicBezTo>
                  <a:lnTo>
                    <a:pt x="62994" y="42867"/>
                  </a:ln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4193976B-57AA-7621-3E28-C92CF9243DED}"/>
                </a:ext>
              </a:extLst>
            </p:cNvPr>
            <p:cNvSpPr/>
            <p:nvPr/>
          </p:nvSpPr>
          <p:spPr>
            <a:xfrm>
              <a:off x="6202270" y="6949957"/>
              <a:ext cx="19773" cy="85451"/>
            </a:xfrm>
            <a:custGeom>
              <a:avLst/>
              <a:gdLst>
                <a:gd name="connsiteX0" fmla="*/ 0 w 19773"/>
                <a:gd name="connsiteY0" fmla="*/ 0 h 85451"/>
                <a:gd name="connsiteX1" fmla="*/ 19774 w 19773"/>
                <a:gd name="connsiteY1" fmla="*/ 0 h 85451"/>
                <a:gd name="connsiteX2" fmla="*/ 19774 w 19773"/>
                <a:gd name="connsiteY2" fmla="*/ 85452 h 85451"/>
                <a:gd name="connsiteX3" fmla="*/ 0 w 19773"/>
                <a:gd name="connsiteY3" fmla="*/ 85452 h 85451"/>
                <a:gd name="connsiteX4" fmla="*/ 0 w 19773"/>
                <a:gd name="connsiteY4" fmla="*/ 0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73" h="85451">
                  <a:moveTo>
                    <a:pt x="0" y="0"/>
                  </a:moveTo>
                  <a:lnTo>
                    <a:pt x="19774" y="0"/>
                  </a:lnTo>
                  <a:lnTo>
                    <a:pt x="19774" y="85452"/>
                  </a:lnTo>
                  <a:lnTo>
                    <a:pt x="0" y="854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87638A94-1ACF-312E-C31B-6B9B770E691A}"/>
                </a:ext>
              </a:extLst>
            </p:cNvPr>
            <p:cNvSpPr/>
            <p:nvPr/>
          </p:nvSpPr>
          <p:spPr>
            <a:xfrm>
              <a:off x="6236945" y="6948404"/>
              <a:ext cx="93502" cy="88417"/>
            </a:xfrm>
            <a:custGeom>
              <a:avLst/>
              <a:gdLst>
                <a:gd name="connsiteX0" fmla="*/ 0 w 93502"/>
                <a:gd name="connsiteY0" fmla="*/ 44209 h 88417"/>
                <a:gd name="connsiteX1" fmla="*/ 46751 w 93502"/>
                <a:gd name="connsiteY1" fmla="*/ 0 h 88417"/>
                <a:gd name="connsiteX2" fmla="*/ 93502 w 93502"/>
                <a:gd name="connsiteY2" fmla="*/ 44209 h 88417"/>
                <a:gd name="connsiteX3" fmla="*/ 46751 w 93502"/>
                <a:gd name="connsiteY3" fmla="*/ 88418 h 88417"/>
                <a:gd name="connsiteX4" fmla="*/ 0 w 93502"/>
                <a:gd name="connsiteY4" fmla="*/ 44209 h 88417"/>
                <a:gd name="connsiteX5" fmla="*/ 73446 w 93502"/>
                <a:gd name="connsiteY5" fmla="*/ 44209 h 88417"/>
                <a:gd name="connsiteX6" fmla="*/ 46751 w 93502"/>
                <a:gd name="connsiteY6" fmla="*/ 16878 h 88417"/>
                <a:gd name="connsiteX7" fmla="*/ 20056 w 93502"/>
                <a:gd name="connsiteY7" fmla="*/ 44209 h 88417"/>
                <a:gd name="connsiteX8" fmla="*/ 46751 w 93502"/>
                <a:gd name="connsiteY8" fmla="*/ 71539 h 88417"/>
                <a:gd name="connsiteX9" fmla="*/ 73446 w 93502"/>
                <a:gd name="connsiteY9" fmla="*/ 44209 h 88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3502" h="88417">
                  <a:moveTo>
                    <a:pt x="0" y="44209"/>
                  </a:moveTo>
                  <a:cubicBezTo>
                    <a:pt x="0" y="18856"/>
                    <a:pt x="19774" y="0"/>
                    <a:pt x="46751" y="0"/>
                  </a:cubicBezTo>
                  <a:cubicBezTo>
                    <a:pt x="73728" y="0"/>
                    <a:pt x="93502" y="18644"/>
                    <a:pt x="93502" y="44209"/>
                  </a:cubicBezTo>
                  <a:cubicBezTo>
                    <a:pt x="93502" y="69774"/>
                    <a:pt x="73587" y="88418"/>
                    <a:pt x="46751" y="88418"/>
                  </a:cubicBezTo>
                  <a:cubicBezTo>
                    <a:pt x="19915" y="88418"/>
                    <a:pt x="0" y="69632"/>
                    <a:pt x="0" y="44209"/>
                  </a:cubicBezTo>
                  <a:close/>
                  <a:moveTo>
                    <a:pt x="73446" y="44209"/>
                  </a:moveTo>
                  <a:cubicBezTo>
                    <a:pt x="73446" y="27966"/>
                    <a:pt x="62005" y="16878"/>
                    <a:pt x="46751" y="16878"/>
                  </a:cubicBezTo>
                  <a:cubicBezTo>
                    <a:pt x="31497" y="16878"/>
                    <a:pt x="20056" y="27966"/>
                    <a:pt x="20056" y="44209"/>
                  </a:cubicBezTo>
                  <a:cubicBezTo>
                    <a:pt x="20056" y="60452"/>
                    <a:pt x="31497" y="71539"/>
                    <a:pt x="46751" y="71539"/>
                  </a:cubicBezTo>
                  <a:cubicBezTo>
                    <a:pt x="62005" y="71539"/>
                    <a:pt x="73446" y="60452"/>
                    <a:pt x="73446" y="44209"/>
                  </a:cubicBez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321FDF83-0A6A-B979-C675-7B0E9BFF4B06}"/>
                </a:ext>
              </a:extLst>
            </p:cNvPr>
            <p:cNvSpPr/>
            <p:nvPr/>
          </p:nvSpPr>
          <p:spPr>
            <a:xfrm>
              <a:off x="6345348" y="6949957"/>
              <a:ext cx="78389" cy="85451"/>
            </a:xfrm>
            <a:custGeom>
              <a:avLst/>
              <a:gdLst>
                <a:gd name="connsiteX0" fmla="*/ 78319 w 78389"/>
                <a:gd name="connsiteY0" fmla="*/ 0 h 85451"/>
                <a:gd name="connsiteX1" fmla="*/ 78319 w 78389"/>
                <a:gd name="connsiteY1" fmla="*/ 85452 h 85451"/>
                <a:gd name="connsiteX2" fmla="*/ 62076 w 78389"/>
                <a:gd name="connsiteY2" fmla="*/ 85452 h 85451"/>
                <a:gd name="connsiteX3" fmla="*/ 19491 w 78389"/>
                <a:gd name="connsiteY3" fmla="*/ 33616 h 85451"/>
                <a:gd name="connsiteX4" fmla="*/ 19491 w 78389"/>
                <a:gd name="connsiteY4" fmla="*/ 85452 h 85451"/>
                <a:gd name="connsiteX5" fmla="*/ 0 w 78389"/>
                <a:gd name="connsiteY5" fmla="*/ 85452 h 85451"/>
                <a:gd name="connsiteX6" fmla="*/ 0 w 78389"/>
                <a:gd name="connsiteY6" fmla="*/ 0 h 85451"/>
                <a:gd name="connsiteX7" fmla="*/ 16384 w 78389"/>
                <a:gd name="connsiteY7" fmla="*/ 0 h 85451"/>
                <a:gd name="connsiteX8" fmla="*/ 58827 w 78389"/>
                <a:gd name="connsiteY8" fmla="*/ 51836 h 85451"/>
                <a:gd name="connsiteX9" fmla="*/ 58827 w 78389"/>
                <a:gd name="connsiteY9" fmla="*/ 0 h 85451"/>
                <a:gd name="connsiteX10" fmla="*/ 78389 w 78389"/>
                <a:gd name="connsiteY10" fmla="*/ 0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8389" h="85451">
                  <a:moveTo>
                    <a:pt x="78319" y="0"/>
                  </a:moveTo>
                  <a:lnTo>
                    <a:pt x="78319" y="85452"/>
                  </a:lnTo>
                  <a:lnTo>
                    <a:pt x="62076" y="85452"/>
                  </a:lnTo>
                  <a:lnTo>
                    <a:pt x="19491" y="33616"/>
                  </a:lnTo>
                  <a:lnTo>
                    <a:pt x="19491" y="85452"/>
                  </a:lnTo>
                  <a:lnTo>
                    <a:pt x="0" y="85452"/>
                  </a:lnTo>
                  <a:lnTo>
                    <a:pt x="0" y="0"/>
                  </a:lnTo>
                  <a:lnTo>
                    <a:pt x="16384" y="0"/>
                  </a:lnTo>
                  <a:lnTo>
                    <a:pt x="58827" y="51836"/>
                  </a:lnTo>
                  <a:lnTo>
                    <a:pt x="58827" y="0"/>
                  </a:lnTo>
                  <a:lnTo>
                    <a:pt x="78389" y="0"/>
                  </a:ln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9A2F2D01-447B-2EBC-4AA6-5FE7742D8339}"/>
                </a:ext>
              </a:extLst>
            </p:cNvPr>
            <p:cNvSpPr/>
            <p:nvPr/>
          </p:nvSpPr>
          <p:spPr>
            <a:xfrm>
              <a:off x="6437226" y="6948404"/>
              <a:ext cx="71044" cy="88347"/>
            </a:xfrm>
            <a:custGeom>
              <a:avLst/>
              <a:gdLst>
                <a:gd name="connsiteX0" fmla="*/ 0 w 71044"/>
                <a:gd name="connsiteY0" fmla="*/ 78531 h 88347"/>
                <a:gd name="connsiteX1" fmla="*/ 6709 w 71044"/>
                <a:gd name="connsiteY1" fmla="*/ 63630 h 88347"/>
                <a:gd name="connsiteX2" fmla="*/ 34887 w 71044"/>
                <a:gd name="connsiteY2" fmla="*/ 72528 h 88347"/>
                <a:gd name="connsiteX3" fmla="*/ 51342 w 71044"/>
                <a:gd name="connsiteY3" fmla="*/ 63347 h 88347"/>
                <a:gd name="connsiteX4" fmla="*/ 1695 w 71044"/>
                <a:gd name="connsiteY4" fmla="*/ 26624 h 88347"/>
                <a:gd name="connsiteX5" fmla="*/ 37712 w 71044"/>
                <a:gd name="connsiteY5" fmla="*/ 0 h 88347"/>
                <a:gd name="connsiteX6" fmla="*/ 67373 w 71044"/>
                <a:gd name="connsiteY6" fmla="*/ 7557 h 88347"/>
                <a:gd name="connsiteX7" fmla="*/ 61299 w 71044"/>
                <a:gd name="connsiteY7" fmla="*/ 22599 h 88347"/>
                <a:gd name="connsiteX8" fmla="*/ 37641 w 71044"/>
                <a:gd name="connsiteY8" fmla="*/ 15890 h 88347"/>
                <a:gd name="connsiteX9" fmla="*/ 21398 w 71044"/>
                <a:gd name="connsiteY9" fmla="*/ 25635 h 88347"/>
                <a:gd name="connsiteX10" fmla="*/ 71045 w 71044"/>
                <a:gd name="connsiteY10" fmla="*/ 61864 h 88347"/>
                <a:gd name="connsiteX11" fmla="*/ 34816 w 71044"/>
                <a:gd name="connsiteY11" fmla="*/ 88347 h 88347"/>
                <a:gd name="connsiteX12" fmla="*/ 0 w 71044"/>
                <a:gd name="connsiteY12" fmla="*/ 78460 h 88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1044" h="88347">
                  <a:moveTo>
                    <a:pt x="0" y="78531"/>
                  </a:moveTo>
                  <a:lnTo>
                    <a:pt x="6709" y="63630"/>
                  </a:lnTo>
                  <a:cubicBezTo>
                    <a:pt x="13912" y="68856"/>
                    <a:pt x="24647" y="72528"/>
                    <a:pt x="34887" y="72528"/>
                  </a:cubicBezTo>
                  <a:cubicBezTo>
                    <a:pt x="46610" y="72528"/>
                    <a:pt x="51342" y="68644"/>
                    <a:pt x="51342" y="63347"/>
                  </a:cubicBezTo>
                  <a:cubicBezTo>
                    <a:pt x="51342" y="47387"/>
                    <a:pt x="1695" y="58333"/>
                    <a:pt x="1695" y="26624"/>
                  </a:cubicBezTo>
                  <a:cubicBezTo>
                    <a:pt x="1695" y="12076"/>
                    <a:pt x="13418" y="0"/>
                    <a:pt x="37712" y="0"/>
                  </a:cubicBezTo>
                  <a:cubicBezTo>
                    <a:pt x="48446" y="0"/>
                    <a:pt x="59463" y="2542"/>
                    <a:pt x="67373" y="7557"/>
                  </a:cubicBezTo>
                  <a:lnTo>
                    <a:pt x="61299" y="22599"/>
                  </a:lnTo>
                  <a:cubicBezTo>
                    <a:pt x="53390" y="18079"/>
                    <a:pt x="45197" y="15890"/>
                    <a:pt x="37641" y="15890"/>
                  </a:cubicBezTo>
                  <a:cubicBezTo>
                    <a:pt x="25918" y="15890"/>
                    <a:pt x="21398" y="20268"/>
                    <a:pt x="21398" y="25635"/>
                  </a:cubicBezTo>
                  <a:cubicBezTo>
                    <a:pt x="21398" y="41384"/>
                    <a:pt x="71045" y="30508"/>
                    <a:pt x="71045" y="61864"/>
                  </a:cubicBezTo>
                  <a:cubicBezTo>
                    <a:pt x="71045" y="76130"/>
                    <a:pt x="59181" y="88347"/>
                    <a:pt x="34816" y="88347"/>
                  </a:cubicBezTo>
                  <a:cubicBezTo>
                    <a:pt x="21257" y="88347"/>
                    <a:pt x="7627" y="84322"/>
                    <a:pt x="0" y="78460"/>
                  </a:cubicBez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10DCDFF2-45D9-BF5B-E430-FD93E1F16ADF}"/>
                </a:ext>
              </a:extLst>
            </p:cNvPr>
            <p:cNvSpPr/>
            <p:nvPr/>
          </p:nvSpPr>
          <p:spPr>
            <a:xfrm>
              <a:off x="6572395" y="6937387"/>
              <a:ext cx="8050" cy="114194"/>
            </a:xfrm>
            <a:custGeom>
              <a:avLst/>
              <a:gdLst>
                <a:gd name="connsiteX0" fmla="*/ 0 w 8050"/>
                <a:gd name="connsiteY0" fmla="*/ 0 h 114194"/>
                <a:gd name="connsiteX1" fmla="*/ 8051 w 8050"/>
                <a:gd name="connsiteY1" fmla="*/ 0 h 114194"/>
                <a:gd name="connsiteX2" fmla="*/ 8051 w 8050"/>
                <a:gd name="connsiteY2" fmla="*/ 114194 h 114194"/>
                <a:gd name="connsiteX3" fmla="*/ 0 w 8050"/>
                <a:gd name="connsiteY3" fmla="*/ 114194 h 114194"/>
                <a:gd name="connsiteX4" fmla="*/ 0 w 8050"/>
                <a:gd name="connsiteY4" fmla="*/ 0 h 114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50" h="114194">
                  <a:moveTo>
                    <a:pt x="0" y="0"/>
                  </a:moveTo>
                  <a:lnTo>
                    <a:pt x="8051" y="0"/>
                  </a:lnTo>
                  <a:lnTo>
                    <a:pt x="8051" y="114194"/>
                  </a:lnTo>
                  <a:lnTo>
                    <a:pt x="0" y="1141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20D6B780-3590-DD80-0A8E-D4D406030E59}"/>
                </a:ext>
              </a:extLst>
            </p:cNvPr>
            <p:cNvSpPr/>
            <p:nvPr/>
          </p:nvSpPr>
          <p:spPr>
            <a:xfrm>
              <a:off x="6640403" y="6949957"/>
              <a:ext cx="82132" cy="85451"/>
            </a:xfrm>
            <a:custGeom>
              <a:avLst/>
              <a:gdLst>
                <a:gd name="connsiteX0" fmla="*/ 0 w 82132"/>
                <a:gd name="connsiteY0" fmla="*/ 0 h 85451"/>
                <a:gd name="connsiteX1" fmla="*/ 36017 w 82132"/>
                <a:gd name="connsiteY1" fmla="*/ 0 h 85451"/>
                <a:gd name="connsiteX2" fmla="*/ 82132 w 82132"/>
                <a:gd name="connsiteY2" fmla="*/ 42726 h 85451"/>
                <a:gd name="connsiteX3" fmla="*/ 36017 w 82132"/>
                <a:gd name="connsiteY3" fmla="*/ 85452 h 85451"/>
                <a:gd name="connsiteX4" fmla="*/ 0 w 82132"/>
                <a:gd name="connsiteY4" fmla="*/ 85452 h 85451"/>
                <a:gd name="connsiteX5" fmla="*/ 0 w 82132"/>
                <a:gd name="connsiteY5" fmla="*/ 0 h 85451"/>
                <a:gd name="connsiteX6" fmla="*/ 35240 w 82132"/>
                <a:gd name="connsiteY6" fmla="*/ 74788 h 85451"/>
                <a:gd name="connsiteX7" fmla="*/ 69915 w 82132"/>
                <a:gd name="connsiteY7" fmla="*/ 42655 h 85451"/>
                <a:gd name="connsiteX8" fmla="*/ 35240 w 82132"/>
                <a:gd name="connsiteY8" fmla="*/ 10593 h 85451"/>
                <a:gd name="connsiteX9" fmla="*/ 12147 w 82132"/>
                <a:gd name="connsiteY9" fmla="*/ 10593 h 85451"/>
                <a:gd name="connsiteX10" fmla="*/ 12147 w 82132"/>
                <a:gd name="connsiteY10" fmla="*/ 74788 h 85451"/>
                <a:gd name="connsiteX11" fmla="*/ 35240 w 82132"/>
                <a:gd name="connsiteY11" fmla="*/ 74788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2132" h="85451">
                  <a:moveTo>
                    <a:pt x="0" y="0"/>
                  </a:moveTo>
                  <a:lnTo>
                    <a:pt x="36017" y="0"/>
                  </a:lnTo>
                  <a:cubicBezTo>
                    <a:pt x="63488" y="0"/>
                    <a:pt x="82132" y="17302"/>
                    <a:pt x="82132" y="42726"/>
                  </a:cubicBezTo>
                  <a:cubicBezTo>
                    <a:pt x="82132" y="68149"/>
                    <a:pt x="63488" y="85452"/>
                    <a:pt x="36017" y="85452"/>
                  </a:cubicBezTo>
                  <a:lnTo>
                    <a:pt x="0" y="85452"/>
                  </a:lnTo>
                  <a:lnTo>
                    <a:pt x="0" y="0"/>
                  </a:lnTo>
                  <a:close/>
                  <a:moveTo>
                    <a:pt x="35240" y="74788"/>
                  </a:moveTo>
                  <a:cubicBezTo>
                    <a:pt x="56356" y="74788"/>
                    <a:pt x="69915" y="61864"/>
                    <a:pt x="69915" y="42655"/>
                  </a:cubicBezTo>
                  <a:cubicBezTo>
                    <a:pt x="69915" y="23446"/>
                    <a:pt x="56356" y="10593"/>
                    <a:pt x="35240" y="10593"/>
                  </a:cubicBezTo>
                  <a:lnTo>
                    <a:pt x="12147" y="10593"/>
                  </a:lnTo>
                  <a:lnTo>
                    <a:pt x="12147" y="74788"/>
                  </a:lnTo>
                  <a:lnTo>
                    <a:pt x="35240" y="74788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CE8C9823-CD2A-E1CF-D909-5561C95E8CBD}"/>
                </a:ext>
              </a:extLst>
            </p:cNvPr>
            <p:cNvSpPr/>
            <p:nvPr/>
          </p:nvSpPr>
          <p:spPr>
            <a:xfrm>
              <a:off x="6741320" y="6949887"/>
              <a:ext cx="62005" cy="85451"/>
            </a:xfrm>
            <a:custGeom>
              <a:avLst/>
              <a:gdLst>
                <a:gd name="connsiteX0" fmla="*/ 62005 w 62005"/>
                <a:gd name="connsiteY0" fmla="*/ 74858 h 85451"/>
                <a:gd name="connsiteX1" fmla="*/ 62005 w 62005"/>
                <a:gd name="connsiteY1" fmla="*/ 85451 h 85451"/>
                <a:gd name="connsiteX2" fmla="*/ 0 w 62005"/>
                <a:gd name="connsiteY2" fmla="*/ 85451 h 85451"/>
                <a:gd name="connsiteX3" fmla="*/ 0 w 62005"/>
                <a:gd name="connsiteY3" fmla="*/ 0 h 85451"/>
                <a:gd name="connsiteX4" fmla="*/ 60310 w 62005"/>
                <a:gd name="connsiteY4" fmla="*/ 0 h 85451"/>
                <a:gd name="connsiteX5" fmla="*/ 60310 w 62005"/>
                <a:gd name="connsiteY5" fmla="*/ 10593 h 85451"/>
                <a:gd name="connsiteX6" fmla="*/ 12218 w 62005"/>
                <a:gd name="connsiteY6" fmla="*/ 10593 h 85451"/>
                <a:gd name="connsiteX7" fmla="*/ 12218 w 62005"/>
                <a:gd name="connsiteY7" fmla="*/ 36864 h 85451"/>
                <a:gd name="connsiteX8" fmla="*/ 55014 w 62005"/>
                <a:gd name="connsiteY8" fmla="*/ 36864 h 85451"/>
                <a:gd name="connsiteX9" fmla="*/ 55014 w 62005"/>
                <a:gd name="connsiteY9" fmla="*/ 47246 h 85451"/>
                <a:gd name="connsiteX10" fmla="*/ 12218 w 62005"/>
                <a:gd name="connsiteY10" fmla="*/ 47246 h 85451"/>
                <a:gd name="connsiteX11" fmla="*/ 12218 w 62005"/>
                <a:gd name="connsiteY11" fmla="*/ 74858 h 85451"/>
                <a:gd name="connsiteX12" fmla="*/ 62005 w 62005"/>
                <a:gd name="connsiteY12" fmla="*/ 74858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2005" h="85451">
                  <a:moveTo>
                    <a:pt x="62005" y="74858"/>
                  </a:moveTo>
                  <a:lnTo>
                    <a:pt x="62005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60310" y="0"/>
                  </a:lnTo>
                  <a:lnTo>
                    <a:pt x="60310" y="10593"/>
                  </a:lnTo>
                  <a:lnTo>
                    <a:pt x="12218" y="10593"/>
                  </a:lnTo>
                  <a:lnTo>
                    <a:pt x="12218" y="36864"/>
                  </a:lnTo>
                  <a:lnTo>
                    <a:pt x="55014" y="36864"/>
                  </a:lnTo>
                  <a:lnTo>
                    <a:pt x="55014" y="47246"/>
                  </a:lnTo>
                  <a:lnTo>
                    <a:pt x="12218" y="47246"/>
                  </a:lnTo>
                  <a:lnTo>
                    <a:pt x="12218" y="74858"/>
                  </a:lnTo>
                  <a:lnTo>
                    <a:pt x="62005" y="74858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02DDE4E0-6E24-16DF-656B-C85E979A54CA}"/>
                </a:ext>
              </a:extLst>
            </p:cNvPr>
            <p:cNvSpPr/>
            <p:nvPr/>
          </p:nvSpPr>
          <p:spPr>
            <a:xfrm>
              <a:off x="6815967" y="6948898"/>
              <a:ext cx="77753" cy="87428"/>
            </a:xfrm>
            <a:custGeom>
              <a:avLst/>
              <a:gdLst>
                <a:gd name="connsiteX0" fmla="*/ 0 w 77753"/>
                <a:gd name="connsiteY0" fmla="*/ 43714 h 87428"/>
                <a:gd name="connsiteX1" fmla="*/ 45268 w 77753"/>
                <a:gd name="connsiteY1" fmla="*/ 0 h 87428"/>
                <a:gd name="connsiteX2" fmla="*/ 77754 w 77753"/>
                <a:gd name="connsiteY2" fmla="*/ 13277 h 87428"/>
                <a:gd name="connsiteX3" fmla="*/ 69844 w 77753"/>
                <a:gd name="connsiteY3" fmla="*/ 20974 h 87428"/>
                <a:gd name="connsiteX4" fmla="*/ 45833 w 77753"/>
                <a:gd name="connsiteY4" fmla="*/ 10876 h 87428"/>
                <a:gd name="connsiteX5" fmla="*/ 12288 w 77753"/>
                <a:gd name="connsiteY5" fmla="*/ 43714 h 87428"/>
                <a:gd name="connsiteX6" fmla="*/ 45833 w 77753"/>
                <a:gd name="connsiteY6" fmla="*/ 76553 h 87428"/>
                <a:gd name="connsiteX7" fmla="*/ 69844 w 77753"/>
                <a:gd name="connsiteY7" fmla="*/ 66313 h 87428"/>
                <a:gd name="connsiteX8" fmla="*/ 77754 w 77753"/>
                <a:gd name="connsiteY8" fmla="*/ 74011 h 87428"/>
                <a:gd name="connsiteX9" fmla="*/ 45197 w 77753"/>
                <a:gd name="connsiteY9" fmla="*/ 87429 h 87428"/>
                <a:gd name="connsiteX10" fmla="*/ 71 w 77753"/>
                <a:gd name="connsiteY10" fmla="*/ 43714 h 87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7753" h="87428">
                  <a:moveTo>
                    <a:pt x="0" y="43714"/>
                  </a:moveTo>
                  <a:cubicBezTo>
                    <a:pt x="0" y="18432"/>
                    <a:pt x="19280" y="0"/>
                    <a:pt x="45268" y="0"/>
                  </a:cubicBezTo>
                  <a:cubicBezTo>
                    <a:pt x="58474" y="0"/>
                    <a:pt x="69915" y="4520"/>
                    <a:pt x="77754" y="13277"/>
                  </a:cubicBezTo>
                  <a:lnTo>
                    <a:pt x="69844" y="20974"/>
                  </a:lnTo>
                  <a:cubicBezTo>
                    <a:pt x="63276" y="13983"/>
                    <a:pt x="55226" y="10876"/>
                    <a:pt x="45833" y="10876"/>
                  </a:cubicBezTo>
                  <a:cubicBezTo>
                    <a:pt x="26553" y="10876"/>
                    <a:pt x="12288" y="24788"/>
                    <a:pt x="12288" y="43714"/>
                  </a:cubicBezTo>
                  <a:cubicBezTo>
                    <a:pt x="12288" y="62641"/>
                    <a:pt x="26553" y="76553"/>
                    <a:pt x="45833" y="76553"/>
                  </a:cubicBezTo>
                  <a:cubicBezTo>
                    <a:pt x="55226" y="76553"/>
                    <a:pt x="63276" y="73234"/>
                    <a:pt x="69844" y="66313"/>
                  </a:cubicBezTo>
                  <a:lnTo>
                    <a:pt x="77754" y="74011"/>
                  </a:lnTo>
                  <a:cubicBezTo>
                    <a:pt x="69915" y="82768"/>
                    <a:pt x="58474" y="87429"/>
                    <a:pt x="45197" y="87429"/>
                  </a:cubicBezTo>
                  <a:cubicBezTo>
                    <a:pt x="19350" y="87429"/>
                    <a:pt x="71" y="68997"/>
                    <a:pt x="71" y="43714"/>
                  </a:cubicBez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4A43160D-93F5-CC2C-A26C-F4A4200219D6}"/>
                </a:ext>
              </a:extLst>
            </p:cNvPr>
            <p:cNvSpPr/>
            <p:nvPr/>
          </p:nvSpPr>
          <p:spPr>
            <a:xfrm>
              <a:off x="6911305" y="6949887"/>
              <a:ext cx="62005" cy="85451"/>
            </a:xfrm>
            <a:custGeom>
              <a:avLst/>
              <a:gdLst>
                <a:gd name="connsiteX0" fmla="*/ 62005 w 62005"/>
                <a:gd name="connsiteY0" fmla="*/ 74858 h 85451"/>
                <a:gd name="connsiteX1" fmla="*/ 62005 w 62005"/>
                <a:gd name="connsiteY1" fmla="*/ 85451 h 85451"/>
                <a:gd name="connsiteX2" fmla="*/ 0 w 62005"/>
                <a:gd name="connsiteY2" fmla="*/ 85451 h 85451"/>
                <a:gd name="connsiteX3" fmla="*/ 0 w 62005"/>
                <a:gd name="connsiteY3" fmla="*/ 0 h 85451"/>
                <a:gd name="connsiteX4" fmla="*/ 60310 w 62005"/>
                <a:gd name="connsiteY4" fmla="*/ 0 h 85451"/>
                <a:gd name="connsiteX5" fmla="*/ 60310 w 62005"/>
                <a:gd name="connsiteY5" fmla="*/ 10593 h 85451"/>
                <a:gd name="connsiteX6" fmla="*/ 12217 w 62005"/>
                <a:gd name="connsiteY6" fmla="*/ 10593 h 85451"/>
                <a:gd name="connsiteX7" fmla="*/ 12217 w 62005"/>
                <a:gd name="connsiteY7" fmla="*/ 36864 h 85451"/>
                <a:gd name="connsiteX8" fmla="*/ 55014 w 62005"/>
                <a:gd name="connsiteY8" fmla="*/ 36864 h 85451"/>
                <a:gd name="connsiteX9" fmla="*/ 55014 w 62005"/>
                <a:gd name="connsiteY9" fmla="*/ 47246 h 85451"/>
                <a:gd name="connsiteX10" fmla="*/ 12217 w 62005"/>
                <a:gd name="connsiteY10" fmla="*/ 47246 h 85451"/>
                <a:gd name="connsiteX11" fmla="*/ 12217 w 62005"/>
                <a:gd name="connsiteY11" fmla="*/ 74858 h 85451"/>
                <a:gd name="connsiteX12" fmla="*/ 62005 w 62005"/>
                <a:gd name="connsiteY12" fmla="*/ 74858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2005" h="85451">
                  <a:moveTo>
                    <a:pt x="62005" y="74858"/>
                  </a:moveTo>
                  <a:lnTo>
                    <a:pt x="62005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60310" y="0"/>
                  </a:lnTo>
                  <a:lnTo>
                    <a:pt x="60310" y="10593"/>
                  </a:lnTo>
                  <a:lnTo>
                    <a:pt x="12217" y="10593"/>
                  </a:lnTo>
                  <a:lnTo>
                    <a:pt x="12217" y="36864"/>
                  </a:lnTo>
                  <a:lnTo>
                    <a:pt x="55014" y="36864"/>
                  </a:lnTo>
                  <a:lnTo>
                    <a:pt x="55014" y="47246"/>
                  </a:lnTo>
                  <a:lnTo>
                    <a:pt x="12217" y="47246"/>
                  </a:lnTo>
                  <a:lnTo>
                    <a:pt x="12217" y="74858"/>
                  </a:lnTo>
                  <a:lnTo>
                    <a:pt x="62005" y="74858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8296ABBC-28AB-D050-C64F-879A3D6DA1D5}"/>
                </a:ext>
              </a:extLst>
            </p:cNvPr>
            <p:cNvSpPr/>
            <p:nvPr/>
          </p:nvSpPr>
          <p:spPr>
            <a:xfrm>
              <a:off x="6993226" y="6949887"/>
              <a:ext cx="91030" cy="85451"/>
            </a:xfrm>
            <a:custGeom>
              <a:avLst/>
              <a:gdLst>
                <a:gd name="connsiteX0" fmla="*/ 79166 w 91030"/>
                <a:gd name="connsiteY0" fmla="*/ 85451 h 85451"/>
                <a:gd name="connsiteX1" fmla="*/ 79025 w 91030"/>
                <a:gd name="connsiteY1" fmla="*/ 23234 h 85451"/>
                <a:gd name="connsiteX2" fmla="*/ 48164 w 91030"/>
                <a:gd name="connsiteY2" fmla="*/ 75070 h 85451"/>
                <a:gd name="connsiteX3" fmla="*/ 42585 w 91030"/>
                <a:gd name="connsiteY3" fmla="*/ 75070 h 85451"/>
                <a:gd name="connsiteX4" fmla="*/ 11723 w 91030"/>
                <a:gd name="connsiteY4" fmla="*/ 23587 h 85451"/>
                <a:gd name="connsiteX5" fmla="*/ 11723 w 91030"/>
                <a:gd name="connsiteY5" fmla="*/ 85451 h 85451"/>
                <a:gd name="connsiteX6" fmla="*/ 0 w 91030"/>
                <a:gd name="connsiteY6" fmla="*/ 85451 h 85451"/>
                <a:gd name="connsiteX7" fmla="*/ 0 w 91030"/>
                <a:gd name="connsiteY7" fmla="*/ 0 h 85451"/>
                <a:gd name="connsiteX8" fmla="*/ 10028 w 91030"/>
                <a:gd name="connsiteY8" fmla="*/ 0 h 85451"/>
                <a:gd name="connsiteX9" fmla="*/ 45692 w 91030"/>
                <a:gd name="connsiteY9" fmla="*/ 60028 h 85451"/>
                <a:gd name="connsiteX10" fmla="*/ 80861 w 91030"/>
                <a:gd name="connsiteY10" fmla="*/ 0 h 85451"/>
                <a:gd name="connsiteX11" fmla="*/ 90889 w 91030"/>
                <a:gd name="connsiteY11" fmla="*/ 0 h 85451"/>
                <a:gd name="connsiteX12" fmla="*/ 91031 w 91030"/>
                <a:gd name="connsiteY12" fmla="*/ 85451 h 85451"/>
                <a:gd name="connsiteX13" fmla="*/ 79308 w 91030"/>
                <a:gd name="connsiteY13" fmla="*/ 85451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1030" h="85451">
                  <a:moveTo>
                    <a:pt x="79166" y="85451"/>
                  </a:moveTo>
                  <a:lnTo>
                    <a:pt x="79025" y="23234"/>
                  </a:lnTo>
                  <a:lnTo>
                    <a:pt x="48164" y="75070"/>
                  </a:lnTo>
                  <a:lnTo>
                    <a:pt x="42585" y="75070"/>
                  </a:lnTo>
                  <a:lnTo>
                    <a:pt x="11723" y="23587"/>
                  </a:lnTo>
                  <a:lnTo>
                    <a:pt x="11723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10028" y="0"/>
                  </a:lnTo>
                  <a:lnTo>
                    <a:pt x="45692" y="60028"/>
                  </a:lnTo>
                  <a:lnTo>
                    <a:pt x="80861" y="0"/>
                  </a:lnTo>
                  <a:lnTo>
                    <a:pt x="90889" y="0"/>
                  </a:lnTo>
                  <a:lnTo>
                    <a:pt x="91031" y="85451"/>
                  </a:lnTo>
                  <a:lnTo>
                    <a:pt x="79308" y="85451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714ADB02-05FA-CF62-9892-F1BB8B412775}"/>
                </a:ext>
              </a:extLst>
            </p:cNvPr>
            <p:cNvSpPr/>
            <p:nvPr/>
          </p:nvSpPr>
          <p:spPr>
            <a:xfrm>
              <a:off x="7109892" y="6949957"/>
              <a:ext cx="73516" cy="85451"/>
            </a:xfrm>
            <a:custGeom>
              <a:avLst/>
              <a:gdLst>
                <a:gd name="connsiteX0" fmla="*/ 73446 w 73516"/>
                <a:gd name="connsiteY0" fmla="*/ 62358 h 85451"/>
                <a:gd name="connsiteX1" fmla="*/ 40748 w 73516"/>
                <a:gd name="connsiteY1" fmla="*/ 85452 h 85451"/>
                <a:gd name="connsiteX2" fmla="*/ 0 w 73516"/>
                <a:gd name="connsiteY2" fmla="*/ 85452 h 85451"/>
                <a:gd name="connsiteX3" fmla="*/ 0 w 73516"/>
                <a:gd name="connsiteY3" fmla="*/ 0 h 85451"/>
                <a:gd name="connsiteX4" fmla="*/ 38347 w 73516"/>
                <a:gd name="connsiteY4" fmla="*/ 0 h 85451"/>
                <a:gd name="connsiteX5" fmla="*/ 68997 w 73516"/>
                <a:gd name="connsiteY5" fmla="*/ 22104 h 85451"/>
                <a:gd name="connsiteX6" fmla="*/ 57556 w 73516"/>
                <a:gd name="connsiteY6" fmla="*/ 41172 h 85451"/>
                <a:gd name="connsiteX7" fmla="*/ 73517 w 73516"/>
                <a:gd name="connsiteY7" fmla="*/ 62429 h 85451"/>
                <a:gd name="connsiteX8" fmla="*/ 12217 w 73516"/>
                <a:gd name="connsiteY8" fmla="*/ 9887 h 85451"/>
                <a:gd name="connsiteX9" fmla="*/ 12217 w 73516"/>
                <a:gd name="connsiteY9" fmla="*/ 37217 h 85451"/>
                <a:gd name="connsiteX10" fmla="*/ 37217 w 73516"/>
                <a:gd name="connsiteY10" fmla="*/ 37217 h 85451"/>
                <a:gd name="connsiteX11" fmla="*/ 56779 w 73516"/>
                <a:gd name="connsiteY11" fmla="*/ 23517 h 85451"/>
                <a:gd name="connsiteX12" fmla="*/ 37217 w 73516"/>
                <a:gd name="connsiteY12" fmla="*/ 9887 h 85451"/>
                <a:gd name="connsiteX13" fmla="*/ 12217 w 73516"/>
                <a:gd name="connsiteY13" fmla="*/ 9887 h 85451"/>
                <a:gd name="connsiteX14" fmla="*/ 61158 w 73516"/>
                <a:gd name="connsiteY14" fmla="*/ 61370 h 85451"/>
                <a:gd name="connsiteX15" fmla="*/ 40254 w 73516"/>
                <a:gd name="connsiteY15" fmla="*/ 47104 h 85451"/>
                <a:gd name="connsiteX16" fmla="*/ 12217 w 73516"/>
                <a:gd name="connsiteY16" fmla="*/ 47104 h 85451"/>
                <a:gd name="connsiteX17" fmla="*/ 12217 w 73516"/>
                <a:gd name="connsiteY17" fmla="*/ 75565 h 85451"/>
                <a:gd name="connsiteX18" fmla="*/ 40254 w 73516"/>
                <a:gd name="connsiteY18" fmla="*/ 75565 h 85451"/>
                <a:gd name="connsiteX19" fmla="*/ 61158 w 73516"/>
                <a:gd name="connsiteY19" fmla="*/ 61440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3516" h="85451">
                  <a:moveTo>
                    <a:pt x="73446" y="62358"/>
                  </a:moveTo>
                  <a:cubicBezTo>
                    <a:pt x="73446" y="76977"/>
                    <a:pt x="62358" y="85452"/>
                    <a:pt x="40748" y="85452"/>
                  </a:cubicBezTo>
                  <a:lnTo>
                    <a:pt x="0" y="85452"/>
                  </a:lnTo>
                  <a:lnTo>
                    <a:pt x="0" y="0"/>
                  </a:lnTo>
                  <a:lnTo>
                    <a:pt x="38347" y="0"/>
                  </a:lnTo>
                  <a:cubicBezTo>
                    <a:pt x="57980" y="0"/>
                    <a:pt x="68997" y="8263"/>
                    <a:pt x="68997" y="22104"/>
                  </a:cubicBezTo>
                  <a:cubicBezTo>
                    <a:pt x="68997" y="31356"/>
                    <a:pt x="64265" y="37853"/>
                    <a:pt x="57556" y="41172"/>
                  </a:cubicBezTo>
                  <a:cubicBezTo>
                    <a:pt x="67161" y="43856"/>
                    <a:pt x="73517" y="51059"/>
                    <a:pt x="73517" y="62429"/>
                  </a:cubicBezTo>
                  <a:close/>
                  <a:moveTo>
                    <a:pt x="12217" y="9887"/>
                  </a:moveTo>
                  <a:lnTo>
                    <a:pt x="12217" y="37217"/>
                  </a:lnTo>
                  <a:lnTo>
                    <a:pt x="37217" y="37217"/>
                  </a:lnTo>
                  <a:cubicBezTo>
                    <a:pt x="49647" y="37217"/>
                    <a:pt x="56779" y="32556"/>
                    <a:pt x="56779" y="23517"/>
                  </a:cubicBezTo>
                  <a:cubicBezTo>
                    <a:pt x="56779" y="14477"/>
                    <a:pt x="49717" y="9887"/>
                    <a:pt x="37217" y="9887"/>
                  </a:cubicBezTo>
                  <a:lnTo>
                    <a:pt x="12217" y="9887"/>
                  </a:lnTo>
                  <a:close/>
                  <a:moveTo>
                    <a:pt x="61158" y="61370"/>
                  </a:moveTo>
                  <a:cubicBezTo>
                    <a:pt x="61158" y="51483"/>
                    <a:pt x="53813" y="47104"/>
                    <a:pt x="40254" y="47104"/>
                  </a:cubicBezTo>
                  <a:lnTo>
                    <a:pt x="12217" y="47104"/>
                  </a:lnTo>
                  <a:lnTo>
                    <a:pt x="12217" y="75565"/>
                  </a:lnTo>
                  <a:lnTo>
                    <a:pt x="40254" y="75565"/>
                  </a:lnTo>
                  <a:cubicBezTo>
                    <a:pt x="53813" y="75565"/>
                    <a:pt x="61158" y="71327"/>
                    <a:pt x="61158" y="61440"/>
                  </a:cubicBez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6A76CF70-330E-934A-B5EA-D7DBB847F120}"/>
                </a:ext>
              </a:extLst>
            </p:cNvPr>
            <p:cNvSpPr/>
            <p:nvPr/>
          </p:nvSpPr>
          <p:spPr>
            <a:xfrm>
              <a:off x="7202405" y="6949887"/>
              <a:ext cx="62005" cy="85451"/>
            </a:xfrm>
            <a:custGeom>
              <a:avLst/>
              <a:gdLst>
                <a:gd name="connsiteX0" fmla="*/ 62005 w 62005"/>
                <a:gd name="connsiteY0" fmla="*/ 74858 h 85451"/>
                <a:gd name="connsiteX1" fmla="*/ 62005 w 62005"/>
                <a:gd name="connsiteY1" fmla="*/ 85451 h 85451"/>
                <a:gd name="connsiteX2" fmla="*/ 0 w 62005"/>
                <a:gd name="connsiteY2" fmla="*/ 85451 h 85451"/>
                <a:gd name="connsiteX3" fmla="*/ 0 w 62005"/>
                <a:gd name="connsiteY3" fmla="*/ 0 h 85451"/>
                <a:gd name="connsiteX4" fmla="*/ 60310 w 62005"/>
                <a:gd name="connsiteY4" fmla="*/ 0 h 85451"/>
                <a:gd name="connsiteX5" fmla="*/ 60310 w 62005"/>
                <a:gd name="connsiteY5" fmla="*/ 10593 h 85451"/>
                <a:gd name="connsiteX6" fmla="*/ 12217 w 62005"/>
                <a:gd name="connsiteY6" fmla="*/ 10593 h 85451"/>
                <a:gd name="connsiteX7" fmla="*/ 12217 w 62005"/>
                <a:gd name="connsiteY7" fmla="*/ 36864 h 85451"/>
                <a:gd name="connsiteX8" fmla="*/ 55014 w 62005"/>
                <a:gd name="connsiteY8" fmla="*/ 36864 h 85451"/>
                <a:gd name="connsiteX9" fmla="*/ 55014 w 62005"/>
                <a:gd name="connsiteY9" fmla="*/ 47246 h 85451"/>
                <a:gd name="connsiteX10" fmla="*/ 12217 w 62005"/>
                <a:gd name="connsiteY10" fmla="*/ 47246 h 85451"/>
                <a:gd name="connsiteX11" fmla="*/ 12217 w 62005"/>
                <a:gd name="connsiteY11" fmla="*/ 74858 h 85451"/>
                <a:gd name="connsiteX12" fmla="*/ 62005 w 62005"/>
                <a:gd name="connsiteY12" fmla="*/ 74858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2005" h="85451">
                  <a:moveTo>
                    <a:pt x="62005" y="74858"/>
                  </a:moveTo>
                  <a:lnTo>
                    <a:pt x="62005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60310" y="0"/>
                  </a:lnTo>
                  <a:lnTo>
                    <a:pt x="60310" y="10593"/>
                  </a:lnTo>
                  <a:lnTo>
                    <a:pt x="12217" y="10593"/>
                  </a:lnTo>
                  <a:lnTo>
                    <a:pt x="12217" y="36864"/>
                  </a:lnTo>
                  <a:lnTo>
                    <a:pt x="55014" y="36864"/>
                  </a:lnTo>
                  <a:lnTo>
                    <a:pt x="55014" y="47246"/>
                  </a:lnTo>
                  <a:lnTo>
                    <a:pt x="12217" y="47246"/>
                  </a:lnTo>
                  <a:lnTo>
                    <a:pt x="12217" y="74858"/>
                  </a:lnTo>
                  <a:lnTo>
                    <a:pt x="62005" y="74858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A42AC8CA-B1D3-CF6A-6ABD-2A8242448A72}"/>
                </a:ext>
              </a:extLst>
            </p:cNvPr>
            <p:cNvSpPr/>
            <p:nvPr/>
          </p:nvSpPr>
          <p:spPr>
            <a:xfrm>
              <a:off x="7284326" y="6949887"/>
              <a:ext cx="70479" cy="85451"/>
            </a:xfrm>
            <a:custGeom>
              <a:avLst/>
              <a:gdLst>
                <a:gd name="connsiteX0" fmla="*/ 57133 w 70479"/>
                <a:gd name="connsiteY0" fmla="*/ 85451 h 85451"/>
                <a:gd name="connsiteX1" fmla="*/ 38700 w 70479"/>
                <a:gd name="connsiteY1" fmla="*/ 59251 h 85451"/>
                <a:gd name="connsiteX2" fmla="*/ 33333 w 70479"/>
                <a:gd name="connsiteY2" fmla="*/ 59463 h 85451"/>
                <a:gd name="connsiteX3" fmla="*/ 12217 w 70479"/>
                <a:gd name="connsiteY3" fmla="*/ 59463 h 85451"/>
                <a:gd name="connsiteX4" fmla="*/ 12217 w 70479"/>
                <a:gd name="connsiteY4" fmla="*/ 85451 h 85451"/>
                <a:gd name="connsiteX5" fmla="*/ 0 w 70479"/>
                <a:gd name="connsiteY5" fmla="*/ 85451 h 85451"/>
                <a:gd name="connsiteX6" fmla="*/ 0 w 70479"/>
                <a:gd name="connsiteY6" fmla="*/ 0 h 85451"/>
                <a:gd name="connsiteX7" fmla="*/ 33333 w 70479"/>
                <a:gd name="connsiteY7" fmla="*/ 0 h 85451"/>
                <a:gd name="connsiteX8" fmla="*/ 68997 w 70479"/>
                <a:gd name="connsiteY8" fmla="*/ 29802 h 85451"/>
                <a:gd name="connsiteX9" fmla="*/ 50212 w 70479"/>
                <a:gd name="connsiteY9" fmla="*/ 56779 h 85451"/>
                <a:gd name="connsiteX10" fmla="*/ 70480 w 70479"/>
                <a:gd name="connsiteY10" fmla="*/ 85451 h 85451"/>
                <a:gd name="connsiteX11" fmla="*/ 57203 w 70479"/>
                <a:gd name="connsiteY11" fmla="*/ 85451 h 85451"/>
                <a:gd name="connsiteX12" fmla="*/ 56779 w 70479"/>
                <a:gd name="connsiteY12" fmla="*/ 29802 h 85451"/>
                <a:gd name="connsiteX13" fmla="*/ 32980 w 70479"/>
                <a:gd name="connsiteY13" fmla="*/ 10664 h 85451"/>
                <a:gd name="connsiteX14" fmla="*/ 12217 w 70479"/>
                <a:gd name="connsiteY14" fmla="*/ 10664 h 85451"/>
                <a:gd name="connsiteX15" fmla="*/ 12217 w 70479"/>
                <a:gd name="connsiteY15" fmla="*/ 49082 h 85451"/>
                <a:gd name="connsiteX16" fmla="*/ 32980 w 70479"/>
                <a:gd name="connsiteY16" fmla="*/ 49082 h 85451"/>
                <a:gd name="connsiteX17" fmla="*/ 56779 w 70479"/>
                <a:gd name="connsiteY17" fmla="*/ 29802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0479" h="85451">
                  <a:moveTo>
                    <a:pt x="57133" y="85451"/>
                  </a:moveTo>
                  <a:lnTo>
                    <a:pt x="38700" y="59251"/>
                  </a:lnTo>
                  <a:cubicBezTo>
                    <a:pt x="37005" y="59392"/>
                    <a:pt x="35169" y="59463"/>
                    <a:pt x="33333" y="59463"/>
                  </a:cubicBezTo>
                  <a:lnTo>
                    <a:pt x="12217" y="59463"/>
                  </a:lnTo>
                  <a:lnTo>
                    <a:pt x="12217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33333" y="0"/>
                  </a:lnTo>
                  <a:cubicBezTo>
                    <a:pt x="55508" y="0"/>
                    <a:pt x="68997" y="11229"/>
                    <a:pt x="68997" y="29802"/>
                  </a:cubicBezTo>
                  <a:cubicBezTo>
                    <a:pt x="68997" y="43008"/>
                    <a:pt x="62147" y="52471"/>
                    <a:pt x="50212" y="56779"/>
                  </a:cubicBezTo>
                  <a:lnTo>
                    <a:pt x="70480" y="85451"/>
                  </a:lnTo>
                  <a:lnTo>
                    <a:pt x="57203" y="85451"/>
                  </a:lnTo>
                  <a:close/>
                  <a:moveTo>
                    <a:pt x="56779" y="29802"/>
                  </a:moveTo>
                  <a:cubicBezTo>
                    <a:pt x="56779" y="17585"/>
                    <a:pt x="48587" y="10664"/>
                    <a:pt x="32980" y="10664"/>
                  </a:cubicBezTo>
                  <a:lnTo>
                    <a:pt x="12217" y="10664"/>
                  </a:lnTo>
                  <a:lnTo>
                    <a:pt x="12217" y="49082"/>
                  </a:lnTo>
                  <a:lnTo>
                    <a:pt x="32980" y="49082"/>
                  </a:lnTo>
                  <a:cubicBezTo>
                    <a:pt x="48587" y="49082"/>
                    <a:pt x="56779" y="42020"/>
                    <a:pt x="56779" y="29802"/>
                  </a:cubicBez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C61E07F7-F7F1-5A2B-DE97-7E1F9221D633}"/>
                </a:ext>
              </a:extLst>
            </p:cNvPr>
            <p:cNvSpPr/>
            <p:nvPr/>
          </p:nvSpPr>
          <p:spPr>
            <a:xfrm>
              <a:off x="7395060" y="6948898"/>
              <a:ext cx="64194" cy="86440"/>
            </a:xfrm>
            <a:custGeom>
              <a:avLst/>
              <a:gdLst>
                <a:gd name="connsiteX0" fmla="*/ 64195 w 64194"/>
                <a:gd name="connsiteY0" fmla="*/ 75847 h 86440"/>
                <a:gd name="connsiteX1" fmla="*/ 64195 w 64194"/>
                <a:gd name="connsiteY1" fmla="*/ 86440 h 86440"/>
                <a:gd name="connsiteX2" fmla="*/ 2825 w 64194"/>
                <a:gd name="connsiteY2" fmla="*/ 86440 h 86440"/>
                <a:gd name="connsiteX3" fmla="*/ 2825 w 64194"/>
                <a:gd name="connsiteY3" fmla="*/ 78107 h 86440"/>
                <a:gd name="connsiteX4" fmla="*/ 37641 w 64194"/>
                <a:gd name="connsiteY4" fmla="*/ 44562 h 86440"/>
                <a:gd name="connsiteX5" fmla="*/ 48375 w 64194"/>
                <a:gd name="connsiteY5" fmla="*/ 25000 h 86440"/>
                <a:gd name="connsiteX6" fmla="*/ 30155 w 64194"/>
                <a:gd name="connsiteY6" fmla="*/ 10876 h 86440"/>
                <a:gd name="connsiteX7" fmla="*/ 8333 w 64194"/>
                <a:gd name="connsiteY7" fmla="*/ 20127 h 86440"/>
                <a:gd name="connsiteX8" fmla="*/ 0 w 64194"/>
                <a:gd name="connsiteY8" fmla="*/ 12924 h 86440"/>
                <a:gd name="connsiteX9" fmla="*/ 31214 w 64194"/>
                <a:gd name="connsiteY9" fmla="*/ 0 h 86440"/>
                <a:gd name="connsiteX10" fmla="*/ 60522 w 64194"/>
                <a:gd name="connsiteY10" fmla="*/ 23799 h 86440"/>
                <a:gd name="connsiteX11" fmla="*/ 46469 w 64194"/>
                <a:gd name="connsiteY11" fmla="*/ 50635 h 86440"/>
                <a:gd name="connsiteX12" fmla="*/ 20339 w 64194"/>
                <a:gd name="connsiteY12" fmla="*/ 75776 h 86440"/>
                <a:gd name="connsiteX13" fmla="*/ 64124 w 64194"/>
                <a:gd name="connsiteY13" fmla="*/ 75776 h 86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4194" h="86440">
                  <a:moveTo>
                    <a:pt x="64195" y="75847"/>
                  </a:moveTo>
                  <a:lnTo>
                    <a:pt x="64195" y="86440"/>
                  </a:lnTo>
                  <a:lnTo>
                    <a:pt x="2825" y="86440"/>
                  </a:lnTo>
                  <a:lnTo>
                    <a:pt x="2825" y="78107"/>
                  </a:lnTo>
                  <a:lnTo>
                    <a:pt x="37641" y="44562"/>
                  </a:lnTo>
                  <a:cubicBezTo>
                    <a:pt x="46680" y="35734"/>
                    <a:pt x="48375" y="30367"/>
                    <a:pt x="48375" y="25000"/>
                  </a:cubicBezTo>
                  <a:cubicBezTo>
                    <a:pt x="48375" y="16243"/>
                    <a:pt x="42161" y="10876"/>
                    <a:pt x="30155" y="10876"/>
                  </a:cubicBezTo>
                  <a:cubicBezTo>
                    <a:pt x="20974" y="10876"/>
                    <a:pt x="13559" y="13771"/>
                    <a:pt x="8333" y="20127"/>
                  </a:cubicBezTo>
                  <a:lnTo>
                    <a:pt x="0" y="12924"/>
                  </a:lnTo>
                  <a:cubicBezTo>
                    <a:pt x="6568" y="4732"/>
                    <a:pt x="17938" y="0"/>
                    <a:pt x="31214" y="0"/>
                  </a:cubicBezTo>
                  <a:cubicBezTo>
                    <a:pt x="49011" y="0"/>
                    <a:pt x="60522" y="9181"/>
                    <a:pt x="60522" y="23799"/>
                  </a:cubicBezTo>
                  <a:cubicBezTo>
                    <a:pt x="60522" y="32133"/>
                    <a:pt x="58051" y="39548"/>
                    <a:pt x="46469" y="50635"/>
                  </a:cubicBezTo>
                  <a:lnTo>
                    <a:pt x="20339" y="75776"/>
                  </a:lnTo>
                  <a:lnTo>
                    <a:pt x="64124" y="75776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52513F10-A00F-4286-1A86-0BCFB0C6D5CE}"/>
                </a:ext>
              </a:extLst>
            </p:cNvPr>
            <p:cNvSpPr/>
            <p:nvPr/>
          </p:nvSpPr>
          <p:spPr>
            <a:xfrm>
              <a:off x="7469071" y="6948898"/>
              <a:ext cx="69702" cy="87428"/>
            </a:xfrm>
            <a:custGeom>
              <a:avLst/>
              <a:gdLst>
                <a:gd name="connsiteX0" fmla="*/ 0 w 69702"/>
                <a:gd name="connsiteY0" fmla="*/ 43714 h 87428"/>
                <a:gd name="connsiteX1" fmla="*/ 34887 w 69702"/>
                <a:gd name="connsiteY1" fmla="*/ 0 h 87428"/>
                <a:gd name="connsiteX2" fmla="*/ 69703 w 69702"/>
                <a:gd name="connsiteY2" fmla="*/ 43714 h 87428"/>
                <a:gd name="connsiteX3" fmla="*/ 34887 w 69702"/>
                <a:gd name="connsiteY3" fmla="*/ 87429 h 87428"/>
                <a:gd name="connsiteX4" fmla="*/ 0 w 69702"/>
                <a:gd name="connsiteY4" fmla="*/ 43714 h 87428"/>
                <a:gd name="connsiteX5" fmla="*/ 57415 w 69702"/>
                <a:gd name="connsiteY5" fmla="*/ 43714 h 87428"/>
                <a:gd name="connsiteX6" fmla="*/ 34816 w 69702"/>
                <a:gd name="connsiteY6" fmla="*/ 10876 h 87428"/>
                <a:gd name="connsiteX7" fmla="*/ 12147 w 69702"/>
                <a:gd name="connsiteY7" fmla="*/ 43714 h 87428"/>
                <a:gd name="connsiteX8" fmla="*/ 34816 w 69702"/>
                <a:gd name="connsiteY8" fmla="*/ 76553 h 87428"/>
                <a:gd name="connsiteX9" fmla="*/ 57415 w 69702"/>
                <a:gd name="connsiteY9" fmla="*/ 43714 h 87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9702" h="87428">
                  <a:moveTo>
                    <a:pt x="0" y="43714"/>
                  </a:moveTo>
                  <a:cubicBezTo>
                    <a:pt x="0" y="15890"/>
                    <a:pt x="14901" y="0"/>
                    <a:pt x="34887" y="0"/>
                  </a:cubicBezTo>
                  <a:cubicBezTo>
                    <a:pt x="54873" y="0"/>
                    <a:pt x="69703" y="15890"/>
                    <a:pt x="69703" y="43714"/>
                  </a:cubicBezTo>
                  <a:cubicBezTo>
                    <a:pt x="69703" y="71539"/>
                    <a:pt x="54802" y="87429"/>
                    <a:pt x="34887" y="87429"/>
                  </a:cubicBezTo>
                  <a:cubicBezTo>
                    <a:pt x="14972" y="87429"/>
                    <a:pt x="0" y="71539"/>
                    <a:pt x="0" y="43714"/>
                  </a:cubicBezTo>
                  <a:close/>
                  <a:moveTo>
                    <a:pt x="57415" y="43714"/>
                  </a:moveTo>
                  <a:cubicBezTo>
                    <a:pt x="57415" y="21892"/>
                    <a:pt x="48163" y="10876"/>
                    <a:pt x="34816" y="10876"/>
                  </a:cubicBezTo>
                  <a:cubicBezTo>
                    <a:pt x="21469" y="10876"/>
                    <a:pt x="12147" y="21892"/>
                    <a:pt x="12147" y="43714"/>
                  </a:cubicBezTo>
                  <a:cubicBezTo>
                    <a:pt x="12147" y="65536"/>
                    <a:pt x="21398" y="76553"/>
                    <a:pt x="34816" y="76553"/>
                  </a:cubicBezTo>
                  <a:cubicBezTo>
                    <a:pt x="48234" y="76553"/>
                    <a:pt x="57415" y="65536"/>
                    <a:pt x="57415" y="43714"/>
                  </a:cubicBez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B27B139E-E8BA-4E03-74D2-6FA71C34697F}"/>
                </a:ext>
              </a:extLst>
            </p:cNvPr>
            <p:cNvSpPr/>
            <p:nvPr/>
          </p:nvSpPr>
          <p:spPr>
            <a:xfrm>
              <a:off x="7546048" y="6948898"/>
              <a:ext cx="64194" cy="86440"/>
            </a:xfrm>
            <a:custGeom>
              <a:avLst/>
              <a:gdLst>
                <a:gd name="connsiteX0" fmla="*/ 64195 w 64194"/>
                <a:gd name="connsiteY0" fmla="*/ 75847 h 86440"/>
                <a:gd name="connsiteX1" fmla="*/ 64195 w 64194"/>
                <a:gd name="connsiteY1" fmla="*/ 86440 h 86440"/>
                <a:gd name="connsiteX2" fmla="*/ 2825 w 64194"/>
                <a:gd name="connsiteY2" fmla="*/ 86440 h 86440"/>
                <a:gd name="connsiteX3" fmla="*/ 2825 w 64194"/>
                <a:gd name="connsiteY3" fmla="*/ 78107 h 86440"/>
                <a:gd name="connsiteX4" fmla="*/ 37641 w 64194"/>
                <a:gd name="connsiteY4" fmla="*/ 44562 h 86440"/>
                <a:gd name="connsiteX5" fmla="*/ 48375 w 64194"/>
                <a:gd name="connsiteY5" fmla="*/ 25000 h 86440"/>
                <a:gd name="connsiteX6" fmla="*/ 30155 w 64194"/>
                <a:gd name="connsiteY6" fmla="*/ 10876 h 86440"/>
                <a:gd name="connsiteX7" fmla="*/ 8333 w 64194"/>
                <a:gd name="connsiteY7" fmla="*/ 20127 h 86440"/>
                <a:gd name="connsiteX8" fmla="*/ 0 w 64194"/>
                <a:gd name="connsiteY8" fmla="*/ 12924 h 86440"/>
                <a:gd name="connsiteX9" fmla="*/ 31214 w 64194"/>
                <a:gd name="connsiteY9" fmla="*/ 0 h 86440"/>
                <a:gd name="connsiteX10" fmla="*/ 60522 w 64194"/>
                <a:gd name="connsiteY10" fmla="*/ 23799 h 86440"/>
                <a:gd name="connsiteX11" fmla="*/ 46469 w 64194"/>
                <a:gd name="connsiteY11" fmla="*/ 50635 h 86440"/>
                <a:gd name="connsiteX12" fmla="*/ 20339 w 64194"/>
                <a:gd name="connsiteY12" fmla="*/ 75776 h 86440"/>
                <a:gd name="connsiteX13" fmla="*/ 64124 w 64194"/>
                <a:gd name="connsiteY13" fmla="*/ 75776 h 86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4194" h="86440">
                  <a:moveTo>
                    <a:pt x="64195" y="75847"/>
                  </a:moveTo>
                  <a:lnTo>
                    <a:pt x="64195" y="86440"/>
                  </a:lnTo>
                  <a:lnTo>
                    <a:pt x="2825" y="86440"/>
                  </a:lnTo>
                  <a:lnTo>
                    <a:pt x="2825" y="78107"/>
                  </a:lnTo>
                  <a:lnTo>
                    <a:pt x="37641" y="44562"/>
                  </a:lnTo>
                  <a:cubicBezTo>
                    <a:pt x="46680" y="35734"/>
                    <a:pt x="48375" y="30367"/>
                    <a:pt x="48375" y="25000"/>
                  </a:cubicBezTo>
                  <a:cubicBezTo>
                    <a:pt x="48375" y="16243"/>
                    <a:pt x="42161" y="10876"/>
                    <a:pt x="30155" y="10876"/>
                  </a:cubicBezTo>
                  <a:cubicBezTo>
                    <a:pt x="20974" y="10876"/>
                    <a:pt x="13559" y="13771"/>
                    <a:pt x="8333" y="20127"/>
                  </a:cubicBezTo>
                  <a:lnTo>
                    <a:pt x="0" y="12924"/>
                  </a:lnTo>
                  <a:cubicBezTo>
                    <a:pt x="6568" y="4732"/>
                    <a:pt x="17938" y="0"/>
                    <a:pt x="31214" y="0"/>
                  </a:cubicBezTo>
                  <a:cubicBezTo>
                    <a:pt x="49011" y="0"/>
                    <a:pt x="60522" y="9181"/>
                    <a:pt x="60522" y="23799"/>
                  </a:cubicBezTo>
                  <a:cubicBezTo>
                    <a:pt x="60522" y="32133"/>
                    <a:pt x="58051" y="39548"/>
                    <a:pt x="46469" y="50635"/>
                  </a:cubicBezTo>
                  <a:lnTo>
                    <a:pt x="20339" y="75776"/>
                  </a:lnTo>
                  <a:lnTo>
                    <a:pt x="64124" y="75776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9CC32A77-726E-68DD-0D36-3486F9A16135}"/>
                </a:ext>
              </a:extLst>
            </p:cNvPr>
            <p:cNvSpPr/>
            <p:nvPr/>
          </p:nvSpPr>
          <p:spPr>
            <a:xfrm>
              <a:off x="7617869" y="6949957"/>
              <a:ext cx="64406" cy="85380"/>
            </a:xfrm>
            <a:custGeom>
              <a:avLst/>
              <a:gdLst>
                <a:gd name="connsiteX0" fmla="*/ 64406 w 64406"/>
                <a:gd name="connsiteY0" fmla="*/ 0 h 85380"/>
                <a:gd name="connsiteX1" fmla="*/ 64406 w 64406"/>
                <a:gd name="connsiteY1" fmla="*/ 8263 h 85380"/>
                <a:gd name="connsiteX2" fmla="*/ 29873 w 64406"/>
                <a:gd name="connsiteY2" fmla="*/ 85381 h 85380"/>
                <a:gd name="connsiteX3" fmla="*/ 16949 w 64406"/>
                <a:gd name="connsiteY3" fmla="*/ 85381 h 85380"/>
                <a:gd name="connsiteX4" fmla="*/ 50777 w 64406"/>
                <a:gd name="connsiteY4" fmla="*/ 10593 h 85380"/>
                <a:gd name="connsiteX5" fmla="*/ 11723 w 64406"/>
                <a:gd name="connsiteY5" fmla="*/ 10593 h 85380"/>
                <a:gd name="connsiteX6" fmla="*/ 11723 w 64406"/>
                <a:gd name="connsiteY6" fmla="*/ 25847 h 85380"/>
                <a:gd name="connsiteX7" fmla="*/ 0 w 64406"/>
                <a:gd name="connsiteY7" fmla="*/ 25847 h 85380"/>
                <a:gd name="connsiteX8" fmla="*/ 0 w 64406"/>
                <a:gd name="connsiteY8" fmla="*/ 0 h 85380"/>
                <a:gd name="connsiteX9" fmla="*/ 64406 w 64406"/>
                <a:gd name="connsiteY9" fmla="*/ 0 h 85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4406" h="85380">
                  <a:moveTo>
                    <a:pt x="64406" y="0"/>
                  </a:moveTo>
                  <a:lnTo>
                    <a:pt x="64406" y="8263"/>
                  </a:lnTo>
                  <a:lnTo>
                    <a:pt x="29873" y="85381"/>
                  </a:lnTo>
                  <a:lnTo>
                    <a:pt x="16949" y="85381"/>
                  </a:lnTo>
                  <a:lnTo>
                    <a:pt x="50777" y="10593"/>
                  </a:lnTo>
                  <a:lnTo>
                    <a:pt x="11723" y="10593"/>
                  </a:lnTo>
                  <a:lnTo>
                    <a:pt x="11723" y="25847"/>
                  </a:lnTo>
                  <a:lnTo>
                    <a:pt x="0" y="25847"/>
                  </a:lnTo>
                  <a:lnTo>
                    <a:pt x="0" y="0"/>
                  </a:lnTo>
                  <a:lnTo>
                    <a:pt x="64406" y="0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9CFEAD09-363D-BBBD-5522-4BDBCEE3A080}"/>
                </a:ext>
              </a:extLst>
            </p:cNvPr>
            <p:cNvSpPr/>
            <p:nvPr/>
          </p:nvSpPr>
          <p:spPr>
            <a:xfrm>
              <a:off x="5686312" y="6949887"/>
              <a:ext cx="36864" cy="85451"/>
            </a:xfrm>
            <a:custGeom>
              <a:avLst/>
              <a:gdLst>
                <a:gd name="connsiteX0" fmla="*/ 36864 w 36864"/>
                <a:gd name="connsiteY0" fmla="*/ 0 h 85451"/>
                <a:gd name="connsiteX1" fmla="*/ 36864 w 36864"/>
                <a:gd name="connsiteY1" fmla="*/ 85451 h 85451"/>
                <a:gd name="connsiteX2" fmla="*/ 17090 w 36864"/>
                <a:gd name="connsiteY2" fmla="*/ 85451 h 85451"/>
                <a:gd name="connsiteX3" fmla="*/ 17090 w 36864"/>
                <a:gd name="connsiteY3" fmla="*/ 15890 h 85451"/>
                <a:gd name="connsiteX4" fmla="*/ 0 w 36864"/>
                <a:gd name="connsiteY4" fmla="*/ 15890 h 85451"/>
                <a:gd name="connsiteX5" fmla="*/ 0 w 36864"/>
                <a:gd name="connsiteY5" fmla="*/ 0 h 85451"/>
                <a:gd name="connsiteX6" fmla="*/ 36864 w 36864"/>
                <a:gd name="connsiteY6" fmla="*/ 0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864" h="85451">
                  <a:moveTo>
                    <a:pt x="36864" y="0"/>
                  </a:moveTo>
                  <a:lnTo>
                    <a:pt x="36864" y="85451"/>
                  </a:lnTo>
                  <a:lnTo>
                    <a:pt x="17090" y="85451"/>
                  </a:lnTo>
                  <a:lnTo>
                    <a:pt x="17090" y="15890"/>
                  </a:lnTo>
                  <a:lnTo>
                    <a:pt x="0" y="15890"/>
                  </a:lnTo>
                  <a:lnTo>
                    <a:pt x="0" y="0"/>
                  </a:lnTo>
                  <a:lnTo>
                    <a:pt x="36864" y="0"/>
                  </a:ln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909008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(without WING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65544" y="370800"/>
            <a:ext cx="10694620" cy="861236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65544" y="6356350"/>
            <a:ext cx="9686262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54383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with Line (with WING)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766763" y="6356350"/>
            <a:ext cx="9685043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392163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with Line (without WING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766763" y="6356350"/>
            <a:ext cx="9685043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22271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(with WING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C57BE02-DC6E-E2A8-D73B-6295DB908777}"/>
              </a:ext>
            </a:extLst>
          </p:cNvPr>
          <p:cNvSpPr/>
          <p:nvPr userDrawn="1"/>
        </p:nvSpPr>
        <p:spPr>
          <a:xfrm>
            <a:off x="0" y="0"/>
            <a:ext cx="12199434" cy="113742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latin typeface="Gotham Book" charset="0"/>
              <a:ea typeface="Gotham Book" charset="0"/>
              <a:cs typeface="Gotham Book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66763" y="136525"/>
            <a:ext cx="10951535" cy="861236"/>
          </a:xfrm>
        </p:spPr>
        <p:txBody>
          <a:bodyPr lIns="0" rIns="108000" anchor="ctr" anchorCtr="0">
            <a:normAutofit/>
          </a:bodyPr>
          <a:lstStyle>
            <a:lvl1pPr>
              <a:defRPr sz="32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3B10874A-0EFB-3550-BA80-5A449B7DC2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66763" y="6356350"/>
            <a:ext cx="9685043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4773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(with WING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8">
            <a:extLst>
              <a:ext uri="{FF2B5EF4-FFF2-40B4-BE49-F238E27FC236}">
                <a16:creationId xmlns:a16="http://schemas.microsoft.com/office/drawing/2014/main" id="{9466EC33-1655-A8F3-6A8C-DC9517D0BD5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-2961"/>
            <a:ext cx="5893645" cy="6919150"/>
          </a:xfrm>
          <a:custGeom>
            <a:avLst/>
            <a:gdLst>
              <a:gd name="T0" fmla="*/ 978415 w 4307"/>
              <a:gd name="T1" fmla="*/ 1787009 h 5056"/>
              <a:gd name="T2" fmla="*/ 706173 w 4307"/>
              <a:gd name="T3" fmla="*/ 1718943 h 5056"/>
              <a:gd name="T4" fmla="*/ 545564 w 4307"/>
              <a:gd name="T5" fmla="*/ 1441636 h 5056"/>
              <a:gd name="T6" fmla="*/ 565010 w 4307"/>
              <a:gd name="T7" fmla="*/ 914393 h 5056"/>
              <a:gd name="T8" fmla="*/ 1033511 w 4307"/>
              <a:gd name="T9" fmla="*/ 460257 h 5056"/>
              <a:gd name="T10" fmla="*/ 1401182 w 4307"/>
              <a:gd name="T11" fmla="*/ 0 h 5056"/>
              <a:gd name="T12" fmla="*/ 1445115 w 4307"/>
              <a:gd name="T13" fmla="*/ 69147 h 5056"/>
              <a:gd name="T14" fmla="*/ 1435032 w 4307"/>
              <a:gd name="T15" fmla="*/ 469261 h 5056"/>
              <a:gd name="T16" fmla="*/ 1061960 w 4307"/>
              <a:gd name="T17" fmla="*/ 616558 h 5056"/>
              <a:gd name="T18" fmla="*/ 1069882 w 4307"/>
              <a:gd name="T19" fmla="*/ 620879 h 5056"/>
              <a:gd name="T20" fmla="*/ 1377055 w 4307"/>
              <a:gd name="T21" fmla="*/ 617638 h 5056"/>
              <a:gd name="T22" fmla="*/ 1516056 w 4307"/>
              <a:gd name="T23" fmla="*/ 444051 h 5056"/>
              <a:gd name="T24" fmla="*/ 1521098 w 4307"/>
              <a:gd name="T25" fmla="*/ 467460 h 5056"/>
              <a:gd name="T26" fmla="*/ 1348606 w 4307"/>
              <a:gd name="T27" fmla="*/ 816075 h 5056"/>
              <a:gd name="T28" fmla="*/ 949246 w 4307"/>
              <a:gd name="T29" fmla="*/ 729641 h 5056"/>
              <a:gd name="T30" fmla="*/ 1174674 w 4307"/>
              <a:gd name="T31" fmla="*/ 945004 h 5056"/>
              <a:gd name="T32" fmla="*/ 1482566 w 4307"/>
              <a:gd name="T33" fmla="*/ 835162 h 5056"/>
              <a:gd name="T34" fmla="*/ 1482566 w 4307"/>
              <a:gd name="T35" fmla="*/ 868655 h 5056"/>
              <a:gd name="T36" fmla="*/ 1315116 w 4307"/>
              <a:gd name="T37" fmla="*/ 1156046 h 5056"/>
              <a:gd name="T38" fmla="*/ 1001101 w 4307"/>
              <a:gd name="T39" fmla="*/ 1122913 h 5056"/>
              <a:gd name="T40" fmla="*/ 831130 w 4307"/>
              <a:gd name="T41" fmla="*/ 872977 h 5056"/>
              <a:gd name="T42" fmla="*/ 830050 w 4307"/>
              <a:gd name="T43" fmla="*/ 903228 h 5056"/>
              <a:gd name="T44" fmla="*/ 1010104 w 4307"/>
              <a:gd name="T45" fmla="*/ 1234196 h 5056"/>
              <a:gd name="T46" fmla="*/ 1395060 w 4307"/>
              <a:gd name="T47" fmla="*/ 1293259 h 5056"/>
              <a:gd name="T48" fmla="*/ 1381016 w 4307"/>
              <a:gd name="T49" fmla="*/ 1316668 h 5056"/>
              <a:gd name="T50" fmla="*/ 964370 w 4307"/>
              <a:gd name="T51" fmla="*/ 1460723 h 5056"/>
              <a:gd name="T52" fmla="*/ 698970 w 4307"/>
              <a:gd name="T53" fmla="*/ 1090140 h 5056"/>
              <a:gd name="T54" fmla="*/ 775313 w 4307"/>
              <a:gd name="T55" fmla="*/ 1446678 h 5056"/>
              <a:gd name="T56" fmla="*/ 1177915 w 4307"/>
              <a:gd name="T57" fmla="*/ 1590013 h 5056"/>
              <a:gd name="T58" fmla="*/ 978415 w 4307"/>
              <a:gd name="T59" fmla="*/ 1787009 h 5056"/>
              <a:gd name="T60" fmla="*/ 479664 w 4307"/>
              <a:gd name="T61" fmla="*/ 1160007 h 5056"/>
              <a:gd name="T62" fmla="*/ 0 w 4307"/>
              <a:gd name="T63" fmla="*/ 1804296 h 5056"/>
              <a:gd name="T64" fmla="*/ 446174 w 4307"/>
              <a:gd name="T65" fmla="*/ 1572726 h 5056"/>
              <a:gd name="T66" fmla="*/ 705092 w 4307"/>
              <a:gd name="T67" fmla="*/ 1804296 h 5056"/>
              <a:gd name="T68" fmla="*/ 479664 w 4307"/>
              <a:gd name="T69" fmla="*/ 1160007 h 505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4307" h="5056">
                <a:moveTo>
                  <a:pt x="2717" y="4962"/>
                </a:moveTo>
                <a:cubicBezTo>
                  <a:pt x="2449" y="5036"/>
                  <a:pt x="2162" y="4962"/>
                  <a:pt x="1961" y="4773"/>
                </a:cubicBezTo>
                <a:cubicBezTo>
                  <a:pt x="1741" y="4564"/>
                  <a:pt x="1586" y="4296"/>
                  <a:pt x="1515" y="4003"/>
                </a:cubicBezTo>
                <a:cubicBezTo>
                  <a:pt x="1400" y="3520"/>
                  <a:pt x="1419" y="3013"/>
                  <a:pt x="1569" y="2539"/>
                </a:cubicBezTo>
                <a:cubicBezTo>
                  <a:pt x="1764" y="1930"/>
                  <a:pt x="2252" y="1453"/>
                  <a:pt x="2870" y="1278"/>
                </a:cubicBezTo>
                <a:cubicBezTo>
                  <a:pt x="3446" y="1114"/>
                  <a:pt x="3858" y="598"/>
                  <a:pt x="3891" y="0"/>
                </a:cubicBezTo>
                <a:lnTo>
                  <a:pt x="4013" y="192"/>
                </a:lnTo>
                <a:cubicBezTo>
                  <a:pt x="4227" y="533"/>
                  <a:pt x="4217" y="973"/>
                  <a:pt x="3985" y="1303"/>
                </a:cubicBezTo>
                <a:cubicBezTo>
                  <a:pt x="3754" y="1633"/>
                  <a:pt x="3344" y="1797"/>
                  <a:pt x="2949" y="1712"/>
                </a:cubicBezTo>
                <a:lnTo>
                  <a:pt x="2971" y="1724"/>
                </a:lnTo>
                <a:cubicBezTo>
                  <a:pt x="3237" y="1873"/>
                  <a:pt x="3561" y="1871"/>
                  <a:pt x="3824" y="1715"/>
                </a:cubicBezTo>
                <a:cubicBezTo>
                  <a:pt x="4007" y="1608"/>
                  <a:pt x="4145" y="1436"/>
                  <a:pt x="4210" y="1233"/>
                </a:cubicBezTo>
                <a:lnTo>
                  <a:pt x="4224" y="1298"/>
                </a:lnTo>
                <a:cubicBezTo>
                  <a:pt x="4306" y="1693"/>
                  <a:pt x="4109" y="2091"/>
                  <a:pt x="3745" y="2266"/>
                </a:cubicBezTo>
                <a:cubicBezTo>
                  <a:pt x="3381" y="2438"/>
                  <a:pt x="2822" y="2302"/>
                  <a:pt x="2636" y="2026"/>
                </a:cubicBezTo>
                <a:cubicBezTo>
                  <a:pt x="2636" y="2026"/>
                  <a:pt x="2771" y="2514"/>
                  <a:pt x="3262" y="2624"/>
                </a:cubicBezTo>
                <a:cubicBezTo>
                  <a:pt x="3553" y="2689"/>
                  <a:pt x="3962" y="2599"/>
                  <a:pt x="4117" y="2319"/>
                </a:cubicBezTo>
                <a:lnTo>
                  <a:pt x="4117" y="2412"/>
                </a:lnTo>
                <a:cubicBezTo>
                  <a:pt x="4106" y="2793"/>
                  <a:pt x="3908" y="3106"/>
                  <a:pt x="3652" y="3210"/>
                </a:cubicBezTo>
                <a:cubicBezTo>
                  <a:pt x="3395" y="3317"/>
                  <a:pt x="3011" y="3269"/>
                  <a:pt x="2780" y="3118"/>
                </a:cubicBezTo>
                <a:cubicBezTo>
                  <a:pt x="2483" y="2923"/>
                  <a:pt x="2339" y="2675"/>
                  <a:pt x="2308" y="2424"/>
                </a:cubicBezTo>
                <a:lnTo>
                  <a:pt x="2305" y="2508"/>
                </a:lnTo>
                <a:cubicBezTo>
                  <a:pt x="2288" y="2875"/>
                  <a:pt x="2497" y="3210"/>
                  <a:pt x="2805" y="3427"/>
                </a:cubicBezTo>
                <a:cubicBezTo>
                  <a:pt x="3104" y="3639"/>
                  <a:pt x="3525" y="3698"/>
                  <a:pt x="3874" y="3591"/>
                </a:cubicBezTo>
                <a:lnTo>
                  <a:pt x="3835" y="3656"/>
                </a:lnTo>
                <a:cubicBezTo>
                  <a:pt x="3601" y="4028"/>
                  <a:pt x="3096" y="4192"/>
                  <a:pt x="2678" y="4056"/>
                </a:cubicBezTo>
                <a:cubicBezTo>
                  <a:pt x="2260" y="3921"/>
                  <a:pt x="1899" y="3532"/>
                  <a:pt x="1941" y="3027"/>
                </a:cubicBezTo>
                <a:cubicBezTo>
                  <a:pt x="1916" y="3334"/>
                  <a:pt x="1958" y="3712"/>
                  <a:pt x="2153" y="4017"/>
                </a:cubicBezTo>
                <a:cubicBezTo>
                  <a:pt x="2393" y="4395"/>
                  <a:pt x="2850" y="4576"/>
                  <a:pt x="3271" y="4415"/>
                </a:cubicBezTo>
                <a:cubicBezTo>
                  <a:pt x="3194" y="4680"/>
                  <a:pt x="2986" y="4892"/>
                  <a:pt x="2717" y="4962"/>
                </a:cubicBezTo>
                <a:close/>
                <a:moveTo>
                  <a:pt x="1332" y="3221"/>
                </a:moveTo>
                <a:cubicBezTo>
                  <a:pt x="1199" y="3994"/>
                  <a:pt x="920" y="4728"/>
                  <a:pt x="0" y="5010"/>
                </a:cubicBezTo>
                <a:cubicBezTo>
                  <a:pt x="708" y="5047"/>
                  <a:pt x="1126" y="4942"/>
                  <a:pt x="1239" y="4367"/>
                </a:cubicBezTo>
                <a:cubicBezTo>
                  <a:pt x="1227" y="4782"/>
                  <a:pt x="1487" y="5055"/>
                  <a:pt x="1958" y="5010"/>
                </a:cubicBezTo>
                <a:cubicBezTo>
                  <a:pt x="1456" y="4564"/>
                  <a:pt x="1219" y="3884"/>
                  <a:pt x="1332" y="3221"/>
                </a:cubicBezTo>
                <a:close/>
              </a:path>
            </a:pathLst>
          </a:custGeom>
          <a:solidFill>
            <a:srgbClr val="F5F6F6"/>
          </a:solidFill>
          <a:ln>
            <a:noFill/>
          </a:ln>
          <a:effectLst/>
        </p:spPr>
        <p:txBody>
          <a:bodyPr wrap="none" anchor="ctr"/>
          <a:lstStyle/>
          <a:p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C57BE02-DC6E-E2A8-D73B-6295DB908777}"/>
              </a:ext>
            </a:extLst>
          </p:cNvPr>
          <p:cNvSpPr/>
          <p:nvPr userDrawn="1"/>
        </p:nvSpPr>
        <p:spPr>
          <a:xfrm>
            <a:off x="0" y="0"/>
            <a:ext cx="12199434" cy="113742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Gotham Book" charset="0"/>
              <a:ea typeface="Gotham Book" charset="0"/>
              <a:cs typeface="Gotham Book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65544" y="138094"/>
            <a:ext cx="10694620" cy="861236"/>
          </a:xfrm>
        </p:spPr>
        <p:txBody>
          <a:bodyPr lIns="0" tIns="0" rIns="0" bIns="0" anchor="ctr" anchorCtr="0">
            <a:noAutofit/>
          </a:bodyPr>
          <a:lstStyle>
            <a:lvl1pPr>
              <a:defRPr sz="32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3064577D-693A-84F5-4706-C8FE73001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66763" y="6356350"/>
            <a:ext cx="9685043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8262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Title / Option 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4EA2B0A-0AE2-42F3-B544-5A4EDD4A42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0" name="Rectangle 49">
            <a:extLst>
              <a:ext uri="{FF2B5EF4-FFF2-40B4-BE49-F238E27FC236}">
                <a16:creationId xmlns:a16="http://schemas.microsoft.com/office/drawing/2014/main" id="{63308886-F76C-0543-BA09-248B5F370DC3}"/>
              </a:ext>
            </a:extLst>
          </p:cNvPr>
          <p:cNvSpPr/>
          <p:nvPr/>
        </p:nvSpPr>
        <p:spPr>
          <a:xfrm>
            <a:off x="5879976" y="2817624"/>
            <a:ext cx="198305" cy="1259448"/>
          </a:xfrm>
          <a:prstGeom prst="rect">
            <a:avLst/>
          </a:prstGeom>
          <a:solidFill>
            <a:srgbClr val="005A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" sz="1400" dirty="0">
              <a:latin typeface="Gotham Book" charset="0"/>
              <a:ea typeface="Gotham Book" charset="0"/>
              <a:cs typeface="Gotham Book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13720" y="2817624"/>
            <a:ext cx="4554279" cy="1095158"/>
          </a:xfrm>
        </p:spPr>
        <p:txBody>
          <a:bodyPr anchor="ctr">
            <a:noAutofit/>
          </a:bodyPr>
          <a:lstStyle>
            <a:lvl1pPr marL="0" indent="0" algn="l">
              <a:buNone/>
              <a:defRPr sz="3200" b="0">
                <a:solidFill>
                  <a:srgbClr val="FFFFF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210A6C65-99B5-A14B-B0C9-4522E350C3E0}"/>
              </a:ext>
            </a:extLst>
          </p:cNvPr>
          <p:cNvCxnSpPr/>
          <p:nvPr/>
        </p:nvCxnSpPr>
        <p:spPr>
          <a:xfrm>
            <a:off x="5953776" y="2922836"/>
            <a:ext cx="0" cy="89017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id="{50B2AFA0-ADEB-34A1-D661-1B141623C26D}"/>
              </a:ext>
            </a:extLst>
          </p:cNvPr>
          <p:cNvGrpSpPr>
            <a:grpSpLocks noChangeAspect="1"/>
          </p:cNvGrpSpPr>
          <p:nvPr/>
        </p:nvGrpSpPr>
        <p:grpSpPr>
          <a:xfrm>
            <a:off x="9314855" y="5206895"/>
            <a:ext cx="2552680" cy="1290456"/>
            <a:chOff x="5669222" y="5557521"/>
            <a:chExt cx="2955434" cy="1494060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A1B90EED-9120-5D89-2DF1-C44EB7F28A4D}"/>
                </a:ext>
              </a:extLst>
            </p:cNvPr>
            <p:cNvSpPr/>
            <p:nvPr/>
          </p:nvSpPr>
          <p:spPr>
            <a:xfrm>
              <a:off x="5669222" y="6124397"/>
              <a:ext cx="1708959" cy="687425"/>
            </a:xfrm>
            <a:custGeom>
              <a:avLst/>
              <a:gdLst>
                <a:gd name="connsiteX0" fmla="*/ 1708959 w 1708959"/>
                <a:gd name="connsiteY0" fmla="*/ 0 h 687425"/>
                <a:gd name="connsiteX1" fmla="*/ 1593706 w 1708959"/>
                <a:gd name="connsiteY1" fmla="*/ 0 h 687425"/>
                <a:gd name="connsiteX2" fmla="*/ 1593706 w 1708959"/>
                <a:gd name="connsiteY2" fmla="*/ 521819 h 687425"/>
                <a:gd name="connsiteX3" fmla="*/ 1708959 w 1708959"/>
                <a:gd name="connsiteY3" fmla="*/ 521819 h 687425"/>
                <a:gd name="connsiteX4" fmla="*/ 1708959 w 1708959"/>
                <a:gd name="connsiteY4" fmla="*/ 0 h 687425"/>
                <a:gd name="connsiteX5" fmla="*/ 1536785 w 1708959"/>
                <a:gd name="connsiteY5" fmla="*/ 275422 h 687425"/>
                <a:gd name="connsiteX6" fmla="*/ 1501192 w 1708959"/>
                <a:gd name="connsiteY6" fmla="*/ 216736 h 687425"/>
                <a:gd name="connsiteX7" fmla="*/ 1446673 w 1708959"/>
                <a:gd name="connsiteY7" fmla="*/ 179801 h 687425"/>
                <a:gd name="connsiteX8" fmla="*/ 1376970 w 1708959"/>
                <a:gd name="connsiteY8" fmla="*/ 167019 h 687425"/>
                <a:gd name="connsiteX9" fmla="*/ 1303806 w 1708959"/>
                <a:gd name="connsiteY9" fmla="*/ 180154 h 687425"/>
                <a:gd name="connsiteX10" fmla="*/ 1245120 w 1708959"/>
                <a:gd name="connsiteY10" fmla="*/ 217089 h 687425"/>
                <a:gd name="connsiteX11" fmla="*/ 1205784 w 1708959"/>
                <a:gd name="connsiteY11" fmla="*/ 275069 h 687425"/>
                <a:gd name="connsiteX12" fmla="*/ 1191307 w 1708959"/>
                <a:gd name="connsiteY12" fmla="*/ 351340 h 687425"/>
                <a:gd name="connsiteX13" fmla="*/ 1206138 w 1708959"/>
                <a:gd name="connsiteY13" fmla="*/ 428599 h 687425"/>
                <a:gd name="connsiteX14" fmla="*/ 1246886 w 1708959"/>
                <a:gd name="connsiteY14" fmla="*/ 485520 h 687425"/>
                <a:gd name="connsiteX15" fmla="*/ 1307267 w 1708959"/>
                <a:gd name="connsiteY15" fmla="*/ 520689 h 687425"/>
                <a:gd name="connsiteX16" fmla="*/ 1380430 w 1708959"/>
                <a:gd name="connsiteY16" fmla="*/ 532766 h 687425"/>
                <a:gd name="connsiteX17" fmla="*/ 1472591 w 1708959"/>
                <a:gd name="connsiteY17" fmla="*/ 513768 h 687425"/>
                <a:gd name="connsiteX18" fmla="*/ 1536432 w 1708959"/>
                <a:gd name="connsiteY18" fmla="*/ 459602 h 687425"/>
                <a:gd name="connsiteX19" fmla="*/ 1457760 w 1708959"/>
                <a:gd name="connsiteY19" fmla="*/ 409885 h 687425"/>
                <a:gd name="connsiteX20" fmla="*/ 1427393 w 1708959"/>
                <a:gd name="connsiteY20" fmla="*/ 435803 h 687425"/>
                <a:gd name="connsiteX21" fmla="*/ 1381843 w 1708959"/>
                <a:gd name="connsiteY21" fmla="*/ 445760 h 687425"/>
                <a:gd name="connsiteX22" fmla="*/ 1352535 w 1708959"/>
                <a:gd name="connsiteY22" fmla="*/ 440958 h 687425"/>
                <a:gd name="connsiteX23" fmla="*/ 1326970 w 1708959"/>
                <a:gd name="connsiteY23" fmla="*/ 427470 h 687425"/>
                <a:gd name="connsiteX24" fmla="*/ 1308326 w 1708959"/>
                <a:gd name="connsiteY24" fmla="*/ 407131 h 687425"/>
                <a:gd name="connsiteX25" fmla="*/ 1299710 w 1708959"/>
                <a:gd name="connsiteY25" fmla="*/ 380930 h 687425"/>
                <a:gd name="connsiteX26" fmla="*/ 1548862 w 1708959"/>
                <a:gd name="connsiteY26" fmla="*/ 380930 h 687425"/>
                <a:gd name="connsiteX27" fmla="*/ 1549568 w 1708959"/>
                <a:gd name="connsiteY27" fmla="*/ 367795 h 687425"/>
                <a:gd name="connsiteX28" fmla="*/ 1549568 w 1708959"/>
                <a:gd name="connsiteY28" fmla="*/ 353953 h 687425"/>
                <a:gd name="connsiteX29" fmla="*/ 1536785 w 1708959"/>
                <a:gd name="connsiteY29" fmla="*/ 275281 h 687425"/>
                <a:gd name="connsiteX30" fmla="*/ 1299710 w 1708959"/>
                <a:gd name="connsiteY30" fmla="*/ 310592 h 687425"/>
                <a:gd name="connsiteX31" fmla="*/ 1306631 w 1708959"/>
                <a:gd name="connsiteY31" fmla="*/ 285380 h 687425"/>
                <a:gd name="connsiteX32" fmla="*/ 1323227 w 1708959"/>
                <a:gd name="connsiteY32" fmla="*/ 264335 h 687425"/>
                <a:gd name="connsiteX33" fmla="*/ 1347380 w 1708959"/>
                <a:gd name="connsiteY33" fmla="*/ 250211 h 687425"/>
                <a:gd name="connsiteX34" fmla="*/ 1377747 w 1708959"/>
                <a:gd name="connsiteY34" fmla="*/ 245055 h 687425"/>
                <a:gd name="connsiteX35" fmla="*/ 1428453 w 1708959"/>
                <a:gd name="connsiteY35" fmla="*/ 264405 h 687425"/>
                <a:gd name="connsiteX36" fmla="*/ 1445331 w 1708959"/>
                <a:gd name="connsiteY36" fmla="*/ 310662 h 687425"/>
                <a:gd name="connsiteX37" fmla="*/ 1299710 w 1708959"/>
                <a:gd name="connsiteY37" fmla="*/ 310662 h 687425"/>
                <a:gd name="connsiteX38" fmla="*/ 1032904 w 1708959"/>
                <a:gd name="connsiteY38" fmla="*/ 381707 h 687425"/>
                <a:gd name="connsiteX39" fmla="*/ 1016379 w 1708959"/>
                <a:gd name="connsiteY39" fmla="*/ 409320 h 687425"/>
                <a:gd name="connsiteX40" fmla="*/ 990108 w 1708959"/>
                <a:gd name="connsiteY40" fmla="*/ 428317 h 687425"/>
                <a:gd name="connsiteX41" fmla="*/ 955291 w 1708959"/>
                <a:gd name="connsiteY41" fmla="*/ 435591 h 687425"/>
                <a:gd name="connsiteX42" fmla="*/ 921111 w 1708959"/>
                <a:gd name="connsiteY42" fmla="*/ 428317 h 687425"/>
                <a:gd name="connsiteX43" fmla="*/ 895899 w 1708959"/>
                <a:gd name="connsiteY43" fmla="*/ 408967 h 687425"/>
                <a:gd name="connsiteX44" fmla="*/ 880009 w 1708959"/>
                <a:gd name="connsiteY44" fmla="*/ 381001 h 687425"/>
                <a:gd name="connsiteX45" fmla="*/ 874501 w 1708959"/>
                <a:gd name="connsiteY45" fmla="*/ 347880 h 687425"/>
                <a:gd name="connsiteX46" fmla="*/ 880009 w 1708959"/>
                <a:gd name="connsiteY46" fmla="*/ 314052 h 687425"/>
                <a:gd name="connsiteX47" fmla="*/ 895899 w 1708959"/>
                <a:gd name="connsiteY47" fmla="*/ 286439 h 687425"/>
                <a:gd name="connsiteX48" fmla="*/ 921111 w 1708959"/>
                <a:gd name="connsiteY48" fmla="*/ 267795 h 687425"/>
                <a:gd name="connsiteX49" fmla="*/ 955291 w 1708959"/>
                <a:gd name="connsiteY49" fmla="*/ 260874 h 687425"/>
                <a:gd name="connsiteX50" fmla="*/ 989825 w 1708959"/>
                <a:gd name="connsiteY50" fmla="*/ 267795 h 687425"/>
                <a:gd name="connsiteX51" fmla="*/ 1016025 w 1708959"/>
                <a:gd name="connsiteY51" fmla="*/ 286792 h 687425"/>
                <a:gd name="connsiteX52" fmla="*/ 1032904 w 1708959"/>
                <a:gd name="connsiteY52" fmla="*/ 314758 h 687425"/>
                <a:gd name="connsiteX53" fmla="*/ 1038765 w 1708959"/>
                <a:gd name="connsiteY53" fmla="*/ 347880 h 687425"/>
                <a:gd name="connsiteX54" fmla="*/ 1032904 w 1708959"/>
                <a:gd name="connsiteY54" fmla="*/ 381707 h 687425"/>
                <a:gd name="connsiteX55" fmla="*/ 1146463 w 1708959"/>
                <a:gd name="connsiteY55" fmla="*/ 178106 h 687425"/>
                <a:gd name="connsiteX56" fmla="*/ 1039472 w 1708959"/>
                <a:gd name="connsiteY56" fmla="*/ 178106 h 687425"/>
                <a:gd name="connsiteX57" fmla="*/ 1039472 w 1708959"/>
                <a:gd name="connsiteY57" fmla="*/ 222315 h 687425"/>
                <a:gd name="connsiteX58" fmla="*/ 1038059 w 1708959"/>
                <a:gd name="connsiteY58" fmla="*/ 222315 h 687425"/>
                <a:gd name="connsiteX59" fmla="*/ 990461 w 1708959"/>
                <a:gd name="connsiteY59" fmla="*/ 181567 h 687425"/>
                <a:gd name="connsiteX60" fmla="*/ 928385 w 1708959"/>
                <a:gd name="connsiteY60" fmla="*/ 168431 h 687425"/>
                <a:gd name="connsiteX61" fmla="*/ 859317 w 1708959"/>
                <a:gd name="connsiteY61" fmla="*/ 183262 h 687425"/>
                <a:gd name="connsiteX62" fmla="*/ 807905 w 1708959"/>
                <a:gd name="connsiteY62" fmla="*/ 222951 h 687425"/>
                <a:gd name="connsiteX63" fmla="*/ 775843 w 1708959"/>
                <a:gd name="connsiteY63" fmla="*/ 280225 h 687425"/>
                <a:gd name="connsiteX64" fmla="*/ 764826 w 1708959"/>
                <a:gd name="connsiteY64" fmla="*/ 348586 h 687425"/>
                <a:gd name="connsiteX65" fmla="*/ 775843 w 1708959"/>
                <a:gd name="connsiteY65" fmla="*/ 416523 h 687425"/>
                <a:gd name="connsiteX66" fmla="*/ 807905 w 1708959"/>
                <a:gd name="connsiteY66" fmla="*/ 472808 h 687425"/>
                <a:gd name="connsiteX67" fmla="*/ 859317 w 1708959"/>
                <a:gd name="connsiteY67" fmla="*/ 511155 h 687425"/>
                <a:gd name="connsiteX68" fmla="*/ 929020 w 1708959"/>
                <a:gd name="connsiteY68" fmla="*/ 525280 h 687425"/>
                <a:gd name="connsiteX69" fmla="*/ 990461 w 1708959"/>
                <a:gd name="connsiteY69" fmla="*/ 512850 h 687425"/>
                <a:gd name="connsiteX70" fmla="*/ 1033257 w 1708959"/>
                <a:gd name="connsiteY70" fmla="*/ 479729 h 687425"/>
                <a:gd name="connsiteX71" fmla="*/ 1035305 w 1708959"/>
                <a:gd name="connsiteY71" fmla="*/ 479729 h 687425"/>
                <a:gd name="connsiteX72" fmla="*/ 1035305 w 1708959"/>
                <a:gd name="connsiteY72" fmla="*/ 500421 h 687425"/>
                <a:gd name="connsiteX73" fmla="*/ 1011506 w 1708959"/>
                <a:gd name="connsiteY73" fmla="*/ 570124 h 687425"/>
                <a:gd name="connsiteX74" fmla="*/ 937989 w 1708959"/>
                <a:gd name="connsiteY74" fmla="*/ 596325 h 687425"/>
                <a:gd name="connsiteX75" fmla="*/ 878950 w 1708959"/>
                <a:gd name="connsiteY75" fmla="*/ 585590 h 687425"/>
                <a:gd name="connsiteX76" fmla="*/ 824077 w 1708959"/>
                <a:gd name="connsiteY76" fmla="*/ 552822 h 687425"/>
                <a:gd name="connsiteX77" fmla="*/ 767510 w 1708959"/>
                <a:gd name="connsiteY77" fmla="*/ 633613 h 687425"/>
                <a:gd name="connsiteX78" fmla="*/ 850702 w 1708959"/>
                <a:gd name="connsiteY78" fmla="*/ 673655 h 687425"/>
                <a:gd name="connsiteX79" fmla="*/ 944204 w 1708959"/>
                <a:gd name="connsiteY79" fmla="*/ 687426 h 687425"/>
                <a:gd name="connsiteX80" fmla="*/ 1027395 w 1708959"/>
                <a:gd name="connsiteY80" fmla="*/ 675349 h 687425"/>
                <a:gd name="connsiteX81" fmla="*/ 1091237 w 1708959"/>
                <a:gd name="connsiteY81" fmla="*/ 638768 h 687425"/>
                <a:gd name="connsiteX82" fmla="*/ 1131915 w 1708959"/>
                <a:gd name="connsiteY82" fmla="*/ 576974 h 687425"/>
                <a:gd name="connsiteX83" fmla="*/ 1146392 w 1708959"/>
                <a:gd name="connsiteY83" fmla="*/ 489334 h 687425"/>
                <a:gd name="connsiteX84" fmla="*/ 1146392 w 1708959"/>
                <a:gd name="connsiteY84" fmla="*/ 178036 h 687425"/>
                <a:gd name="connsiteX85" fmla="*/ 724078 w 1708959"/>
                <a:gd name="connsiteY85" fmla="*/ 521819 h 687425"/>
                <a:gd name="connsiteX86" fmla="*/ 724078 w 1708959"/>
                <a:gd name="connsiteY86" fmla="*/ 309250 h 687425"/>
                <a:gd name="connsiteX87" fmla="*/ 717510 w 1708959"/>
                <a:gd name="connsiteY87" fmla="*/ 258191 h 687425"/>
                <a:gd name="connsiteX88" fmla="*/ 696112 w 1708959"/>
                <a:gd name="connsiteY88" fmla="*/ 212993 h 687425"/>
                <a:gd name="connsiteX89" fmla="*/ 657129 w 1708959"/>
                <a:gd name="connsiteY89" fmla="*/ 180931 h 687425"/>
                <a:gd name="connsiteX90" fmla="*/ 598443 w 1708959"/>
                <a:gd name="connsiteY90" fmla="*/ 168502 h 687425"/>
                <a:gd name="connsiteX91" fmla="*/ 564616 w 1708959"/>
                <a:gd name="connsiteY91" fmla="*/ 173375 h 687425"/>
                <a:gd name="connsiteX92" fmla="*/ 535237 w 1708959"/>
                <a:gd name="connsiteY92" fmla="*/ 185804 h 687425"/>
                <a:gd name="connsiteX93" fmla="*/ 511791 w 1708959"/>
                <a:gd name="connsiteY93" fmla="*/ 204095 h 687425"/>
                <a:gd name="connsiteX94" fmla="*/ 495548 w 1708959"/>
                <a:gd name="connsiteY94" fmla="*/ 225846 h 687425"/>
                <a:gd name="connsiteX95" fmla="*/ 494136 w 1708959"/>
                <a:gd name="connsiteY95" fmla="*/ 225846 h 687425"/>
                <a:gd name="connsiteX96" fmla="*/ 494136 w 1708959"/>
                <a:gd name="connsiteY96" fmla="*/ 178248 h 687425"/>
                <a:gd name="connsiteX97" fmla="*/ 384391 w 1708959"/>
                <a:gd name="connsiteY97" fmla="*/ 178248 h 687425"/>
                <a:gd name="connsiteX98" fmla="*/ 384391 w 1708959"/>
                <a:gd name="connsiteY98" fmla="*/ 521960 h 687425"/>
                <a:gd name="connsiteX99" fmla="*/ 498302 w 1708959"/>
                <a:gd name="connsiteY99" fmla="*/ 521960 h 687425"/>
                <a:gd name="connsiteX100" fmla="*/ 498302 w 1708959"/>
                <a:gd name="connsiteY100" fmla="*/ 335591 h 687425"/>
                <a:gd name="connsiteX101" fmla="*/ 502116 w 1708959"/>
                <a:gd name="connsiteY101" fmla="*/ 307626 h 687425"/>
                <a:gd name="connsiteX102" fmla="*/ 513486 w 1708959"/>
                <a:gd name="connsiteY102" fmla="*/ 283826 h 687425"/>
                <a:gd name="connsiteX103" fmla="*/ 532483 w 1708959"/>
                <a:gd name="connsiteY103" fmla="*/ 267654 h 687425"/>
                <a:gd name="connsiteX104" fmla="*/ 559037 w 1708959"/>
                <a:gd name="connsiteY104" fmla="*/ 261792 h 687425"/>
                <a:gd name="connsiteX105" fmla="*/ 584248 w 1708959"/>
                <a:gd name="connsiteY105" fmla="*/ 267654 h 687425"/>
                <a:gd name="connsiteX106" fmla="*/ 599785 w 1708959"/>
                <a:gd name="connsiteY106" fmla="*/ 283544 h 687425"/>
                <a:gd name="connsiteX107" fmla="*/ 607694 w 1708959"/>
                <a:gd name="connsiteY107" fmla="*/ 306637 h 687425"/>
                <a:gd name="connsiteX108" fmla="*/ 610096 w 1708959"/>
                <a:gd name="connsiteY108" fmla="*/ 334250 h 687425"/>
                <a:gd name="connsiteX109" fmla="*/ 610096 w 1708959"/>
                <a:gd name="connsiteY109" fmla="*/ 521960 h 687425"/>
                <a:gd name="connsiteX110" fmla="*/ 723937 w 1708959"/>
                <a:gd name="connsiteY110" fmla="*/ 521960 h 687425"/>
                <a:gd name="connsiteX111" fmla="*/ 73870 w 1708959"/>
                <a:gd name="connsiteY111" fmla="*/ 286439 h 687425"/>
                <a:gd name="connsiteX112" fmla="*/ 112217 w 1708959"/>
                <a:gd name="connsiteY112" fmla="*/ 261581 h 687425"/>
                <a:gd name="connsiteX113" fmla="*/ 158827 w 1708959"/>
                <a:gd name="connsiteY113" fmla="*/ 251199 h 687425"/>
                <a:gd name="connsiteX114" fmla="*/ 202965 w 1708959"/>
                <a:gd name="connsiteY114" fmla="*/ 263275 h 687425"/>
                <a:gd name="connsiteX115" fmla="*/ 220903 w 1708959"/>
                <a:gd name="connsiteY115" fmla="*/ 300917 h 687425"/>
                <a:gd name="connsiteX116" fmla="*/ 220903 w 1708959"/>
                <a:gd name="connsiteY116" fmla="*/ 306425 h 687425"/>
                <a:gd name="connsiteX117" fmla="*/ 144279 w 1708959"/>
                <a:gd name="connsiteY117" fmla="*/ 310592 h 687425"/>
                <a:gd name="connsiteX118" fmla="*/ 72810 w 1708959"/>
                <a:gd name="connsiteY118" fmla="*/ 327188 h 687425"/>
                <a:gd name="connsiteX119" fmla="*/ 20339 w 1708959"/>
                <a:gd name="connsiteY119" fmla="*/ 362357 h 687425"/>
                <a:gd name="connsiteX120" fmla="*/ 0 w 1708959"/>
                <a:gd name="connsiteY120" fmla="*/ 422385 h 687425"/>
                <a:gd name="connsiteX121" fmla="*/ 11723 w 1708959"/>
                <a:gd name="connsiteY121" fmla="*/ 473444 h 687425"/>
                <a:gd name="connsiteX122" fmla="*/ 41737 w 1708959"/>
                <a:gd name="connsiteY122" fmla="*/ 506565 h 687425"/>
                <a:gd name="connsiteX123" fmla="*/ 82132 w 1708959"/>
                <a:gd name="connsiteY123" fmla="*/ 524503 h 687425"/>
                <a:gd name="connsiteX124" fmla="*/ 124929 w 1708959"/>
                <a:gd name="connsiteY124" fmla="*/ 530011 h 687425"/>
                <a:gd name="connsiteX125" fmla="*/ 182556 w 1708959"/>
                <a:gd name="connsiteY125" fmla="*/ 518288 h 687425"/>
                <a:gd name="connsiteX126" fmla="*/ 222245 w 1708959"/>
                <a:gd name="connsiteY126" fmla="*/ 485167 h 687425"/>
                <a:gd name="connsiteX127" fmla="*/ 224293 w 1708959"/>
                <a:gd name="connsiteY127" fmla="*/ 485167 h 687425"/>
                <a:gd name="connsiteX128" fmla="*/ 224293 w 1708959"/>
                <a:gd name="connsiteY128" fmla="*/ 521749 h 687425"/>
                <a:gd name="connsiteX129" fmla="*/ 327823 w 1708959"/>
                <a:gd name="connsiteY129" fmla="*/ 521749 h 687425"/>
                <a:gd name="connsiteX130" fmla="*/ 327823 w 1708959"/>
                <a:gd name="connsiteY130" fmla="*/ 348515 h 687425"/>
                <a:gd name="connsiteX131" fmla="*/ 319207 w 1708959"/>
                <a:gd name="connsiteY131" fmla="*/ 267442 h 687425"/>
                <a:gd name="connsiteX132" fmla="*/ 291948 w 1708959"/>
                <a:gd name="connsiteY132" fmla="*/ 210875 h 687425"/>
                <a:gd name="connsiteX133" fmla="*/ 243290 w 1708959"/>
                <a:gd name="connsiteY133" fmla="*/ 177753 h 687425"/>
                <a:gd name="connsiteX134" fmla="*/ 169773 w 1708959"/>
                <a:gd name="connsiteY134" fmla="*/ 167019 h 687425"/>
                <a:gd name="connsiteX135" fmla="*/ 87288 w 1708959"/>
                <a:gd name="connsiteY135" fmla="*/ 181496 h 687425"/>
                <a:gd name="connsiteX136" fmla="*/ 16525 w 1708959"/>
                <a:gd name="connsiteY136" fmla="*/ 224999 h 687425"/>
                <a:gd name="connsiteX137" fmla="*/ 73799 w 1708959"/>
                <a:gd name="connsiteY137" fmla="*/ 286439 h 687425"/>
                <a:gd name="connsiteX138" fmla="*/ 224363 w 1708959"/>
                <a:gd name="connsiteY138" fmla="*/ 383755 h 687425"/>
                <a:gd name="connsiteX139" fmla="*/ 206072 w 1708959"/>
                <a:gd name="connsiteY139" fmla="*/ 435167 h 687425"/>
                <a:gd name="connsiteX140" fmla="*/ 153248 w 1708959"/>
                <a:gd name="connsiteY140" fmla="*/ 454164 h 687425"/>
                <a:gd name="connsiteX141" fmla="*/ 136016 w 1708959"/>
                <a:gd name="connsiteY141" fmla="*/ 452469 h 687425"/>
                <a:gd name="connsiteX142" fmla="*/ 120126 w 1708959"/>
                <a:gd name="connsiteY142" fmla="*/ 446608 h 687425"/>
                <a:gd name="connsiteX143" fmla="*/ 108756 w 1708959"/>
                <a:gd name="connsiteY143" fmla="*/ 435591 h 687425"/>
                <a:gd name="connsiteX144" fmla="*/ 104307 w 1708959"/>
                <a:gd name="connsiteY144" fmla="*/ 418995 h 687425"/>
                <a:gd name="connsiteX145" fmla="*/ 113982 w 1708959"/>
                <a:gd name="connsiteY145" fmla="*/ 394489 h 687425"/>
                <a:gd name="connsiteX146" fmla="*/ 138488 w 1708959"/>
                <a:gd name="connsiteY146" fmla="*/ 380295 h 687425"/>
                <a:gd name="connsiteX147" fmla="*/ 172315 w 1708959"/>
                <a:gd name="connsiteY147" fmla="*/ 373727 h 687425"/>
                <a:gd name="connsiteX148" fmla="*/ 209956 w 1708959"/>
                <a:gd name="connsiteY148" fmla="*/ 372032 h 687425"/>
                <a:gd name="connsiteX149" fmla="*/ 224434 w 1708959"/>
                <a:gd name="connsiteY149" fmla="*/ 372032 h 687425"/>
                <a:gd name="connsiteX150" fmla="*/ 224434 w 1708959"/>
                <a:gd name="connsiteY150" fmla="*/ 383755 h 687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</a:cxnLst>
              <a:rect l="l" t="t" r="r" b="b"/>
              <a:pathLst>
                <a:path w="1708959" h="687425">
                  <a:moveTo>
                    <a:pt x="1708959" y="0"/>
                  </a:moveTo>
                  <a:lnTo>
                    <a:pt x="1593706" y="0"/>
                  </a:lnTo>
                  <a:lnTo>
                    <a:pt x="1593706" y="521819"/>
                  </a:lnTo>
                  <a:lnTo>
                    <a:pt x="1708959" y="521819"/>
                  </a:lnTo>
                  <a:lnTo>
                    <a:pt x="1708959" y="0"/>
                  </a:lnTo>
                  <a:close/>
                  <a:moveTo>
                    <a:pt x="1536785" y="275422"/>
                  </a:moveTo>
                  <a:cubicBezTo>
                    <a:pt x="1528240" y="252400"/>
                    <a:pt x="1516446" y="232838"/>
                    <a:pt x="1501192" y="216736"/>
                  </a:cubicBezTo>
                  <a:cubicBezTo>
                    <a:pt x="1486009" y="200635"/>
                    <a:pt x="1467859" y="188346"/>
                    <a:pt x="1446673" y="179801"/>
                  </a:cubicBezTo>
                  <a:cubicBezTo>
                    <a:pt x="1425487" y="171327"/>
                    <a:pt x="1402252" y="167019"/>
                    <a:pt x="1376970" y="167019"/>
                  </a:cubicBezTo>
                  <a:cubicBezTo>
                    <a:pt x="1351687" y="167019"/>
                    <a:pt x="1326335" y="171397"/>
                    <a:pt x="1303806" y="180154"/>
                  </a:cubicBezTo>
                  <a:cubicBezTo>
                    <a:pt x="1281278" y="188911"/>
                    <a:pt x="1261716" y="201200"/>
                    <a:pt x="1245120" y="217089"/>
                  </a:cubicBezTo>
                  <a:cubicBezTo>
                    <a:pt x="1228595" y="232979"/>
                    <a:pt x="1215459" y="252259"/>
                    <a:pt x="1205784" y="275069"/>
                  </a:cubicBezTo>
                  <a:cubicBezTo>
                    <a:pt x="1196109" y="297809"/>
                    <a:pt x="1191307" y="323233"/>
                    <a:pt x="1191307" y="351340"/>
                  </a:cubicBezTo>
                  <a:cubicBezTo>
                    <a:pt x="1191307" y="379447"/>
                    <a:pt x="1196251" y="406071"/>
                    <a:pt x="1206138" y="428599"/>
                  </a:cubicBezTo>
                  <a:cubicBezTo>
                    <a:pt x="1216024" y="451128"/>
                    <a:pt x="1229584" y="470125"/>
                    <a:pt x="1246886" y="485520"/>
                  </a:cubicBezTo>
                  <a:cubicBezTo>
                    <a:pt x="1264117" y="500986"/>
                    <a:pt x="1284244" y="512639"/>
                    <a:pt x="1307267" y="520689"/>
                  </a:cubicBezTo>
                  <a:cubicBezTo>
                    <a:pt x="1330289" y="528740"/>
                    <a:pt x="1354654" y="532766"/>
                    <a:pt x="1380430" y="532766"/>
                  </a:cubicBezTo>
                  <a:cubicBezTo>
                    <a:pt x="1415388" y="532766"/>
                    <a:pt x="1446108" y="526480"/>
                    <a:pt x="1472591" y="513768"/>
                  </a:cubicBezTo>
                  <a:cubicBezTo>
                    <a:pt x="1499074" y="501127"/>
                    <a:pt x="1520331" y="483048"/>
                    <a:pt x="1536432" y="459602"/>
                  </a:cubicBezTo>
                  <a:lnTo>
                    <a:pt x="1457760" y="409885"/>
                  </a:lnTo>
                  <a:cubicBezTo>
                    <a:pt x="1449921" y="420478"/>
                    <a:pt x="1439823" y="429094"/>
                    <a:pt x="1427393" y="435803"/>
                  </a:cubicBezTo>
                  <a:cubicBezTo>
                    <a:pt x="1414964" y="442512"/>
                    <a:pt x="1399781" y="445760"/>
                    <a:pt x="1381843" y="445760"/>
                  </a:cubicBezTo>
                  <a:cubicBezTo>
                    <a:pt x="1371744" y="445760"/>
                    <a:pt x="1361928" y="444136"/>
                    <a:pt x="1352535" y="440958"/>
                  </a:cubicBezTo>
                  <a:cubicBezTo>
                    <a:pt x="1343072" y="437710"/>
                    <a:pt x="1334597" y="433260"/>
                    <a:pt x="1326970" y="427470"/>
                  </a:cubicBezTo>
                  <a:cubicBezTo>
                    <a:pt x="1319414" y="421749"/>
                    <a:pt x="1313128" y="414970"/>
                    <a:pt x="1308326" y="407131"/>
                  </a:cubicBezTo>
                  <a:cubicBezTo>
                    <a:pt x="1303524" y="399292"/>
                    <a:pt x="1300628" y="390535"/>
                    <a:pt x="1299710" y="380930"/>
                  </a:cubicBezTo>
                  <a:lnTo>
                    <a:pt x="1548862" y="380930"/>
                  </a:lnTo>
                  <a:cubicBezTo>
                    <a:pt x="1549285" y="376764"/>
                    <a:pt x="1549568" y="372456"/>
                    <a:pt x="1549568" y="367795"/>
                  </a:cubicBezTo>
                  <a:lnTo>
                    <a:pt x="1549568" y="353953"/>
                  </a:lnTo>
                  <a:cubicBezTo>
                    <a:pt x="1549568" y="324504"/>
                    <a:pt x="1545331" y="298303"/>
                    <a:pt x="1536785" y="275281"/>
                  </a:cubicBezTo>
                  <a:moveTo>
                    <a:pt x="1299710" y="310592"/>
                  </a:moveTo>
                  <a:cubicBezTo>
                    <a:pt x="1300134" y="301835"/>
                    <a:pt x="1302465" y="293431"/>
                    <a:pt x="1306631" y="285380"/>
                  </a:cubicBezTo>
                  <a:cubicBezTo>
                    <a:pt x="1310798" y="277329"/>
                    <a:pt x="1316306" y="270338"/>
                    <a:pt x="1323227" y="264335"/>
                  </a:cubicBezTo>
                  <a:cubicBezTo>
                    <a:pt x="1330148" y="258332"/>
                    <a:pt x="1338199" y="253600"/>
                    <a:pt x="1347380" y="250211"/>
                  </a:cubicBezTo>
                  <a:cubicBezTo>
                    <a:pt x="1356560" y="246750"/>
                    <a:pt x="1366730" y="245055"/>
                    <a:pt x="1377747" y="245055"/>
                  </a:cubicBezTo>
                  <a:cubicBezTo>
                    <a:pt x="1400275" y="245055"/>
                    <a:pt x="1417224" y="251482"/>
                    <a:pt x="1428453" y="264405"/>
                  </a:cubicBezTo>
                  <a:cubicBezTo>
                    <a:pt x="1439752" y="277258"/>
                    <a:pt x="1445331" y="292724"/>
                    <a:pt x="1445331" y="310662"/>
                  </a:cubicBezTo>
                  <a:lnTo>
                    <a:pt x="1299710" y="310662"/>
                  </a:lnTo>
                  <a:close/>
                  <a:moveTo>
                    <a:pt x="1032904" y="381707"/>
                  </a:moveTo>
                  <a:cubicBezTo>
                    <a:pt x="1029020" y="392300"/>
                    <a:pt x="1023441" y="401481"/>
                    <a:pt x="1016379" y="409320"/>
                  </a:cubicBezTo>
                  <a:cubicBezTo>
                    <a:pt x="1009246" y="417159"/>
                    <a:pt x="1000489" y="423444"/>
                    <a:pt x="990108" y="428317"/>
                  </a:cubicBezTo>
                  <a:cubicBezTo>
                    <a:pt x="979797" y="433119"/>
                    <a:pt x="968144" y="435591"/>
                    <a:pt x="955291" y="435591"/>
                  </a:cubicBezTo>
                  <a:cubicBezTo>
                    <a:pt x="942438" y="435591"/>
                    <a:pt x="930998" y="433190"/>
                    <a:pt x="921111" y="428317"/>
                  </a:cubicBezTo>
                  <a:cubicBezTo>
                    <a:pt x="911224" y="423444"/>
                    <a:pt x="902820" y="417018"/>
                    <a:pt x="895899" y="408967"/>
                  </a:cubicBezTo>
                  <a:cubicBezTo>
                    <a:pt x="888978" y="400916"/>
                    <a:pt x="883682" y="391594"/>
                    <a:pt x="880009" y="381001"/>
                  </a:cubicBezTo>
                  <a:cubicBezTo>
                    <a:pt x="876337" y="370408"/>
                    <a:pt x="874501" y="359391"/>
                    <a:pt x="874501" y="347880"/>
                  </a:cubicBezTo>
                  <a:cubicBezTo>
                    <a:pt x="874501" y="336368"/>
                    <a:pt x="876337" y="324645"/>
                    <a:pt x="880009" y="314052"/>
                  </a:cubicBezTo>
                  <a:cubicBezTo>
                    <a:pt x="883682" y="303459"/>
                    <a:pt x="888978" y="294278"/>
                    <a:pt x="895899" y="286439"/>
                  </a:cubicBezTo>
                  <a:cubicBezTo>
                    <a:pt x="902820" y="278600"/>
                    <a:pt x="911224" y="272386"/>
                    <a:pt x="921111" y="267795"/>
                  </a:cubicBezTo>
                  <a:cubicBezTo>
                    <a:pt x="930998" y="263205"/>
                    <a:pt x="942368" y="260874"/>
                    <a:pt x="955291" y="260874"/>
                  </a:cubicBezTo>
                  <a:cubicBezTo>
                    <a:pt x="968215" y="260874"/>
                    <a:pt x="979656" y="263205"/>
                    <a:pt x="989825" y="267795"/>
                  </a:cubicBezTo>
                  <a:cubicBezTo>
                    <a:pt x="999924" y="272386"/>
                    <a:pt x="1008681" y="278742"/>
                    <a:pt x="1016025" y="286792"/>
                  </a:cubicBezTo>
                  <a:cubicBezTo>
                    <a:pt x="1023370" y="294843"/>
                    <a:pt x="1029020" y="304165"/>
                    <a:pt x="1032904" y="314758"/>
                  </a:cubicBezTo>
                  <a:cubicBezTo>
                    <a:pt x="1036788" y="325351"/>
                    <a:pt x="1038765" y="336368"/>
                    <a:pt x="1038765" y="347880"/>
                  </a:cubicBezTo>
                  <a:cubicBezTo>
                    <a:pt x="1038765" y="359391"/>
                    <a:pt x="1036788" y="371114"/>
                    <a:pt x="1032904" y="381707"/>
                  </a:cubicBezTo>
                  <a:moveTo>
                    <a:pt x="1146463" y="178106"/>
                  </a:moveTo>
                  <a:lnTo>
                    <a:pt x="1039472" y="178106"/>
                  </a:lnTo>
                  <a:lnTo>
                    <a:pt x="1039472" y="222315"/>
                  </a:lnTo>
                  <a:lnTo>
                    <a:pt x="1038059" y="222315"/>
                  </a:lnTo>
                  <a:cubicBezTo>
                    <a:pt x="1026124" y="203954"/>
                    <a:pt x="1010235" y="190324"/>
                    <a:pt x="990461" y="181567"/>
                  </a:cubicBezTo>
                  <a:cubicBezTo>
                    <a:pt x="970687" y="172810"/>
                    <a:pt x="949995" y="168431"/>
                    <a:pt x="928385" y="168431"/>
                  </a:cubicBezTo>
                  <a:cubicBezTo>
                    <a:pt x="902608" y="168431"/>
                    <a:pt x="879586" y="173375"/>
                    <a:pt x="859317" y="183262"/>
                  </a:cubicBezTo>
                  <a:cubicBezTo>
                    <a:pt x="839049" y="193149"/>
                    <a:pt x="821959" y="206425"/>
                    <a:pt x="807905" y="222951"/>
                  </a:cubicBezTo>
                  <a:cubicBezTo>
                    <a:pt x="793852" y="239547"/>
                    <a:pt x="783188" y="258614"/>
                    <a:pt x="775843" y="280225"/>
                  </a:cubicBezTo>
                  <a:cubicBezTo>
                    <a:pt x="768499" y="301835"/>
                    <a:pt x="764826" y="324645"/>
                    <a:pt x="764826" y="348586"/>
                  </a:cubicBezTo>
                  <a:cubicBezTo>
                    <a:pt x="764826" y="372526"/>
                    <a:pt x="768499" y="395196"/>
                    <a:pt x="775843" y="416523"/>
                  </a:cubicBezTo>
                  <a:cubicBezTo>
                    <a:pt x="783188" y="437921"/>
                    <a:pt x="793922" y="456636"/>
                    <a:pt x="807905" y="472808"/>
                  </a:cubicBezTo>
                  <a:cubicBezTo>
                    <a:pt x="821959" y="488910"/>
                    <a:pt x="839049" y="501692"/>
                    <a:pt x="859317" y="511155"/>
                  </a:cubicBezTo>
                  <a:cubicBezTo>
                    <a:pt x="879586" y="520619"/>
                    <a:pt x="902820" y="525280"/>
                    <a:pt x="929020" y="525280"/>
                  </a:cubicBezTo>
                  <a:cubicBezTo>
                    <a:pt x="952043" y="525280"/>
                    <a:pt x="972523" y="521184"/>
                    <a:pt x="990461" y="512850"/>
                  </a:cubicBezTo>
                  <a:cubicBezTo>
                    <a:pt x="1008398" y="504588"/>
                    <a:pt x="1022664" y="493500"/>
                    <a:pt x="1033257" y="479729"/>
                  </a:cubicBezTo>
                  <a:lnTo>
                    <a:pt x="1035305" y="479729"/>
                  </a:lnTo>
                  <a:lnTo>
                    <a:pt x="1035305" y="500421"/>
                  </a:lnTo>
                  <a:cubicBezTo>
                    <a:pt x="1035305" y="529376"/>
                    <a:pt x="1027395" y="552610"/>
                    <a:pt x="1011506" y="570124"/>
                  </a:cubicBezTo>
                  <a:cubicBezTo>
                    <a:pt x="995616" y="587568"/>
                    <a:pt x="971110" y="596325"/>
                    <a:pt x="937989" y="596325"/>
                  </a:cubicBezTo>
                  <a:cubicBezTo>
                    <a:pt x="918710" y="596325"/>
                    <a:pt x="899006" y="592723"/>
                    <a:pt x="878950" y="585590"/>
                  </a:cubicBezTo>
                  <a:cubicBezTo>
                    <a:pt x="858964" y="578457"/>
                    <a:pt x="840673" y="567511"/>
                    <a:pt x="824077" y="552822"/>
                  </a:cubicBezTo>
                  <a:lnTo>
                    <a:pt x="767510" y="633613"/>
                  </a:lnTo>
                  <a:cubicBezTo>
                    <a:pt x="790956" y="651056"/>
                    <a:pt x="818710" y="664403"/>
                    <a:pt x="850702" y="673655"/>
                  </a:cubicBezTo>
                  <a:cubicBezTo>
                    <a:pt x="882693" y="682835"/>
                    <a:pt x="913837" y="687426"/>
                    <a:pt x="944204" y="687426"/>
                  </a:cubicBezTo>
                  <a:cubicBezTo>
                    <a:pt x="974571" y="687426"/>
                    <a:pt x="1002254" y="683400"/>
                    <a:pt x="1027395" y="675349"/>
                  </a:cubicBezTo>
                  <a:cubicBezTo>
                    <a:pt x="1052466" y="667299"/>
                    <a:pt x="1073723" y="655081"/>
                    <a:pt x="1091237" y="638768"/>
                  </a:cubicBezTo>
                  <a:cubicBezTo>
                    <a:pt x="1108680" y="622454"/>
                    <a:pt x="1122240" y="601833"/>
                    <a:pt x="1131915" y="576974"/>
                  </a:cubicBezTo>
                  <a:cubicBezTo>
                    <a:pt x="1141590" y="552116"/>
                    <a:pt x="1146392" y="522879"/>
                    <a:pt x="1146392" y="489334"/>
                  </a:cubicBezTo>
                  <a:lnTo>
                    <a:pt x="1146392" y="178036"/>
                  </a:lnTo>
                  <a:close/>
                  <a:moveTo>
                    <a:pt x="724078" y="521819"/>
                  </a:moveTo>
                  <a:lnTo>
                    <a:pt x="724078" y="309250"/>
                  </a:lnTo>
                  <a:cubicBezTo>
                    <a:pt x="724078" y="292230"/>
                    <a:pt x="721889" y="275210"/>
                    <a:pt x="717510" y="258191"/>
                  </a:cubicBezTo>
                  <a:cubicBezTo>
                    <a:pt x="713132" y="241171"/>
                    <a:pt x="705999" y="226129"/>
                    <a:pt x="696112" y="212993"/>
                  </a:cubicBezTo>
                  <a:cubicBezTo>
                    <a:pt x="686225" y="199858"/>
                    <a:pt x="673231" y="189194"/>
                    <a:pt x="657129" y="180931"/>
                  </a:cubicBezTo>
                  <a:cubicBezTo>
                    <a:pt x="641028" y="172669"/>
                    <a:pt x="621466" y="168502"/>
                    <a:pt x="598443" y="168502"/>
                  </a:cubicBezTo>
                  <a:cubicBezTo>
                    <a:pt x="586437" y="168502"/>
                    <a:pt x="575209" y="170126"/>
                    <a:pt x="564616" y="173375"/>
                  </a:cubicBezTo>
                  <a:cubicBezTo>
                    <a:pt x="554022" y="176553"/>
                    <a:pt x="544277" y="180719"/>
                    <a:pt x="535237" y="185804"/>
                  </a:cubicBezTo>
                  <a:cubicBezTo>
                    <a:pt x="526268" y="190889"/>
                    <a:pt x="518429" y="196962"/>
                    <a:pt x="511791" y="204095"/>
                  </a:cubicBezTo>
                  <a:cubicBezTo>
                    <a:pt x="505082" y="211228"/>
                    <a:pt x="499715" y="218502"/>
                    <a:pt x="495548" y="225846"/>
                  </a:cubicBezTo>
                  <a:lnTo>
                    <a:pt x="494136" y="225846"/>
                  </a:lnTo>
                  <a:lnTo>
                    <a:pt x="494136" y="178248"/>
                  </a:lnTo>
                  <a:lnTo>
                    <a:pt x="384391" y="178248"/>
                  </a:lnTo>
                  <a:lnTo>
                    <a:pt x="384391" y="521960"/>
                  </a:lnTo>
                  <a:lnTo>
                    <a:pt x="498302" y="521960"/>
                  </a:lnTo>
                  <a:lnTo>
                    <a:pt x="498302" y="335591"/>
                  </a:lnTo>
                  <a:cubicBezTo>
                    <a:pt x="498302" y="325916"/>
                    <a:pt x="499574" y="316594"/>
                    <a:pt x="502116" y="307626"/>
                  </a:cubicBezTo>
                  <a:cubicBezTo>
                    <a:pt x="504658" y="298657"/>
                    <a:pt x="508472" y="290747"/>
                    <a:pt x="513486" y="283826"/>
                  </a:cubicBezTo>
                  <a:cubicBezTo>
                    <a:pt x="518500" y="276905"/>
                    <a:pt x="524856" y="271538"/>
                    <a:pt x="532483" y="267654"/>
                  </a:cubicBezTo>
                  <a:cubicBezTo>
                    <a:pt x="540110" y="263770"/>
                    <a:pt x="548938" y="261792"/>
                    <a:pt x="559037" y="261792"/>
                  </a:cubicBezTo>
                  <a:cubicBezTo>
                    <a:pt x="569135" y="261792"/>
                    <a:pt x="577539" y="263770"/>
                    <a:pt x="584248" y="267654"/>
                  </a:cubicBezTo>
                  <a:cubicBezTo>
                    <a:pt x="590887" y="271538"/>
                    <a:pt x="596113" y="276835"/>
                    <a:pt x="599785" y="283544"/>
                  </a:cubicBezTo>
                  <a:cubicBezTo>
                    <a:pt x="603457" y="290182"/>
                    <a:pt x="606070" y="297950"/>
                    <a:pt x="607694" y="306637"/>
                  </a:cubicBezTo>
                  <a:cubicBezTo>
                    <a:pt x="609319" y="315394"/>
                    <a:pt x="610096" y="324575"/>
                    <a:pt x="610096" y="334250"/>
                  </a:cubicBezTo>
                  <a:lnTo>
                    <a:pt x="610096" y="521960"/>
                  </a:lnTo>
                  <a:lnTo>
                    <a:pt x="723937" y="521960"/>
                  </a:lnTo>
                  <a:close/>
                  <a:moveTo>
                    <a:pt x="73870" y="286439"/>
                  </a:moveTo>
                  <a:cubicBezTo>
                    <a:pt x="84463" y="276764"/>
                    <a:pt x="97245" y="268501"/>
                    <a:pt x="112217" y="261581"/>
                  </a:cubicBezTo>
                  <a:cubicBezTo>
                    <a:pt x="127189" y="254660"/>
                    <a:pt x="142725" y="251199"/>
                    <a:pt x="158827" y="251199"/>
                  </a:cubicBezTo>
                  <a:cubicBezTo>
                    <a:pt x="176270" y="251199"/>
                    <a:pt x="191030" y="255225"/>
                    <a:pt x="202965" y="263275"/>
                  </a:cubicBezTo>
                  <a:cubicBezTo>
                    <a:pt x="214900" y="271326"/>
                    <a:pt x="220903" y="283897"/>
                    <a:pt x="220903" y="300917"/>
                  </a:cubicBezTo>
                  <a:lnTo>
                    <a:pt x="220903" y="306425"/>
                  </a:lnTo>
                  <a:cubicBezTo>
                    <a:pt x="196044" y="306425"/>
                    <a:pt x="170550" y="307837"/>
                    <a:pt x="144279" y="310592"/>
                  </a:cubicBezTo>
                  <a:cubicBezTo>
                    <a:pt x="118078" y="313346"/>
                    <a:pt x="94209" y="318854"/>
                    <a:pt x="72810" y="327188"/>
                  </a:cubicBezTo>
                  <a:cubicBezTo>
                    <a:pt x="51412" y="335450"/>
                    <a:pt x="33898" y="347244"/>
                    <a:pt x="20339" y="362357"/>
                  </a:cubicBezTo>
                  <a:cubicBezTo>
                    <a:pt x="6780" y="377540"/>
                    <a:pt x="0" y="397597"/>
                    <a:pt x="0" y="422385"/>
                  </a:cubicBezTo>
                  <a:cubicBezTo>
                    <a:pt x="0" y="442653"/>
                    <a:pt x="3884" y="459673"/>
                    <a:pt x="11723" y="473444"/>
                  </a:cubicBezTo>
                  <a:cubicBezTo>
                    <a:pt x="19562" y="487286"/>
                    <a:pt x="29520" y="498302"/>
                    <a:pt x="41737" y="506565"/>
                  </a:cubicBezTo>
                  <a:cubicBezTo>
                    <a:pt x="53884" y="514828"/>
                    <a:pt x="67373" y="520831"/>
                    <a:pt x="82132" y="524503"/>
                  </a:cubicBezTo>
                  <a:cubicBezTo>
                    <a:pt x="96822" y="528175"/>
                    <a:pt x="111158" y="530011"/>
                    <a:pt x="124929" y="530011"/>
                  </a:cubicBezTo>
                  <a:cubicBezTo>
                    <a:pt x="145621" y="530011"/>
                    <a:pt x="164830" y="526057"/>
                    <a:pt x="182556" y="518288"/>
                  </a:cubicBezTo>
                  <a:cubicBezTo>
                    <a:pt x="200281" y="510449"/>
                    <a:pt x="213488" y="499432"/>
                    <a:pt x="222245" y="485167"/>
                  </a:cubicBezTo>
                  <a:lnTo>
                    <a:pt x="224293" y="485167"/>
                  </a:lnTo>
                  <a:lnTo>
                    <a:pt x="224293" y="521749"/>
                  </a:lnTo>
                  <a:lnTo>
                    <a:pt x="327823" y="521749"/>
                  </a:lnTo>
                  <a:lnTo>
                    <a:pt x="327823" y="348515"/>
                  </a:lnTo>
                  <a:cubicBezTo>
                    <a:pt x="327823" y="317230"/>
                    <a:pt x="324928" y="290182"/>
                    <a:pt x="319207" y="267442"/>
                  </a:cubicBezTo>
                  <a:cubicBezTo>
                    <a:pt x="313416" y="244632"/>
                    <a:pt x="304377" y="225776"/>
                    <a:pt x="291948" y="210875"/>
                  </a:cubicBezTo>
                  <a:cubicBezTo>
                    <a:pt x="279518" y="195903"/>
                    <a:pt x="263275" y="184886"/>
                    <a:pt x="243290" y="177753"/>
                  </a:cubicBezTo>
                  <a:cubicBezTo>
                    <a:pt x="223233" y="170621"/>
                    <a:pt x="198798" y="167019"/>
                    <a:pt x="169773" y="167019"/>
                  </a:cubicBezTo>
                  <a:cubicBezTo>
                    <a:pt x="140748" y="167019"/>
                    <a:pt x="114194" y="171821"/>
                    <a:pt x="87288" y="181496"/>
                  </a:cubicBezTo>
                  <a:cubicBezTo>
                    <a:pt x="60381" y="191171"/>
                    <a:pt x="36794" y="205649"/>
                    <a:pt x="16525" y="224999"/>
                  </a:cubicBezTo>
                  <a:lnTo>
                    <a:pt x="73799" y="286439"/>
                  </a:lnTo>
                  <a:close/>
                  <a:moveTo>
                    <a:pt x="224363" y="383755"/>
                  </a:moveTo>
                  <a:cubicBezTo>
                    <a:pt x="224363" y="405365"/>
                    <a:pt x="218290" y="422526"/>
                    <a:pt x="206072" y="435167"/>
                  </a:cubicBezTo>
                  <a:cubicBezTo>
                    <a:pt x="193855" y="447808"/>
                    <a:pt x="176270" y="454164"/>
                    <a:pt x="153248" y="454164"/>
                  </a:cubicBezTo>
                  <a:cubicBezTo>
                    <a:pt x="147739" y="454164"/>
                    <a:pt x="141948" y="453599"/>
                    <a:pt x="136016" y="452469"/>
                  </a:cubicBezTo>
                  <a:cubicBezTo>
                    <a:pt x="130013" y="451339"/>
                    <a:pt x="124717" y="449362"/>
                    <a:pt x="120126" y="446608"/>
                  </a:cubicBezTo>
                  <a:cubicBezTo>
                    <a:pt x="115536" y="443854"/>
                    <a:pt x="111723" y="440181"/>
                    <a:pt x="108756" y="435591"/>
                  </a:cubicBezTo>
                  <a:cubicBezTo>
                    <a:pt x="105790" y="431001"/>
                    <a:pt x="104307" y="425492"/>
                    <a:pt x="104307" y="418995"/>
                  </a:cubicBezTo>
                  <a:cubicBezTo>
                    <a:pt x="104307" y="408896"/>
                    <a:pt x="107556" y="400704"/>
                    <a:pt x="113982" y="394489"/>
                  </a:cubicBezTo>
                  <a:cubicBezTo>
                    <a:pt x="120409" y="388275"/>
                    <a:pt x="128601" y="383543"/>
                    <a:pt x="138488" y="380295"/>
                  </a:cubicBezTo>
                  <a:cubicBezTo>
                    <a:pt x="148375" y="377046"/>
                    <a:pt x="159674" y="374857"/>
                    <a:pt x="172315" y="373727"/>
                  </a:cubicBezTo>
                  <a:cubicBezTo>
                    <a:pt x="184957" y="372597"/>
                    <a:pt x="197527" y="372032"/>
                    <a:pt x="209956" y="372032"/>
                  </a:cubicBezTo>
                  <a:lnTo>
                    <a:pt x="224434" y="372032"/>
                  </a:lnTo>
                  <a:lnTo>
                    <a:pt x="224434" y="383755"/>
                  </a:lnTo>
                  <a:close/>
                </a:path>
              </a:pathLst>
            </a:custGeom>
            <a:solidFill>
              <a:srgbClr val="75C044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CADD1284-7B86-9A2F-4F57-C59829DEC09C}"/>
                </a:ext>
              </a:extLst>
            </p:cNvPr>
            <p:cNvSpPr/>
            <p:nvPr/>
          </p:nvSpPr>
          <p:spPr>
            <a:xfrm>
              <a:off x="7402969" y="6291486"/>
              <a:ext cx="301057" cy="365887"/>
            </a:xfrm>
            <a:custGeom>
              <a:avLst/>
              <a:gdLst>
                <a:gd name="connsiteX0" fmla="*/ 71 w 301057"/>
                <a:gd name="connsiteY0" fmla="*/ 48305 h 365887"/>
                <a:gd name="connsiteX1" fmla="*/ 62570 w 301057"/>
                <a:gd name="connsiteY1" fmla="*/ 12076 h 365887"/>
                <a:gd name="connsiteX2" fmla="*/ 138135 w 301057"/>
                <a:gd name="connsiteY2" fmla="*/ 0 h 365887"/>
                <a:gd name="connsiteX3" fmla="*/ 188205 w 301057"/>
                <a:gd name="connsiteY3" fmla="*/ 6568 h 365887"/>
                <a:gd name="connsiteX4" fmla="*/ 234109 w 301057"/>
                <a:gd name="connsiteY4" fmla="*/ 26907 h 365887"/>
                <a:gd name="connsiteX5" fmla="*/ 267936 w 301057"/>
                <a:gd name="connsiteY5" fmla="*/ 62429 h 365887"/>
                <a:gd name="connsiteX6" fmla="*/ 281072 w 301057"/>
                <a:gd name="connsiteY6" fmla="*/ 115183 h 365887"/>
                <a:gd name="connsiteX7" fmla="*/ 272103 w 301057"/>
                <a:gd name="connsiteY7" fmla="*/ 156638 h 365887"/>
                <a:gd name="connsiteX8" fmla="*/ 248939 w 301057"/>
                <a:gd name="connsiteY8" fmla="*/ 185663 h 365887"/>
                <a:gd name="connsiteX9" fmla="*/ 216807 w 301057"/>
                <a:gd name="connsiteY9" fmla="*/ 204307 h 365887"/>
                <a:gd name="connsiteX10" fmla="*/ 180931 w 301057"/>
                <a:gd name="connsiteY10" fmla="*/ 215324 h 365887"/>
                <a:gd name="connsiteX11" fmla="*/ 129166 w 301057"/>
                <a:gd name="connsiteY11" fmla="*/ 231213 h 365887"/>
                <a:gd name="connsiteX12" fmla="*/ 112570 w 301057"/>
                <a:gd name="connsiteY12" fmla="*/ 254660 h 365887"/>
                <a:gd name="connsiteX13" fmla="*/ 126059 w 301057"/>
                <a:gd name="connsiteY13" fmla="*/ 277823 h 365887"/>
                <a:gd name="connsiteX14" fmla="*/ 153318 w 301057"/>
                <a:gd name="connsiteY14" fmla="*/ 284391 h 365887"/>
                <a:gd name="connsiteX15" fmla="*/ 200282 w 301057"/>
                <a:gd name="connsiteY15" fmla="*/ 273374 h 365887"/>
                <a:gd name="connsiteX16" fmla="*/ 237569 w 301057"/>
                <a:gd name="connsiteY16" fmla="*/ 245761 h 365887"/>
                <a:gd name="connsiteX17" fmla="*/ 301058 w 301057"/>
                <a:gd name="connsiteY17" fmla="*/ 312710 h 365887"/>
                <a:gd name="connsiteX18" fmla="*/ 233756 w 301057"/>
                <a:gd name="connsiteY18" fmla="*/ 352399 h 365887"/>
                <a:gd name="connsiteX19" fmla="*/ 151270 w 301057"/>
                <a:gd name="connsiteY19" fmla="*/ 365888 h 365887"/>
                <a:gd name="connsiteX20" fmla="*/ 98799 w 301057"/>
                <a:gd name="connsiteY20" fmla="*/ 359673 h 365887"/>
                <a:gd name="connsiteX21" fmla="*/ 51483 w 301057"/>
                <a:gd name="connsiteY21" fmla="*/ 339687 h 365887"/>
                <a:gd name="connsiteX22" fmla="*/ 17302 w 301057"/>
                <a:gd name="connsiteY22" fmla="*/ 303459 h 365887"/>
                <a:gd name="connsiteX23" fmla="*/ 4167 w 301057"/>
                <a:gd name="connsiteY23" fmla="*/ 248586 h 365887"/>
                <a:gd name="connsiteX24" fmla="*/ 13842 w 301057"/>
                <a:gd name="connsiteY24" fmla="*/ 205790 h 365887"/>
                <a:gd name="connsiteX25" fmla="*/ 39406 w 301057"/>
                <a:gd name="connsiteY25" fmla="*/ 175423 h 365887"/>
                <a:gd name="connsiteX26" fmla="*/ 74929 w 301057"/>
                <a:gd name="connsiteY26" fmla="*/ 155437 h 365887"/>
                <a:gd name="connsiteX27" fmla="*/ 113912 w 301057"/>
                <a:gd name="connsiteY27" fmla="*/ 143714 h 365887"/>
                <a:gd name="connsiteX28" fmla="*/ 161864 w 301057"/>
                <a:gd name="connsiteY28" fmla="*/ 129943 h 365887"/>
                <a:gd name="connsiteX29" fmla="*/ 176694 w 301057"/>
                <a:gd name="connsiteY29" fmla="*/ 109251 h 365887"/>
                <a:gd name="connsiteX30" fmla="*/ 163205 w 301057"/>
                <a:gd name="connsiteY30" fmla="*/ 87853 h 365887"/>
                <a:gd name="connsiteX31" fmla="*/ 133898 w 301057"/>
                <a:gd name="connsiteY31" fmla="*/ 81638 h 365887"/>
                <a:gd name="connsiteX32" fmla="*/ 94562 w 301057"/>
                <a:gd name="connsiteY32" fmla="*/ 90607 h 365887"/>
                <a:gd name="connsiteX33" fmla="*/ 62146 w 301057"/>
                <a:gd name="connsiteY33" fmla="*/ 112711 h 365887"/>
                <a:gd name="connsiteX34" fmla="*/ 0 w 301057"/>
                <a:gd name="connsiteY34" fmla="*/ 48517 h 365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301057" h="365887">
                  <a:moveTo>
                    <a:pt x="71" y="48305"/>
                  </a:moveTo>
                  <a:cubicBezTo>
                    <a:pt x="17090" y="32203"/>
                    <a:pt x="37923" y="20127"/>
                    <a:pt x="62570" y="12076"/>
                  </a:cubicBezTo>
                  <a:cubicBezTo>
                    <a:pt x="87217" y="4025"/>
                    <a:pt x="112358" y="0"/>
                    <a:pt x="138135" y="0"/>
                  </a:cubicBezTo>
                  <a:cubicBezTo>
                    <a:pt x="154660" y="0"/>
                    <a:pt x="171397" y="2189"/>
                    <a:pt x="188205" y="6568"/>
                  </a:cubicBezTo>
                  <a:cubicBezTo>
                    <a:pt x="205013" y="10946"/>
                    <a:pt x="220267" y="17726"/>
                    <a:pt x="234109" y="26907"/>
                  </a:cubicBezTo>
                  <a:cubicBezTo>
                    <a:pt x="247880" y="36087"/>
                    <a:pt x="259179" y="47952"/>
                    <a:pt x="267936" y="62429"/>
                  </a:cubicBezTo>
                  <a:cubicBezTo>
                    <a:pt x="276693" y="76906"/>
                    <a:pt x="281072" y="94491"/>
                    <a:pt x="281072" y="115183"/>
                  </a:cubicBezTo>
                  <a:cubicBezTo>
                    <a:pt x="281072" y="131285"/>
                    <a:pt x="278106" y="145126"/>
                    <a:pt x="272103" y="156638"/>
                  </a:cubicBezTo>
                  <a:cubicBezTo>
                    <a:pt x="266100" y="168149"/>
                    <a:pt x="258403" y="177824"/>
                    <a:pt x="248939" y="185663"/>
                  </a:cubicBezTo>
                  <a:cubicBezTo>
                    <a:pt x="239476" y="193502"/>
                    <a:pt x="228812" y="199716"/>
                    <a:pt x="216807" y="204307"/>
                  </a:cubicBezTo>
                  <a:cubicBezTo>
                    <a:pt x="204872" y="208897"/>
                    <a:pt x="192937" y="212569"/>
                    <a:pt x="180931" y="215324"/>
                  </a:cubicBezTo>
                  <a:cubicBezTo>
                    <a:pt x="157485" y="220832"/>
                    <a:pt x="140183" y="226129"/>
                    <a:pt x="129166" y="231213"/>
                  </a:cubicBezTo>
                  <a:cubicBezTo>
                    <a:pt x="118149" y="236298"/>
                    <a:pt x="112570" y="244067"/>
                    <a:pt x="112570" y="254660"/>
                  </a:cubicBezTo>
                  <a:cubicBezTo>
                    <a:pt x="112570" y="265253"/>
                    <a:pt x="117090" y="273445"/>
                    <a:pt x="126059" y="277823"/>
                  </a:cubicBezTo>
                  <a:cubicBezTo>
                    <a:pt x="135027" y="282202"/>
                    <a:pt x="144138" y="284391"/>
                    <a:pt x="153318" y="284391"/>
                  </a:cubicBezTo>
                  <a:cubicBezTo>
                    <a:pt x="169914" y="284391"/>
                    <a:pt x="185522" y="280719"/>
                    <a:pt x="200282" y="273374"/>
                  </a:cubicBezTo>
                  <a:cubicBezTo>
                    <a:pt x="215041" y="266030"/>
                    <a:pt x="227470" y="256778"/>
                    <a:pt x="237569" y="245761"/>
                  </a:cubicBezTo>
                  <a:lnTo>
                    <a:pt x="301058" y="312710"/>
                  </a:lnTo>
                  <a:cubicBezTo>
                    <a:pt x="283120" y="330224"/>
                    <a:pt x="260662" y="343430"/>
                    <a:pt x="233756" y="352399"/>
                  </a:cubicBezTo>
                  <a:cubicBezTo>
                    <a:pt x="206849" y="361368"/>
                    <a:pt x="179378" y="365888"/>
                    <a:pt x="151270" y="365888"/>
                  </a:cubicBezTo>
                  <a:cubicBezTo>
                    <a:pt x="133756" y="365888"/>
                    <a:pt x="116313" y="363840"/>
                    <a:pt x="98799" y="359673"/>
                  </a:cubicBezTo>
                  <a:cubicBezTo>
                    <a:pt x="81285" y="355577"/>
                    <a:pt x="65536" y="348868"/>
                    <a:pt x="51483" y="339687"/>
                  </a:cubicBezTo>
                  <a:cubicBezTo>
                    <a:pt x="37429" y="330507"/>
                    <a:pt x="26059" y="318431"/>
                    <a:pt x="17302" y="303459"/>
                  </a:cubicBezTo>
                  <a:cubicBezTo>
                    <a:pt x="8545" y="288487"/>
                    <a:pt x="4167" y="270196"/>
                    <a:pt x="4167" y="248586"/>
                  </a:cubicBezTo>
                  <a:cubicBezTo>
                    <a:pt x="4167" y="231990"/>
                    <a:pt x="7345" y="217725"/>
                    <a:pt x="13842" y="205790"/>
                  </a:cubicBezTo>
                  <a:cubicBezTo>
                    <a:pt x="20268" y="193784"/>
                    <a:pt x="28813" y="183685"/>
                    <a:pt x="39406" y="175423"/>
                  </a:cubicBezTo>
                  <a:cubicBezTo>
                    <a:pt x="50000" y="167160"/>
                    <a:pt x="61864" y="160522"/>
                    <a:pt x="74929" y="155437"/>
                  </a:cubicBezTo>
                  <a:cubicBezTo>
                    <a:pt x="88064" y="150423"/>
                    <a:pt x="101059" y="146468"/>
                    <a:pt x="113912" y="143714"/>
                  </a:cubicBezTo>
                  <a:cubicBezTo>
                    <a:pt x="136016" y="138700"/>
                    <a:pt x="151976" y="134039"/>
                    <a:pt x="161864" y="129943"/>
                  </a:cubicBezTo>
                  <a:cubicBezTo>
                    <a:pt x="171751" y="125776"/>
                    <a:pt x="176694" y="118926"/>
                    <a:pt x="176694" y="109251"/>
                  </a:cubicBezTo>
                  <a:cubicBezTo>
                    <a:pt x="176694" y="99576"/>
                    <a:pt x="172245" y="92019"/>
                    <a:pt x="163205" y="87853"/>
                  </a:cubicBezTo>
                  <a:cubicBezTo>
                    <a:pt x="154236" y="83686"/>
                    <a:pt x="144491" y="81638"/>
                    <a:pt x="133898" y="81638"/>
                  </a:cubicBezTo>
                  <a:cubicBezTo>
                    <a:pt x="120056" y="81638"/>
                    <a:pt x="106991" y="84604"/>
                    <a:pt x="94562" y="90607"/>
                  </a:cubicBezTo>
                  <a:cubicBezTo>
                    <a:pt x="82132" y="96610"/>
                    <a:pt x="71327" y="103954"/>
                    <a:pt x="62146" y="112711"/>
                  </a:cubicBezTo>
                  <a:lnTo>
                    <a:pt x="0" y="48517"/>
                  </a:lnTo>
                  <a:close/>
                </a:path>
              </a:pathLst>
            </a:custGeom>
            <a:solidFill>
              <a:srgbClr val="ED1C29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4A8A3AEA-DB20-6E74-D164-BE6CC78DFFCE}"/>
                </a:ext>
              </a:extLst>
            </p:cNvPr>
            <p:cNvSpPr/>
            <p:nvPr/>
          </p:nvSpPr>
          <p:spPr>
            <a:xfrm>
              <a:off x="7563350" y="5557521"/>
              <a:ext cx="1061306" cy="1256001"/>
            </a:xfrm>
            <a:custGeom>
              <a:avLst/>
              <a:gdLst>
                <a:gd name="connsiteX0" fmla="*/ 818640 w 1061306"/>
                <a:gd name="connsiteY0" fmla="*/ 1105220 h 1256001"/>
                <a:gd name="connsiteX1" fmla="*/ 680363 w 1061306"/>
                <a:gd name="connsiteY1" fmla="*/ 1242578 h 1256001"/>
                <a:gd name="connsiteX2" fmla="*/ 491311 w 1061306"/>
                <a:gd name="connsiteY2" fmla="*/ 1195121 h 1256001"/>
                <a:gd name="connsiteX3" fmla="*/ 379942 w 1061306"/>
                <a:gd name="connsiteY3" fmla="*/ 1001972 h 1256001"/>
                <a:gd name="connsiteX4" fmla="*/ 393360 w 1061306"/>
                <a:gd name="connsiteY4" fmla="*/ 635802 h 1256001"/>
                <a:gd name="connsiteX5" fmla="*/ 718640 w 1061306"/>
                <a:gd name="connsiteY5" fmla="*/ 319914 h 1256001"/>
                <a:gd name="connsiteX6" fmla="*/ 974218 w 1061306"/>
                <a:gd name="connsiteY6" fmla="*/ 0 h 1256001"/>
                <a:gd name="connsiteX7" fmla="*/ 1004373 w 1061306"/>
                <a:gd name="connsiteY7" fmla="*/ 48305 h 1256001"/>
                <a:gd name="connsiteX8" fmla="*/ 997240 w 1061306"/>
                <a:gd name="connsiteY8" fmla="*/ 326834 h 1256001"/>
                <a:gd name="connsiteX9" fmla="*/ 738132 w 1061306"/>
                <a:gd name="connsiteY9" fmla="*/ 429235 h 1256001"/>
                <a:gd name="connsiteX10" fmla="*/ 743499 w 1061306"/>
                <a:gd name="connsiteY10" fmla="*/ 432272 h 1256001"/>
                <a:gd name="connsiteX11" fmla="*/ 956421 w 1061306"/>
                <a:gd name="connsiteY11" fmla="*/ 430224 h 1256001"/>
                <a:gd name="connsiteX12" fmla="*/ 1053314 w 1061306"/>
                <a:gd name="connsiteY12" fmla="*/ 309179 h 1256001"/>
                <a:gd name="connsiteX13" fmla="*/ 1056703 w 1061306"/>
                <a:gd name="connsiteY13" fmla="*/ 325281 h 1256001"/>
                <a:gd name="connsiteX14" fmla="*/ 936577 w 1061306"/>
                <a:gd name="connsiteY14" fmla="*/ 567299 h 1256001"/>
                <a:gd name="connsiteX15" fmla="*/ 659319 w 1061306"/>
                <a:gd name="connsiteY15" fmla="*/ 507413 h 1256001"/>
                <a:gd name="connsiteX16" fmla="*/ 816239 w 1061306"/>
                <a:gd name="connsiteY16" fmla="*/ 656988 h 1256001"/>
                <a:gd name="connsiteX17" fmla="*/ 1030503 w 1061306"/>
                <a:gd name="connsiteY17" fmla="*/ 580505 h 1256001"/>
                <a:gd name="connsiteX18" fmla="*/ 1030503 w 1061306"/>
                <a:gd name="connsiteY18" fmla="*/ 603669 h 1256001"/>
                <a:gd name="connsiteX19" fmla="*/ 913837 w 1061306"/>
                <a:gd name="connsiteY19" fmla="*/ 803880 h 1256001"/>
                <a:gd name="connsiteX20" fmla="*/ 695547 w 1061306"/>
                <a:gd name="connsiteY20" fmla="*/ 780434 h 1256001"/>
                <a:gd name="connsiteX21" fmla="*/ 577822 w 1061306"/>
                <a:gd name="connsiteY21" fmla="*/ 606706 h 1256001"/>
                <a:gd name="connsiteX22" fmla="*/ 576833 w 1061306"/>
                <a:gd name="connsiteY22" fmla="*/ 627822 h 1256001"/>
                <a:gd name="connsiteX23" fmla="*/ 701550 w 1061306"/>
                <a:gd name="connsiteY23" fmla="*/ 857834 h 1256001"/>
                <a:gd name="connsiteX24" fmla="*/ 969133 w 1061306"/>
                <a:gd name="connsiteY24" fmla="*/ 899077 h 1256001"/>
                <a:gd name="connsiteX25" fmla="*/ 959105 w 1061306"/>
                <a:gd name="connsiteY25" fmla="*/ 915179 h 1256001"/>
                <a:gd name="connsiteX26" fmla="*/ 669347 w 1061306"/>
                <a:gd name="connsiteY26" fmla="*/ 1015743 h 1256001"/>
                <a:gd name="connsiteX27" fmla="*/ 484884 w 1061306"/>
                <a:gd name="connsiteY27" fmla="*/ 758188 h 1256001"/>
                <a:gd name="connsiteX28" fmla="*/ 538203 w 1061306"/>
                <a:gd name="connsiteY28" fmla="*/ 1005997 h 1256001"/>
                <a:gd name="connsiteX29" fmla="*/ 818569 w 1061306"/>
                <a:gd name="connsiteY29" fmla="*/ 1105291 h 1256001"/>
                <a:gd name="connsiteX30" fmla="*/ 490252 w 1061306"/>
                <a:gd name="connsiteY30" fmla="*/ 1254372 h 1256001"/>
                <a:gd name="connsiteX31" fmla="*/ 333261 w 1061306"/>
                <a:gd name="connsiteY31" fmla="*/ 806634 h 1256001"/>
                <a:gd name="connsiteX32" fmla="*/ 0 w 1061306"/>
                <a:gd name="connsiteY32" fmla="*/ 1254372 h 1256001"/>
                <a:gd name="connsiteX33" fmla="*/ 309885 w 1061306"/>
                <a:gd name="connsiteY33" fmla="*/ 1093497 h 1256001"/>
                <a:gd name="connsiteX34" fmla="*/ 490252 w 1061306"/>
                <a:gd name="connsiteY34" fmla="*/ 1254372 h 1256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061306" h="1256001">
                  <a:moveTo>
                    <a:pt x="818640" y="1105220"/>
                  </a:moveTo>
                  <a:cubicBezTo>
                    <a:pt x="799854" y="1171886"/>
                    <a:pt x="747171" y="1224217"/>
                    <a:pt x="680363" y="1242578"/>
                  </a:cubicBezTo>
                  <a:cubicBezTo>
                    <a:pt x="613556" y="1260940"/>
                    <a:pt x="541523" y="1242861"/>
                    <a:pt x="491311" y="1195121"/>
                  </a:cubicBezTo>
                  <a:cubicBezTo>
                    <a:pt x="436368" y="1142932"/>
                    <a:pt x="397597" y="1075701"/>
                    <a:pt x="379942" y="1001972"/>
                  </a:cubicBezTo>
                  <a:cubicBezTo>
                    <a:pt x="350987" y="881139"/>
                    <a:pt x="355648" y="754163"/>
                    <a:pt x="393360" y="635802"/>
                  </a:cubicBezTo>
                  <a:cubicBezTo>
                    <a:pt x="441947" y="483119"/>
                    <a:pt x="564616" y="364052"/>
                    <a:pt x="718640" y="319914"/>
                  </a:cubicBezTo>
                  <a:cubicBezTo>
                    <a:pt x="862919" y="278600"/>
                    <a:pt x="965743" y="149787"/>
                    <a:pt x="974218" y="0"/>
                  </a:cubicBezTo>
                  <a:lnTo>
                    <a:pt x="1004373" y="48305"/>
                  </a:lnTo>
                  <a:cubicBezTo>
                    <a:pt x="1057904" y="133968"/>
                    <a:pt x="1055079" y="243996"/>
                    <a:pt x="997240" y="326834"/>
                  </a:cubicBezTo>
                  <a:cubicBezTo>
                    <a:pt x="939331" y="409673"/>
                    <a:pt x="837001" y="450068"/>
                    <a:pt x="738132" y="429235"/>
                  </a:cubicBezTo>
                  <a:lnTo>
                    <a:pt x="743499" y="432272"/>
                  </a:lnTo>
                  <a:cubicBezTo>
                    <a:pt x="809600" y="469418"/>
                    <a:pt x="891026" y="468712"/>
                    <a:pt x="956421" y="430224"/>
                  </a:cubicBezTo>
                  <a:cubicBezTo>
                    <a:pt x="1002396" y="403246"/>
                    <a:pt x="1037071" y="359956"/>
                    <a:pt x="1053314" y="309179"/>
                  </a:cubicBezTo>
                  <a:lnTo>
                    <a:pt x="1056703" y="325281"/>
                  </a:lnTo>
                  <a:cubicBezTo>
                    <a:pt x="1077254" y="423797"/>
                    <a:pt x="1027537" y="524079"/>
                    <a:pt x="936577" y="567299"/>
                  </a:cubicBezTo>
                  <a:cubicBezTo>
                    <a:pt x="845687" y="610519"/>
                    <a:pt x="705929" y="576833"/>
                    <a:pt x="659319" y="507413"/>
                  </a:cubicBezTo>
                  <a:cubicBezTo>
                    <a:pt x="659319" y="507413"/>
                    <a:pt x="693570" y="629446"/>
                    <a:pt x="816239" y="656988"/>
                  </a:cubicBezTo>
                  <a:cubicBezTo>
                    <a:pt x="889331" y="673372"/>
                    <a:pt x="991308" y="650985"/>
                    <a:pt x="1030503" y="580505"/>
                  </a:cubicBezTo>
                  <a:lnTo>
                    <a:pt x="1030503" y="603669"/>
                  </a:lnTo>
                  <a:cubicBezTo>
                    <a:pt x="1027466" y="699219"/>
                    <a:pt x="978314" y="777326"/>
                    <a:pt x="913837" y="803880"/>
                  </a:cubicBezTo>
                  <a:cubicBezTo>
                    <a:pt x="849360" y="830433"/>
                    <a:pt x="753739" y="818710"/>
                    <a:pt x="695547" y="780434"/>
                  </a:cubicBezTo>
                  <a:cubicBezTo>
                    <a:pt x="621113" y="731493"/>
                    <a:pt x="585590" y="669770"/>
                    <a:pt x="577822" y="606706"/>
                  </a:cubicBezTo>
                  <a:lnTo>
                    <a:pt x="576833" y="627822"/>
                  </a:lnTo>
                  <a:cubicBezTo>
                    <a:pt x="572454" y="719346"/>
                    <a:pt x="625138" y="803527"/>
                    <a:pt x="701550" y="857834"/>
                  </a:cubicBezTo>
                  <a:cubicBezTo>
                    <a:pt x="776267" y="910942"/>
                    <a:pt x="881351" y="925419"/>
                    <a:pt x="969133" y="899077"/>
                  </a:cubicBezTo>
                  <a:lnTo>
                    <a:pt x="959105" y="915179"/>
                  </a:lnTo>
                  <a:cubicBezTo>
                    <a:pt x="900772" y="1008540"/>
                    <a:pt x="774148" y="1049429"/>
                    <a:pt x="669347" y="1015743"/>
                  </a:cubicBezTo>
                  <a:cubicBezTo>
                    <a:pt x="564545" y="982128"/>
                    <a:pt x="474150" y="884317"/>
                    <a:pt x="484884" y="758188"/>
                  </a:cubicBezTo>
                  <a:cubicBezTo>
                    <a:pt x="478317" y="834953"/>
                    <a:pt x="488910" y="929868"/>
                    <a:pt x="538203" y="1005997"/>
                  </a:cubicBezTo>
                  <a:cubicBezTo>
                    <a:pt x="599291" y="1100347"/>
                    <a:pt x="713555" y="1145262"/>
                    <a:pt x="818569" y="1105291"/>
                  </a:cubicBezTo>
                  <a:moveTo>
                    <a:pt x="490252" y="1254372"/>
                  </a:moveTo>
                  <a:cubicBezTo>
                    <a:pt x="364546" y="1142437"/>
                    <a:pt x="304942" y="972523"/>
                    <a:pt x="333261" y="806634"/>
                  </a:cubicBezTo>
                  <a:cubicBezTo>
                    <a:pt x="300210" y="1000348"/>
                    <a:pt x="230295" y="1184033"/>
                    <a:pt x="0" y="1254372"/>
                  </a:cubicBezTo>
                  <a:cubicBezTo>
                    <a:pt x="177400" y="1263482"/>
                    <a:pt x="281708" y="1237635"/>
                    <a:pt x="309885" y="1093497"/>
                  </a:cubicBezTo>
                  <a:cubicBezTo>
                    <a:pt x="307837" y="1196745"/>
                    <a:pt x="372244" y="1265177"/>
                    <a:pt x="490252" y="1254372"/>
                  </a:cubicBezTo>
                </a:path>
              </a:pathLst>
            </a:custGeom>
            <a:solidFill>
              <a:srgbClr val="E2E3E4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E3704069-6764-66A3-61E3-A8BB91EC3D9C}"/>
                </a:ext>
              </a:extLst>
            </p:cNvPr>
            <p:cNvSpPr/>
            <p:nvPr/>
          </p:nvSpPr>
          <p:spPr>
            <a:xfrm>
              <a:off x="5734193" y="6948404"/>
              <a:ext cx="73163" cy="88417"/>
            </a:xfrm>
            <a:custGeom>
              <a:avLst/>
              <a:gdLst>
                <a:gd name="connsiteX0" fmla="*/ 0 w 73163"/>
                <a:gd name="connsiteY0" fmla="*/ 44209 h 88417"/>
                <a:gd name="connsiteX1" fmla="*/ 36582 w 73163"/>
                <a:gd name="connsiteY1" fmla="*/ 0 h 88417"/>
                <a:gd name="connsiteX2" fmla="*/ 73163 w 73163"/>
                <a:gd name="connsiteY2" fmla="*/ 44209 h 88417"/>
                <a:gd name="connsiteX3" fmla="*/ 36582 w 73163"/>
                <a:gd name="connsiteY3" fmla="*/ 88418 h 88417"/>
                <a:gd name="connsiteX4" fmla="*/ 0 w 73163"/>
                <a:gd name="connsiteY4" fmla="*/ 44209 h 88417"/>
                <a:gd name="connsiteX5" fmla="*/ 53319 w 73163"/>
                <a:gd name="connsiteY5" fmla="*/ 44209 h 88417"/>
                <a:gd name="connsiteX6" fmla="*/ 36582 w 73163"/>
                <a:gd name="connsiteY6" fmla="*/ 16737 h 88417"/>
                <a:gd name="connsiteX7" fmla="*/ 19986 w 73163"/>
                <a:gd name="connsiteY7" fmla="*/ 44209 h 88417"/>
                <a:gd name="connsiteX8" fmla="*/ 36582 w 73163"/>
                <a:gd name="connsiteY8" fmla="*/ 71680 h 88417"/>
                <a:gd name="connsiteX9" fmla="*/ 53319 w 73163"/>
                <a:gd name="connsiteY9" fmla="*/ 44209 h 88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3163" h="88417">
                  <a:moveTo>
                    <a:pt x="0" y="44209"/>
                  </a:moveTo>
                  <a:cubicBezTo>
                    <a:pt x="0" y="16031"/>
                    <a:pt x="15607" y="0"/>
                    <a:pt x="36582" y="0"/>
                  </a:cubicBezTo>
                  <a:cubicBezTo>
                    <a:pt x="57556" y="0"/>
                    <a:pt x="73163" y="15960"/>
                    <a:pt x="73163" y="44209"/>
                  </a:cubicBezTo>
                  <a:cubicBezTo>
                    <a:pt x="73163" y="72457"/>
                    <a:pt x="57697" y="88418"/>
                    <a:pt x="36582" y="88418"/>
                  </a:cubicBezTo>
                  <a:cubicBezTo>
                    <a:pt x="15466" y="88418"/>
                    <a:pt x="0" y="72457"/>
                    <a:pt x="0" y="44209"/>
                  </a:cubicBezTo>
                  <a:close/>
                  <a:moveTo>
                    <a:pt x="53319" y="44209"/>
                  </a:moveTo>
                  <a:cubicBezTo>
                    <a:pt x="53319" y="24788"/>
                    <a:pt x="46469" y="16737"/>
                    <a:pt x="36582" y="16737"/>
                  </a:cubicBezTo>
                  <a:cubicBezTo>
                    <a:pt x="26695" y="16737"/>
                    <a:pt x="19986" y="24788"/>
                    <a:pt x="19986" y="44209"/>
                  </a:cubicBezTo>
                  <a:cubicBezTo>
                    <a:pt x="19986" y="63630"/>
                    <a:pt x="26836" y="71680"/>
                    <a:pt x="36582" y="71680"/>
                  </a:cubicBezTo>
                  <a:cubicBezTo>
                    <a:pt x="46327" y="71680"/>
                    <a:pt x="53319" y="63630"/>
                    <a:pt x="53319" y="44209"/>
                  </a:cubicBez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EB09DA6-E30D-E334-146D-FCDB934BF2AB}"/>
                </a:ext>
              </a:extLst>
            </p:cNvPr>
            <p:cNvSpPr/>
            <p:nvPr/>
          </p:nvSpPr>
          <p:spPr>
            <a:xfrm>
              <a:off x="5817102" y="6948404"/>
              <a:ext cx="73163" cy="88417"/>
            </a:xfrm>
            <a:custGeom>
              <a:avLst/>
              <a:gdLst>
                <a:gd name="connsiteX0" fmla="*/ 0 w 73163"/>
                <a:gd name="connsiteY0" fmla="*/ 44209 h 88417"/>
                <a:gd name="connsiteX1" fmla="*/ 36582 w 73163"/>
                <a:gd name="connsiteY1" fmla="*/ 0 h 88417"/>
                <a:gd name="connsiteX2" fmla="*/ 73163 w 73163"/>
                <a:gd name="connsiteY2" fmla="*/ 44209 h 88417"/>
                <a:gd name="connsiteX3" fmla="*/ 36582 w 73163"/>
                <a:gd name="connsiteY3" fmla="*/ 88418 h 88417"/>
                <a:gd name="connsiteX4" fmla="*/ 0 w 73163"/>
                <a:gd name="connsiteY4" fmla="*/ 44209 h 88417"/>
                <a:gd name="connsiteX5" fmla="*/ 53319 w 73163"/>
                <a:gd name="connsiteY5" fmla="*/ 44209 h 88417"/>
                <a:gd name="connsiteX6" fmla="*/ 36582 w 73163"/>
                <a:gd name="connsiteY6" fmla="*/ 16737 h 88417"/>
                <a:gd name="connsiteX7" fmla="*/ 19986 w 73163"/>
                <a:gd name="connsiteY7" fmla="*/ 44209 h 88417"/>
                <a:gd name="connsiteX8" fmla="*/ 36582 w 73163"/>
                <a:gd name="connsiteY8" fmla="*/ 71680 h 88417"/>
                <a:gd name="connsiteX9" fmla="*/ 53319 w 73163"/>
                <a:gd name="connsiteY9" fmla="*/ 44209 h 88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3163" h="88417">
                  <a:moveTo>
                    <a:pt x="0" y="44209"/>
                  </a:moveTo>
                  <a:cubicBezTo>
                    <a:pt x="0" y="16031"/>
                    <a:pt x="15607" y="0"/>
                    <a:pt x="36582" y="0"/>
                  </a:cubicBezTo>
                  <a:cubicBezTo>
                    <a:pt x="57556" y="0"/>
                    <a:pt x="73163" y="15960"/>
                    <a:pt x="73163" y="44209"/>
                  </a:cubicBezTo>
                  <a:cubicBezTo>
                    <a:pt x="73163" y="72457"/>
                    <a:pt x="57697" y="88418"/>
                    <a:pt x="36582" y="88418"/>
                  </a:cubicBezTo>
                  <a:cubicBezTo>
                    <a:pt x="15466" y="88418"/>
                    <a:pt x="0" y="72457"/>
                    <a:pt x="0" y="44209"/>
                  </a:cubicBezTo>
                  <a:close/>
                  <a:moveTo>
                    <a:pt x="53319" y="44209"/>
                  </a:moveTo>
                  <a:cubicBezTo>
                    <a:pt x="53319" y="24788"/>
                    <a:pt x="46469" y="16737"/>
                    <a:pt x="36582" y="16737"/>
                  </a:cubicBezTo>
                  <a:cubicBezTo>
                    <a:pt x="26695" y="16737"/>
                    <a:pt x="19986" y="24788"/>
                    <a:pt x="19986" y="44209"/>
                  </a:cubicBezTo>
                  <a:cubicBezTo>
                    <a:pt x="19986" y="63630"/>
                    <a:pt x="26836" y="71680"/>
                    <a:pt x="36582" y="71680"/>
                  </a:cubicBezTo>
                  <a:cubicBezTo>
                    <a:pt x="46327" y="71680"/>
                    <a:pt x="53319" y="63630"/>
                    <a:pt x="53319" y="44209"/>
                  </a:cubicBez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71BC6B6F-B3C4-BBBF-AE20-9A34A5433EAD}"/>
                </a:ext>
              </a:extLst>
            </p:cNvPr>
            <p:cNvSpPr/>
            <p:nvPr/>
          </p:nvSpPr>
          <p:spPr>
            <a:xfrm>
              <a:off x="5936734" y="6949887"/>
              <a:ext cx="75635" cy="85451"/>
            </a:xfrm>
            <a:custGeom>
              <a:avLst/>
              <a:gdLst>
                <a:gd name="connsiteX0" fmla="*/ 54449 w 75635"/>
                <a:gd name="connsiteY0" fmla="*/ 85451 h 85451"/>
                <a:gd name="connsiteX1" fmla="*/ 37994 w 75635"/>
                <a:gd name="connsiteY1" fmla="*/ 61652 h 85451"/>
                <a:gd name="connsiteX2" fmla="*/ 19774 w 75635"/>
                <a:gd name="connsiteY2" fmla="*/ 61652 h 85451"/>
                <a:gd name="connsiteX3" fmla="*/ 19774 w 75635"/>
                <a:gd name="connsiteY3" fmla="*/ 85451 h 85451"/>
                <a:gd name="connsiteX4" fmla="*/ 0 w 75635"/>
                <a:gd name="connsiteY4" fmla="*/ 85451 h 85451"/>
                <a:gd name="connsiteX5" fmla="*/ 0 w 75635"/>
                <a:gd name="connsiteY5" fmla="*/ 0 h 85451"/>
                <a:gd name="connsiteX6" fmla="*/ 37005 w 75635"/>
                <a:gd name="connsiteY6" fmla="*/ 0 h 85451"/>
                <a:gd name="connsiteX7" fmla="*/ 74082 w 75635"/>
                <a:gd name="connsiteY7" fmla="*/ 31003 h 85451"/>
                <a:gd name="connsiteX8" fmla="*/ 56497 w 75635"/>
                <a:gd name="connsiteY8" fmla="*/ 57980 h 85451"/>
                <a:gd name="connsiteX9" fmla="*/ 75635 w 75635"/>
                <a:gd name="connsiteY9" fmla="*/ 85451 h 85451"/>
                <a:gd name="connsiteX10" fmla="*/ 54378 w 75635"/>
                <a:gd name="connsiteY10" fmla="*/ 85451 h 85451"/>
                <a:gd name="connsiteX11" fmla="*/ 35875 w 75635"/>
                <a:gd name="connsiteY11" fmla="*/ 16172 h 85451"/>
                <a:gd name="connsiteX12" fmla="*/ 19774 w 75635"/>
                <a:gd name="connsiteY12" fmla="*/ 16172 h 85451"/>
                <a:gd name="connsiteX13" fmla="*/ 19774 w 75635"/>
                <a:gd name="connsiteY13" fmla="*/ 45974 h 85451"/>
                <a:gd name="connsiteX14" fmla="*/ 35875 w 75635"/>
                <a:gd name="connsiteY14" fmla="*/ 45974 h 85451"/>
                <a:gd name="connsiteX15" fmla="*/ 54025 w 75635"/>
                <a:gd name="connsiteY15" fmla="*/ 31073 h 85451"/>
                <a:gd name="connsiteX16" fmla="*/ 35875 w 75635"/>
                <a:gd name="connsiteY16" fmla="*/ 16172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5635" h="85451">
                  <a:moveTo>
                    <a:pt x="54449" y="85451"/>
                  </a:moveTo>
                  <a:lnTo>
                    <a:pt x="37994" y="61652"/>
                  </a:lnTo>
                  <a:lnTo>
                    <a:pt x="19774" y="61652"/>
                  </a:lnTo>
                  <a:lnTo>
                    <a:pt x="19774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37005" y="0"/>
                  </a:lnTo>
                  <a:cubicBezTo>
                    <a:pt x="59816" y="0"/>
                    <a:pt x="74082" y="11864"/>
                    <a:pt x="74082" y="31003"/>
                  </a:cubicBezTo>
                  <a:cubicBezTo>
                    <a:pt x="74082" y="43785"/>
                    <a:pt x="67584" y="53178"/>
                    <a:pt x="56497" y="57980"/>
                  </a:cubicBezTo>
                  <a:lnTo>
                    <a:pt x="75635" y="85451"/>
                  </a:lnTo>
                  <a:lnTo>
                    <a:pt x="54378" y="85451"/>
                  </a:lnTo>
                  <a:close/>
                  <a:moveTo>
                    <a:pt x="35875" y="16172"/>
                  </a:moveTo>
                  <a:lnTo>
                    <a:pt x="19774" y="16172"/>
                  </a:lnTo>
                  <a:lnTo>
                    <a:pt x="19774" y="45974"/>
                  </a:lnTo>
                  <a:lnTo>
                    <a:pt x="35875" y="45974"/>
                  </a:lnTo>
                  <a:cubicBezTo>
                    <a:pt x="47952" y="45974"/>
                    <a:pt x="54025" y="40395"/>
                    <a:pt x="54025" y="31073"/>
                  </a:cubicBezTo>
                  <a:cubicBezTo>
                    <a:pt x="54025" y="21751"/>
                    <a:pt x="47952" y="16172"/>
                    <a:pt x="35875" y="16172"/>
                  </a:cubicBez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5B4E303-DABF-153C-E943-3165367D58B4}"/>
                </a:ext>
              </a:extLst>
            </p:cNvPr>
            <p:cNvSpPr/>
            <p:nvPr/>
          </p:nvSpPr>
          <p:spPr>
            <a:xfrm>
              <a:off x="6026423" y="6949887"/>
              <a:ext cx="66171" cy="85451"/>
            </a:xfrm>
            <a:custGeom>
              <a:avLst/>
              <a:gdLst>
                <a:gd name="connsiteX0" fmla="*/ 66172 w 66171"/>
                <a:gd name="connsiteY0" fmla="*/ 69562 h 85451"/>
                <a:gd name="connsiteX1" fmla="*/ 66172 w 66171"/>
                <a:gd name="connsiteY1" fmla="*/ 85451 h 85451"/>
                <a:gd name="connsiteX2" fmla="*/ 0 w 66171"/>
                <a:gd name="connsiteY2" fmla="*/ 85451 h 85451"/>
                <a:gd name="connsiteX3" fmla="*/ 0 w 66171"/>
                <a:gd name="connsiteY3" fmla="*/ 0 h 85451"/>
                <a:gd name="connsiteX4" fmla="*/ 64548 w 66171"/>
                <a:gd name="connsiteY4" fmla="*/ 0 h 85451"/>
                <a:gd name="connsiteX5" fmla="*/ 64548 w 66171"/>
                <a:gd name="connsiteY5" fmla="*/ 15890 h 85451"/>
                <a:gd name="connsiteX6" fmla="*/ 19633 w 66171"/>
                <a:gd name="connsiteY6" fmla="*/ 15890 h 85451"/>
                <a:gd name="connsiteX7" fmla="*/ 19633 w 66171"/>
                <a:gd name="connsiteY7" fmla="*/ 34463 h 85451"/>
                <a:gd name="connsiteX8" fmla="*/ 59322 w 66171"/>
                <a:gd name="connsiteY8" fmla="*/ 34463 h 85451"/>
                <a:gd name="connsiteX9" fmla="*/ 59322 w 66171"/>
                <a:gd name="connsiteY9" fmla="*/ 49858 h 85451"/>
                <a:gd name="connsiteX10" fmla="*/ 19633 w 66171"/>
                <a:gd name="connsiteY10" fmla="*/ 49858 h 85451"/>
                <a:gd name="connsiteX11" fmla="*/ 19633 w 66171"/>
                <a:gd name="connsiteY11" fmla="*/ 69632 h 85451"/>
                <a:gd name="connsiteX12" fmla="*/ 66101 w 66171"/>
                <a:gd name="connsiteY12" fmla="*/ 69632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71" h="85451">
                  <a:moveTo>
                    <a:pt x="66172" y="69562"/>
                  </a:moveTo>
                  <a:lnTo>
                    <a:pt x="66172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64548" y="0"/>
                  </a:lnTo>
                  <a:lnTo>
                    <a:pt x="64548" y="15890"/>
                  </a:lnTo>
                  <a:lnTo>
                    <a:pt x="19633" y="15890"/>
                  </a:lnTo>
                  <a:lnTo>
                    <a:pt x="19633" y="34463"/>
                  </a:lnTo>
                  <a:lnTo>
                    <a:pt x="59322" y="34463"/>
                  </a:lnTo>
                  <a:lnTo>
                    <a:pt x="59322" y="49858"/>
                  </a:lnTo>
                  <a:lnTo>
                    <a:pt x="19633" y="49858"/>
                  </a:lnTo>
                  <a:lnTo>
                    <a:pt x="19633" y="69632"/>
                  </a:lnTo>
                  <a:lnTo>
                    <a:pt x="66101" y="69632"/>
                  </a:ln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2014307-3E6B-E9EB-E958-7F81DEF89C4B}"/>
                </a:ext>
              </a:extLst>
            </p:cNvPr>
            <p:cNvSpPr/>
            <p:nvPr/>
          </p:nvSpPr>
          <p:spPr>
            <a:xfrm>
              <a:off x="6102835" y="6948404"/>
              <a:ext cx="82697" cy="88417"/>
            </a:xfrm>
            <a:custGeom>
              <a:avLst/>
              <a:gdLst>
                <a:gd name="connsiteX0" fmla="*/ 63065 w 82697"/>
                <a:gd name="connsiteY0" fmla="*/ 42867 h 88417"/>
                <a:gd name="connsiteX1" fmla="*/ 81144 w 82697"/>
                <a:gd name="connsiteY1" fmla="*/ 42867 h 88417"/>
                <a:gd name="connsiteX2" fmla="*/ 81144 w 82697"/>
                <a:gd name="connsiteY2" fmla="*/ 77542 h 88417"/>
                <a:gd name="connsiteX3" fmla="*/ 46610 w 82697"/>
                <a:gd name="connsiteY3" fmla="*/ 88418 h 88417"/>
                <a:gd name="connsiteX4" fmla="*/ 0 w 82697"/>
                <a:gd name="connsiteY4" fmla="*/ 44209 h 88417"/>
                <a:gd name="connsiteX5" fmla="*/ 46963 w 82697"/>
                <a:gd name="connsiteY5" fmla="*/ 0 h 88417"/>
                <a:gd name="connsiteX6" fmla="*/ 82697 w 82697"/>
                <a:gd name="connsiteY6" fmla="*/ 14760 h 88417"/>
                <a:gd name="connsiteX7" fmla="*/ 69985 w 82697"/>
                <a:gd name="connsiteY7" fmla="*/ 26483 h 88417"/>
                <a:gd name="connsiteX8" fmla="*/ 47881 w 82697"/>
                <a:gd name="connsiteY8" fmla="*/ 16878 h 88417"/>
                <a:gd name="connsiteX9" fmla="*/ 19915 w 82697"/>
                <a:gd name="connsiteY9" fmla="*/ 44209 h 88417"/>
                <a:gd name="connsiteX10" fmla="*/ 47599 w 82697"/>
                <a:gd name="connsiteY10" fmla="*/ 71539 h 88417"/>
                <a:gd name="connsiteX11" fmla="*/ 62994 w 82697"/>
                <a:gd name="connsiteY11" fmla="*/ 67867 h 88417"/>
                <a:gd name="connsiteX12" fmla="*/ 62994 w 82697"/>
                <a:gd name="connsiteY12" fmla="*/ 42867 h 88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697" h="88417">
                  <a:moveTo>
                    <a:pt x="63065" y="42867"/>
                  </a:moveTo>
                  <a:lnTo>
                    <a:pt x="81144" y="42867"/>
                  </a:lnTo>
                  <a:lnTo>
                    <a:pt x="81144" y="77542"/>
                  </a:lnTo>
                  <a:cubicBezTo>
                    <a:pt x="71751" y="84604"/>
                    <a:pt x="58827" y="88418"/>
                    <a:pt x="46610" y="88418"/>
                  </a:cubicBezTo>
                  <a:cubicBezTo>
                    <a:pt x="19774" y="88418"/>
                    <a:pt x="0" y="69986"/>
                    <a:pt x="0" y="44209"/>
                  </a:cubicBezTo>
                  <a:cubicBezTo>
                    <a:pt x="0" y="18432"/>
                    <a:pt x="19774" y="0"/>
                    <a:pt x="46963" y="0"/>
                  </a:cubicBezTo>
                  <a:cubicBezTo>
                    <a:pt x="61935" y="0"/>
                    <a:pt x="74435" y="5155"/>
                    <a:pt x="82697" y="14760"/>
                  </a:cubicBezTo>
                  <a:lnTo>
                    <a:pt x="69985" y="26483"/>
                  </a:lnTo>
                  <a:cubicBezTo>
                    <a:pt x="63771" y="19915"/>
                    <a:pt x="56568" y="16878"/>
                    <a:pt x="47881" y="16878"/>
                  </a:cubicBezTo>
                  <a:cubicBezTo>
                    <a:pt x="31285" y="16878"/>
                    <a:pt x="19915" y="27966"/>
                    <a:pt x="19915" y="44209"/>
                  </a:cubicBezTo>
                  <a:cubicBezTo>
                    <a:pt x="19915" y="60452"/>
                    <a:pt x="31285" y="71539"/>
                    <a:pt x="47599" y="71539"/>
                  </a:cubicBezTo>
                  <a:cubicBezTo>
                    <a:pt x="52966" y="71539"/>
                    <a:pt x="57980" y="70551"/>
                    <a:pt x="62994" y="67867"/>
                  </a:cubicBezTo>
                  <a:lnTo>
                    <a:pt x="62994" y="42867"/>
                  </a:ln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F8D465EC-404E-EFE7-E6FC-7BAD0586E016}"/>
                </a:ext>
              </a:extLst>
            </p:cNvPr>
            <p:cNvSpPr/>
            <p:nvPr/>
          </p:nvSpPr>
          <p:spPr>
            <a:xfrm>
              <a:off x="6202270" y="6949957"/>
              <a:ext cx="19773" cy="85451"/>
            </a:xfrm>
            <a:custGeom>
              <a:avLst/>
              <a:gdLst>
                <a:gd name="connsiteX0" fmla="*/ 0 w 19773"/>
                <a:gd name="connsiteY0" fmla="*/ 0 h 85451"/>
                <a:gd name="connsiteX1" fmla="*/ 19774 w 19773"/>
                <a:gd name="connsiteY1" fmla="*/ 0 h 85451"/>
                <a:gd name="connsiteX2" fmla="*/ 19774 w 19773"/>
                <a:gd name="connsiteY2" fmla="*/ 85452 h 85451"/>
                <a:gd name="connsiteX3" fmla="*/ 0 w 19773"/>
                <a:gd name="connsiteY3" fmla="*/ 85452 h 85451"/>
                <a:gd name="connsiteX4" fmla="*/ 0 w 19773"/>
                <a:gd name="connsiteY4" fmla="*/ 0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73" h="85451">
                  <a:moveTo>
                    <a:pt x="0" y="0"/>
                  </a:moveTo>
                  <a:lnTo>
                    <a:pt x="19774" y="0"/>
                  </a:lnTo>
                  <a:lnTo>
                    <a:pt x="19774" y="85452"/>
                  </a:lnTo>
                  <a:lnTo>
                    <a:pt x="0" y="854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743AFD5-85AB-85C3-2401-9A34327176AC}"/>
                </a:ext>
              </a:extLst>
            </p:cNvPr>
            <p:cNvSpPr/>
            <p:nvPr/>
          </p:nvSpPr>
          <p:spPr>
            <a:xfrm>
              <a:off x="6236945" y="6948404"/>
              <a:ext cx="93502" cy="88417"/>
            </a:xfrm>
            <a:custGeom>
              <a:avLst/>
              <a:gdLst>
                <a:gd name="connsiteX0" fmla="*/ 0 w 93502"/>
                <a:gd name="connsiteY0" fmla="*/ 44209 h 88417"/>
                <a:gd name="connsiteX1" fmla="*/ 46751 w 93502"/>
                <a:gd name="connsiteY1" fmla="*/ 0 h 88417"/>
                <a:gd name="connsiteX2" fmla="*/ 93502 w 93502"/>
                <a:gd name="connsiteY2" fmla="*/ 44209 h 88417"/>
                <a:gd name="connsiteX3" fmla="*/ 46751 w 93502"/>
                <a:gd name="connsiteY3" fmla="*/ 88418 h 88417"/>
                <a:gd name="connsiteX4" fmla="*/ 0 w 93502"/>
                <a:gd name="connsiteY4" fmla="*/ 44209 h 88417"/>
                <a:gd name="connsiteX5" fmla="*/ 73446 w 93502"/>
                <a:gd name="connsiteY5" fmla="*/ 44209 h 88417"/>
                <a:gd name="connsiteX6" fmla="*/ 46751 w 93502"/>
                <a:gd name="connsiteY6" fmla="*/ 16878 h 88417"/>
                <a:gd name="connsiteX7" fmla="*/ 20056 w 93502"/>
                <a:gd name="connsiteY7" fmla="*/ 44209 h 88417"/>
                <a:gd name="connsiteX8" fmla="*/ 46751 w 93502"/>
                <a:gd name="connsiteY8" fmla="*/ 71539 h 88417"/>
                <a:gd name="connsiteX9" fmla="*/ 73446 w 93502"/>
                <a:gd name="connsiteY9" fmla="*/ 44209 h 88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3502" h="88417">
                  <a:moveTo>
                    <a:pt x="0" y="44209"/>
                  </a:moveTo>
                  <a:cubicBezTo>
                    <a:pt x="0" y="18856"/>
                    <a:pt x="19774" y="0"/>
                    <a:pt x="46751" y="0"/>
                  </a:cubicBezTo>
                  <a:cubicBezTo>
                    <a:pt x="73728" y="0"/>
                    <a:pt x="93502" y="18644"/>
                    <a:pt x="93502" y="44209"/>
                  </a:cubicBezTo>
                  <a:cubicBezTo>
                    <a:pt x="93502" y="69774"/>
                    <a:pt x="73587" y="88418"/>
                    <a:pt x="46751" y="88418"/>
                  </a:cubicBezTo>
                  <a:cubicBezTo>
                    <a:pt x="19915" y="88418"/>
                    <a:pt x="0" y="69632"/>
                    <a:pt x="0" y="44209"/>
                  </a:cubicBezTo>
                  <a:close/>
                  <a:moveTo>
                    <a:pt x="73446" y="44209"/>
                  </a:moveTo>
                  <a:cubicBezTo>
                    <a:pt x="73446" y="27966"/>
                    <a:pt x="62005" y="16878"/>
                    <a:pt x="46751" y="16878"/>
                  </a:cubicBezTo>
                  <a:cubicBezTo>
                    <a:pt x="31497" y="16878"/>
                    <a:pt x="20056" y="27966"/>
                    <a:pt x="20056" y="44209"/>
                  </a:cubicBezTo>
                  <a:cubicBezTo>
                    <a:pt x="20056" y="60452"/>
                    <a:pt x="31497" y="71539"/>
                    <a:pt x="46751" y="71539"/>
                  </a:cubicBezTo>
                  <a:cubicBezTo>
                    <a:pt x="62005" y="71539"/>
                    <a:pt x="73446" y="60452"/>
                    <a:pt x="73446" y="44209"/>
                  </a:cubicBez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1BBC973-EE14-EEB8-9EF8-A33663EA0FF4}"/>
                </a:ext>
              </a:extLst>
            </p:cNvPr>
            <p:cNvSpPr/>
            <p:nvPr/>
          </p:nvSpPr>
          <p:spPr>
            <a:xfrm>
              <a:off x="6345348" y="6949957"/>
              <a:ext cx="78389" cy="85451"/>
            </a:xfrm>
            <a:custGeom>
              <a:avLst/>
              <a:gdLst>
                <a:gd name="connsiteX0" fmla="*/ 78319 w 78389"/>
                <a:gd name="connsiteY0" fmla="*/ 0 h 85451"/>
                <a:gd name="connsiteX1" fmla="*/ 78319 w 78389"/>
                <a:gd name="connsiteY1" fmla="*/ 85452 h 85451"/>
                <a:gd name="connsiteX2" fmla="*/ 62076 w 78389"/>
                <a:gd name="connsiteY2" fmla="*/ 85452 h 85451"/>
                <a:gd name="connsiteX3" fmla="*/ 19491 w 78389"/>
                <a:gd name="connsiteY3" fmla="*/ 33616 h 85451"/>
                <a:gd name="connsiteX4" fmla="*/ 19491 w 78389"/>
                <a:gd name="connsiteY4" fmla="*/ 85452 h 85451"/>
                <a:gd name="connsiteX5" fmla="*/ 0 w 78389"/>
                <a:gd name="connsiteY5" fmla="*/ 85452 h 85451"/>
                <a:gd name="connsiteX6" fmla="*/ 0 w 78389"/>
                <a:gd name="connsiteY6" fmla="*/ 0 h 85451"/>
                <a:gd name="connsiteX7" fmla="*/ 16384 w 78389"/>
                <a:gd name="connsiteY7" fmla="*/ 0 h 85451"/>
                <a:gd name="connsiteX8" fmla="*/ 58827 w 78389"/>
                <a:gd name="connsiteY8" fmla="*/ 51836 h 85451"/>
                <a:gd name="connsiteX9" fmla="*/ 58827 w 78389"/>
                <a:gd name="connsiteY9" fmla="*/ 0 h 85451"/>
                <a:gd name="connsiteX10" fmla="*/ 78389 w 78389"/>
                <a:gd name="connsiteY10" fmla="*/ 0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8389" h="85451">
                  <a:moveTo>
                    <a:pt x="78319" y="0"/>
                  </a:moveTo>
                  <a:lnTo>
                    <a:pt x="78319" y="85452"/>
                  </a:lnTo>
                  <a:lnTo>
                    <a:pt x="62076" y="85452"/>
                  </a:lnTo>
                  <a:lnTo>
                    <a:pt x="19491" y="33616"/>
                  </a:lnTo>
                  <a:lnTo>
                    <a:pt x="19491" y="85452"/>
                  </a:lnTo>
                  <a:lnTo>
                    <a:pt x="0" y="85452"/>
                  </a:lnTo>
                  <a:lnTo>
                    <a:pt x="0" y="0"/>
                  </a:lnTo>
                  <a:lnTo>
                    <a:pt x="16384" y="0"/>
                  </a:lnTo>
                  <a:lnTo>
                    <a:pt x="58827" y="51836"/>
                  </a:lnTo>
                  <a:lnTo>
                    <a:pt x="58827" y="0"/>
                  </a:lnTo>
                  <a:lnTo>
                    <a:pt x="78389" y="0"/>
                  </a:ln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2EA685D-0ACD-77C5-1A21-B93C539262E6}"/>
                </a:ext>
              </a:extLst>
            </p:cNvPr>
            <p:cNvSpPr/>
            <p:nvPr/>
          </p:nvSpPr>
          <p:spPr>
            <a:xfrm>
              <a:off x="6437226" y="6948404"/>
              <a:ext cx="71044" cy="88347"/>
            </a:xfrm>
            <a:custGeom>
              <a:avLst/>
              <a:gdLst>
                <a:gd name="connsiteX0" fmla="*/ 0 w 71044"/>
                <a:gd name="connsiteY0" fmla="*/ 78531 h 88347"/>
                <a:gd name="connsiteX1" fmla="*/ 6709 w 71044"/>
                <a:gd name="connsiteY1" fmla="*/ 63630 h 88347"/>
                <a:gd name="connsiteX2" fmla="*/ 34887 w 71044"/>
                <a:gd name="connsiteY2" fmla="*/ 72528 h 88347"/>
                <a:gd name="connsiteX3" fmla="*/ 51342 w 71044"/>
                <a:gd name="connsiteY3" fmla="*/ 63347 h 88347"/>
                <a:gd name="connsiteX4" fmla="*/ 1695 w 71044"/>
                <a:gd name="connsiteY4" fmla="*/ 26624 h 88347"/>
                <a:gd name="connsiteX5" fmla="*/ 37712 w 71044"/>
                <a:gd name="connsiteY5" fmla="*/ 0 h 88347"/>
                <a:gd name="connsiteX6" fmla="*/ 67373 w 71044"/>
                <a:gd name="connsiteY6" fmla="*/ 7557 h 88347"/>
                <a:gd name="connsiteX7" fmla="*/ 61299 w 71044"/>
                <a:gd name="connsiteY7" fmla="*/ 22599 h 88347"/>
                <a:gd name="connsiteX8" fmla="*/ 37641 w 71044"/>
                <a:gd name="connsiteY8" fmla="*/ 15890 h 88347"/>
                <a:gd name="connsiteX9" fmla="*/ 21398 w 71044"/>
                <a:gd name="connsiteY9" fmla="*/ 25635 h 88347"/>
                <a:gd name="connsiteX10" fmla="*/ 71045 w 71044"/>
                <a:gd name="connsiteY10" fmla="*/ 61864 h 88347"/>
                <a:gd name="connsiteX11" fmla="*/ 34816 w 71044"/>
                <a:gd name="connsiteY11" fmla="*/ 88347 h 88347"/>
                <a:gd name="connsiteX12" fmla="*/ 0 w 71044"/>
                <a:gd name="connsiteY12" fmla="*/ 78460 h 88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1044" h="88347">
                  <a:moveTo>
                    <a:pt x="0" y="78531"/>
                  </a:moveTo>
                  <a:lnTo>
                    <a:pt x="6709" y="63630"/>
                  </a:lnTo>
                  <a:cubicBezTo>
                    <a:pt x="13912" y="68856"/>
                    <a:pt x="24647" y="72528"/>
                    <a:pt x="34887" y="72528"/>
                  </a:cubicBezTo>
                  <a:cubicBezTo>
                    <a:pt x="46610" y="72528"/>
                    <a:pt x="51342" y="68644"/>
                    <a:pt x="51342" y="63347"/>
                  </a:cubicBezTo>
                  <a:cubicBezTo>
                    <a:pt x="51342" y="47387"/>
                    <a:pt x="1695" y="58333"/>
                    <a:pt x="1695" y="26624"/>
                  </a:cubicBezTo>
                  <a:cubicBezTo>
                    <a:pt x="1695" y="12076"/>
                    <a:pt x="13418" y="0"/>
                    <a:pt x="37712" y="0"/>
                  </a:cubicBezTo>
                  <a:cubicBezTo>
                    <a:pt x="48446" y="0"/>
                    <a:pt x="59463" y="2542"/>
                    <a:pt x="67373" y="7557"/>
                  </a:cubicBezTo>
                  <a:lnTo>
                    <a:pt x="61299" y="22599"/>
                  </a:lnTo>
                  <a:cubicBezTo>
                    <a:pt x="53390" y="18079"/>
                    <a:pt x="45197" y="15890"/>
                    <a:pt x="37641" y="15890"/>
                  </a:cubicBezTo>
                  <a:cubicBezTo>
                    <a:pt x="25918" y="15890"/>
                    <a:pt x="21398" y="20268"/>
                    <a:pt x="21398" y="25635"/>
                  </a:cubicBezTo>
                  <a:cubicBezTo>
                    <a:pt x="21398" y="41384"/>
                    <a:pt x="71045" y="30508"/>
                    <a:pt x="71045" y="61864"/>
                  </a:cubicBezTo>
                  <a:cubicBezTo>
                    <a:pt x="71045" y="76130"/>
                    <a:pt x="59181" y="88347"/>
                    <a:pt x="34816" y="88347"/>
                  </a:cubicBezTo>
                  <a:cubicBezTo>
                    <a:pt x="21257" y="88347"/>
                    <a:pt x="7627" y="84322"/>
                    <a:pt x="0" y="78460"/>
                  </a:cubicBez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D2578A24-F2D0-DA24-DCF1-7AAD1F252CCC}"/>
                </a:ext>
              </a:extLst>
            </p:cNvPr>
            <p:cNvSpPr/>
            <p:nvPr/>
          </p:nvSpPr>
          <p:spPr>
            <a:xfrm>
              <a:off x="6572395" y="6937387"/>
              <a:ext cx="8050" cy="114194"/>
            </a:xfrm>
            <a:custGeom>
              <a:avLst/>
              <a:gdLst>
                <a:gd name="connsiteX0" fmla="*/ 0 w 8050"/>
                <a:gd name="connsiteY0" fmla="*/ 0 h 114194"/>
                <a:gd name="connsiteX1" fmla="*/ 8051 w 8050"/>
                <a:gd name="connsiteY1" fmla="*/ 0 h 114194"/>
                <a:gd name="connsiteX2" fmla="*/ 8051 w 8050"/>
                <a:gd name="connsiteY2" fmla="*/ 114194 h 114194"/>
                <a:gd name="connsiteX3" fmla="*/ 0 w 8050"/>
                <a:gd name="connsiteY3" fmla="*/ 114194 h 114194"/>
                <a:gd name="connsiteX4" fmla="*/ 0 w 8050"/>
                <a:gd name="connsiteY4" fmla="*/ 0 h 114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50" h="114194">
                  <a:moveTo>
                    <a:pt x="0" y="0"/>
                  </a:moveTo>
                  <a:lnTo>
                    <a:pt x="8051" y="0"/>
                  </a:lnTo>
                  <a:lnTo>
                    <a:pt x="8051" y="114194"/>
                  </a:lnTo>
                  <a:lnTo>
                    <a:pt x="0" y="1141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6F969C4-DF86-F6CF-25A7-DE7EBAC92EDC}"/>
                </a:ext>
              </a:extLst>
            </p:cNvPr>
            <p:cNvSpPr/>
            <p:nvPr/>
          </p:nvSpPr>
          <p:spPr>
            <a:xfrm>
              <a:off x="6640403" y="6949957"/>
              <a:ext cx="82132" cy="85451"/>
            </a:xfrm>
            <a:custGeom>
              <a:avLst/>
              <a:gdLst>
                <a:gd name="connsiteX0" fmla="*/ 0 w 82132"/>
                <a:gd name="connsiteY0" fmla="*/ 0 h 85451"/>
                <a:gd name="connsiteX1" fmla="*/ 36017 w 82132"/>
                <a:gd name="connsiteY1" fmla="*/ 0 h 85451"/>
                <a:gd name="connsiteX2" fmla="*/ 82132 w 82132"/>
                <a:gd name="connsiteY2" fmla="*/ 42726 h 85451"/>
                <a:gd name="connsiteX3" fmla="*/ 36017 w 82132"/>
                <a:gd name="connsiteY3" fmla="*/ 85452 h 85451"/>
                <a:gd name="connsiteX4" fmla="*/ 0 w 82132"/>
                <a:gd name="connsiteY4" fmla="*/ 85452 h 85451"/>
                <a:gd name="connsiteX5" fmla="*/ 0 w 82132"/>
                <a:gd name="connsiteY5" fmla="*/ 0 h 85451"/>
                <a:gd name="connsiteX6" fmla="*/ 35240 w 82132"/>
                <a:gd name="connsiteY6" fmla="*/ 74788 h 85451"/>
                <a:gd name="connsiteX7" fmla="*/ 69915 w 82132"/>
                <a:gd name="connsiteY7" fmla="*/ 42655 h 85451"/>
                <a:gd name="connsiteX8" fmla="*/ 35240 w 82132"/>
                <a:gd name="connsiteY8" fmla="*/ 10593 h 85451"/>
                <a:gd name="connsiteX9" fmla="*/ 12147 w 82132"/>
                <a:gd name="connsiteY9" fmla="*/ 10593 h 85451"/>
                <a:gd name="connsiteX10" fmla="*/ 12147 w 82132"/>
                <a:gd name="connsiteY10" fmla="*/ 74788 h 85451"/>
                <a:gd name="connsiteX11" fmla="*/ 35240 w 82132"/>
                <a:gd name="connsiteY11" fmla="*/ 74788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2132" h="85451">
                  <a:moveTo>
                    <a:pt x="0" y="0"/>
                  </a:moveTo>
                  <a:lnTo>
                    <a:pt x="36017" y="0"/>
                  </a:lnTo>
                  <a:cubicBezTo>
                    <a:pt x="63488" y="0"/>
                    <a:pt x="82132" y="17302"/>
                    <a:pt x="82132" y="42726"/>
                  </a:cubicBezTo>
                  <a:cubicBezTo>
                    <a:pt x="82132" y="68149"/>
                    <a:pt x="63488" y="85452"/>
                    <a:pt x="36017" y="85452"/>
                  </a:cubicBezTo>
                  <a:lnTo>
                    <a:pt x="0" y="85452"/>
                  </a:lnTo>
                  <a:lnTo>
                    <a:pt x="0" y="0"/>
                  </a:lnTo>
                  <a:close/>
                  <a:moveTo>
                    <a:pt x="35240" y="74788"/>
                  </a:moveTo>
                  <a:cubicBezTo>
                    <a:pt x="56356" y="74788"/>
                    <a:pt x="69915" y="61864"/>
                    <a:pt x="69915" y="42655"/>
                  </a:cubicBezTo>
                  <a:cubicBezTo>
                    <a:pt x="69915" y="23446"/>
                    <a:pt x="56356" y="10593"/>
                    <a:pt x="35240" y="10593"/>
                  </a:cubicBezTo>
                  <a:lnTo>
                    <a:pt x="12147" y="10593"/>
                  </a:lnTo>
                  <a:lnTo>
                    <a:pt x="12147" y="74788"/>
                  </a:lnTo>
                  <a:lnTo>
                    <a:pt x="35240" y="74788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282E31D-CC22-CCFC-34A6-F9BD7EEDCB4D}"/>
                </a:ext>
              </a:extLst>
            </p:cNvPr>
            <p:cNvSpPr/>
            <p:nvPr/>
          </p:nvSpPr>
          <p:spPr>
            <a:xfrm>
              <a:off x="6741320" y="6949887"/>
              <a:ext cx="62005" cy="85451"/>
            </a:xfrm>
            <a:custGeom>
              <a:avLst/>
              <a:gdLst>
                <a:gd name="connsiteX0" fmla="*/ 62005 w 62005"/>
                <a:gd name="connsiteY0" fmla="*/ 74858 h 85451"/>
                <a:gd name="connsiteX1" fmla="*/ 62005 w 62005"/>
                <a:gd name="connsiteY1" fmla="*/ 85451 h 85451"/>
                <a:gd name="connsiteX2" fmla="*/ 0 w 62005"/>
                <a:gd name="connsiteY2" fmla="*/ 85451 h 85451"/>
                <a:gd name="connsiteX3" fmla="*/ 0 w 62005"/>
                <a:gd name="connsiteY3" fmla="*/ 0 h 85451"/>
                <a:gd name="connsiteX4" fmla="*/ 60310 w 62005"/>
                <a:gd name="connsiteY4" fmla="*/ 0 h 85451"/>
                <a:gd name="connsiteX5" fmla="*/ 60310 w 62005"/>
                <a:gd name="connsiteY5" fmla="*/ 10593 h 85451"/>
                <a:gd name="connsiteX6" fmla="*/ 12218 w 62005"/>
                <a:gd name="connsiteY6" fmla="*/ 10593 h 85451"/>
                <a:gd name="connsiteX7" fmla="*/ 12218 w 62005"/>
                <a:gd name="connsiteY7" fmla="*/ 36864 h 85451"/>
                <a:gd name="connsiteX8" fmla="*/ 55014 w 62005"/>
                <a:gd name="connsiteY8" fmla="*/ 36864 h 85451"/>
                <a:gd name="connsiteX9" fmla="*/ 55014 w 62005"/>
                <a:gd name="connsiteY9" fmla="*/ 47246 h 85451"/>
                <a:gd name="connsiteX10" fmla="*/ 12218 w 62005"/>
                <a:gd name="connsiteY10" fmla="*/ 47246 h 85451"/>
                <a:gd name="connsiteX11" fmla="*/ 12218 w 62005"/>
                <a:gd name="connsiteY11" fmla="*/ 74858 h 85451"/>
                <a:gd name="connsiteX12" fmla="*/ 62005 w 62005"/>
                <a:gd name="connsiteY12" fmla="*/ 74858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2005" h="85451">
                  <a:moveTo>
                    <a:pt x="62005" y="74858"/>
                  </a:moveTo>
                  <a:lnTo>
                    <a:pt x="62005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60310" y="0"/>
                  </a:lnTo>
                  <a:lnTo>
                    <a:pt x="60310" y="10593"/>
                  </a:lnTo>
                  <a:lnTo>
                    <a:pt x="12218" y="10593"/>
                  </a:lnTo>
                  <a:lnTo>
                    <a:pt x="12218" y="36864"/>
                  </a:lnTo>
                  <a:lnTo>
                    <a:pt x="55014" y="36864"/>
                  </a:lnTo>
                  <a:lnTo>
                    <a:pt x="55014" y="47246"/>
                  </a:lnTo>
                  <a:lnTo>
                    <a:pt x="12218" y="47246"/>
                  </a:lnTo>
                  <a:lnTo>
                    <a:pt x="12218" y="74858"/>
                  </a:lnTo>
                  <a:lnTo>
                    <a:pt x="62005" y="74858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FCD025DF-2BCD-A642-D11C-3EA083941E47}"/>
                </a:ext>
              </a:extLst>
            </p:cNvPr>
            <p:cNvSpPr/>
            <p:nvPr/>
          </p:nvSpPr>
          <p:spPr>
            <a:xfrm>
              <a:off x="6815967" y="6948898"/>
              <a:ext cx="77753" cy="87428"/>
            </a:xfrm>
            <a:custGeom>
              <a:avLst/>
              <a:gdLst>
                <a:gd name="connsiteX0" fmla="*/ 0 w 77753"/>
                <a:gd name="connsiteY0" fmla="*/ 43714 h 87428"/>
                <a:gd name="connsiteX1" fmla="*/ 45268 w 77753"/>
                <a:gd name="connsiteY1" fmla="*/ 0 h 87428"/>
                <a:gd name="connsiteX2" fmla="*/ 77754 w 77753"/>
                <a:gd name="connsiteY2" fmla="*/ 13277 h 87428"/>
                <a:gd name="connsiteX3" fmla="*/ 69844 w 77753"/>
                <a:gd name="connsiteY3" fmla="*/ 20974 h 87428"/>
                <a:gd name="connsiteX4" fmla="*/ 45833 w 77753"/>
                <a:gd name="connsiteY4" fmla="*/ 10876 h 87428"/>
                <a:gd name="connsiteX5" fmla="*/ 12288 w 77753"/>
                <a:gd name="connsiteY5" fmla="*/ 43714 h 87428"/>
                <a:gd name="connsiteX6" fmla="*/ 45833 w 77753"/>
                <a:gd name="connsiteY6" fmla="*/ 76553 h 87428"/>
                <a:gd name="connsiteX7" fmla="*/ 69844 w 77753"/>
                <a:gd name="connsiteY7" fmla="*/ 66313 h 87428"/>
                <a:gd name="connsiteX8" fmla="*/ 77754 w 77753"/>
                <a:gd name="connsiteY8" fmla="*/ 74011 h 87428"/>
                <a:gd name="connsiteX9" fmla="*/ 45197 w 77753"/>
                <a:gd name="connsiteY9" fmla="*/ 87429 h 87428"/>
                <a:gd name="connsiteX10" fmla="*/ 71 w 77753"/>
                <a:gd name="connsiteY10" fmla="*/ 43714 h 87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7753" h="87428">
                  <a:moveTo>
                    <a:pt x="0" y="43714"/>
                  </a:moveTo>
                  <a:cubicBezTo>
                    <a:pt x="0" y="18432"/>
                    <a:pt x="19280" y="0"/>
                    <a:pt x="45268" y="0"/>
                  </a:cubicBezTo>
                  <a:cubicBezTo>
                    <a:pt x="58474" y="0"/>
                    <a:pt x="69915" y="4520"/>
                    <a:pt x="77754" y="13277"/>
                  </a:cubicBezTo>
                  <a:lnTo>
                    <a:pt x="69844" y="20974"/>
                  </a:lnTo>
                  <a:cubicBezTo>
                    <a:pt x="63276" y="13983"/>
                    <a:pt x="55226" y="10876"/>
                    <a:pt x="45833" y="10876"/>
                  </a:cubicBezTo>
                  <a:cubicBezTo>
                    <a:pt x="26553" y="10876"/>
                    <a:pt x="12288" y="24788"/>
                    <a:pt x="12288" y="43714"/>
                  </a:cubicBezTo>
                  <a:cubicBezTo>
                    <a:pt x="12288" y="62641"/>
                    <a:pt x="26553" y="76553"/>
                    <a:pt x="45833" y="76553"/>
                  </a:cubicBezTo>
                  <a:cubicBezTo>
                    <a:pt x="55226" y="76553"/>
                    <a:pt x="63276" y="73234"/>
                    <a:pt x="69844" y="66313"/>
                  </a:cubicBezTo>
                  <a:lnTo>
                    <a:pt x="77754" y="74011"/>
                  </a:lnTo>
                  <a:cubicBezTo>
                    <a:pt x="69915" y="82768"/>
                    <a:pt x="58474" y="87429"/>
                    <a:pt x="45197" y="87429"/>
                  </a:cubicBezTo>
                  <a:cubicBezTo>
                    <a:pt x="19350" y="87429"/>
                    <a:pt x="71" y="68997"/>
                    <a:pt x="71" y="43714"/>
                  </a:cubicBez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2CA841DF-1A2B-0E62-C384-F3B181BF7B41}"/>
                </a:ext>
              </a:extLst>
            </p:cNvPr>
            <p:cNvSpPr/>
            <p:nvPr/>
          </p:nvSpPr>
          <p:spPr>
            <a:xfrm>
              <a:off x="6911305" y="6949887"/>
              <a:ext cx="62005" cy="85451"/>
            </a:xfrm>
            <a:custGeom>
              <a:avLst/>
              <a:gdLst>
                <a:gd name="connsiteX0" fmla="*/ 62005 w 62005"/>
                <a:gd name="connsiteY0" fmla="*/ 74858 h 85451"/>
                <a:gd name="connsiteX1" fmla="*/ 62005 w 62005"/>
                <a:gd name="connsiteY1" fmla="*/ 85451 h 85451"/>
                <a:gd name="connsiteX2" fmla="*/ 0 w 62005"/>
                <a:gd name="connsiteY2" fmla="*/ 85451 h 85451"/>
                <a:gd name="connsiteX3" fmla="*/ 0 w 62005"/>
                <a:gd name="connsiteY3" fmla="*/ 0 h 85451"/>
                <a:gd name="connsiteX4" fmla="*/ 60310 w 62005"/>
                <a:gd name="connsiteY4" fmla="*/ 0 h 85451"/>
                <a:gd name="connsiteX5" fmla="*/ 60310 w 62005"/>
                <a:gd name="connsiteY5" fmla="*/ 10593 h 85451"/>
                <a:gd name="connsiteX6" fmla="*/ 12217 w 62005"/>
                <a:gd name="connsiteY6" fmla="*/ 10593 h 85451"/>
                <a:gd name="connsiteX7" fmla="*/ 12217 w 62005"/>
                <a:gd name="connsiteY7" fmla="*/ 36864 h 85451"/>
                <a:gd name="connsiteX8" fmla="*/ 55014 w 62005"/>
                <a:gd name="connsiteY8" fmla="*/ 36864 h 85451"/>
                <a:gd name="connsiteX9" fmla="*/ 55014 w 62005"/>
                <a:gd name="connsiteY9" fmla="*/ 47246 h 85451"/>
                <a:gd name="connsiteX10" fmla="*/ 12217 w 62005"/>
                <a:gd name="connsiteY10" fmla="*/ 47246 h 85451"/>
                <a:gd name="connsiteX11" fmla="*/ 12217 w 62005"/>
                <a:gd name="connsiteY11" fmla="*/ 74858 h 85451"/>
                <a:gd name="connsiteX12" fmla="*/ 62005 w 62005"/>
                <a:gd name="connsiteY12" fmla="*/ 74858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2005" h="85451">
                  <a:moveTo>
                    <a:pt x="62005" y="74858"/>
                  </a:moveTo>
                  <a:lnTo>
                    <a:pt x="62005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60310" y="0"/>
                  </a:lnTo>
                  <a:lnTo>
                    <a:pt x="60310" y="10593"/>
                  </a:lnTo>
                  <a:lnTo>
                    <a:pt x="12217" y="10593"/>
                  </a:lnTo>
                  <a:lnTo>
                    <a:pt x="12217" y="36864"/>
                  </a:lnTo>
                  <a:lnTo>
                    <a:pt x="55014" y="36864"/>
                  </a:lnTo>
                  <a:lnTo>
                    <a:pt x="55014" y="47246"/>
                  </a:lnTo>
                  <a:lnTo>
                    <a:pt x="12217" y="47246"/>
                  </a:lnTo>
                  <a:lnTo>
                    <a:pt x="12217" y="74858"/>
                  </a:lnTo>
                  <a:lnTo>
                    <a:pt x="62005" y="74858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66FE011F-E174-7BCC-FA8F-3E122C330044}"/>
                </a:ext>
              </a:extLst>
            </p:cNvPr>
            <p:cNvSpPr/>
            <p:nvPr/>
          </p:nvSpPr>
          <p:spPr>
            <a:xfrm>
              <a:off x="6993226" y="6949887"/>
              <a:ext cx="91030" cy="85451"/>
            </a:xfrm>
            <a:custGeom>
              <a:avLst/>
              <a:gdLst>
                <a:gd name="connsiteX0" fmla="*/ 79166 w 91030"/>
                <a:gd name="connsiteY0" fmla="*/ 85451 h 85451"/>
                <a:gd name="connsiteX1" fmla="*/ 79025 w 91030"/>
                <a:gd name="connsiteY1" fmla="*/ 23234 h 85451"/>
                <a:gd name="connsiteX2" fmla="*/ 48164 w 91030"/>
                <a:gd name="connsiteY2" fmla="*/ 75070 h 85451"/>
                <a:gd name="connsiteX3" fmla="*/ 42585 w 91030"/>
                <a:gd name="connsiteY3" fmla="*/ 75070 h 85451"/>
                <a:gd name="connsiteX4" fmla="*/ 11723 w 91030"/>
                <a:gd name="connsiteY4" fmla="*/ 23587 h 85451"/>
                <a:gd name="connsiteX5" fmla="*/ 11723 w 91030"/>
                <a:gd name="connsiteY5" fmla="*/ 85451 h 85451"/>
                <a:gd name="connsiteX6" fmla="*/ 0 w 91030"/>
                <a:gd name="connsiteY6" fmla="*/ 85451 h 85451"/>
                <a:gd name="connsiteX7" fmla="*/ 0 w 91030"/>
                <a:gd name="connsiteY7" fmla="*/ 0 h 85451"/>
                <a:gd name="connsiteX8" fmla="*/ 10028 w 91030"/>
                <a:gd name="connsiteY8" fmla="*/ 0 h 85451"/>
                <a:gd name="connsiteX9" fmla="*/ 45692 w 91030"/>
                <a:gd name="connsiteY9" fmla="*/ 60028 h 85451"/>
                <a:gd name="connsiteX10" fmla="*/ 80861 w 91030"/>
                <a:gd name="connsiteY10" fmla="*/ 0 h 85451"/>
                <a:gd name="connsiteX11" fmla="*/ 90889 w 91030"/>
                <a:gd name="connsiteY11" fmla="*/ 0 h 85451"/>
                <a:gd name="connsiteX12" fmla="*/ 91031 w 91030"/>
                <a:gd name="connsiteY12" fmla="*/ 85451 h 85451"/>
                <a:gd name="connsiteX13" fmla="*/ 79308 w 91030"/>
                <a:gd name="connsiteY13" fmla="*/ 85451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1030" h="85451">
                  <a:moveTo>
                    <a:pt x="79166" y="85451"/>
                  </a:moveTo>
                  <a:lnTo>
                    <a:pt x="79025" y="23234"/>
                  </a:lnTo>
                  <a:lnTo>
                    <a:pt x="48164" y="75070"/>
                  </a:lnTo>
                  <a:lnTo>
                    <a:pt x="42585" y="75070"/>
                  </a:lnTo>
                  <a:lnTo>
                    <a:pt x="11723" y="23587"/>
                  </a:lnTo>
                  <a:lnTo>
                    <a:pt x="11723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10028" y="0"/>
                  </a:lnTo>
                  <a:lnTo>
                    <a:pt x="45692" y="60028"/>
                  </a:lnTo>
                  <a:lnTo>
                    <a:pt x="80861" y="0"/>
                  </a:lnTo>
                  <a:lnTo>
                    <a:pt x="90889" y="0"/>
                  </a:lnTo>
                  <a:lnTo>
                    <a:pt x="91031" y="85451"/>
                  </a:lnTo>
                  <a:lnTo>
                    <a:pt x="79308" y="85451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12838AEB-E0B4-526D-FCE1-98013A03F820}"/>
                </a:ext>
              </a:extLst>
            </p:cNvPr>
            <p:cNvSpPr/>
            <p:nvPr/>
          </p:nvSpPr>
          <p:spPr>
            <a:xfrm>
              <a:off x="7109892" y="6949957"/>
              <a:ext cx="73516" cy="85451"/>
            </a:xfrm>
            <a:custGeom>
              <a:avLst/>
              <a:gdLst>
                <a:gd name="connsiteX0" fmla="*/ 73446 w 73516"/>
                <a:gd name="connsiteY0" fmla="*/ 62358 h 85451"/>
                <a:gd name="connsiteX1" fmla="*/ 40748 w 73516"/>
                <a:gd name="connsiteY1" fmla="*/ 85452 h 85451"/>
                <a:gd name="connsiteX2" fmla="*/ 0 w 73516"/>
                <a:gd name="connsiteY2" fmla="*/ 85452 h 85451"/>
                <a:gd name="connsiteX3" fmla="*/ 0 w 73516"/>
                <a:gd name="connsiteY3" fmla="*/ 0 h 85451"/>
                <a:gd name="connsiteX4" fmla="*/ 38347 w 73516"/>
                <a:gd name="connsiteY4" fmla="*/ 0 h 85451"/>
                <a:gd name="connsiteX5" fmla="*/ 68997 w 73516"/>
                <a:gd name="connsiteY5" fmla="*/ 22104 h 85451"/>
                <a:gd name="connsiteX6" fmla="*/ 57556 w 73516"/>
                <a:gd name="connsiteY6" fmla="*/ 41172 h 85451"/>
                <a:gd name="connsiteX7" fmla="*/ 73517 w 73516"/>
                <a:gd name="connsiteY7" fmla="*/ 62429 h 85451"/>
                <a:gd name="connsiteX8" fmla="*/ 12217 w 73516"/>
                <a:gd name="connsiteY8" fmla="*/ 9887 h 85451"/>
                <a:gd name="connsiteX9" fmla="*/ 12217 w 73516"/>
                <a:gd name="connsiteY9" fmla="*/ 37217 h 85451"/>
                <a:gd name="connsiteX10" fmla="*/ 37217 w 73516"/>
                <a:gd name="connsiteY10" fmla="*/ 37217 h 85451"/>
                <a:gd name="connsiteX11" fmla="*/ 56779 w 73516"/>
                <a:gd name="connsiteY11" fmla="*/ 23517 h 85451"/>
                <a:gd name="connsiteX12" fmla="*/ 37217 w 73516"/>
                <a:gd name="connsiteY12" fmla="*/ 9887 h 85451"/>
                <a:gd name="connsiteX13" fmla="*/ 12217 w 73516"/>
                <a:gd name="connsiteY13" fmla="*/ 9887 h 85451"/>
                <a:gd name="connsiteX14" fmla="*/ 61158 w 73516"/>
                <a:gd name="connsiteY14" fmla="*/ 61370 h 85451"/>
                <a:gd name="connsiteX15" fmla="*/ 40254 w 73516"/>
                <a:gd name="connsiteY15" fmla="*/ 47104 h 85451"/>
                <a:gd name="connsiteX16" fmla="*/ 12217 w 73516"/>
                <a:gd name="connsiteY16" fmla="*/ 47104 h 85451"/>
                <a:gd name="connsiteX17" fmla="*/ 12217 w 73516"/>
                <a:gd name="connsiteY17" fmla="*/ 75565 h 85451"/>
                <a:gd name="connsiteX18" fmla="*/ 40254 w 73516"/>
                <a:gd name="connsiteY18" fmla="*/ 75565 h 85451"/>
                <a:gd name="connsiteX19" fmla="*/ 61158 w 73516"/>
                <a:gd name="connsiteY19" fmla="*/ 61440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3516" h="85451">
                  <a:moveTo>
                    <a:pt x="73446" y="62358"/>
                  </a:moveTo>
                  <a:cubicBezTo>
                    <a:pt x="73446" y="76977"/>
                    <a:pt x="62358" y="85452"/>
                    <a:pt x="40748" y="85452"/>
                  </a:cubicBezTo>
                  <a:lnTo>
                    <a:pt x="0" y="85452"/>
                  </a:lnTo>
                  <a:lnTo>
                    <a:pt x="0" y="0"/>
                  </a:lnTo>
                  <a:lnTo>
                    <a:pt x="38347" y="0"/>
                  </a:lnTo>
                  <a:cubicBezTo>
                    <a:pt x="57980" y="0"/>
                    <a:pt x="68997" y="8263"/>
                    <a:pt x="68997" y="22104"/>
                  </a:cubicBezTo>
                  <a:cubicBezTo>
                    <a:pt x="68997" y="31356"/>
                    <a:pt x="64265" y="37853"/>
                    <a:pt x="57556" y="41172"/>
                  </a:cubicBezTo>
                  <a:cubicBezTo>
                    <a:pt x="67161" y="43856"/>
                    <a:pt x="73517" y="51059"/>
                    <a:pt x="73517" y="62429"/>
                  </a:cubicBezTo>
                  <a:close/>
                  <a:moveTo>
                    <a:pt x="12217" y="9887"/>
                  </a:moveTo>
                  <a:lnTo>
                    <a:pt x="12217" y="37217"/>
                  </a:lnTo>
                  <a:lnTo>
                    <a:pt x="37217" y="37217"/>
                  </a:lnTo>
                  <a:cubicBezTo>
                    <a:pt x="49647" y="37217"/>
                    <a:pt x="56779" y="32556"/>
                    <a:pt x="56779" y="23517"/>
                  </a:cubicBezTo>
                  <a:cubicBezTo>
                    <a:pt x="56779" y="14477"/>
                    <a:pt x="49717" y="9887"/>
                    <a:pt x="37217" y="9887"/>
                  </a:cubicBezTo>
                  <a:lnTo>
                    <a:pt x="12217" y="9887"/>
                  </a:lnTo>
                  <a:close/>
                  <a:moveTo>
                    <a:pt x="61158" y="61370"/>
                  </a:moveTo>
                  <a:cubicBezTo>
                    <a:pt x="61158" y="51483"/>
                    <a:pt x="53813" y="47104"/>
                    <a:pt x="40254" y="47104"/>
                  </a:cubicBezTo>
                  <a:lnTo>
                    <a:pt x="12217" y="47104"/>
                  </a:lnTo>
                  <a:lnTo>
                    <a:pt x="12217" y="75565"/>
                  </a:lnTo>
                  <a:lnTo>
                    <a:pt x="40254" y="75565"/>
                  </a:lnTo>
                  <a:cubicBezTo>
                    <a:pt x="53813" y="75565"/>
                    <a:pt x="61158" y="71327"/>
                    <a:pt x="61158" y="61440"/>
                  </a:cubicBez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8482B853-1E7B-AA31-4121-55A631E82AF6}"/>
                </a:ext>
              </a:extLst>
            </p:cNvPr>
            <p:cNvSpPr/>
            <p:nvPr/>
          </p:nvSpPr>
          <p:spPr>
            <a:xfrm>
              <a:off x="7202405" y="6949887"/>
              <a:ext cx="62005" cy="85451"/>
            </a:xfrm>
            <a:custGeom>
              <a:avLst/>
              <a:gdLst>
                <a:gd name="connsiteX0" fmla="*/ 62005 w 62005"/>
                <a:gd name="connsiteY0" fmla="*/ 74858 h 85451"/>
                <a:gd name="connsiteX1" fmla="*/ 62005 w 62005"/>
                <a:gd name="connsiteY1" fmla="*/ 85451 h 85451"/>
                <a:gd name="connsiteX2" fmla="*/ 0 w 62005"/>
                <a:gd name="connsiteY2" fmla="*/ 85451 h 85451"/>
                <a:gd name="connsiteX3" fmla="*/ 0 w 62005"/>
                <a:gd name="connsiteY3" fmla="*/ 0 h 85451"/>
                <a:gd name="connsiteX4" fmla="*/ 60310 w 62005"/>
                <a:gd name="connsiteY4" fmla="*/ 0 h 85451"/>
                <a:gd name="connsiteX5" fmla="*/ 60310 w 62005"/>
                <a:gd name="connsiteY5" fmla="*/ 10593 h 85451"/>
                <a:gd name="connsiteX6" fmla="*/ 12217 w 62005"/>
                <a:gd name="connsiteY6" fmla="*/ 10593 h 85451"/>
                <a:gd name="connsiteX7" fmla="*/ 12217 w 62005"/>
                <a:gd name="connsiteY7" fmla="*/ 36864 h 85451"/>
                <a:gd name="connsiteX8" fmla="*/ 55014 w 62005"/>
                <a:gd name="connsiteY8" fmla="*/ 36864 h 85451"/>
                <a:gd name="connsiteX9" fmla="*/ 55014 w 62005"/>
                <a:gd name="connsiteY9" fmla="*/ 47246 h 85451"/>
                <a:gd name="connsiteX10" fmla="*/ 12217 w 62005"/>
                <a:gd name="connsiteY10" fmla="*/ 47246 h 85451"/>
                <a:gd name="connsiteX11" fmla="*/ 12217 w 62005"/>
                <a:gd name="connsiteY11" fmla="*/ 74858 h 85451"/>
                <a:gd name="connsiteX12" fmla="*/ 62005 w 62005"/>
                <a:gd name="connsiteY12" fmla="*/ 74858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2005" h="85451">
                  <a:moveTo>
                    <a:pt x="62005" y="74858"/>
                  </a:moveTo>
                  <a:lnTo>
                    <a:pt x="62005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60310" y="0"/>
                  </a:lnTo>
                  <a:lnTo>
                    <a:pt x="60310" y="10593"/>
                  </a:lnTo>
                  <a:lnTo>
                    <a:pt x="12217" y="10593"/>
                  </a:lnTo>
                  <a:lnTo>
                    <a:pt x="12217" y="36864"/>
                  </a:lnTo>
                  <a:lnTo>
                    <a:pt x="55014" y="36864"/>
                  </a:lnTo>
                  <a:lnTo>
                    <a:pt x="55014" y="47246"/>
                  </a:lnTo>
                  <a:lnTo>
                    <a:pt x="12217" y="47246"/>
                  </a:lnTo>
                  <a:lnTo>
                    <a:pt x="12217" y="74858"/>
                  </a:lnTo>
                  <a:lnTo>
                    <a:pt x="62005" y="74858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AAF65BB3-3B95-99C6-1D0A-FD0EB9CBE524}"/>
                </a:ext>
              </a:extLst>
            </p:cNvPr>
            <p:cNvSpPr/>
            <p:nvPr/>
          </p:nvSpPr>
          <p:spPr>
            <a:xfrm>
              <a:off x="7284326" y="6949887"/>
              <a:ext cx="70479" cy="85451"/>
            </a:xfrm>
            <a:custGeom>
              <a:avLst/>
              <a:gdLst>
                <a:gd name="connsiteX0" fmla="*/ 57133 w 70479"/>
                <a:gd name="connsiteY0" fmla="*/ 85451 h 85451"/>
                <a:gd name="connsiteX1" fmla="*/ 38700 w 70479"/>
                <a:gd name="connsiteY1" fmla="*/ 59251 h 85451"/>
                <a:gd name="connsiteX2" fmla="*/ 33333 w 70479"/>
                <a:gd name="connsiteY2" fmla="*/ 59463 h 85451"/>
                <a:gd name="connsiteX3" fmla="*/ 12217 w 70479"/>
                <a:gd name="connsiteY3" fmla="*/ 59463 h 85451"/>
                <a:gd name="connsiteX4" fmla="*/ 12217 w 70479"/>
                <a:gd name="connsiteY4" fmla="*/ 85451 h 85451"/>
                <a:gd name="connsiteX5" fmla="*/ 0 w 70479"/>
                <a:gd name="connsiteY5" fmla="*/ 85451 h 85451"/>
                <a:gd name="connsiteX6" fmla="*/ 0 w 70479"/>
                <a:gd name="connsiteY6" fmla="*/ 0 h 85451"/>
                <a:gd name="connsiteX7" fmla="*/ 33333 w 70479"/>
                <a:gd name="connsiteY7" fmla="*/ 0 h 85451"/>
                <a:gd name="connsiteX8" fmla="*/ 68997 w 70479"/>
                <a:gd name="connsiteY8" fmla="*/ 29802 h 85451"/>
                <a:gd name="connsiteX9" fmla="*/ 50212 w 70479"/>
                <a:gd name="connsiteY9" fmla="*/ 56779 h 85451"/>
                <a:gd name="connsiteX10" fmla="*/ 70480 w 70479"/>
                <a:gd name="connsiteY10" fmla="*/ 85451 h 85451"/>
                <a:gd name="connsiteX11" fmla="*/ 57203 w 70479"/>
                <a:gd name="connsiteY11" fmla="*/ 85451 h 85451"/>
                <a:gd name="connsiteX12" fmla="*/ 56779 w 70479"/>
                <a:gd name="connsiteY12" fmla="*/ 29802 h 85451"/>
                <a:gd name="connsiteX13" fmla="*/ 32980 w 70479"/>
                <a:gd name="connsiteY13" fmla="*/ 10664 h 85451"/>
                <a:gd name="connsiteX14" fmla="*/ 12217 w 70479"/>
                <a:gd name="connsiteY14" fmla="*/ 10664 h 85451"/>
                <a:gd name="connsiteX15" fmla="*/ 12217 w 70479"/>
                <a:gd name="connsiteY15" fmla="*/ 49082 h 85451"/>
                <a:gd name="connsiteX16" fmla="*/ 32980 w 70479"/>
                <a:gd name="connsiteY16" fmla="*/ 49082 h 85451"/>
                <a:gd name="connsiteX17" fmla="*/ 56779 w 70479"/>
                <a:gd name="connsiteY17" fmla="*/ 29802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0479" h="85451">
                  <a:moveTo>
                    <a:pt x="57133" y="85451"/>
                  </a:moveTo>
                  <a:lnTo>
                    <a:pt x="38700" y="59251"/>
                  </a:lnTo>
                  <a:cubicBezTo>
                    <a:pt x="37005" y="59392"/>
                    <a:pt x="35169" y="59463"/>
                    <a:pt x="33333" y="59463"/>
                  </a:cubicBezTo>
                  <a:lnTo>
                    <a:pt x="12217" y="59463"/>
                  </a:lnTo>
                  <a:lnTo>
                    <a:pt x="12217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33333" y="0"/>
                  </a:lnTo>
                  <a:cubicBezTo>
                    <a:pt x="55508" y="0"/>
                    <a:pt x="68997" y="11229"/>
                    <a:pt x="68997" y="29802"/>
                  </a:cubicBezTo>
                  <a:cubicBezTo>
                    <a:pt x="68997" y="43008"/>
                    <a:pt x="62147" y="52471"/>
                    <a:pt x="50212" y="56779"/>
                  </a:cubicBezTo>
                  <a:lnTo>
                    <a:pt x="70480" y="85451"/>
                  </a:lnTo>
                  <a:lnTo>
                    <a:pt x="57203" y="85451"/>
                  </a:lnTo>
                  <a:close/>
                  <a:moveTo>
                    <a:pt x="56779" y="29802"/>
                  </a:moveTo>
                  <a:cubicBezTo>
                    <a:pt x="56779" y="17585"/>
                    <a:pt x="48587" y="10664"/>
                    <a:pt x="32980" y="10664"/>
                  </a:cubicBezTo>
                  <a:lnTo>
                    <a:pt x="12217" y="10664"/>
                  </a:lnTo>
                  <a:lnTo>
                    <a:pt x="12217" y="49082"/>
                  </a:lnTo>
                  <a:lnTo>
                    <a:pt x="32980" y="49082"/>
                  </a:lnTo>
                  <a:cubicBezTo>
                    <a:pt x="48587" y="49082"/>
                    <a:pt x="56779" y="42020"/>
                    <a:pt x="56779" y="29802"/>
                  </a:cubicBez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CBC4020A-C238-CABC-03BC-51F26ACBA2F1}"/>
                </a:ext>
              </a:extLst>
            </p:cNvPr>
            <p:cNvSpPr/>
            <p:nvPr/>
          </p:nvSpPr>
          <p:spPr>
            <a:xfrm>
              <a:off x="7395060" y="6948898"/>
              <a:ext cx="64194" cy="86440"/>
            </a:xfrm>
            <a:custGeom>
              <a:avLst/>
              <a:gdLst>
                <a:gd name="connsiteX0" fmla="*/ 64195 w 64194"/>
                <a:gd name="connsiteY0" fmla="*/ 75847 h 86440"/>
                <a:gd name="connsiteX1" fmla="*/ 64195 w 64194"/>
                <a:gd name="connsiteY1" fmla="*/ 86440 h 86440"/>
                <a:gd name="connsiteX2" fmla="*/ 2825 w 64194"/>
                <a:gd name="connsiteY2" fmla="*/ 86440 h 86440"/>
                <a:gd name="connsiteX3" fmla="*/ 2825 w 64194"/>
                <a:gd name="connsiteY3" fmla="*/ 78107 h 86440"/>
                <a:gd name="connsiteX4" fmla="*/ 37641 w 64194"/>
                <a:gd name="connsiteY4" fmla="*/ 44562 h 86440"/>
                <a:gd name="connsiteX5" fmla="*/ 48375 w 64194"/>
                <a:gd name="connsiteY5" fmla="*/ 25000 h 86440"/>
                <a:gd name="connsiteX6" fmla="*/ 30155 w 64194"/>
                <a:gd name="connsiteY6" fmla="*/ 10876 h 86440"/>
                <a:gd name="connsiteX7" fmla="*/ 8333 w 64194"/>
                <a:gd name="connsiteY7" fmla="*/ 20127 h 86440"/>
                <a:gd name="connsiteX8" fmla="*/ 0 w 64194"/>
                <a:gd name="connsiteY8" fmla="*/ 12924 h 86440"/>
                <a:gd name="connsiteX9" fmla="*/ 31214 w 64194"/>
                <a:gd name="connsiteY9" fmla="*/ 0 h 86440"/>
                <a:gd name="connsiteX10" fmla="*/ 60522 w 64194"/>
                <a:gd name="connsiteY10" fmla="*/ 23799 h 86440"/>
                <a:gd name="connsiteX11" fmla="*/ 46469 w 64194"/>
                <a:gd name="connsiteY11" fmla="*/ 50635 h 86440"/>
                <a:gd name="connsiteX12" fmla="*/ 20339 w 64194"/>
                <a:gd name="connsiteY12" fmla="*/ 75776 h 86440"/>
                <a:gd name="connsiteX13" fmla="*/ 64124 w 64194"/>
                <a:gd name="connsiteY13" fmla="*/ 75776 h 86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4194" h="86440">
                  <a:moveTo>
                    <a:pt x="64195" y="75847"/>
                  </a:moveTo>
                  <a:lnTo>
                    <a:pt x="64195" y="86440"/>
                  </a:lnTo>
                  <a:lnTo>
                    <a:pt x="2825" y="86440"/>
                  </a:lnTo>
                  <a:lnTo>
                    <a:pt x="2825" y="78107"/>
                  </a:lnTo>
                  <a:lnTo>
                    <a:pt x="37641" y="44562"/>
                  </a:lnTo>
                  <a:cubicBezTo>
                    <a:pt x="46680" y="35734"/>
                    <a:pt x="48375" y="30367"/>
                    <a:pt x="48375" y="25000"/>
                  </a:cubicBezTo>
                  <a:cubicBezTo>
                    <a:pt x="48375" y="16243"/>
                    <a:pt x="42161" y="10876"/>
                    <a:pt x="30155" y="10876"/>
                  </a:cubicBezTo>
                  <a:cubicBezTo>
                    <a:pt x="20974" y="10876"/>
                    <a:pt x="13559" y="13771"/>
                    <a:pt x="8333" y="20127"/>
                  </a:cubicBezTo>
                  <a:lnTo>
                    <a:pt x="0" y="12924"/>
                  </a:lnTo>
                  <a:cubicBezTo>
                    <a:pt x="6568" y="4732"/>
                    <a:pt x="17938" y="0"/>
                    <a:pt x="31214" y="0"/>
                  </a:cubicBezTo>
                  <a:cubicBezTo>
                    <a:pt x="49011" y="0"/>
                    <a:pt x="60522" y="9181"/>
                    <a:pt x="60522" y="23799"/>
                  </a:cubicBezTo>
                  <a:cubicBezTo>
                    <a:pt x="60522" y="32133"/>
                    <a:pt x="58051" y="39548"/>
                    <a:pt x="46469" y="50635"/>
                  </a:cubicBezTo>
                  <a:lnTo>
                    <a:pt x="20339" y="75776"/>
                  </a:lnTo>
                  <a:lnTo>
                    <a:pt x="64124" y="75776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531EDC90-CDBB-FD69-12C7-51E3D2AFE748}"/>
                </a:ext>
              </a:extLst>
            </p:cNvPr>
            <p:cNvSpPr/>
            <p:nvPr/>
          </p:nvSpPr>
          <p:spPr>
            <a:xfrm>
              <a:off x="7469071" y="6948898"/>
              <a:ext cx="69702" cy="87428"/>
            </a:xfrm>
            <a:custGeom>
              <a:avLst/>
              <a:gdLst>
                <a:gd name="connsiteX0" fmla="*/ 0 w 69702"/>
                <a:gd name="connsiteY0" fmla="*/ 43714 h 87428"/>
                <a:gd name="connsiteX1" fmla="*/ 34887 w 69702"/>
                <a:gd name="connsiteY1" fmla="*/ 0 h 87428"/>
                <a:gd name="connsiteX2" fmla="*/ 69703 w 69702"/>
                <a:gd name="connsiteY2" fmla="*/ 43714 h 87428"/>
                <a:gd name="connsiteX3" fmla="*/ 34887 w 69702"/>
                <a:gd name="connsiteY3" fmla="*/ 87429 h 87428"/>
                <a:gd name="connsiteX4" fmla="*/ 0 w 69702"/>
                <a:gd name="connsiteY4" fmla="*/ 43714 h 87428"/>
                <a:gd name="connsiteX5" fmla="*/ 57415 w 69702"/>
                <a:gd name="connsiteY5" fmla="*/ 43714 h 87428"/>
                <a:gd name="connsiteX6" fmla="*/ 34816 w 69702"/>
                <a:gd name="connsiteY6" fmla="*/ 10876 h 87428"/>
                <a:gd name="connsiteX7" fmla="*/ 12147 w 69702"/>
                <a:gd name="connsiteY7" fmla="*/ 43714 h 87428"/>
                <a:gd name="connsiteX8" fmla="*/ 34816 w 69702"/>
                <a:gd name="connsiteY8" fmla="*/ 76553 h 87428"/>
                <a:gd name="connsiteX9" fmla="*/ 57415 w 69702"/>
                <a:gd name="connsiteY9" fmla="*/ 43714 h 87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9702" h="87428">
                  <a:moveTo>
                    <a:pt x="0" y="43714"/>
                  </a:moveTo>
                  <a:cubicBezTo>
                    <a:pt x="0" y="15890"/>
                    <a:pt x="14901" y="0"/>
                    <a:pt x="34887" y="0"/>
                  </a:cubicBezTo>
                  <a:cubicBezTo>
                    <a:pt x="54873" y="0"/>
                    <a:pt x="69703" y="15890"/>
                    <a:pt x="69703" y="43714"/>
                  </a:cubicBezTo>
                  <a:cubicBezTo>
                    <a:pt x="69703" y="71539"/>
                    <a:pt x="54802" y="87429"/>
                    <a:pt x="34887" y="87429"/>
                  </a:cubicBezTo>
                  <a:cubicBezTo>
                    <a:pt x="14972" y="87429"/>
                    <a:pt x="0" y="71539"/>
                    <a:pt x="0" y="43714"/>
                  </a:cubicBezTo>
                  <a:close/>
                  <a:moveTo>
                    <a:pt x="57415" y="43714"/>
                  </a:moveTo>
                  <a:cubicBezTo>
                    <a:pt x="57415" y="21892"/>
                    <a:pt x="48163" y="10876"/>
                    <a:pt x="34816" y="10876"/>
                  </a:cubicBezTo>
                  <a:cubicBezTo>
                    <a:pt x="21469" y="10876"/>
                    <a:pt x="12147" y="21892"/>
                    <a:pt x="12147" y="43714"/>
                  </a:cubicBezTo>
                  <a:cubicBezTo>
                    <a:pt x="12147" y="65536"/>
                    <a:pt x="21398" y="76553"/>
                    <a:pt x="34816" y="76553"/>
                  </a:cubicBezTo>
                  <a:cubicBezTo>
                    <a:pt x="48234" y="76553"/>
                    <a:pt x="57415" y="65536"/>
                    <a:pt x="57415" y="43714"/>
                  </a:cubicBez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F3997DD8-D8E2-E2E3-18FB-036B918CB964}"/>
                </a:ext>
              </a:extLst>
            </p:cNvPr>
            <p:cNvSpPr/>
            <p:nvPr/>
          </p:nvSpPr>
          <p:spPr>
            <a:xfrm>
              <a:off x="7546048" y="6948898"/>
              <a:ext cx="64194" cy="86440"/>
            </a:xfrm>
            <a:custGeom>
              <a:avLst/>
              <a:gdLst>
                <a:gd name="connsiteX0" fmla="*/ 64195 w 64194"/>
                <a:gd name="connsiteY0" fmla="*/ 75847 h 86440"/>
                <a:gd name="connsiteX1" fmla="*/ 64195 w 64194"/>
                <a:gd name="connsiteY1" fmla="*/ 86440 h 86440"/>
                <a:gd name="connsiteX2" fmla="*/ 2825 w 64194"/>
                <a:gd name="connsiteY2" fmla="*/ 86440 h 86440"/>
                <a:gd name="connsiteX3" fmla="*/ 2825 w 64194"/>
                <a:gd name="connsiteY3" fmla="*/ 78107 h 86440"/>
                <a:gd name="connsiteX4" fmla="*/ 37641 w 64194"/>
                <a:gd name="connsiteY4" fmla="*/ 44562 h 86440"/>
                <a:gd name="connsiteX5" fmla="*/ 48375 w 64194"/>
                <a:gd name="connsiteY5" fmla="*/ 25000 h 86440"/>
                <a:gd name="connsiteX6" fmla="*/ 30155 w 64194"/>
                <a:gd name="connsiteY6" fmla="*/ 10876 h 86440"/>
                <a:gd name="connsiteX7" fmla="*/ 8333 w 64194"/>
                <a:gd name="connsiteY7" fmla="*/ 20127 h 86440"/>
                <a:gd name="connsiteX8" fmla="*/ 0 w 64194"/>
                <a:gd name="connsiteY8" fmla="*/ 12924 h 86440"/>
                <a:gd name="connsiteX9" fmla="*/ 31214 w 64194"/>
                <a:gd name="connsiteY9" fmla="*/ 0 h 86440"/>
                <a:gd name="connsiteX10" fmla="*/ 60522 w 64194"/>
                <a:gd name="connsiteY10" fmla="*/ 23799 h 86440"/>
                <a:gd name="connsiteX11" fmla="*/ 46469 w 64194"/>
                <a:gd name="connsiteY11" fmla="*/ 50635 h 86440"/>
                <a:gd name="connsiteX12" fmla="*/ 20339 w 64194"/>
                <a:gd name="connsiteY12" fmla="*/ 75776 h 86440"/>
                <a:gd name="connsiteX13" fmla="*/ 64124 w 64194"/>
                <a:gd name="connsiteY13" fmla="*/ 75776 h 86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4194" h="86440">
                  <a:moveTo>
                    <a:pt x="64195" y="75847"/>
                  </a:moveTo>
                  <a:lnTo>
                    <a:pt x="64195" y="86440"/>
                  </a:lnTo>
                  <a:lnTo>
                    <a:pt x="2825" y="86440"/>
                  </a:lnTo>
                  <a:lnTo>
                    <a:pt x="2825" y="78107"/>
                  </a:lnTo>
                  <a:lnTo>
                    <a:pt x="37641" y="44562"/>
                  </a:lnTo>
                  <a:cubicBezTo>
                    <a:pt x="46680" y="35734"/>
                    <a:pt x="48375" y="30367"/>
                    <a:pt x="48375" y="25000"/>
                  </a:cubicBezTo>
                  <a:cubicBezTo>
                    <a:pt x="48375" y="16243"/>
                    <a:pt x="42161" y="10876"/>
                    <a:pt x="30155" y="10876"/>
                  </a:cubicBezTo>
                  <a:cubicBezTo>
                    <a:pt x="20974" y="10876"/>
                    <a:pt x="13559" y="13771"/>
                    <a:pt x="8333" y="20127"/>
                  </a:cubicBezTo>
                  <a:lnTo>
                    <a:pt x="0" y="12924"/>
                  </a:lnTo>
                  <a:cubicBezTo>
                    <a:pt x="6568" y="4732"/>
                    <a:pt x="17938" y="0"/>
                    <a:pt x="31214" y="0"/>
                  </a:cubicBezTo>
                  <a:cubicBezTo>
                    <a:pt x="49011" y="0"/>
                    <a:pt x="60522" y="9181"/>
                    <a:pt x="60522" y="23799"/>
                  </a:cubicBezTo>
                  <a:cubicBezTo>
                    <a:pt x="60522" y="32133"/>
                    <a:pt x="58051" y="39548"/>
                    <a:pt x="46469" y="50635"/>
                  </a:cubicBezTo>
                  <a:lnTo>
                    <a:pt x="20339" y="75776"/>
                  </a:lnTo>
                  <a:lnTo>
                    <a:pt x="64124" y="75776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F7A7A30E-E2C0-3DED-D4CD-56173989E4A4}"/>
                </a:ext>
              </a:extLst>
            </p:cNvPr>
            <p:cNvSpPr/>
            <p:nvPr/>
          </p:nvSpPr>
          <p:spPr>
            <a:xfrm>
              <a:off x="7617869" y="6949957"/>
              <a:ext cx="64406" cy="85380"/>
            </a:xfrm>
            <a:custGeom>
              <a:avLst/>
              <a:gdLst>
                <a:gd name="connsiteX0" fmla="*/ 64406 w 64406"/>
                <a:gd name="connsiteY0" fmla="*/ 0 h 85380"/>
                <a:gd name="connsiteX1" fmla="*/ 64406 w 64406"/>
                <a:gd name="connsiteY1" fmla="*/ 8263 h 85380"/>
                <a:gd name="connsiteX2" fmla="*/ 29873 w 64406"/>
                <a:gd name="connsiteY2" fmla="*/ 85381 h 85380"/>
                <a:gd name="connsiteX3" fmla="*/ 16949 w 64406"/>
                <a:gd name="connsiteY3" fmla="*/ 85381 h 85380"/>
                <a:gd name="connsiteX4" fmla="*/ 50777 w 64406"/>
                <a:gd name="connsiteY4" fmla="*/ 10593 h 85380"/>
                <a:gd name="connsiteX5" fmla="*/ 11723 w 64406"/>
                <a:gd name="connsiteY5" fmla="*/ 10593 h 85380"/>
                <a:gd name="connsiteX6" fmla="*/ 11723 w 64406"/>
                <a:gd name="connsiteY6" fmla="*/ 25847 h 85380"/>
                <a:gd name="connsiteX7" fmla="*/ 0 w 64406"/>
                <a:gd name="connsiteY7" fmla="*/ 25847 h 85380"/>
                <a:gd name="connsiteX8" fmla="*/ 0 w 64406"/>
                <a:gd name="connsiteY8" fmla="*/ 0 h 85380"/>
                <a:gd name="connsiteX9" fmla="*/ 64406 w 64406"/>
                <a:gd name="connsiteY9" fmla="*/ 0 h 85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4406" h="85380">
                  <a:moveTo>
                    <a:pt x="64406" y="0"/>
                  </a:moveTo>
                  <a:lnTo>
                    <a:pt x="64406" y="8263"/>
                  </a:lnTo>
                  <a:lnTo>
                    <a:pt x="29873" y="85381"/>
                  </a:lnTo>
                  <a:lnTo>
                    <a:pt x="16949" y="85381"/>
                  </a:lnTo>
                  <a:lnTo>
                    <a:pt x="50777" y="10593"/>
                  </a:lnTo>
                  <a:lnTo>
                    <a:pt x="11723" y="10593"/>
                  </a:lnTo>
                  <a:lnTo>
                    <a:pt x="11723" y="25847"/>
                  </a:lnTo>
                  <a:lnTo>
                    <a:pt x="0" y="25847"/>
                  </a:lnTo>
                  <a:lnTo>
                    <a:pt x="0" y="0"/>
                  </a:lnTo>
                  <a:lnTo>
                    <a:pt x="64406" y="0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0BB2D7DD-57BF-8AD6-C71D-8349C46BE862}"/>
                </a:ext>
              </a:extLst>
            </p:cNvPr>
            <p:cNvSpPr/>
            <p:nvPr/>
          </p:nvSpPr>
          <p:spPr>
            <a:xfrm>
              <a:off x="5686312" y="6949887"/>
              <a:ext cx="36864" cy="85451"/>
            </a:xfrm>
            <a:custGeom>
              <a:avLst/>
              <a:gdLst>
                <a:gd name="connsiteX0" fmla="*/ 36864 w 36864"/>
                <a:gd name="connsiteY0" fmla="*/ 0 h 85451"/>
                <a:gd name="connsiteX1" fmla="*/ 36864 w 36864"/>
                <a:gd name="connsiteY1" fmla="*/ 85451 h 85451"/>
                <a:gd name="connsiteX2" fmla="*/ 17090 w 36864"/>
                <a:gd name="connsiteY2" fmla="*/ 85451 h 85451"/>
                <a:gd name="connsiteX3" fmla="*/ 17090 w 36864"/>
                <a:gd name="connsiteY3" fmla="*/ 15890 h 85451"/>
                <a:gd name="connsiteX4" fmla="*/ 0 w 36864"/>
                <a:gd name="connsiteY4" fmla="*/ 15890 h 85451"/>
                <a:gd name="connsiteX5" fmla="*/ 0 w 36864"/>
                <a:gd name="connsiteY5" fmla="*/ 0 h 85451"/>
                <a:gd name="connsiteX6" fmla="*/ 36864 w 36864"/>
                <a:gd name="connsiteY6" fmla="*/ 0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864" h="85451">
                  <a:moveTo>
                    <a:pt x="36864" y="0"/>
                  </a:moveTo>
                  <a:lnTo>
                    <a:pt x="36864" y="85451"/>
                  </a:lnTo>
                  <a:lnTo>
                    <a:pt x="17090" y="85451"/>
                  </a:lnTo>
                  <a:lnTo>
                    <a:pt x="17090" y="15890"/>
                  </a:lnTo>
                  <a:lnTo>
                    <a:pt x="0" y="15890"/>
                  </a:lnTo>
                  <a:lnTo>
                    <a:pt x="0" y="0"/>
                  </a:lnTo>
                  <a:lnTo>
                    <a:pt x="36864" y="0"/>
                  </a:ln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35198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ection Divi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6800" y="4121624"/>
            <a:ext cx="9144000" cy="1189844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6800" y="5403543"/>
            <a:ext cx="9144000" cy="1065496"/>
          </a:xfrm>
        </p:spPr>
        <p:txBody>
          <a:bodyPr>
            <a:noAutofit/>
          </a:bodyPr>
          <a:lstStyle>
            <a:lvl1pPr marL="0" indent="0" algn="l">
              <a:buNone/>
              <a:defRPr sz="2800" b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4064000"/>
          </a:xfrm>
          <a:prstGeom prst="rect">
            <a:avLst/>
          </a:prstGeom>
          <a:solidFill>
            <a:schemeClr val="bg1"/>
          </a:solidFill>
        </p:spPr>
      </p:pic>
      <p:cxnSp>
        <p:nvCxnSpPr>
          <p:cNvPr id="5" name="Straight Connector 4"/>
          <p:cNvCxnSpPr/>
          <p:nvPr/>
        </p:nvCxnSpPr>
        <p:spPr>
          <a:xfrm>
            <a:off x="766800" y="4064000"/>
            <a:ext cx="0" cy="110447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A5171203-5501-167F-7BE4-06189D20EBE0}"/>
              </a:ext>
            </a:extLst>
          </p:cNvPr>
          <p:cNvGrpSpPr>
            <a:grpSpLocks noChangeAspect="1"/>
          </p:cNvGrpSpPr>
          <p:nvPr/>
        </p:nvGrpSpPr>
        <p:grpSpPr>
          <a:xfrm>
            <a:off x="9314855" y="5206895"/>
            <a:ext cx="2552680" cy="1290456"/>
            <a:chOff x="5669222" y="5557521"/>
            <a:chExt cx="2955434" cy="1494060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1749529-8C5D-2BE9-6B12-B4B197C6E846}"/>
                </a:ext>
              </a:extLst>
            </p:cNvPr>
            <p:cNvSpPr/>
            <p:nvPr/>
          </p:nvSpPr>
          <p:spPr>
            <a:xfrm>
              <a:off x="5669222" y="6124397"/>
              <a:ext cx="1708959" cy="687425"/>
            </a:xfrm>
            <a:custGeom>
              <a:avLst/>
              <a:gdLst>
                <a:gd name="connsiteX0" fmla="*/ 1708959 w 1708959"/>
                <a:gd name="connsiteY0" fmla="*/ 0 h 687425"/>
                <a:gd name="connsiteX1" fmla="*/ 1593706 w 1708959"/>
                <a:gd name="connsiteY1" fmla="*/ 0 h 687425"/>
                <a:gd name="connsiteX2" fmla="*/ 1593706 w 1708959"/>
                <a:gd name="connsiteY2" fmla="*/ 521819 h 687425"/>
                <a:gd name="connsiteX3" fmla="*/ 1708959 w 1708959"/>
                <a:gd name="connsiteY3" fmla="*/ 521819 h 687425"/>
                <a:gd name="connsiteX4" fmla="*/ 1708959 w 1708959"/>
                <a:gd name="connsiteY4" fmla="*/ 0 h 687425"/>
                <a:gd name="connsiteX5" fmla="*/ 1536785 w 1708959"/>
                <a:gd name="connsiteY5" fmla="*/ 275422 h 687425"/>
                <a:gd name="connsiteX6" fmla="*/ 1501192 w 1708959"/>
                <a:gd name="connsiteY6" fmla="*/ 216736 h 687425"/>
                <a:gd name="connsiteX7" fmla="*/ 1446673 w 1708959"/>
                <a:gd name="connsiteY7" fmla="*/ 179801 h 687425"/>
                <a:gd name="connsiteX8" fmla="*/ 1376970 w 1708959"/>
                <a:gd name="connsiteY8" fmla="*/ 167019 h 687425"/>
                <a:gd name="connsiteX9" fmla="*/ 1303806 w 1708959"/>
                <a:gd name="connsiteY9" fmla="*/ 180154 h 687425"/>
                <a:gd name="connsiteX10" fmla="*/ 1245120 w 1708959"/>
                <a:gd name="connsiteY10" fmla="*/ 217089 h 687425"/>
                <a:gd name="connsiteX11" fmla="*/ 1205784 w 1708959"/>
                <a:gd name="connsiteY11" fmla="*/ 275069 h 687425"/>
                <a:gd name="connsiteX12" fmla="*/ 1191307 w 1708959"/>
                <a:gd name="connsiteY12" fmla="*/ 351340 h 687425"/>
                <a:gd name="connsiteX13" fmla="*/ 1206138 w 1708959"/>
                <a:gd name="connsiteY13" fmla="*/ 428599 h 687425"/>
                <a:gd name="connsiteX14" fmla="*/ 1246886 w 1708959"/>
                <a:gd name="connsiteY14" fmla="*/ 485520 h 687425"/>
                <a:gd name="connsiteX15" fmla="*/ 1307267 w 1708959"/>
                <a:gd name="connsiteY15" fmla="*/ 520689 h 687425"/>
                <a:gd name="connsiteX16" fmla="*/ 1380430 w 1708959"/>
                <a:gd name="connsiteY16" fmla="*/ 532766 h 687425"/>
                <a:gd name="connsiteX17" fmla="*/ 1472591 w 1708959"/>
                <a:gd name="connsiteY17" fmla="*/ 513768 h 687425"/>
                <a:gd name="connsiteX18" fmla="*/ 1536432 w 1708959"/>
                <a:gd name="connsiteY18" fmla="*/ 459602 h 687425"/>
                <a:gd name="connsiteX19" fmla="*/ 1457760 w 1708959"/>
                <a:gd name="connsiteY19" fmla="*/ 409885 h 687425"/>
                <a:gd name="connsiteX20" fmla="*/ 1427393 w 1708959"/>
                <a:gd name="connsiteY20" fmla="*/ 435803 h 687425"/>
                <a:gd name="connsiteX21" fmla="*/ 1381843 w 1708959"/>
                <a:gd name="connsiteY21" fmla="*/ 445760 h 687425"/>
                <a:gd name="connsiteX22" fmla="*/ 1352535 w 1708959"/>
                <a:gd name="connsiteY22" fmla="*/ 440958 h 687425"/>
                <a:gd name="connsiteX23" fmla="*/ 1326970 w 1708959"/>
                <a:gd name="connsiteY23" fmla="*/ 427470 h 687425"/>
                <a:gd name="connsiteX24" fmla="*/ 1308326 w 1708959"/>
                <a:gd name="connsiteY24" fmla="*/ 407131 h 687425"/>
                <a:gd name="connsiteX25" fmla="*/ 1299710 w 1708959"/>
                <a:gd name="connsiteY25" fmla="*/ 380930 h 687425"/>
                <a:gd name="connsiteX26" fmla="*/ 1548862 w 1708959"/>
                <a:gd name="connsiteY26" fmla="*/ 380930 h 687425"/>
                <a:gd name="connsiteX27" fmla="*/ 1549568 w 1708959"/>
                <a:gd name="connsiteY27" fmla="*/ 367795 h 687425"/>
                <a:gd name="connsiteX28" fmla="*/ 1549568 w 1708959"/>
                <a:gd name="connsiteY28" fmla="*/ 353953 h 687425"/>
                <a:gd name="connsiteX29" fmla="*/ 1536785 w 1708959"/>
                <a:gd name="connsiteY29" fmla="*/ 275281 h 687425"/>
                <a:gd name="connsiteX30" fmla="*/ 1299710 w 1708959"/>
                <a:gd name="connsiteY30" fmla="*/ 310592 h 687425"/>
                <a:gd name="connsiteX31" fmla="*/ 1306631 w 1708959"/>
                <a:gd name="connsiteY31" fmla="*/ 285380 h 687425"/>
                <a:gd name="connsiteX32" fmla="*/ 1323227 w 1708959"/>
                <a:gd name="connsiteY32" fmla="*/ 264335 h 687425"/>
                <a:gd name="connsiteX33" fmla="*/ 1347380 w 1708959"/>
                <a:gd name="connsiteY33" fmla="*/ 250211 h 687425"/>
                <a:gd name="connsiteX34" fmla="*/ 1377747 w 1708959"/>
                <a:gd name="connsiteY34" fmla="*/ 245055 h 687425"/>
                <a:gd name="connsiteX35" fmla="*/ 1428453 w 1708959"/>
                <a:gd name="connsiteY35" fmla="*/ 264405 h 687425"/>
                <a:gd name="connsiteX36" fmla="*/ 1445331 w 1708959"/>
                <a:gd name="connsiteY36" fmla="*/ 310662 h 687425"/>
                <a:gd name="connsiteX37" fmla="*/ 1299710 w 1708959"/>
                <a:gd name="connsiteY37" fmla="*/ 310662 h 687425"/>
                <a:gd name="connsiteX38" fmla="*/ 1032904 w 1708959"/>
                <a:gd name="connsiteY38" fmla="*/ 381707 h 687425"/>
                <a:gd name="connsiteX39" fmla="*/ 1016379 w 1708959"/>
                <a:gd name="connsiteY39" fmla="*/ 409320 h 687425"/>
                <a:gd name="connsiteX40" fmla="*/ 990108 w 1708959"/>
                <a:gd name="connsiteY40" fmla="*/ 428317 h 687425"/>
                <a:gd name="connsiteX41" fmla="*/ 955291 w 1708959"/>
                <a:gd name="connsiteY41" fmla="*/ 435591 h 687425"/>
                <a:gd name="connsiteX42" fmla="*/ 921111 w 1708959"/>
                <a:gd name="connsiteY42" fmla="*/ 428317 h 687425"/>
                <a:gd name="connsiteX43" fmla="*/ 895899 w 1708959"/>
                <a:gd name="connsiteY43" fmla="*/ 408967 h 687425"/>
                <a:gd name="connsiteX44" fmla="*/ 880009 w 1708959"/>
                <a:gd name="connsiteY44" fmla="*/ 381001 h 687425"/>
                <a:gd name="connsiteX45" fmla="*/ 874501 w 1708959"/>
                <a:gd name="connsiteY45" fmla="*/ 347880 h 687425"/>
                <a:gd name="connsiteX46" fmla="*/ 880009 w 1708959"/>
                <a:gd name="connsiteY46" fmla="*/ 314052 h 687425"/>
                <a:gd name="connsiteX47" fmla="*/ 895899 w 1708959"/>
                <a:gd name="connsiteY47" fmla="*/ 286439 h 687425"/>
                <a:gd name="connsiteX48" fmla="*/ 921111 w 1708959"/>
                <a:gd name="connsiteY48" fmla="*/ 267795 h 687425"/>
                <a:gd name="connsiteX49" fmla="*/ 955291 w 1708959"/>
                <a:gd name="connsiteY49" fmla="*/ 260874 h 687425"/>
                <a:gd name="connsiteX50" fmla="*/ 989825 w 1708959"/>
                <a:gd name="connsiteY50" fmla="*/ 267795 h 687425"/>
                <a:gd name="connsiteX51" fmla="*/ 1016025 w 1708959"/>
                <a:gd name="connsiteY51" fmla="*/ 286792 h 687425"/>
                <a:gd name="connsiteX52" fmla="*/ 1032904 w 1708959"/>
                <a:gd name="connsiteY52" fmla="*/ 314758 h 687425"/>
                <a:gd name="connsiteX53" fmla="*/ 1038765 w 1708959"/>
                <a:gd name="connsiteY53" fmla="*/ 347880 h 687425"/>
                <a:gd name="connsiteX54" fmla="*/ 1032904 w 1708959"/>
                <a:gd name="connsiteY54" fmla="*/ 381707 h 687425"/>
                <a:gd name="connsiteX55" fmla="*/ 1146463 w 1708959"/>
                <a:gd name="connsiteY55" fmla="*/ 178106 h 687425"/>
                <a:gd name="connsiteX56" fmla="*/ 1039472 w 1708959"/>
                <a:gd name="connsiteY56" fmla="*/ 178106 h 687425"/>
                <a:gd name="connsiteX57" fmla="*/ 1039472 w 1708959"/>
                <a:gd name="connsiteY57" fmla="*/ 222315 h 687425"/>
                <a:gd name="connsiteX58" fmla="*/ 1038059 w 1708959"/>
                <a:gd name="connsiteY58" fmla="*/ 222315 h 687425"/>
                <a:gd name="connsiteX59" fmla="*/ 990461 w 1708959"/>
                <a:gd name="connsiteY59" fmla="*/ 181567 h 687425"/>
                <a:gd name="connsiteX60" fmla="*/ 928385 w 1708959"/>
                <a:gd name="connsiteY60" fmla="*/ 168431 h 687425"/>
                <a:gd name="connsiteX61" fmla="*/ 859317 w 1708959"/>
                <a:gd name="connsiteY61" fmla="*/ 183262 h 687425"/>
                <a:gd name="connsiteX62" fmla="*/ 807905 w 1708959"/>
                <a:gd name="connsiteY62" fmla="*/ 222951 h 687425"/>
                <a:gd name="connsiteX63" fmla="*/ 775843 w 1708959"/>
                <a:gd name="connsiteY63" fmla="*/ 280225 h 687425"/>
                <a:gd name="connsiteX64" fmla="*/ 764826 w 1708959"/>
                <a:gd name="connsiteY64" fmla="*/ 348586 h 687425"/>
                <a:gd name="connsiteX65" fmla="*/ 775843 w 1708959"/>
                <a:gd name="connsiteY65" fmla="*/ 416523 h 687425"/>
                <a:gd name="connsiteX66" fmla="*/ 807905 w 1708959"/>
                <a:gd name="connsiteY66" fmla="*/ 472808 h 687425"/>
                <a:gd name="connsiteX67" fmla="*/ 859317 w 1708959"/>
                <a:gd name="connsiteY67" fmla="*/ 511155 h 687425"/>
                <a:gd name="connsiteX68" fmla="*/ 929020 w 1708959"/>
                <a:gd name="connsiteY68" fmla="*/ 525280 h 687425"/>
                <a:gd name="connsiteX69" fmla="*/ 990461 w 1708959"/>
                <a:gd name="connsiteY69" fmla="*/ 512850 h 687425"/>
                <a:gd name="connsiteX70" fmla="*/ 1033257 w 1708959"/>
                <a:gd name="connsiteY70" fmla="*/ 479729 h 687425"/>
                <a:gd name="connsiteX71" fmla="*/ 1035305 w 1708959"/>
                <a:gd name="connsiteY71" fmla="*/ 479729 h 687425"/>
                <a:gd name="connsiteX72" fmla="*/ 1035305 w 1708959"/>
                <a:gd name="connsiteY72" fmla="*/ 500421 h 687425"/>
                <a:gd name="connsiteX73" fmla="*/ 1011506 w 1708959"/>
                <a:gd name="connsiteY73" fmla="*/ 570124 h 687425"/>
                <a:gd name="connsiteX74" fmla="*/ 937989 w 1708959"/>
                <a:gd name="connsiteY74" fmla="*/ 596325 h 687425"/>
                <a:gd name="connsiteX75" fmla="*/ 878950 w 1708959"/>
                <a:gd name="connsiteY75" fmla="*/ 585590 h 687425"/>
                <a:gd name="connsiteX76" fmla="*/ 824077 w 1708959"/>
                <a:gd name="connsiteY76" fmla="*/ 552822 h 687425"/>
                <a:gd name="connsiteX77" fmla="*/ 767510 w 1708959"/>
                <a:gd name="connsiteY77" fmla="*/ 633613 h 687425"/>
                <a:gd name="connsiteX78" fmla="*/ 850702 w 1708959"/>
                <a:gd name="connsiteY78" fmla="*/ 673655 h 687425"/>
                <a:gd name="connsiteX79" fmla="*/ 944204 w 1708959"/>
                <a:gd name="connsiteY79" fmla="*/ 687426 h 687425"/>
                <a:gd name="connsiteX80" fmla="*/ 1027395 w 1708959"/>
                <a:gd name="connsiteY80" fmla="*/ 675349 h 687425"/>
                <a:gd name="connsiteX81" fmla="*/ 1091237 w 1708959"/>
                <a:gd name="connsiteY81" fmla="*/ 638768 h 687425"/>
                <a:gd name="connsiteX82" fmla="*/ 1131915 w 1708959"/>
                <a:gd name="connsiteY82" fmla="*/ 576974 h 687425"/>
                <a:gd name="connsiteX83" fmla="*/ 1146392 w 1708959"/>
                <a:gd name="connsiteY83" fmla="*/ 489334 h 687425"/>
                <a:gd name="connsiteX84" fmla="*/ 1146392 w 1708959"/>
                <a:gd name="connsiteY84" fmla="*/ 178036 h 687425"/>
                <a:gd name="connsiteX85" fmla="*/ 724078 w 1708959"/>
                <a:gd name="connsiteY85" fmla="*/ 521819 h 687425"/>
                <a:gd name="connsiteX86" fmla="*/ 724078 w 1708959"/>
                <a:gd name="connsiteY86" fmla="*/ 309250 h 687425"/>
                <a:gd name="connsiteX87" fmla="*/ 717510 w 1708959"/>
                <a:gd name="connsiteY87" fmla="*/ 258191 h 687425"/>
                <a:gd name="connsiteX88" fmla="*/ 696112 w 1708959"/>
                <a:gd name="connsiteY88" fmla="*/ 212993 h 687425"/>
                <a:gd name="connsiteX89" fmla="*/ 657129 w 1708959"/>
                <a:gd name="connsiteY89" fmla="*/ 180931 h 687425"/>
                <a:gd name="connsiteX90" fmla="*/ 598443 w 1708959"/>
                <a:gd name="connsiteY90" fmla="*/ 168502 h 687425"/>
                <a:gd name="connsiteX91" fmla="*/ 564616 w 1708959"/>
                <a:gd name="connsiteY91" fmla="*/ 173375 h 687425"/>
                <a:gd name="connsiteX92" fmla="*/ 535237 w 1708959"/>
                <a:gd name="connsiteY92" fmla="*/ 185804 h 687425"/>
                <a:gd name="connsiteX93" fmla="*/ 511791 w 1708959"/>
                <a:gd name="connsiteY93" fmla="*/ 204095 h 687425"/>
                <a:gd name="connsiteX94" fmla="*/ 495548 w 1708959"/>
                <a:gd name="connsiteY94" fmla="*/ 225846 h 687425"/>
                <a:gd name="connsiteX95" fmla="*/ 494136 w 1708959"/>
                <a:gd name="connsiteY95" fmla="*/ 225846 h 687425"/>
                <a:gd name="connsiteX96" fmla="*/ 494136 w 1708959"/>
                <a:gd name="connsiteY96" fmla="*/ 178248 h 687425"/>
                <a:gd name="connsiteX97" fmla="*/ 384391 w 1708959"/>
                <a:gd name="connsiteY97" fmla="*/ 178248 h 687425"/>
                <a:gd name="connsiteX98" fmla="*/ 384391 w 1708959"/>
                <a:gd name="connsiteY98" fmla="*/ 521960 h 687425"/>
                <a:gd name="connsiteX99" fmla="*/ 498302 w 1708959"/>
                <a:gd name="connsiteY99" fmla="*/ 521960 h 687425"/>
                <a:gd name="connsiteX100" fmla="*/ 498302 w 1708959"/>
                <a:gd name="connsiteY100" fmla="*/ 335591 h 687425"/>
                <a:gd name="connsiteX101" fmla="*/ 502116 w 1708959"/>
                <a:gd name="connsiteY101" fmla="*/ 307626 h 687425"/>
                <a:gd name="connsiteX102" fmla="*/ 513486 w 1708959"/>
                <a:gd name="connsiteY102" fmla="*/ 283826 h 687425"/>
                <a:gd name="connsiteX103" fmla="*/ 532483 w 1708959"/>
                <a:gd name="connsiteY103" fmla="*/ 267654 h 687425"/>
                <a:gd name="connsiteX104" fmla="*/ 559037 w 1708959"/>
                <a:gd name="connsiteY104" fmla="*/ 261792 h 687425"/>
                <a:gd name="connsiteX105" fmla="*/ 584248 w 1708959"/>
                <a:gd name="connsiteY105" fmla="*/ 267654 h 687425"/>
                <a:gd name="connsiteX106" fmla="*/ 599785 w 1708959"/>
                <a:gd name="connsiteY106" fmla="*/ 283544 h 687425"/>
                <a:gd name="connsiteX107" fmla="*/ 607694 w 1708959"/>
                <a:gd name="connsiteY107" fmla="*/ 306637 h 687425"/>
                <a:gd name="connsiteX108" fmla="*/ 610096 w 1708959"/>
                <a:gd name="connsiteY108" fmla="*/ 334250 h 687425"/>
                <a:gd name="connsiteX109" fmla="*/ 610096 w 1708959"/>
                <a:gd name="connsiteY109" fmla="*/ 521960 h 687425"/>
                <a:gd name="connsiteX110" fmla="*/ 723937 w 1708959"/>
                <a:gd name="connsiteY110" fmla="*/ 521960 h 687425"/>
                <a:gd name="connsiteX111" fmla="*/ 73870 w 1708959"/>
                <a:gd name="connsiteY111" fmla="*/ 286439 h 687425"/>
                <a:gd name="connsiteX112" fmla="*/ 112217 w 1708959"/>
                <a:gd name="connsiteY112" fmla="*/ 261581 h 687425"/>
                <a:gd name="connsiteX113" fmla="*/ 158827 w 1708959"/>
                <a:gd name="connsiteY113" fmla="*/ 251199 h 687425"/>
                <a:gd name="connsiteX114" fmla="*/ 202965 w 1708959"/>
                <a:gd name="connsiteY114" fmla="*/ 263275 h 687425"/>
                <a:gd name="connsiteX115" fmla="*/ 220903 w 1708959"/>
                <a:gd name="connsiteY115" fmla="*/ 300917 h 687425"/>
                <a:gd name="connsiteX116" fmla="*/ 220903 w 1708959"/>
                <a:gd name="connsiteY116" fmla="*/ 306425 h 687425"/>
                <a:gd name="connsiteX117" fmla="*/ 144279 w 1708959"/>
                <a:gd name="connsiteY117" fmla="*/ 310592 h 687425"/>
                <a:gd name="connsiteX118" fmla="*/ 72810 w 1708959"/>
                <a:gd name="connsiteY118" fmla="*/ 327188 h 687425"/>
                <a:gd name="connsiteX119" fmla="*/ 20339 w 1708959"/>
                <a:gd name="connsiteY119" fmla="*/ 362357 h 687425"/>
                <a:gd name="connsiteX120" fmla="*/ 0 w 1708959"/>
                <a:gd name="connsiteY120" fmla="*/ 422385 h 687425"/>
                <a:gd name="connsiteX121" fmla="*/ 11723 w 1708959"/>
                <a:gd name="connsiteY121" fmla="*/ 473444 h 687425"/>
                <a:gd name="connsiteX122" fmla="*/ 41737 w 1708959"/>
                <a:gd name="connsiteY122" fmla="*/ 506565 h 687425"/>
                <a:gd name="connsiteX123" fmla="*/ 82132 w 1708959"/>
                <a:gd name="connsiteY123" fmla="*/ 524503 h 687425"/>
                <a:gd name="connsiteX124" fmla="*/ 124929 w 1708959"/>
                <a:gd name="connsiteY124" fmla="*/ 530011 h 687425"/>
                <a:gd name="connsiteX125" fmla="*/ 182556 w 1708959"/>
                <a:gd name="connsiteY125" fmla="*/ 518288 h 687425"/>
                <a:gd name="connsiteX126" fmla="*/ 222245 w 1708959"/>
                <a:gd name="connsiteY126" fmla="*/ 485167 h 687425"/>
                <a:gd name="connsiteX127" fmla="*/ 224293 w 1708959"/>
                <a:gd name="connsiteY127" fmla="*/ 485167 h 687425"/>
                <a:gd name="connsiteX128" fmla="*/ 224293 w 1708959"/>
                <a:gd name="connsiteY128" fmla="*/ 521749 h 687425"/>
                <a:gd name="connsiteX129" fmla="*/ 327823 w 1708959"/>
                <a:gd name="connsiteY129" fmla="*/ 521749 h 687425"/>
                <a:gd name="connsiteX130" fmla="*/ 327823 w 1708959"/>
                <a:gd name="connsiteY130" fmla="*/ 348515 h 687425"/>
                <a:gd name="connsiteX131" fmla="*/ 319207 w 1708959"/>
                <a:gd name="connsiteY131" fmla="*/ 267442 h 687425"/>
                <a:gd name="connsiteX132" fmla="*/ 291948 w 1708959"/>
                <a:gd name="connsiteY132" fmla="*/ 210875 h 687425"/>
                <a:gd name="connsiteX133" fmla="*/ 243290 w 1708959"/>
                <a:gd name="connsiteY133" fmla="*/ 177753 h 687425"/>
                <a:gd name="connsiteX134" fmla="*/ 169773 w 1708959"/>
                <a:gd name="connsiteY134" fmla="*/ 167019 h 687425"/>
                <a:gd name="connsiteX135" fmla="*/ 87288 w 1708959"/>
                <a:gd name="connsiteY135" fmla="*/ 181496 h 687425"/>
                <a:gd name="connsiteX136" fmla="*/ 16525 w 1708959"/>
                <a:gd name="connsiteY136" fmla="*/ 224999 h 687425"/>
                <a:gd name="connsiteX137" fmla="*/ 73799 w 1708959"/>
                <a:gd name="connsiteY137" fmla="*/ 286439 h 687425"/>
                <a:gd name="connsiteX138" fmla="*/ 224363 w 1708959"/>
                <a:gd name="connsiteY138" fmla="*/ 383755 h 687425"/>
                <a:gd name="connsiteX139" fmla="*/ 206072 w 1708959"/>
                <a:gd name="connsiteY139" fmla="*/ 435167 h 687425"/>
                <a:gd name="connsiteX140" fmla="*/ 153248 w 1708959"/>
                <a:gd name="connsiteY140" fmla="*/ 454164 h 687425"/>
                <a:gd name="connsiteX141" fmla="*/ 136016 w 1708959"/>
                <a:gd name="connsiteY141" fmla="*/ 452469 h 687425"/>
                <a:gd name="connsiteX142" fmla="*/ 120126 w 1708959"/>
                <a:gd name="connsiteY142" fmla="*/ 446608 h 687425"/>
                <a:gd name="connsiteX143" fmla="*/ 108756 w 1708959"/>
                <a:gd name="connsiteY143" fmla="*/ 435591 h 687425"/>
                <a:gd name="connsiteX144" fmla="*/ 104307 w 1708959"/>
                <a:gd name="connsiteY144" fmla="*/ 418995 h 687425"/>
                <a:gd name="connsiteX145" fmla="*/ 113982 w 1708959"/>
                <a:gd name="connsiteY145" fmla="*/ 394489 h 687425"/>
                <a:gd name="connsiteX146" fmla="*/ 138488 w 1708959"/>
                <a:gd name="connsiteY146" fmla="*/ 380295 h 687425"/>
                <a:gd name="connsiteX147" fmla="*/ 172315 w 1708959"/>
                <a:gd name="connsiteY147" fmla="*/ 373727 h 687425"/>
                <a:gd name="connsiteX148" fmla="*/ 209956 w 1708959"/>
                <a:gd name="connsiteY148" fmla="*/ 372032 h 687425"/>
                <a:gd name="connsiteX149" fmla="*/ 224434 w 1708959"/>
                <a:gd name="connsiteY149" fmla="*/ 372032 h 687425"/>
                <a:gd name="connsiteX150" fmla="*/ 224434 w 1708959"/>
                <a:gd name="connsiteY150" fmla="*/ 383755 h 687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</a:cxnLst>
              <a:rect l="l" t="t" r="r" b="b"/>
              <a:pathLst>
                <a:path w="1708959" h="687425">
                  <a:moveTo>
                    <a:pt x="1708959" y="0"/>
                  </a:moveTo>
                  <a:lnTo>
                    <a:pt x="1593706" y="0"/>
                  </a:lnTo>
                  <a:lnTo>
                    <a:pt x="1593706" y="521819"/>
                  </a:lnTo>
                  <a:lnTo>
                    <a:pt x="1708959" y="521819"/>
                  </a:lnTo>
                  <a:lnTo>
                    <a:pt x="1708959" y="0"/>
                  </a:lnTo>
                  <a:close/>
                  <a:moveTo>
                    <a:pt x="1536785" y="275422"/>
                  </a:moveTo>
                  <a:cubicBezTo>
                    <a:pt x="1528240" y="252400"/>
                    <a:pt x="1516446" y="232838"/>
                    <a:pt x="1501192" y="216736"/>
                  </a:cubicBezTo>
                  <a:cubicBezTo>
                    <a:pt x="1486009" y="200635"/>
                    <a:pt x="1467859" y="188346"/>
                    <a:pt x="1446673" y="179801"/>
                  </a:cubicBezTo>
                  <a:cubicBezTo>
                    <a:pt x="1425487" y="171327"/>
                    <a:pt x="1402252" y="167019"/>
                    <a:pt x="1376970" y="167019"/>
                  </a:cubicBezTo>
                  <a:cubicBezTo>
                    <a:pt x="1351687" y="167019"/>
                    <a:pt x="1326335" y="171397"/>
                    <a:pt x="1303806" y="180154"/>
                  </a:cubicBezTo>
                  <a:cubicBezTo>
                    <a:pt x="1281278" y="188911"/>
                    <a:pt x="1261716" y="201200"/>
                    <a:pt x="1245120" y="217089"/>
                  </a:cubicBezTo>
                  <a:cubicBezTo>
                    <a:pt x="1228595" y="232979"/>
                    <a:pt x="1215459" y="252259"/>
                    <a:pt x="1205784" y="275069"/>
                  </a:cubicBezTo>
                  <a:cubicBezTo>
                    <a:pt x="1196109" y="297809"/>
                    <a:pt x="1191307" y="323233"/>
                    <a:pt x="1191307" y="351340"/>
                  </a:cubicBezTo>
                  <a:cubicBezTo>
                    <a:pt x="1191307" y="379447"/>
                    <a:pt x="1196251" y="406071"/>
                    <a:pt x="1206138" y="428599"/>
                  </a:cubicBezTo>
                  <a:cubicBezTo>
                    <a:pt x="1216024" y="451128"/>
                    <a:pt x="1229584" y="470125"/>
                    <a:pt x="1246886" y="485520"/>
                  </a:cubicBezTo>
                  <a:cubicBezTo>
                    <a:pt x="1264117" y="500986"/>
                    <a:pt x="1284244" y="512639"/>
                    <a:pt x="1307267" y="520689"/>
                  </a:cubicBezTo>
                  <a:cubicBezTo>
                    <a:pt x="1330289" y="528740"/>
                    <a:pt x="1354654" y="532766"/>
                    <a:pt x="1380430" y="532766"/>
                  </a:cubicBezTo>
                  <a:cubicBezTo>
                    <a:pt x="1415388" y="532766"/>
                    <a:pt x="1446108" y="526480"/>
                    <a:pt x="1472591" y="513768"/>
                  </a:cubicBezTo>
                  <a:cubicBezTo>
                    <a:pt x="1499074" y="501127"/>
                    <a:pt x="1520331" y="483048"/>
                    <a:pt x="1536432" y="459602"/>
                  </a:cubicBezTo>
                  <a:lnTo>
                    <a:pt x="1457760" y="409885"/>
                  </a:lnTo>
                  <a:cubicBezTo>
                    <a:pt x="1449921" y="420478"/>
                    <a:pt x="1439823" y="429094"/>
                    <a:pt x="1427393" y="435803"/>
                  </a:cubicBezTo>
                  <a:cubicBezTo>
                    <a:pt x="1414964" y="442512"/>
                    <a:pt x="1399781" y="445760"/>
                    <a:pt x="1381843" y="445760"/>
                  </a:cubicBezTo>
                  <a:cubicBezTo>
                    <a:pt x="1371744" y="445760"/>
                    <a:pt x="1361928" y="444136"/>
                    <a:pt x="1352535" y="440958"/>
                  </a:cubicBezTo>
                  <a:cubicBezTo>
                    <a:pt x="1343072" y="437710"/>
                    <a:pt x="1334597" y="433260"/>
                    <a:pt x="1326970" y="427470"/>
                  </a:cubicBezTo>
                  <a:cubicBezTo>
                    <a:pt x="1319414" y="421749"/>
                    <a:pt x="1313128" y="414970"/>
                    <a:pt x="1308326" y="407131"/>
                  </a:cubicBezTo>
                  <a:cubicBezTo>
                    <a:pt x="1303524" y="399292"/>
                    <a:pt x="1300628" y="390535"/>
                    <a:pt x="1299710" y="380930"/>
                  </a:cubicBezTo>
                  <a:lnTo>
                    <a:pt x="1548862" y="380930"/>
                  </a:lnTo>
                  <a:cubicBezTo>
                    <a:pt x="1549285" y="376764"/>
                    <a:pt x="1549568" y="372456"/>
                    <a:pt x="1549568" y="367795"/>
                  </a:cubicBezTo>
                  <a:lnTo>
                    <a:pt x="1549568" y="353953"/>
                  </a:lnTo>
                  <a:cubicBezTo>
                    <a:pt x="1549568" y="324504"/>
                    <a:pt x="1545331" y="298303"/>
                    <a:pt x="1536785" y="275281"/>
                  </a:cubicBezTo>
                  <a:moveTo>
                    <a:pt x="1299710" y="310592"/>
                  </a:moveTo>
                  <a:cubicBezTo>
                    <a:pt x="1300134" y="301835"/>
                    <a:pt x="1302465" y="293431"/>
                    <a:pt x="1306631" y="285380"/>
                  </a:cubicBezTo>
                  <a:cubicBezTo>
                    <a:pt x="1310798" y="277329"/>
                    <a:pt x="1316306" y="270338"/>
                    <a:pt x="1323227" y="264335"/>
                  </a:cubicBezTo>
                  <a:cubicBezTo>
                    <a:pt x="1330148" y="258332"/>
                    <a:pt x="1338199" y="253600"/>
                    <a:pt x="1347380" y="250211"/>
                  </a:cubicBezTo>
                  <a:cubicBezTo>
                    <a:pt x="1356560" y="246750"/>
                    <a:pt x="1366730" y="245055"/>
                    <a:pt x="1377747" y="245055"/>
                  </a:cubicBezTo>
                  <a:cubicBezTo>
                    <a:pt x="1400275" y="245055"/>
                    <a:pt x="1417224" y="251482"/>
                    <a:pt x="1428453" y="264405"/>
                  </a:cubicBezTo>
                  <a:cubicBezTo>
                    <a:pt x="1439752" y="277258"/>
                    <a:pt x="1445331" y="292724"/>
                    <a:pt x="1445331" y="310662"/>
                  </a:cubicBezTo>
                  <a:lnTo>
                    <a:pt x="1299710" y="310662"/>
                  </a:lnTo>
                  <a:close/>
                  <a:moveTo>
                    <a:pt x="1032904" y="381707"/>
                  </a:moveTo>
                  <a:cubicBezTo>
                    <a:pt x="1029020" y="392300"/>
                    <a:pt x="1023441" y="401481"/>
                    <a:pt x="1016379" y="409320"/>
                  </a:cubicBezTo>
                  <a:cubicBezTo>
                    <a:pt x="1009246" y="417159"/>
                    <a:pt x="1000489" y="423444"/>
                    <a:pt x="990108" y="428317"/>
                  </a:cubicBezTo>
                  <a:cubicBezTo>
                    <a:pt x="979797" y="433119"/>
                    <a:pt x="968144" y="435591"/>
                    <a:pt x="955291" y="435591"/>
                  </a:cubicBezTo>
                  <a:cubicBezTo>
                    <a:pt x="942438" y="435591"/>
                    <a:pt x="930998" y="433190"/>
                    <a:pt x="921111" y="428317"/>
                  </a:cubicBezTo>
                  <a:cubicBezTo>
                    <a:pt x="911224" y="423444"/>
                    <a:pt x="902820" y="417018"/>
                    <a:pt x="895899" y="408967"/>
                  </a:cubicBezTo>
                  <a:cubicBezTo>
                    <a:pt x="888978" y="400916"/>
                    <a:pt x="883682" y="391594"/>
                    <a:pt x="880009" y="381001"/>
                  </a:cubicBezTo>
                  <a:cubicBezTo>
                    <a:pt x="876337" y="370408"/>
                    <a:pt x="874501" y="359391"/>
                    <a:pt x="874501" y="347880"/>
                  </a:cubicBezTo>
                  <a:cubicBezTo>
                    <a:pt x="874501" y="336368"/>
                    <a:pt x="876337" y="324645"/>
                    <a:pt x="880009" y="314052"/>
                  </a:cubicBezTo>
                  <a:cubicBezTo>
                    <a:pt x="883682" y="303459"/>
                    <a:pt x="888978" y="294278"/>
                    <a:pt x="895899" y="286439"/>
                  </a:cubicBezTo>
                  <a:cubicBezTo>
                    <a:pt x="902820" y="278600"/>
                    <a:pt x="911224" y="272386"/>
                    <a:pt x="921111" y="267795"/>
                  </a:cubicBezTo>
                  <a:cubicBezTo>
                    <a:pt x="930998" y="263205"/>
                    <a:pt x="942368" y="260874"/>
                    <a:pt x="955291" y="260874"/>
                  </a:cubicBezTo>
                  <a:cubicBezTo>
                    <a:pt x="968215" y="260874"/>
                    <a:pt x="979656" y="263205"/>
                    <a:pt x="989825" y="267795"/>
                  </a:cubicBezTo>
                  <a:cubicBezTo>
                    <a:pt x="999924" y="272386"/>
                    <a:pt x="1008681" y="278742"/>
                    <a:pt x="1016025" y="286792"/>
                  </a:cubicBezTo>
                  <a:cubicBezTo>
                    <a:pt x="1023370" y="294843"/>
                    <a:pt x="1029020" y="304165"/>
                    <a:pt x="1032904" y="314758"/>
                  </a:cubicBezTo>
                  <a:cubicBezTo>
                    <a:pt x="1036788" y="325351"/>
                    <a:pt x="1038765" y="336368"/>
                    <a:pt x="1038765" y="347880"/>
                  </a:cubicBezTo>
                  <a:cubicBezTo>
                    <a:pt x="1038765" y="359391"/>
                    <a:pt x="1036788" y="371114"/>
                    <a:pt x="1032904" y="381707"/>
                  </a:cubicBezTo>
                  <a:moveTo>
                    <a:pt x="1146463" y="178106"/>
                  </a:moveTo>
                  <a:lnTo>
                    <a:pt x="1039472" y="178106"/>
                  </a:lnTo>
                  <a:lnTo>
                    <a:pt x="1039472" y="222315"/>
                  </a:lnTo>
                  <a:lnTo>
                    <a:pt x="1038059" y="222315"/>
                  </a:lnTo>
                  <a:cubicBezTo>
                    <a:pt x="1026124" y="203954"/>
                    <a:pt x="1010235" y="190324"/>
                    <a:pt x="990461" y="181567"/>
                  </a:cubicBezTo>
                  <a:cubicBezTo>
                    <a:pt x="970687" y="172810"/>
                    <a:pt x="949995" y="168431"/>
                    <a:pt x="928385" y="168431"/>
                  </a:cubicBezTo>
                  <a:cubicBezTo>
                    <a:pt x="902608" y="168431"/>
                    <a:pt x="879586" y="173375"/>
                    <a:pt x="859317" y="183262"/>
                  </a:cubicBezTo>
                  <a:cubicBezTo>
                    <a:pt x="839049" y="193149"/>
                    <a:pt x="821959" y="206425"/>
                    <a:pt x="807905" y="222951"/>
                  </a:cubicBezTo>
                  <a:cubicBezTo>
                    <a:pt x="793852" y="239547"/>
                    <a:pt x="783188" y="258614"/>
                    <a:pt x="775843" y="280225"/>
                  </a:cubicBezTo>
                  <a:cubicBezTo>
                    <a:pt x="768499" y="301835"/>
                    <a:pt x="764826" y="324645"/>
                    <a:pt x="764826" y="348586"/>
                  </a:cubicBezTo>
                  <a:cubicBezTo>
                    <a:pt x="764826" y="372526"/>
                    <a:pt x="768499" y="395196"/>
                    <a:pt x="775843" y="416523"/>
                  </a:cubicBezTo>
                  <a:cubicBezTo>
                    <a:pt x="783188" y="437921"/>
                    <a:pt x="793922" y="456636"/>
                    <a:pt x="807905" y="472808"/>
                  </a:cubicBezTo>
                  <a:cubicBezTo>
                    <a:pt x="821959" y="488910"/>
                    <a:pt x="839049" y="501692"/>
                    <a:pt x="859317" y="511155"/>
                  </a:cubicBezTo>
                  <a:cubicBezTo>
                    <a:pt x="879586" y="520619"/>
                    <a:pt x="902820" y="525280"/>
                    <a:pt x="929020" y="525280"/>
                  </a:cubicBezTo>
                  <a:cubicBezTo>
                    <a:pt x="952043" y="525280"/>
                    <a:pt x="972523" y="521184"/>
                    <a:pt x="990461" y="512850"/>
                  </a:cubicBezTo>
                  <a:cubicBezTo>
                    <a:pt x="1008398" y="504588"/>
                    <a:pt x="1022664" y="493500"/>
                    <a:pt x="1033257" y="479729"/>
                  </a:cubicBezTo>
                  <a:lnTo>
                    <a:pt x="1035305" y="479729"/>
                  </a:lnTo>
                  <a:lnTo>
                    <a:pt x="1035305" y="500421"/>
                  </a:lnTo>
                  <a:cubicBezTo>
                    <a:pt x="1035305" y="529376"/>
                    <a:pt x="1027395" y="552610"/>
                    <a:pt x="1011506" y="570124"/>
                  </a:cubicBezTo>
                  <a:cubicBezTo>
                    <a:pt x="995616" y="587568"/>
                    <a:pt x="971110" y="596325"/>
                    <a:pt x="937989" y="596325"/>
                  </a:cubicBezTo>
                  <a:cubicBezTo>
                    <a:pt x="918710" y="596325"/>
                    <a:pt x="899006" y="592723"/>
                    <a:pt x="878950" y="585590"/>
                  </a:cubicBezTo>
                  <a:cubicBezTo>
                    <a:pt x="858964" y="578457"/>
                    <a:pt x="840673" y="567511"/>
                    <a:pt x="824077" y="552822"/>
                  </a:cubicBezTo>
                  <a:lnTo>
                    <a:pt x="767510" y="633613"/>
                  </a:lnTo>
                  <a:cubicBezTo>
                    <a:pt x="790956" y="651056"/>
                    <a:pt x="818710" y="664403"/>
                    <a:pt x="850702" y="673655"/>
                  </a:cubicBezTo>
                  <a:cubicBezTo>
                    <a:pt x="882693" y="682835"/>
                    <a:pt x="913837" y="687426"/>
                    <a:pt x="944204" y="687426"/>
                  </a:cubicBezTo>
                  <a:cubicBezTo>
                    <a:pt x="974571" y="687426"/>
                    <a:pt x="1002254" y="683400"/>
                    <a:pt x="1027395" y="675349"/>
                  </a:cubicBezTo>
                  <a:cubicBezTo>
                    <a:pt x="1052466" y="667299"/>
                    <a:pt x="1073723" y="655081"/>
                    <a:pt x="1091237" y="638768"/>
                  </a:cubicBezTo>
                  <a:cubicBezTo>
                    <a:pt x="1108680" y="622454"/>
                    <a:pt x="1122240" y="601833"/>
                    <a:pt x="1131915" y="576974"/>
                  </a:cubicBezTo>
                  <a:cubicBezTo>
                    <a:pt x="1141590" y="552116"/>
                    <a:pt x="1146392" y="522879"/>
                    <a:pt x="1146392" y="489334"/>
                  </a:cubicBezTo>
                  <a:lnTo>
                    <a:pt x="1146392" y="178036"/>
                  </a:lnTo>
                  <a:close/>
                  <a:moveTo>
                    <a:pt x="724078" y="521819"/>
                  </a:moveTo>
                  <a:lnTo>
                    <a:pt x="724078" y="309250"/>
                  </a:lnTo>
                  <a:cubicBezTo>
                    <a:pt x="724078" y="292230"/>
                    <a:pt x="721889" y="275210"/>
                    <a:pt x="717510" y="258191"/>
                  </a:cubicBezTo>
                  <a:cubicBezTo>
                    <a:pt x="713132" y="241171"/>
                    <a:pt x="705999" y="226129"/>
                    <a:pt x="696112" y="212993"/>
                  </a:cubicBezTo>
                  <a:cubicBezTo>
                    <a:pt x="686225" y="199858"/>
                    <a:pt x="673231" y="189194"/>
                    <a:pt x="657129" y="180931"/>
                  </a:cubicBezTo>
                  <a:cubicBezTo>
                    <a:pt x="641028" y="172669"/>
                    <a:pt x="621466" y="168502"/>
                    <a:pt x="598443" y="168502"/>
                  </a:cubicBezTo>
                  <a:cubicBezTo>
                    <a:pt x="586437" y="168502"/>
                    <a:pt x="575209" y="170126"/>
                    <a:pt x="564616" y="173375"/>
                  </a:cubicBezTo>
                  <a:cubicBezTo>
                    <a:pt x="554022" y="176553"/>
                    <a:pt x="544277" y="180719"/>
                    <a:pt x="535237" y="185804"/>
                  </a:cubicBezTo>
                  <a:cubicBezTo>
                    <a:pt x="526268" y="190889"/>
                    <a:pt x="518429" y="196962"/>
                    <a:pt x="511791" y="204095"/>
                  </a:cubicBezTo>
                  <a:cubicBezTo>
                    <a:pt x="505082" y="211228"/>
                    <a:pt x="499715" y="218502"/>
                    <a:pt x="495548" y="225846"/>
                  </a:cubicBezTo>
                  <a:lnTo>
                    <a:pt x="494136" y="225846"/>
                  </a:lnTo>
                  <a:lnTo>
                    <a:pt x="494136" y="178248"/>
                  </a:lnTo>
                  <a:lnTo>
                    <a:pt x="384391" y="178248"/>
                  </a:lnTo>
                  <a:lnTo>
                    <a:pt x="384391" y="521960"/>
                  </a:lnTo>
                  <a:lnTo>
                    <a:pt x="498302" y="521960"/>
                  </a:lnTo>
                  <a:lnTo>
                    <a:pt x="498302" y="335591"/>
                  </a:lnTo>
                  <a:cubicBezTo>
                    <a:pt x="498302" y="325916"/>
                    <a:pt x="499574" y="316594"/>
                    <a:pt x="502116" y="307626"/>
                  </a:cubicBezTo>
                  <a:cubicBezTo>
                    <a:pt x="504658" y="298657"/>
                    <a:pt x="508472" y="290747"/>
                    <a:pt x="513486" y="283826"/>
                  </a:cubicBezTo>
                  <a:cubicBezTo>
                    <a:pt x="518500" y="276905"/>
                    <a:pt x="524856" y="271538"/>
                    <a:pt x="532483" y="267654"/>
                  </a:cubicBezTo>
                  <a:cubicBezTo>
                    <a:pt x="540110" y="263770"/>
                    <a:pt x="548938" y="261792"/>
                    <a:pt x="559037" y="261792"/>
                  </a:cubicBezTo>
                  <a:cubicBezTo>
                    <a:pt x="569135" y="261792"/>
                    <a:pt x="577539" y="263770"/>
                    <a:pt x="584248" y="267654"/>
                  </a:cubicBezTo>
                  <a:cubicBezTo>
                    <a:pt x="590887" y="271538"/>
                    <a:pt x="596113" y="276835"/>
                    <a:pt x="599785" y="283544"/>
                  </a:cubicBezTo>
                  <a:cubicBezTo>
                    <a:pt x="603457" y="290182"/>
                    <a:pt x="606070" y="297950"/>
                    <a:pt x="607694" y="306637"/>
                  </a:cubicBezTo>
                  <a:cubicBezTo>
                    <a:pt x="609319" y="315394"/>
                    <a:pt x="610096" y="324575"/>
                    <a:pt x="610096" y="334250"/>
                  </a:cubicBezTo>
                  <a:lnTo>
                    <a:pt x="610096" y="521960"/>
                  </a:lnTo>
                  <a:lnTo>
                    <a:pt x="723937" y="521960"/>
                  </a:lnTo>
                  <a:close/>
                  <a:moveTo>
                    <a:pt x="73870" y="286439"/>
                  </a:moveTo>
                  <a:cubicBezTo>
                    <a:pt x="84463" y="276764"/>
                    <a:pt x="97245" y="268501"/>
                    <a:pt x="112217" y="261581"/>
                  </a:cubicBezTo>
                  <a:cubicBezTo>
                    <a:pt x="127189" y="254660"/>
                    <a:pt x="142725" y="251199"/>
                    <a:pt x="158827" y="251199"/>
                  </a:cubicBezTo>
                  <a:cubicBezTo>
                    <a:pt x="176270" y="251199"/>
                    <a:pt x="191030" y="255225"/>
                    <a:pt x="202965" y="263275"/>
                  </a:cubicBezTo>
                  <a:cubicBezTo>
                    <a:pt x="214900" y="271326"/>
                    <a:pt x="220903" y="283897"/>
                    <a:pt x="220903" y="300917"/>
                  </a:cubicBezTo>
                  <a:lnTo>
                    <a:pt x="220903" y="306425"/>
                  </a:lnTo>
                  <a:cubicBezTo>
                    <a:pt x="196044" y="306425"/>
                    <a:pt x="170550" y="307837"/>
                    <a:pt x="144279" y="310592"/>
                  </a:cubicBezTo>
                  <a:cubicBezTo>
                    <a:pt x="118078" y="313346"/>
                    <a:pt x="94209" y="318854"/>
                    <a:pt x="72810" y="327188"/>
                  </a:cubicBezTo>
                  <a:cubicBezTo>
                    <a:pt x="51412" y="335450"/>
                    <a:pt x="33898" y="347244"/>
                    <a:pt x="20339" y="362357"/>
                  </a:cubicBezTo>
                  <a:cubicBezTo>
                    <a:pt x="6780" y="377540"/>
                    <a:pt x="0" y="397597"/>
                    <a:pt x="0" y="422385"/>
                  </a:cubicBezTo>
                  <a:cubicBezTo>
                    <a:pt x="0" y="442653"/>
                    <a:pt x="3884" y="459673"/>
                    <a:pt x="11723" y="473444"/>
                  </a:cubicBezTo>
                  <a:cubicBezTo>
                    <a:pt x="19562" y="487286"/>
                    <a:pt x="29520" y="498302"/>
                    <a:pt x="41737" y="506565"/>
                  </a:cubicBezTo>
                  <a:cubicBezTo>
                    <a:pt x="53884" y="514828"/>
                    <a:pt x="67373" y="520831"/>
                    <a:pt x="82132" y="524503"/>
                  </a:cubicBezTo>
                  <a:cubicBezTo>
                    <a:pt x="96822" y="528175"/>
                    <a:pt x="111158" y="530011"/>
                    <a:pt x="124929" y="530011"/>
                  </a:cubicBezTo>
                  <a:cubicBezTo>
                    <a:pt x="145621" y="530011"/>
                    <a:pt x="164830" y="526057"/>
                    <a:pt x="182556" y="518288"/>
                  </a:cubicBezTo>
                  <a:cubicBezTo>
                    <a:pt x="200281" y="510449"/>
                    <a:pt x="213488" y="499432"/>
                    <a:pt x="222245" y="485167"/>
                  </a:cubicBezTo>
                  <a:lnTo>
                    <a:pt x="224293" y="485167"/>
                  </a:lnTo>
                  <a:lnTo>
                    <a:pt x="224293" y="521749"/>
                  </a:lnTo>
                  <a:lnTo>
                    <a:pt x="327823" y="521749"/>
                  </a:lnTo>
                  <a:lnTo>
                    <a:pt x="327823" y="348515"/>
                  </a:lnTo>
                  <a:cubicBezTo>
                    <a:pt x="327823" y="317230"/>
                    <a:pt x="324928" y="290182"/>
                    <a:pt x="319207" y="267442"/>
                  </a:cubicBezTo>
                  <a:cubicBezTo>
                    <a:pt x="313416" y="244632"/>
                    <a:pt x="304377" y="225776"/>
                    <a:pt x="291948" y="210875"/>
                  </a:cubicBezTo>
                  <a:cubicBezTo>
                    <a:pt x="279518" y="195903"/>
                    <a:pt x="263275" y="184886"/>
                    <a:pt x="243290" y="177753"/>
                  </a:cubicBezTo>
                  <a:cubicBezTo>
                    <a:pt x="223233" y="170621"/>
                    <a:pt x="198798" y="167019"/>
                    <a:pt x="169773" y="167019"/>
                  </a:cubicBezTo>
                  <a:cubicBezTo>
                    <a:pt x="140748" y="167019"/>
                    <a:pt x="114194" y="171821"/>
                    <a:pt x="87288" y="181496"/>
                  </a:cubicBezTo>
                  <a:cubicBezTo>
                    <a:pt x="60381" y="191171"/>
                    <a:pt x="36794" y="205649"/>
                    <a:pt x="16525" y="224999"/>
                  </a:cubicBezTo>
                  <a:lnTo>
                    <a:pt x="73799" y="286439"/>
                  </a:lnTo>
                  <a:close/>
                  <a:moveTo>
                    <a:pt x="224363" y="383755"/>
                  </a:moveTo>
                  <a:cubicBezTo>
                    <a:pt x="224363" y="405365"/>
                    <a:pt x="218290" y="422526"/>
                    <a:pt x="206072" y="435167"/>
                  </a:cubicBezTo>
                  <a:cubicBezTo>
                    <a:pt x="193855" y="447808"/>
                    <a:pt x="176270" y="454164"/>
                    <a:pt x="153248" y="454164"/>
                  </a:cubicBezTo>
                  <a:cubicBezTo>
                    <a:pt x="147739" y="454164"/>
                    <a:pt x="141948" y="453599"/>
                    <a:pt x="136016" y="452469"/>
                  </a:cubicBezTo>
                  <a:cubicBezTo>
                    <a:pt x="130013" y="451339"/>
                    <a:pt x="124717" y="449362"/>
                    <a:pt x="120126" y="446608"/>
                  </a:cubicBezTo>
                  <a:cubicBezTo>
                    <a:pt x="115536" y="443854"/>
                    <a:pt x="111723" y="440181"/>
                    <a:pt x="108756" y="435591"/>
                  </a:cubicBezTo>
                  <a:cubicBezTo>
                    <a:pt x="105790" y="431001"/>
                    <a:pt x="104307" y="425492"/>
                    <a:pt x="104307" y="418995"/>
                  </a:cubicBezTo>
                  <a:cubicBezTo>
                    <a:pt x="104307" y="408896"/>
                    <a:pt x="107556" y="400704"/>
                    <a:pt x="113982" y="394489"/>
                  </a:cubicBezTo>
                  <a:cubicBezTo>
                    <a:pt x="120409" y="388275"/>
                    <a:pt x="128601" y="383543"/>
                    <a:pt x="138488" y="380295"/>
                  </a:cubicBezTo>
                  <a:cubicBezTo>
                    <a:pt x="148375" y="377046"/>
                    <a:pt x="159674" y="374857"/>
                    <a:pt x="172315" y="373727"/>
                  </a:cubicBezTo>
                  <a:cubicBezTo>
                    <a:pt x="184957" y="372597"/>
                    <a:pt x="197527" y="372032"/>
                    <a:pt x="209956" y="372032"/>
                  </a:cubicBezTo>
                  <a:lnTo>
                    <a:pt x="224434" y="372032"/>
                  </a:lnTo>
                  <a:lnTo>
                    <a:pt x="224434" y="383755"/>
                  </a:lnTo>
                  <a:close/>
                </a:path>
              </a:pathLst>
            </a:custGeom>
            <a:solidFill>
              <a:srgbClr val="75C044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16EDAFFF-5E6A-5448-75D4-63E87F595FC7}"/>
                </a:ext>
              </a:extLst>
            </p:cNvPr>
            <p:cNvSpPr/>
            <p:nvPr/>
          </p:nvSpPr>
          <p:spPr>
            <a:xfrm>
              <a:off x="7402969" y="6291486"/>
              <a:ext cx="301057" cy="365887"/>
            </a:xfrm>
            <a:custGeom>
              <a:avLst/>
              <a:gdLst>
                <a:gd name="connsiteX0" fmla="*/ 71 w 301057"/>
                <a:gd name="connsiteY0" fmla="*/ 48305 h 365887"/>
                <a:gd name="connsiteX1" fmla="*/ 62570 w 301057"/>
                <a:gd name="connsiteY1" fmla="*/ 12076 h 365887"/>
                <a:gd name="connsiteX2" fmla="*/ 138135 w 301057"/>
                <a:gd name="connsiteY2" fmla="*/ 0 h 365887"/>
                <a:gd name="connsiteX3" fmla="*/ 188205 w 301057"/>
                <a:gd name="connsiteY3" fmla="*/ 6568 h 365887"/>
                <a:gd name="connsiteX4" fmla="*/ 234109 w 301057"/>
                <a:gd name="connsiteY4" fmla="*/ 26907 h 365887"/>
                <a:gd name="connsiteX5" fmla="*/ 267936 w 301057"/>
                <a:gd name="connsiteY5" fmla="*/ 62429 h 365887"/>
                <a:gd name="connsiteX6" fmla="*/ 281072 w 301057"/>
                <a:gd name="connsiteY6" fmla="*/ 115183 h 365887"/>
                <a:gd name="connsiteX7" fmla="*/ 272103 w 301057"/>
                <a:gd name="connsiteY7" fmla="*/ 156638 h 365887"/>
                <a:gd name="connsiteX8" fmla="*/ 248939 w 301057"/>
                <a:gd name="connsiteY8" fmla="*/ 185663 h 365887"/>
                <a:gd name="connsiteX9" fmla="*/ 216807 w 301057"/>
                <a:gd name="connsiteY9" fmla="*/ 204307 h 365887"/>
                <a:gd name="connsiteX10" fmla="*/ 180931 w 301057"/>
                <a:gd name="connsiteY10" fmla="*/ 215324 h 365887"/>
                <a:gd name="connsiteX11" fmla="*/ 129166 w 301057"/>
                <a:gd name="connsiteY11" fmla="*/ 231213 h 365887"/>
                <a:gd name="connsiteX12" fmla="*/ 112570 w 301057"/>
                <a:gd name="connsiteY12" fmla="*/ 254660 h 365887"/>
                <a:gd name="connsiteX13" fmla="*/ 126059 w 301057"/>
                <a:gd name="connsiteY13" fmla="*/ 277823 h 365887"/>
                <a:gd name="connsiteX14" fmla="*/ 153318 w 301057"/>
                <a:gd name="connsiteY14" fmla="*/ 284391 h 365887"/>
                <a:gd name="connsiteX15" fmla="*/ 200282 w 301057"/>
                <a:gd name="connsiteY15" fmla="*/ 273374 h 365887"/>
                <a:gd name="connsiteX16" fmla="*/ 237569 w 301057"/>
                <a:gd name="connsiteY16" fmla="*/ 245761 h 365887"/>
                <a:gd name="connsiteX17" fmla="*/ 301058 w 301057"/>
                <a:gd name="connsiteY17" fmla="*/ 312710 h 365887"/>
                <a:gd name="connsiteX18" fmla="*/ 233756 w 301057"/>
                <a:gd name="connsiteY18" fmla="*/ 352399 h 365887"/>
                <a:gd name="connsiteX19" fmla="*/ 151270 w 301057"/>
                <a:gd name="connsiteY19" fmla="*/ 365888 h 365887"/>
                <a:gd name="connsiteX20" fmla="*/ 98799 w 301057"/>
                <a:gd name="connsiteY20" fmla="*/ 359673 h 365887"/>
                <a:gd name="connsiteX21" fmla="*/ 51483 w 301057"/>
                <a:gd name="connsiteY21" fmla="*/ 339687 h 365887"/>
                <a:gd name="connsiteX22" fmla="*/ 17302 w 301057"/>
                <a:gd name="connsiteY22" fmla="*/ 303459 h 365887"/>
                <a:gd name="connsiteX23" fmla="*/ 4167 w 301057"/>
                <a:gd name="connsiteY23" fmla="*/ 248586 h 365887"/>
                <a:gd name="connsiteX24" fmla="*/ 13842 w 301057"/>
                <a:gd name="connsiteY24" fmla="*/ 205790 h 365887"/>
                <a:gd name="connsiteX25" fmla="*/ 39406 w 301057"/>
                <a:gd name="connsiteY25" fmla="*/ 175423 h 365887"/>
                <a:gd name="connsiteX26" fmla="*/ 74929 w 301057"/>
                <a:gd name="connsiteY26" fmla="*/ 155437 h 365887"/>
                <a:gd name="connsiteX27" fmla="*/ 113912 w 301057"/>
                <a:gd name="connsiteY27" fmla="*/ 143714 h 365887"/>
                <a:gd name="connsiteX28" fmla="*/ 161864 w 301057"/>
                <a:gd name="connsiteY28" fmla="*/ 129943 h 365887"/>
                <a:gd name="connsiteX29" fmla="*/ 176694 w 301057"/>
                <a:gd name="connsiteY29" fmla="*/ 109251 h 365887"/>
                <a:gd name="connsiteX30" fmla="*/ 163205 w 301057"/>
                <a:gd name="connsiteY30" fmla="*/ 87853 h 365887"/>
                <a:gd name="connsiteX31" fmla="*/ 133898 w 301057"/>
                <a:gd name="connsiteY31" fmla="*/ 81638 h 365887"/>
                <a:gd name="connsiteX32" fmla="*/ 94562 w 301057"/>
                <a:gd name="connsiteY32" fmla="*/ 90607 h 365887"/>
                <a:gd name="connsiteX33" fmla="*/ 62146 w 301057"/>
                <a:gd name="connsiteY33" fmla="*/ 112711 h 365887"/>
                <a:gd name="connsiteX34" fmla="*/ 0 w 301057"/>
                <a:gd name="connsiteY34" fmla="*/ 48517 h 365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301057" h="365887">
                  <a:moveTo>
                    <a:pt x="71" y="48305"/>
                  </a:moveTo>
                  <a:cubicBezTo>
                    <a:pt x="17090" y="32203"/>
                    <a:pt x="37923" y="20127"/>
                    <a:pt x="62570" y="12076"/>
                  </a:cubicBezTo>
                  <a:cubicBezTo>
                    <a:pt x="87217" y="4025"/>
                    <a:pt x="112358" y="0"/>
                    <a:pt x="138135" y="0"/>
                  </a:cubicBezTo>
                  <a:cubicBezTo>
                    <a:pt x="154660" y="0"/>
                    <a:pt x="171397" y="2189"/>
                    <a:pt x="188205" y="6568"/>
                  </a:cubicBezTo>
                  <a:cubicBezTo>
                    <a:pt x="205013" y="10946"/>
                    <a:pt x="220267" y="17726"/>
                    <a:pt x="234109" y="26907"/>
                  </a:cubicBezTo>
                  <a:cubicBezTo>
                    <a:pt x="247880" y="36087"/>
                    <a:pt x="259179" y="47952"/>
                    <a:pt x="267936" y="62429"/>
                  </a:cubicBezTo>
                  <a:cubicBezTo>
                    <a:pt x="276693" y="76906"/>
                    <a:pt x="281072" y="94491"/>
                    <a:pt x="281072" y="115183"/>
                  </a:cubicBezTo>
                  <a:cubicBezTo>
                    <a:pt x="281072" y="131285"/>
                    <a:pt x="278106" y="145126"/>
                    <a:pt x="272103" y="156638"/>
                  </a:cubicBezTo>
                  <a:cubicBezTo>
                    <a:pt x="266100" y="168149"/>
                    <a:pt x="258403" y="177824"/>
                    <a:pt x="248939" y="185663"/>
                  </a:cubicBezTo>
                  <a:cubicBezTo>
                    <a:pt x="239476" y="193502"/>
                    <a:pt x="228812" y="199716"/>
                    <a:pt x="216807" y="204307"/>
                  </a:cubicBezTo>
                  <a:cubicBezTo>
                    <a:pt x="204872" y="208897"/>
                    <a:pt x="192937" y="212569"/>
                    <a:pt x="180931" y="215324"/>
                  </a:cubicBezTo>
                  <a:cubicBezTo>
                    <a:pt x="157485" y="220832"/>
                    <a:pt x="140183" y="226129"/>
                    <a:pt x="129166" y="231213"/>
                  </a:cubicBezTo>
                  <a:cubicBezTo>
                    <a:pt x="118149" y="236298"/>
                    <a:pt x="112570" y="244067"/>
                    <a:pt x="112570" y="254660"/>
                  </a:cubicBezTo>
                  <a:cubicBezTo>
                    <a:pt x="112570" y="265253"/>
                    <a:pt x="117090" y="273445"/>
                    <a:pt x="126059" y="277823"/>
                  </a:cubicBezTo>
                  <a:cubicBezTo>
                    <a:pt x="135027" y="282202"/>
                    <a:pt x="144138" y="284391"/>
                    <a:pt x="153318" y="284391"/>
                  </a:cubicBezTo>
                  <a:cubicBezTo>
                    <a:pt x="169914" y="284391"/>
                    <a:pt x="185522" y="280719"/>
                    <a:pt x="200282" y="273374"/>
                  </a:cubicBezTo>
                  <a:cubicBezTo>
                    <a:pt x="215041" y="266030"/>
                    <a:pt x="227470" y="256778"/>
                    <a:pt x="237569" y="245761"/>
                  </a:cubicBezTo>
                  <a:lnTo>
                    <a:pt x="301058" y="312710"/>
                  </a:lnTo>
                  <a:cubicBezTo>
                    <a:pt x="283120" y="330224"/>
                    <a:pt x="260662" y="343430"/>
                    <a:pt x="233756" y="352399"/>
                  </a:cubicBezTo>
                  <a:cubicBezTo>
                    <a:pt x="206849" y="361368"/>
                    <a:pt x="179378" y="365888"/>
                    <a:pt x="151270" y="365888"/>
                  </a:cubicBezTo>
                  <a:cubicBezTo>
                    <a:pt x="133756" y="365888"/>
                    <a:pt x="116313" y="363840"/>
                    <a:pt x="98799" y="359673"/>
                  </a:cubicBezTo>
                  <a:cubicBezTo>
                    <a:pt x="81285" y="355577"/>
                    <a:pt x="65536" y="348868"/>
                    <a:pt x="51483" y="339687"/>
                  </a:cubicBezTo>
                  <a:cubicBezTo>
                    <a:pt x="37429" y="330507"/>
                    <a:pt x="26059" y="318431"/>
                    <a:pt x="17302" y="303459"/>
                  </a:cubicBezTo>
                  <a:cubicBezTo>
                    <a:pt x="8545" y="288487"/>
                    <a:pt x="4167" y="270196"/>
                    <a:pt x="4167" y="248586"/>
                  </a:cubicBezTo>
                  <a:cubicBezTo>
                    <a:pt x="4167" y="231990"/>
                    <a:pt x="7345" y="217725"/>
                    <a:pt x="13842" y="205790"/>
                  </a:cubicBezTo>
                  <a:cubicBezTo>
                    <a:pt x="20268" y="193784"/>
                    <a:pt x="28813" y="183685"/>
                    <a:pt x="39406" y="175423"/>
                  </a:cubicBezTo>
                  <a:cubicBezTo>
                    <a:pt x="50000" y="167160"/>
                    <a:pt x="61864" y="160522"/>
                    <a:pt x="74929" y="155437"/>
                  </a:cubicBezTo>
                  <a:cubicBezTo>
                    <a:pt x="88064" y="150423"/>
                    <a:pt x="101059" y="146468"/>
                    <a:pt x="113912" y="143714"/>
                  </a:cubicBezTo>
                  <a:cubicBezTo>
                    <a:pt x="136016" y="138700"/>
                    <a:pt x="151976" y="134039"/>
                    <a:pt x="161864" y="129943"/>
                  </a:cubicBezTo>
                  <a:cubicBezTo>
                    <a:pt x="171751" y="125776"/>
                    <a:pt x="176694" y="118926"/>
                    <a:pt x="176694" y="109251"/>
                  </a:cubicBezTo>
                  <a:cubicBezTo>
                    <a:pt x="176694" y="99576"/>
                    <a:pt x="172245" y="92019"/>
                    <a:pt x="163205" y="87853"/>
                  </a:cubicBezTo>
                  <a:cubicBezTo>
                    <a:pt x="154236" y="83686"/>
                    <a:pt x="144491" y="81638"/>
                    <a:pt x="133898" y="81638"/>
                  </a:cubicBezTo>
                  <a:cubicBezTo>
                    <a:pt x="120056" y="81638"/>
                    <a:pt x="106991" y="84604"/>
                    <a:pt x="94562" y="90607"/>
                  </a:cubicBezTo>
                  <a:cubicBezTo>
                    <a:pt x="82132" y="96610"/>
                    <a:pt x="71327" y="103954"/>
                    <a:pt x="62146" y="112711"/>
                  </a:cubicBezTo>
                  <a:lnTo>
                    <a:pt x="0" y="48517"/>
                  </a:lnTo>
                  <a:close/>
                </a:path>
              </a:pathLst>
            </a:custGeom>
            <a:solidFill>
              <a:srgbClr val="ED1C29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FB2F587E-D50E-8075-6DA3-CD1EE2138D35}"/>
                </a:ext>
              </a:extLst>
            </p:cNvPr>
            <p:cNvSpPr/>
            <p:nvPr/>
          </p:nvSpPr>
          <p:spPr>
            <a:xfrm>
              <a:off x="7563350" y="5557521"/>
              <a:ext cx="1061306" cy="1256001"/>
            </a:xfrm>
            <a:custGeom>
              <a:avLst/>
              <a:gdLst>
                <a:gd name="connsiteX0" fmla="*/ 818640 w 1061306"/>
                <a:gd name="connsiteY0" fmla="*/ 1105220 h 1256001"/>
                <a:gd name="connsiteX1" fmla="*/ 680363 w 1061306"/>
                <a:gd name="connsiteY1" fmla="*/ 1242578 h 1256001"/>
                <a:gd name="connsiteX2" fmla="*/ 491311 w 1061306"/>
                <a:gd name="connsiteY2" fmla="*/ 1195121 h 1256001"/>
                <a:gd name="connsiteX3" fmla="*/ 379942 w 1061306"/>
                <a:gd name="connsiteY3" fmla="*/ 1001972 h 1256001"/>
                <a:gd name="connsiteX4" fmla="*/ 393360 w 1061306"/>
                <a:gd name="connsiteY4" fmla="*/ 635802 h 1256001"/>
                <a:gd name="connsiteX5" fmla="*/ 718640 w 1061306"/>
                <a:gd name="connsiteY5" fmla="*/ 319914 h 1256001"/>
                <a:gd name="connsiteX6" fmla="*/ 974218 w 1061306"/>
                <a:gd name="connsiteY6" fmla="*/ 0 h 1256001"/>
                <a:gd name="connsiteX7" fmla="*/ 1004373 w 1061306"/>
                <a:gd name="connsiteY7" fmla="*/ 48305 h 1256001"/>
                <a:gd name="connsiteX8" fmla="*/ 997240 w 1061306"/>
                <a:gd name="connsiteY8" fmla="*/ 326834 h 1256001"/>
                <a:gd name="connsiteX9" fmla="*/ 738132 w 1061306"/>
                <a:gd name="connsiteY9" fmla="*/ 429235 h 1256001"/>
                <a:gd name="connsiteX10" fmla="*/ 743499 w 1061306"/>
                <a:gd name="connsiteY10" fmla="*/ 432272 h 1256001"/>
                <a:gd name="connsiteX11" fmla="*/ 956421 w 1061306"/>
                <a:gd name="connsiteY11" fmla="*/ 430224 h 1256001"/>
                <a:gd name="connsiteX12" fmla="*/ 1053314 w 1061306"/>
                <a:gd name="connsiteY12" fmla="*/ 309179 h 1256001"/>
                <a:gd name="connsiteX13" fmla="*/ 1056703 w 1061306"/>
                <a:gd name="connsiteY13" fmla="*/ 325281 h 1256001"/>
                <a:gd name="connsiteX14" fmla="*/ 936577 w 1061306"/>
                <a:gd name="connsiteY14" fmla="*/ 567299 h 1256001"/>
                <a:gd name="connsiteX15" fmla="*/ 659319 w 1061306"/>
                <a:gd name="connsiteY15" fmla="*/ 507413 h 1256001"/>
                <a:gd name="connsiteX16" fmla="*/ 816239 w 1061306"/>
                <a:gd name="connsiteY16" fmla="*/ 656988 h 1256001"/>
                <a:gd name="connsiteX17" fmla="*/ 1030503 w 1061306"/>
                <a:gd name="connsiteY17" fmla="*/ 580505 h 1256001"/>
                <a:gd name="connsiteX18" fmla="*/ 1030503 w 1061306"/>
                <a:gd name="connsiteY18" fmla="*/ 603669 h 1256001"/>
                <a:gd name="connsiteX19" fmla="*/ 913837 w 1061306"/>
                <a:gd name="connsiteY19" fmla="*/ 803880 h 1256001"/>
                <a:gd name="connsiteX20" fmla="*/ 695547 w 1061306"/>
                <a:gd name="connsiteY20" fmla="*/ 780434 h 1256001"/>
                <a:gd name="connsiteX21" fmla="*/ 577822 w 1061306"/>
                <a:gd name="connsiteY21" fmla="*/ 606706 h 1256001"/>
                <a:gd name="connsiteX22" fmla="*/ 576833 w 1061306"/>
                <a:gd name="connsiteY22" fmla="*/ 627822 h 1256001"/>
                <a:gd name="connsiteX23" fmla="*/ 701550 w 1061306"/>
                <a:gd name="connsiteY23" fmla="*/ 857834 h 1256001"/>
                <a:gd name="connsiteX24" fmla="*/ 969133 w 1061306"/>
                <a:gd name="connsiteY24" fmla="*/ 899077 h 1256001"/>
                <a:gd name="connsiteX25" fmla="*/ 959105 w 1061306"/>
                <a:gd name="connsiteY25" fmla="*/ 915179 h 1256001"/>
                <a:gd name="connsiteX26" fmla="*/ 669347 w 1061306"/>
                <a:gd name="connsiteY26" fmla="*/ 1015743 h 1256001"/>
                <a:gd name="connsiteX27" fmla="*/ 484884 w 1061306"/>
                <a:gd name="connsiteY27" fmla="*/ 758188 h 1256001"/>
                <a:gd name="connsiteX28" fmla="*/ 538203 w 1061306"/>
                <a:gd name="connsiteY28" fmla="*/ 1005997 h 1256001"/>
                <a:gd name="connsiteX29" fmla="*/ 818569 w 1061306"/>
                <a:gd name="connsiteY29" fmla="*/ 1105291 h 1256001"/>
                <a:gd name="connsiteX30" fmla="*/ 490252 w 1061306"/>
                <a:gd name="connsiteY30" fmla="*/ 1254372 h 1256001"/>
                <a:gd name="connsiteX31" fmla="*/ 333261 w 1061306"/>
                <a:gd name="connsiteY31" fmla="*/ 806634 h 1256001"/>
                <a:gd name="connsiteX32" fmla="*/ 0 w 1061306"/>
                <a:gd name="connsiteY32" fmla="*/ 1254372 h 1256001"/>
                <a:gd name="connsiteX33" fmla="*/ 309885 w 1061306"/>
                <a:gd name="connsiteY33" fmla="*/ 1093497 h 1256001"/>
                <a:gd name="connsiteX34" fmla="*/ 490252 w 1061306"/>
                <a:gd name="connsiteY34" fmla="*/ 1254372 h 1256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061306" h="1256001">
                  <a:moveTo>
                    <a:pt x="818640" y="1105220"/>
                  </a:moveTo>
                  <a:cubicBezTo>
                    <a:pt x="799854" y="1171886"/>
                    <a:pt x="747171" y="1224217"/>
                    <a:pt x="680363" y="1242578"/>
                  </a:cubicBezTo>
                  <a:cubicBezTo>
                    <a:pt x="613556" y="1260940"/>
                    <a:pt x="541523" y="1242861"/>
                    <a:pt x="491311" y="1195121"/>
                  </a:cubicBezTo>
                  <a:cubicBezTo>
                    <a:pt x="436368" y="1142932"/>
                    <a:pt x="397597" y="1075701"/>
                    <a:pt x="379942" y="1001972"/>
                  </a:cubicBezTo>
                  <a:cubicBezTo>
                    <a:pt x="350987" y="881139"/>
                    <a:pt x="355648" y="754163"/>
                    <a:pt x="393360" y="635802"/>
                  </a:cubicBezTo>
                  <a:cubicBezTo>
                    <a:pt x="441947" y="483119"/>
                    <a:pt x="564616" y="364052"/>
                    <a:pt x="718640" y="319914"/>
                  </a:cubicBezTo>
                  <a:cubicBezTo>
                    <a:pt x="862919" y="278600"/>
                    <a:pt x="965743" y="149787"/>
                    <a:pt x="974218" y="0"/>
                  </a:cubicBezTo>
                  <a:lnTo>
                    <a:pt x="1004373" y="48305"/>
                  </a:lnTo>
                  <a:cubicBezTo>
                    <a:pt x="1057904" y="133968"/>
                    <a:pt x="1055079" y="243996"/>
                    <a:pt x="997240" y="326834"/>
                  </a:cubicBezTo>
                  <a:cubicBezTo>
                    <a:pt x="939331" y="409673"/>
                    <a:pt x="837001" y="450068"/>
                    <a:pt x="738132" y="429235"/>
                  </a:cubicBezTo>
                  <a:lnTo>
                    <a:pt x="743499" y="432272"/>
                  </a:lnTo>
                  <a:cubicBezTo>
                    <a:pt x="809600" y="469418"/>
                    <a:pt x="891026" y="468712"/>
                    <a:pt x="956421" y="430224"/>
                  </a:cubicBezTo>
                  <a:cubicBezTo>
                    <a:pt x="1002396" y="403246"/>
                    <a:pt x="1037071" y="359956"/>
                    <a:pt x="1053314" y="309179"/>
                  </a:cubicBezTo>
                  <a:lnTo>
                    <a:pt x="1056703" y="325281"/>
                  </a:lnTo>
                  <a:cubicBezTo>
                    <a:pt x="1077254" y="423797"/>
                    <a:pt x="1027537" y="524079"/>
                    <a:pt x="936577" y="567299"/>
                  </a:cubicBezTo>
                  <a:cubicBezTo>
                    <a:pt x="845687" y="610519"/>
                    <a:pt x="705929" y="576833"/>
                    <a:pt x="659319" y="507413"/>
                  </a:cubicBezTo>
                  <a:cubicBezTo>
                    <a:pt x="659319" y="507413"/>
                    <a:pt x="693570" y="629446"/>
                    <a:pt x="816239" y="656988"/>
                  </a:cubicBezTo>
                  <a:cubicBezTo>
                    <a:pt x="889331" y="673372"/>
                    <a:pt x="991308" y="650985"/>
                    <a:pt x="1030503" y="580505"/>
                  </a:cubicBezTo>
                  <a:lnTo>
                    <a:pt x="1030503" y="603669"/>
                  </a:lnTo>
                  <a:cubicBezTo>
                    <a:pt x="1027466" y="699219"/>
                    <a:pt x="978314" y="777326"/>
                    <a:pt x="913837" y="803880"/>
                  </a:cubicBezTo>
                  <a:cubicBezTo>
                    <a:pt x="849360" y="830433"/>
                    <a:pt x="753739" y="818710"/>
                    <a:pt x="695547" y="780434"/>
                  </a:cubicBezTo>
                  <a:cubicBezTo>
                    <a:pt x="621113" y="731493"/>
                    <a:pt x="585590" y="669770"/>
                    <a:pt x="577822" y="606706"/>
                  </a:cubicBezTo>
                  <a:lnTo>
                    <a:pt x="576833" y="627822"/>
                  </a:lnTo>
                  <a:cubicBezTo>
                    <a:pt x="572454" y="719346"/>
                    <a:pt x="625138" y="803527"/>
                    <a:pt x="701550" y="857834"/>
                  </a:cubicBezTo>
                  <a:cubicBezTo>
                    <a:pt x="776267" y="910942"/>
                    <a:pt x="881351" y="925419"/>
                    <a:pt x="969133" y="899077"/>
                  </a:cubicBezTo>
                  <a:lnTo>
                    <a:pt x="959105" y="915179"/>
                  </a:lnTo>
                  <a:cubicBezTo>
                    <a:pt x="900772" y="1008540"/>
                    <a:pt x="774148" y="1049429"/>
                    <a:pt x="669347" y="1015743"/>
                  </a:cubicBezTo>
                  <a:cubicBezTo>
                    <a:pt x="564545" y="982128"/>
                    <a:pt x="474150" y="884317"/>
                    <a:pt x="484884" y="758188"/>
                  </a:cubicBezTo>
                  <a:cubicBezTo>
                    <a:pt x="478317" y="834953"/>
                    <a:pt x="488910" y="929868"/>
                    <a:pt x="538203" y="1005997"/>
                  </a:cubicBezTo>
                  <a:cubicBezTo>
                    <a:pt x="599291" y="1100347"/>
                    <a:pt x="713555" y="1145262"/>
                    <a:pt x="818569" y="1105291"/>
                  </a:cubicBezTo>
                  <a:moveTo>
                    <a:pt x="490252" y="1254372"/>
                  </a:moveTo>
                  <a:cubicBezTo>
                    <a:pt x="364546" y="1142437"/>
                    <a:pt x="304942" y="972523"/>
                    <a:pt x="333261" y="806634"/>
                  </a:cubicBezTo>
                  <a:cubicBezTo>
                    <a:pt x="300210" y="1000348"/>
                    <a:pt x="230295" y="1184033"/>
                    <a:pt x="0" y="1254372"/>
                  </a:cubicBezTo>
                  <a:cubicBezTo>
                    <a:pt x="177400" y="1263482"/>
                    <a:pt x="281708" y="1237635"/>
                    <a:pt x="309885" y="1093497"/>
                  </a:cubicBezTo>
                  <a:cubicBezTo>
                    <a:pt x="307837" y="1196745"/>
                    <a:pt x="372244" y="1265177"/>
                    <a:pt x="490252" y="1254372"/>
                  </a:cubicBezTo>
                </a:path>
              </a:pathLst>
            </a:custGeom>
            <a:solidFill>
              <a:srgbClr val="E2E3E4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48623DE8-C524-E279-4AA3-6FD22B8B233F}"/>
                </a:ext>
              </a:extLst>
            </p:cNvPr>
            <p:cNvSpPr/>
            <p:nvPr/>
          </p:nvSpPr>
          <p:spPr>
            <a:xfrm>
              <a:off x="5734193" y="6948404"/>
              <a:ext cx="73163" cy="88417"/>
            </a:xfrm>
            <a:custGeom>
              <a:avLst/>
              <a:gdLst>
                <a:gd name="connsiteX0" fmla="*/ 0 w 73163"/>
                <a:gd name="connsiteY0" fmla="*/ 44209 h 88417"/>
                <a:gd name="connsiteX1" fmla="*/ 36582 w 73163"/>
                <a:gd name="connsiteY1" fmla="*/ 0 h 88417"/>
                <a:gd name="connsiteX2" fmla="*/ 73163 w 73163"/>
                <a:gd name="connsiteY2" fmla="*/ 44209 h 88417"/>
                <a:gd name="connsiteX3" fmla="*/ 36582 w 73163"/>
                <a:gd name="connsiteY3" fmla="*/ 88418 h 88417"/>
                <a:gd name="connsiteX4" fmla="*/ 0 w 73163"/>
                <a:gd name="connsiteY4" fmla="*/ 44209 h 88417"/>
                <a:gd name="connsiteX5" fmla="*/ 53319 w 73163"/>
                <a:gd name="connsiteY5" fmla="*/ 44209 h 88417"/>
                <a:gd name="connsiteX6" fmla="*/ 36582 w 73163"/>
                <a:gd name="connsiteY6" fmla="*/ 16737 h 88417"/>
                <a:gd name="connsiteX7" fmla="*/ 19986 w 73163"/>
                <a:gd name="connsiteY7" fmla="*/ 44209 h 88417"/>
                <a:gd name="connsiteX8" fmla="*/ 36582 w 73163"/>
                <a:gd name="connsiteY8" fmla="*/ 71680 h 88417"/>
                <a:gd name="connsiteX9" fmla="*/ 53319 w 73163"/>
                <a:gd name="connsiteY9" fmla="*/ 44209 h 88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3163" h="88417">
                  <a:moveTo>
                    <a:pt x="0" y="44209"/>
                  </a:moveTo>
                  <a:cubicBezTo>
                    <a:pt x="0" y="16031"/>
                    <a:pt x="15607" y="0"/>
                    <a:pt x="36582" y="0"/>
                  </a:cubicBezTo>
                  <a:cubicBezTo>
                    <a:pt x="57556" y="0"/>
                    <a:pt x="73163" y="15960"/>
                    <a:pt x="73163" y="44209"/>
                  </a:cubicBezTo>
                  <a:cubicBezTo>
                    <a:pt x="73163" y="72457"/>
                    <a:pt x="57697" y="88418"/>
                    <a:pt x="36582" y="88418"/>
                  </a:cubicBezTo>
                  <a:cubicBezTo>
                    <a:pt x="15466" y="88418"/>
                    <a:pt x="0" y="72457"/>
                    <a:pt x="0" y="44209"/>
                  </a:cubicBezTo>
                  <a:close/>
                  <a:moveTo>
                    <a:pt x="53319" y="44209"/>
                  </a:moveTo>
                  <a:cubicBezTo>
                    <a:pt x="53319" y="24788"/>
                    <a:pt x="46469" y="16737"/>
                    <a:pt x="36582" y="16737"/>
                  </a:cubicBezTo>
                  <a:cubicBezTo>
                    <a:pt x="26695" y="16737"/>
                    <a:pt x="19986" y="24788"/>
                    <a:pt x="19986" y="44209"/>
                  </a:cubicBezTo>
                  <a:cubicBezTo>
                    <a:pt x="19986" y="63630"/>
                    <a:pt x="26836" y="71680"/>
                    <a:pt x="36582" y="71680"/>
                  </a:cubicBezTo>
                  <a:cubicBezTo>
                    <a:pt x="46327" y="71680"/>
                    <a:pt x="53319" y="63630"/>
                    <a:pt x="53319" y="44209"/>
                  </a:cubicBez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8EB13C6-06FE-EC85-384F-8C4B8181FB52}"/>
                </a:ext>
              </a:extLst>
            </p:cNvPr>
            <p:cNvSpPr/>
            <p:nvPr/>
          </p:nvSpPr>
          <p:spPr>
            <a:xfrm>
              <a:off x="5817102" y="6948404"/>
              <a:ext cx="73163" cy="88417"/>
            </a:xfrm>
            <a:custGeom>
              <a:avLst/>
              <a:gdLst>
                <a:gd name="connsiteX0" fmla="*/ 0 w 73163"/>
                <a:gd name="connsiteY0" fmla="*/ 44209 h 88417"/>
                <a:gd name="connsiteX1" fmla="*/ 36582 w 73163"/>
                <a:gd name="connsiteY1" fmla="*/ 0 h 88417"/>
                <a:gd name="connsiteX2" fmla="*/ 73163 w 73163"/>
                <a:gd name="connsiteY2" fmla="*/ 44209 h 88417"/>
                <a:gd name="connsiteX3" fmla="*/ 36582 w 73163"/>
                <a:gd name="connsiteY3" fmla="*/ 88418 h 88417"/>
                <a:gd name="connsiteX4" fmla="*/ 0 w 73163"/>
                <a:gd name="connsiteY4" fmla="*/ 44209 h 88417"/>
                <a:gd name="connsiteX5" fmla="*/ 53319 w 73163"/>
                <a:gd name="connsiteY5" fmla="*/ 44209 h 88417"/>
                <a:gd name="connsiteX6" fmla="*/ 36582 w 73163"/>
                <a:gd name="connsiteY6" fmla="*/ 16737 h 88417"/>
                <a:gd name="connsiteX7" fmla="*/ 19986 w 73163"/>
                <a:gd name="connsiteY7" fmla="*/ 44209 h 88417"/>
                <a:gd name="connsiteX8" fmla="*/ 36582 w 73163"/>
                <a:gd name="connsiteY8" fmla="*/ 71680 h 88417"/>
                <a:gd name="connsiteX9" fmla="*/ 53319 w 73163"/>
                <a:gd name="connsiteY9" fmla="*/ 44209 h 88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3163" h="88417">
                  <a:moveTo>
                    <a:pt x="0" y="44209"/>
                  </a:moveTo>
                  <a:cubicBezTo>
                    <a:pt x="0" y="16031"/>
                    <a:pt x="15607" y="0"/>
                    <a:pt x="36582" y="0"/>
                  </a:cubicBezTo>
                  <a:cubicBezTo>
                    <a:pt x="57556" y="0"/>
                    <a:pt x="73163" y="15960"/>
                    <a:pt x="73163" y="44209"/>
                  </a:cubicBezTo>
                  <a:cubicBezTo>
                    <a:pt x="73163" y="72457"/>
                    <a:pt x="57697" y="88418"/>
                    <a:pt x="36582" y="88418"/>
                  </a:cubicBezTo>
                  <a:cubicBezTo>
                    <a:pt x="15466" y="88418"/>
                    <a:pt x="0" y="72457"/>
                    <a:pt x="0" y="44209"/>
                  </a:cubicBezTo>
                  <a:close/>
                  <a:moveTo>
                    <a:pt x="53319" y="44209"/>
                  </a:moveTo>
                  <a:cubicBezTo>
                    <a:pt x="53319" y="24788"/>
                    <a:pt x="46469" y="16737"/>
                    <a:pt x="36582" y="16737"/>
                  </a:cubicBezTo>
                  <a:cubicBezTo>
                    <a:pt x="26695" y="16737"/>
                    <a:pt x="19986" y="24788"/>
                    <a:pt x="19986" y="44209"/>
                  </a:cubicBezTo>
                  <a:cubicBezTo>
                    <a:pt x="19986" y="63630"/>
                    <a:pt x="26836" y="71680"/>
                    <a:pt x="36582" y="71680"/>
                  </a:cubicBezTo>
                  <a:cubicBezTo>
                    <a:pt x="46327" y="71680"/>
                    <a:pt x="53319" y="63630"/>
                    <a:pt x="53319" y="44209"/>
                  </a:cubicBez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616C897-B81E-1A0B-E1D1-33A834B4FF2D}"/>
                </a:ext>
              </a:extLst>
            </p:cNvPr>
            <p:cNvSpPr/>
            <p:nvPr/>
          </p:nvSpPr>
          <p:spPr>
            <a:xfrm>
              <a:off x="5936734" y="6949887"/>
              <a:ext cx="75635" cy="85451"/>
            </a:xfrm>
            <a:custGeom>
              <a:avLst/>
              <a:gdLst>
                <a:gd name="connsiteX0" fmla="*/ 54449 w 75635"/>
                <a:gd name="connsiteY0" fmla="*/ 85451 h 85451"/>
                <a:gd name="connsiteX1" fmla="*/ 37994 w 75635"/>
                <a:gd name="connsiteY1" fmla="*/ 61652 h 85451"/>
                <a:gd name="connsiteX2" fmla="*/ 19774 w 75635"/>
                <a:gd name="connsiteY2" fmla="*/ 61652 h 85451"/>
                <a:gd name="connsiteX3" fmla="*/ 19774 w 75635"/>
                <a:gd name="connsiteY3" fmla="*/ 85451 h 85451"/>
                <a:gd name="connsiteX4" fmla="*/ 0 w 75635"/>
                <a:gd name="connsiteY4" fmla="*/ 85451 h 85451"/>
                <a:gd name="connsiteX5" fmla="*/ 0 w 75635"/>
                <a:gd name="connsiteY5" fmla="*/ 0 h 85451"/>
                <a:gd name="connsiteX6" fmla="*/ 37005 w 75635"/>
                <a:gd name="connsiteY6" fmla="*/ 0 h 85451"/>
                <a:gd name="connsiteX7" fmla="*/ 74082 w 75635"/>
                <a:gd name="connsiteY7" fmla="*/ 31003 h 85451"/>
                <a:gd name="connsiteX8" fmla="*/ 56497 w 75635"/>
                <a:gd name="connsiteY8" fmla="*/ 57980 h 85451"/>
                <a:gd name="connsiteX9" fmla="*/ 75635 w 75635"/>
                <a:gd name="connsiteY9" fmla="*/ 85451 h 85451"/>
                <a:gd name="connsiteX10" fmla="*/ 54378 w 75635"/>
                <a:gd name="connsiteY10" fmla="*/ 85451 h 85451"/>
                <a:gd name="connsiteX11" fmla="*/ 35875 w 75635"/>
                <a:gd name="connsiteY11" fmla="*/ 16172 h 85451"/>
                <a:gd name="connsiteX12" fmla="*/ 19774 w 75635"/>
                <a:gd name="connsiteY12" fmla="*/ 16172 h 85451"/>
                <a:gd name="connsiteX13" fmla="*/ 19774 w 75635"/>
                <a:gd name="connsiteY13" fmla="*/ 45974 h 85451"/>
                <a:gd name="connsiteX14" fmla="*/ 35875 w 75635"/>
                <a:gd name="connsiteY14" fmla="*/ 45974 h 85451"/>
                <a:gd name="connsiteX15" fmla="*/ 54025 w 75635"/>
                <a:gd name="connsiteY15" fmla="*/ 31073 h 85451"/>
                <a:gd name="connsiteX16" fmla="*/ 35875 w 75635"/>
                <a:gd name="connsiteY16" fmla="*/ 16172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5635" h="85451">
                  <a:moveTo>
                    <a:pt x="54449" y="85451"/>
                  </a:moveTo>
                  <a:lnTo>
                    <a:pt x="37994" y="61652"/>
                  </a:lnTo>
                  <a:lnTo>
                    <a:pt x="19774" y="61652"/>
                  </a:lnTo>
                  <a:lnTo>
                    <a:pt x="19774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37005" y="0"/>
                  </a:lnTo>
                  <a:cubicBezTo>
                    <a:pt x="59816" y="0"/>
                    <a:pt x="74082" y="11864"/>
                    <a:pt x="74082" y="31003"/>
                  </a:cubicBezTo>
                  <a:cubicBezTo>
                    <a:pt x="74082" y="43785"/>
                    <a:pt x="67584" y="53178"/>
                    <a:pt x="56497" y="57980"/>
                  </a:cubicBezTo>
                  <a:lnTo>
                    <a:pt x="75635" y="85451"/>
                  </a:lnTo>
                  <a:lnTo>
                    <a:pt x="54378" y="85451"/>
                  </a:lnTo>
                  <a:close/>
                  <a:moveTo>
                    <a:pt x="35875" y="16172"/>
                  </a:moveTo>
                  <a:lnTo>
                    <a:pt x="19774" y="16172"/>
                  </a:lnTo>
                  <a:lnTo>
                    <a:pt x="19774" y="45974"/>
                  </a:lnTo>
                  <a:lnTo>
                    <a:pt x="35875" y="45974"/>
                  </a:lnTo>
                  <a:cubicBezTo>
                    <a:pt x="47952" y="45974"/>
                    <a:pt x="54025" y="40395"/>
                    <a:pt x="54025" y="31073"/>
                  </a:cubicBezTo>
                  <a:cubicBezTo>
                    <a:pt x="54025" y="21751"/>
                    <a:pt x="47952" y="16172"/>
                    <a:pt x="35875" y="16172"/>
                  </a:cubicBez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FAF1083-1563-54CA-1470-A2783FC2D1C6}"/>
                </a:ext>
              </a:extLst>
            </p:cNvPr>
            <p:cNvSpPr/>
            <p:nvPr/>
          </p:nvSpPr>
          <p:spPr>
            <a:xfrm>
              <a:off x="6026423" y="6949887"/>
              <a:ext cx="66171" cy="85451"/>
            </a:xfrm>
            <a:custGeom>
              <a:avLst/>
              <a:gdLst>
                <a:gd name="connsiteX0" fmla="*/ 66172 w 66171"/>
                <a:gd name="connsiteY0" fmla="*/ 69562 h 85451"/>
                <a:gd name="connsiteX1" fmla="*/ 66172 w 66171"/>
                <a:gd name="connsiteY1" fmla="*/ 85451 h 85451"/>
                <a:gd name="connsiteX2" fmla="*/ 0 w 66171"/>
                <a:gd name="connsiteY2" fmla="*/ 85451 h 85451"/>
                <a:gd name="connsiteX3" fmla="*/ 0 w 66171"/>
                <a:gd name="connsiteY3" fmla="*/ 0 h 85451"/>
                <a:gd name="connsiteX4" fmla="*/ 64548 w 66171"/>
                <a:gd name="connsiteY4" fmla="*/ 0 h 85451"/>
                <a:gd name="connsiteX5" fmla="*/ 64548 w 66171"/>
                <a:gd name="connsiteY5" fmla="*/ 15890 h 85451"/>
                <a:gd name="connsiteX6" fmla="*/ 19633 w 66171"/>
                <a:gd name="connsiteY6" fmla="*/ 15890 h 85451"/>
                <a:gd name="connsiteX7" fmla="*/ 19633 w 66171"/>
                <a:gd name="connsiteY7" fmla="*/ 34463 h 85451"/>
                <a:gd name="connsiteX8" fmla="*/ 59322 w 66171"/>
                <a:gd name="connsiteY8" fmla="*/ 34463 h 85451"/>
                <a:gd name="connsiteX9" fmla="*/ 59322 w 66171"/>
                <a:gd name="connsiteY9" fmla="*/ 49858 h 85451"/>
                <a:gd name="connsiteX10" fmla="*/ 19633 w 66171"/>
                <a:gd name="connsiteY10" fmla="*/ 49858 h 85451"/>
                <a:gd name="connsiteX11" fmla="*/ 19633 w 66171"/>
                <a:gd name="connsiteY11" fmla="*/ 69632 h 85451"/>
                <a:gd name="connsiteX12" fmla="*/ 66101 w 66171"/>
                <a:gd name="connsiteY12" fmla="*/ 69632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71" h="85451">
                  <a:moveTo>
                    <a:pt x="66172" y="69562"/>
                  </a:moveTo>
                  <a:lnTo>
                    <a:pt x="66172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64548" y="0"/>
                  </a:lnTo>
                  <a:lnTo>
                    <a:pt x="64548" y="15890"/>
                  </a:lnTo>
                  <a:lnTo>
                    <a:pt x="19633" y="15890"/>
                  </a:lnTo>
                  <a:lnTo>
                    <a:pt x="19633" y="34463"/>
                  </a:lnTo>
                  <a:lnTo>
                    <a:pt x="59322" y="34463"/>
                  </a:lnTo>
                  <a:lnTo>
                    <a:pt x="59322" y="49858"/>
                  </a:lnTo>
                  <a:lnTo>
                    <a:pt x="19633" y="49858"/>
                  </a:lnTo>
                  <a:lnTo>
                    <a:pt x="19633" y="69632"/>
                  </a:lnTo>
                  <a:lnTo>
                    <a:pt x="66101" y="69632"/>
                  </a:ln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E2C33836-1847-BE11-0898-FBB39E46EAE9}"/>
                </a:ext>
              </a:extLst>
            </p:cNvPr>
            <p:cNvSpPr/>
            <p:nvPr/>
          </p:nvSpPr>
          <p:spPr>
            <a:xfrm>
              <a:off x="6102835" y="6948404"/>
              <a:ext cx="82697" cy="88417"/>
            </a:xfrm>
            <a:custGeom>
              <a:avLst/>
              <a:gdLst>
                <a:gd name="connsiteX0" fmla="*/ 63065 w 82697"/>
                <a:gd name="connsiteY0" fmla="*/ 42867 h 88417"/>
                <a:gd name="connsiteX1" fmla="*/ 81144 w 82697"/>
                <a:gd name="connsiteY1" fmla="*/ 42867 h 88417"/>
                <a:gd name="connsiteX2" fmla="*/ 81144 w 82697"/>
                <a:gd name="connsiteY2" fmla="*/ 77542 h 88417"/>
                <a:gd name="connsiteX3" fmla="*/ 46610 w 82697"/>
                <a:gd name="connsiteY3" fmla="*/ 88418 h 88417"/>
                <a:gd name="connsiteX4" fmla="*/ 0 w 82697"/>
                <a:gd name="connsiteY4" fmla="*/ 44209 h 88417"/>
                <a:gd name="connsiteX5" fmla="*/ 46963 w 82697"/>
                <a:gd name="connsiteY5" fmla="*/ 0 h 88417"/>
                <a:gd name="connsiteX6" fmla="*/ 82697 w 82697"/>
                <a:gd name="connsiteY6" fmla="*/ 14760 h 88417"/>
                <a:gd name="connsiteX7" fmla="*/ 69985 w 82697"/>
                <a:gd name="connsiteY7" fmla="*/ 26483 h 88417"/>
                <a:gd name="connsiteX8" fmla="*/ 47881 w 82697"/>
                <a:gd name="connsiteY8" fmla="*/ 16878 h 88417"/>
                <a:gd name="connsiteX9" fmla="*/ 19915 w 82697"/>
                <a:gd name="connsiteY9" fmla="*/ 44209 h 88417"/>
                <a:gd name="connsiteX10" fmla="*/ 47599 w 82697"/>
                <a:gd name="connsiteY10" fmla="*/ 71539 h 88417"/>
                <a:gd name="connsiteX11" fmla="*/ 62994 w 82697"/>
                <a:gd name="connsiteY11" fmla="*/ 67867 h 88417"/>
                <a:gd name="connsiteX12" fmla="*/ 62994 w 82697"/>
                <a:gd name="connsiteY12" fmla="*/ 42867 h 88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697" h="88417">
                  <a:moveTo>
                    <a:pt x="63065" y="42867"/>
                  </a:moveTo>
                  <a:lnTo>
                    <a:pt x="81144" y="42867"/>
                  </a:lnTo>
                  <a:lnTo>
                    <a:pt x="81144" y="77542"/>
                  </a:lnTo>
                  <a:cubicBezTo>
                    <a:pt x="71751" y="84604"/>
                    <a:pt x="58827" y="88418"/>
                    <a:pt x="46610" y="88418"/>
                  </a:cubicBezTo>
                  <a:cubicBezTo>
                    <a:pt x="19774" y="88418"/>
                    <a:pt x="0" y="69986"/>
                    <a:pt x="0" y="44209"/>
                  </a:cubicBezTo>
                  <a:cubicBezTo>
                    <a:pt x="0" y="18432"/>
                    <a:pt x="19774" y="0"/>
                    <a:pt x="46963" y="0"/>
                  </a:cubicBezTo>
                  <a:cubicBezTo>
                    <a:pt x="61935" y="0"/>
                    <a:pt x="74435" y="5155"/>
                    <a:pt x="82697" y="14760"/>
                  </a:cubicBezTo>
                  <a:lnTo>
                    <a:pt x="69985" y="26483"/>
                  </a:lnTo>
                  <a:cubicBezTo>
                    <a:pt x="63771" y="19915"/>
                    <a:pt x="56568" y="16878"/>
                    <a:pt x="47881" y="16878"/>
                  </a:cubicBezTo>
                  <a:cubicBezTo>
                    <a:pt x="31285" y="16878"/>
                    <a:pt x="19915" y="27966"/>
                    <a:pt x="19915" y="44209"/>
                  </a:cubicBezTo>
                  <a:cubicBezTo>
                    <a:pt x="19915" y="60452"/>
                    <a:pt x="31285" y="71539"/>
                    <a:pt x="47599" y="71539"/>
                  </a:cubicBezTo>
                  <a:cubicBezTo>
                    <a:pt x="52966" y="71539"/>
                    <a:pt x="57980" y="70551"/>
                    <a:pt x="62994" y="67867"/>
                  </a:cubicBezTo>
                  <a:lnTo>
                    <a:pt x="62994" y="42867"/>
                  </a:ln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10585049-657C-7E19-A147-7C0D30FB984D}"/>
                </a:ext>
              </a:extLst>
            </p:cNvPr>
            <p:cNvSpPr/>
            <p:nvPr/>
          </p:nvSpPr>
          <p:spPr>
            <a:xfrm>
              <a:off x="6202270" y="6949957"/>
              <a:ext cx="19773" cy="85451"/>
            </a:xfrm>
            <a:custGeom>
              <a:avLst/>
              <a:gdLst>
                <a:gd name="connsiteX0" fmla="*/ 0 w 19773"/>
                <a:gd name="connsiteY0" fmla="*/ 0 h 85451"/>
                <a:gd name="connsiteX1" fmla="*/ 19774 w 19773"/>
                <a:gd name="connsiteY1" fmla="*/ 0 h 85451"/>
                <a:gd name="connsiteX2" fmla="*/ 19774 w 19773"/>
                <a:gd name="connsiteY2" fmla="*/ 85452 h 85451"/>
                <a:gd name="connsiteX3" fmla="*/ 0 w 19773"/>
                <a:gd name="connsiteY3" fmla="*/ 85452 h 85451"/>
                <a:gd name="connsiteX4" fmla="*/ 0 w 19773"/>
                <a:gd name="connsiteY4" fmla="*/ 0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73" h="85451">
                  <a:moveTo>
                    <a:pt x="0" y="0"/>
                  </a:moveTo>
                  <a:lnTo>
                    <a:pt x="19774" y="0"/>
                  </a:lnTo>
                  <a:lnTo>
                    <a:pt x="19774" y="85452"/>
                  </a:lnTo>
                  <a:lnTo>
                    <a:pt x="0" y="854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A1857B9-2513-9820-9EB2-195F2E28863E}"/>
                </a:ext>
              </a:extLst>
            </p:cNvPr>
            <p:cNvSpPr/>
            <p:nvPr/>
          </p:nvSpPr>
          <p:spPr>
            <a:xfrm>
              <a:off x="6236945" y="6948404"/>
              <a:ext cx="93502" cy="88417"/>
            </a:xfrm>
            <a:custGeom>
              <a:avLst/>
              <a:gdLst>
                <a:gd name="connsiteX0" fmla="*/ 0 w 93502"/>
                <a:gd name="connsiteY0" fmla="*/ 44209 h 88417"/>
                <a:gd name="connsiteX1" fmla="*/ 46751 w 93502"/>
                <a:gd name="connsiteY1" fmla="*/ 0 h 88417"/>
                <a:gd name="connsiteX2" fmla="*/ 93502 w 93502"/>
                <a:gd name="connsiteY2" fmla="*/ 44209 h 88417"/>
                <a:gd name="connsiteX3" fmla="*/ 46751 w 93502"/>
                <a:gd name="connsiteY3" fmla="*/ 88418 h 88417"/>
                <a:gd name="connsiteX4" fmla="*/ 0 w 93502"/>
                <a:gd name="connsiteY4" fmla="*/ 44209 h 88417"/>
                <a:gd name="connsiteX5" fmla="*/ 73446 w 93502"/>
                <a:gd name="connsiteY5" fmla="*/ 44209 h 88417"/>
                <a:gd name="connsiteX6" fmla="*/ 46751 w 93502"/>
                <a:gd name="connsiteY6" fmla="*/ 16878 h 88417"/>
                <a:gd name="connsiteX7" fmla="*/ 20056 w 93502"/>
                <a:gd name="connsiteY7" fmla="*/ 44209 h 88417"/>
                <a:gd name="connsiteX8" fmla="*/ 46751 w 93502"/>
                <a:gd name="connsiteY8" fmla="*/ 71539 h 88417"/>
                <a:gd name="connsiteX9" fmla="*/ 73446 w 93502"/>
                <a:gd name="connsiteY9" fmla="*/ 44209 h 88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3502" h="88417">
                  <a:moveTo>
                    <a:pt x="0" y="44209"/>
                  </a:moveTo>
                  <a:cubicBezTo>
                    <a:pt x="0" y="18856"/>
                    <a:pt x="19774" y="0"/>
                    <a:pt x="46751" y="0"/>
                  </a:cubicBezTo>
                  <a:cubicBezTo>
                    <a:pt x="73728" y="0"/>
                    <a:pt x="93502" y="18644"/>
                    <a:pt x="93502" y="44209"/>
                  </a:cubicBezTo>
                  <a:cubicBezTo>
                    <a:pt x="93502" y="69774"/>
                    <a:pt x="73587" y="88418"/>
                    <a:pt x="46751" y="88418"/>
                  </a:cubicBezTo>
                  <a:cubicBezTo>
                    <a:pt x="19915" y="88418"/>
                    <a:pt x="0" y="69632"/>
                    <a:pt x="0" y="44209"/>
                  </a:cubicBezTo>
                  <a:close/>
                  <a:moveTo>
                    <a:pt x="73446" y="44209"/>
                  </a:moveTo>
                  <a:cubicBezTo>
                    <a:pt x="73446" y="27966"/>
                    <a:pt x="62005" y="16878"/>
                    <a:pt x="46751" y="16878"/>
                  </a:cubicBezTo>
                  <a:cubicBezTo>
                    <a:pt x="31497" y="16878"/>
                    <a:pt x="20056" y="27966"/>
                    <a:pt x="20056" y="44209"/>
                  </a:cubicBezTo>
                  <a:cubicBezTo>
                    <a:pt x="20056" y="60452"/>
                    <a:pt x="31497" y="71539"/>
                    <a:pt x="46751" y="71539"/>
                  </a:cubicBezTo>
                  <a:cubicBezTo>
                    <a:pt x="62005" y="71539"/>
                    <a:pt x="73446" y="60452"/>
                    <a:pt x="73446" y="44209"/>
                  </a:cubicBez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AA6F797-2068-C247-91EA-D5D10AA8F6D1}"/>
                </a:ext>
              </a:extLst>
            </p:cNvPr>
            <p:cNvSpPr/>
            <p:nvPr/>
          </p:nvSpPr>
          <p:spPr>
            <a:xfrm>
              <a:off x="6345348" y="6949957"/>
              <a:ext cx="78389" cy="85451"/>
            </a:xfrm>
            <a:custGeom>
              <a:avLst/>
              <a:gdLst>
                <a:gd name="connsiteX0" fmla="*/ 78319 w 78389"/>
                <a:gd name="connsiteY0" fmla="*/ 0 h 85451"/>
                <a:gd name="connsiteX1" fmla="*/ 78319 w 78389"/>
                <a:gd name="connsiteY1" fmla="*/ 85452 h 85451"/>
                <a:gd name="connsiteX2" fmla="*/ 62076 w 78389"/>
                <a:gd name="connsiteY2" fmla="*/ 85452 h 85451"/>
                <a:gd name="connsiteX3" fmla="*/ 19491 w 78389"/>
                <a:gd name="connsiteY3" fmla="*/ 33616 h 85451"/>
                <a:gd name="connsiteX4" fmla="*/ 19491 w 78389"/>
                <a:gd name="connsiteY4" fmla="*/ 85452 h 85451"/>
                <a:gd name="connsiteX5" fmla="*/ 0 w 78389"/>
                <a:gd name="connsiteY5" fmla="*/ 85452 h 85451"/>
                <a:gd name="connsiteX6" fmla="*/ 0 w 78389"/>
                <a:gd name="connsiteY6" fmla="*/ 0 h 85451"/>
                <a:gd name="connsiteX7" fmla="*/ 16384 w 78389"/>
                <a:gd name="connsiteY7" fmla="*/ 0 h 85451"/>
                <a:gd name="connsiteX8" fmla="*/ 58827 w 78389"/>
                <a:gd name="connsiteY8" fmla="*/ 51836 h 85451"/>
                <a:gd name="connsiteX9" fmla="*/ 58827 w 78389"/>
                <a:gd name="connsiteY9" fmla="*/ 0 h 85451"/>
                <a:gd name="connsiteX10" fmla="*/ 78389 w 78389"/>
                <a:gd name="connsiteY10" fmla="*/ 0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8389" h="85451">
                  <a:moveTo>
                    <a:pt x="78319" y="0"/>
                  </a:moveTo>
                  <a:lnTo>
                    <a:pt x="78319" y="85452"/>
                  </a:lnTo>
                  <a:lnTo>
                    <a:pt x="62076" y="85452"/>
                  </a:lnTo>
                  <a:lnTo>
                    <a:pt x="19491" y="33616"/>
                  </a:lnTo>
                  <a:lnTo>
                    <a:pt x="19491" y="85452"/>
                  </a:lnTo>
                  <a:lnTo>
                    <a:pt x="0" y="85452"/>
                  </a:lnTo>
                  <a:lnTo>
                    <a:pt x="0" y="0"/>
                  </a:lnTo>
                  <a:lnTo>
                    <a:pt x="16384" y="0"/>
                  </a:lnTo>
                  <a:lnTo>
                    <a:pt x="58827" y="51836"/>
                  </a:lnTo>
                  <a:lnTo>
                    <a:pt x="58827" y="0"/>
                  </a:lnTo>
                  <a:lnTo>
                    <a:pt x="78389" y="0"/>
                  </a:ln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753EF24-D901-F7AB-BF51-81B9CE2372E4}"/>
                </a:ext>
              </a:extLst>
            </p:cNvPr>
            <p:cNvSpPr/>
            <p:nvPr/>
          </p:nvSpPr>
          <p:spPr>
            <a:xfrm>
              <a:off x="6437226" y="6948404"/>
              <a:ext cx="71044" cy="88347"/>
            </a:xfrm>
            <a:custGeom>
              <a:avLst/>
              <a:gdLst>
                <a:gd name="connsiteX0" fmla="*/ 0 w 71044"/>
                <a:gd name="connsiteY0" fmla="*/ 78531 h 88347"/>
                <a:gd name="connsiteX1" fmla="*/ 6709 w 71044"/>
                <a:gd name="connsiteY1" fmla="*/ 63630 h 88347"/>
                <a:gd name="connsiteX2" fmla="*/ 34887 w 71044"/>
                <a:gd name="connsiteY2" fmla="*/ 72528 h 88347"/>
                <a:gd name="connsiteX3" fmla="*/ 51342 w 71044"/>
                <a:gd name="connsiteY3" fmla="*/ 63347 h 88347"/>
                <a:gd name="connsiteX4" fmla="*/ 1695 w 71044"/>
                <a:gd name="connsiteY4" fmla="*/ 26624 h 88347"/>
                <a:gd name="connsiteX5" fmla="*/ 37712 w 71044"/>
                <a:gd name="connsiteY5" fmla="*/ 0 h 88347"/>
                <a:gd name="connsiteX6" fmla="*/ 67373 w 71044"/>
                <a:gd name="connsiteY6" fmla="*/ 7557 h 88347"/>
                <a:gd name="connsiteX7" fmla="*/ 61299 w 71044"/>
                <a:gd name="connsiteY7" fmla="*/ 22599 h 88347"/>
                <a:gd name="connsiteX8" fmla="*/ 37641 w 71044"/>
                <a:gd name="connsiteY8" fmla="*/ 15890 h 88347"/>
                <a:gd name="connsiteX9" fmla="*/ 21398 w 71044"/>
                <a:gd name="connsiteY9" fmla="*/ 25635 h 88347"/>
                <a:gd name="connsiteX10" fmla="*/ 71045 w 71044"/>
                <a:gd name="connsiteY10" fmla="*/ 61864 h 88347"/>
                <a:gd name="connsiteX11" fmla="*/ 34816 w 71044"/>
                <a:gd name="connsiteY11" fmla="*/ 88347 h 88347"/>
                <a:gd name="connsiteX12" fmla="*/ 0 w 71044"/>
                <a:gd name="connsiteY12" fmla="*/ 78460 h 88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1044" h="88347">
                  <a:moveTo>
                    <a:pt x="0" y="78531"/>
                  </a:moveTo>
                  <a:lnTo>
                    <a:pt x="6709" y="63630"/>
                  </a:lnTo>
                  <a:cubicBezTo>
                    <a:pt x="13912" y="68856"/>
                    <a:pt x="24647" y="72528"/>
                    <a:pt x="34887" y="72528"/>
                  </a:cubicBezTo>
                  <a:cubicBezTo>
                    <a:pt x="46610" y="72528"/>
                    <a:pt x="51342" y="68644"/>
                    <a:pt x="51342" y="63347"/>
                  </a:cubicBezTo>
                  <a:cubicBezTo>
                    <a:pt x="51342" y="47387"/>
                    <a:pt x="1695" y="58333"/>
                    <a:pt x="1695" y="26624"/>
                  </a:cubicBezTo>
                  <a:cubicBezTo>
                    <a:pt x="1695" y="12076"/>
                    <a:pt x="13418" y="0"/>
                    <a:pt x="37712" y="0"/>
                  </a:cubicBezTo>
                  <a:cubicBezTo>
                    <a:pt x="48446" y="0"/>
                    <a:pt x="59463" y="2542"/>
                    <a:pt x="67373" y="7557"/>
                  </a:cubicBezTo>
                  <a:lnTo>
                    <a:pt x="61299" y="22599"/>
                  </a:lnTo>
                  <a:cubicBezTo>
                    <a:pt x="53390" y="18079"/>
                    <a:pt x="45197" y="15890"/>
                    <a:pt x="37641" y="15890"/>
                  </a:cubicBezTo>
                  <a:cubicBezTo>
                    <a:pt x="25918" y="15890"/>
                    <a:pt x="21398" y="20268"/>
                    <a:pt x="21398" y="25635"/>
                  </a:cubicBezTo>
                  <a:cubicBezTo>
                    <a:pt x="21398" y="41384"/>
                    <a:pt x="71045" y="30508"/>
                    <a:pt x="71045" y="61864"/>
                  </a:cubicBezTo>
                  <a:cubicBezTo>
                    <a:pt x="71045" y="76130"/>
                    <a:pt x="59181" y="88347"/>
                    <a:pt x="34816" y="88347"/>
                  </a:cubicBezTo>
                  <a:cubicBezTo>
                    <a:pt x="21257" y="88347"/>
                    <a:pt x="7627" y="84322"/>
                    <a:pt x="0" y="78460"/>
                  </a:cubicBez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BBE40310-1DF4-746C-C9A7-D55EBC695269}"/>
                </a:ext>
              </a:extLst>
            </p:cNvPr>
            <p:cNvSpPr/>
            <p:nvPr/>
          </p:nvSpPr>
          <p:spPr>
            <a:xfrm>
              <a:off x="6572395" y="6937387"/>
              <a:ext cx="8050" cy="114194"/>
            </a:xfrm>
            <a:custGeom>
              <a:avLst/>
              <a:gdLst>
                <a:gd name="connsiteX0" fmla="*/ 0 w 8050"/>
                <a:gd name="connsiteY0" fmla="*/ 0 h 114194"/>
                <a:gd name="connsiteX1" fmla="*/ 8051 w 8050"/>
                <a:gd name="connsiteY1" fmla="*/ 0 h 114194"/>
                <a:gd name="connsiteX2" fmla="*/ 8051 w 8050"/>
                <a:gd name="connsiteY2" fmla="*/ 114194 h 114194"/>
                <a:gd name="connsiteX3" fmla="*/ 0 w 8050"/>
                <a:gd name="connsiteY3" fmla="*/ 114194 h 114194"/>
                <a:gd name="connsiteX4" fmla="*/ 0 w 8050"/>
                <a:gd name="connsiteY4" fmla="*/ 0 h 114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50" h="114194">
                  <a:moveTo>
                    <a:pt x="0" y="0"/>
                  </a:moveTo>
                  <a:lnTo>
                    <a:pt x="8051" y="0"/>
                  </a:lnTo>
                  <a:lnTo>
                    <a:pt x="8051" y="114194"/>
                  </a:lnTo>
                  <a:lnTo>
                    <a:pt x="0" y="1141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9FB85B7-0CF3-B047-0868-AB7070E0F758}"/>
                </a:ext>
              </a:extLst>
            </p:cNvPr>
            <p:cNvSpPr/>
            <p:nvPr/>
          </p:nvSpPr>
          <p:spPr>
            <a:xfrm>
              <a:off x="6640403" y="6949957"/>
              <a:ext cx="82132" cy="85451"/>
            </a:xfrm>
            <a:custGeom>
              <a:avLst/>
              <a:gdLst>
                <a:gd name="connsiteX0" fmla="*/ 0 w 82132"/>
                <a:gd name="connsiteY0" fmla="*/ 0 h 85451"/>
                <a:gd name="connsiteX1" fmla="*/ 36017 w 82132"/>
                <a:gd name="connsiteY1" fmla="*/ 0 h 85451"/>
                <a:gd name="connsiteX2" fmla="*/ 82132 w 82132"/>
                <a:gd name="connsiteY2" fmla="*/ 42726 h 85451"/>
                <a:gd name="connsiteX3" fmla="*/ 36017 w 82132"/>
                <a:gd name="connsiteY3" fmla="*/ 85452 h 85451"/>
                <a:gd name="connsiteX4" fmla="*/ 0 w 82132"/>
                <a:gd name="connsiteY4" fmla="*/ 85452 h 85451"/>
                <a:gd name="connsiteX5" fmla="*/ 0 w 82132"/>
                <a:gd name="connsiteY5" fmla="*/ 0 h 85451"/>
                <a:gd name="connsiteX6" fmla="*/ 35240 w 82132"/>
                <a:gd name="connsiteY6" fmla="*/ 74788 h 85451"/>
                <a:gd name="connsiteX7" fmla="*/ 69915 w 82132"/>
                <a:gd name="connsiteY7" fmla="*/ 42655 h 85451"/>
                <a:gd name="connsiteX8" fmla="*/ 35240 w 82132"/>
                <a:gd name="connsiteY8" fmla="*/ 10593 h 85451"/>
                <a:gd name="connsiteX9" fmla="*/ 12147 w 82132"/>
                <a:gd name="connsiteY9" fmla="*/ 10593 h 85451"/>
                <a:gd name="connsiteX10" fmla="*/ 12147 w 82132"/>
                <a:gd name="connsiteY10" fmla="*/ 74788 h 85451"/>
                <a:gd name="connsiteX11" fmla="*/ 35240 w 82132"/>
                <a:gd name="connsiteY11" fmla="*/ 74788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2132" h="85451">
                  <a:moveTo>
                    <a:pt x="0" y="0"/>
                  </a:moveTo>
                  <a:lnTo>
                    <a:pt x="36017" y="0"/>
                  </a:lnTo>
                  <a:cubicBezTo>
                    <a:pt x="63488" y="0"/>
                    <a:pt x="82132" y="17302"/>
                    <a:pt x="82132" y="42726"/>
                  </a:cubicBezTo>
                  <a:cubicBezTo>
                    <a:pt x="82132" y="68149"/>
                    <a:pt x="63488" y="85452"/>
                    <a:pt x="36017" y="85452"/>
                  </a:cubicBezTo>
                  <a:lnTo>
                    <a:pt x="0" y="85452"/>
                  </a:lnTo>
                  <a:lnTo>
                    <a:pt x="0" y="0"/>
                  </a:lnTo>
                  <a:close/>
                  <a:moveTo>
                    <a:pt x="35240" y="74788"/>
                  </a:moveTo>
                  <a:cubicBezTo>
                    <a:pt x="56356" y="74788"/>
                    <a:pt x="69915" y="61864"/>
                    <a:pt x="69915" y="42655"/>
                  </a:cubicBezTo>
                  <a:cubicBezTo>
                    <a:pt x="69915" y="23446"/>
                    <a:pt x="56356" y="10593"/>
                    <a:pt x="35240" y="10593"/>
                  </a:cubicBezTo>
                  <a:lnTo>
                    <a:pt x="12147" y="10593"/>
                  </a:lnTo>
                  <a:lnTo>
                    <a:pt x="12147" y="74788"/>
                  </a:lnTo>
                  <a:lnTo>
                    <a:pt x="35240" y="74788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6F1DA8C-CBC7-8720-AB48-5076FD159F64}"/>
                </a:ext>
              </a:extLst>
            </p:cNvPr>
            <p:cNvSpPr/>
            <p:nvPr/>
          </p:nvSpPr>
          <p:spPr>
            <a:xfrm>
              <a:off x="6741320" y="6949887"/>
              <a:ext cx="62005" cy="85451"/>
            </a:xfrm>
            <a:custGeom>
              <a:avLst/>
              <a:gdLst>
                <a:gd name="connsiteX0" fmla="*/ 62005 w 62005"/>
                <a:gd name="connsiteY0" fmla="*/ 74858 h 85451"/>
                <a:gd name="connsiteX1" fmla="*/ 62005 w 62005"/>
                <a:gd name="connsiteY1" fmla="*/ 85451 h 85451"/>
                <a:gd name="connsiteX2" fmla="*/ 0 w 62005"/>
                <a:gd name="connsiteY2" fmla="*/ 85451 h 85451"/>
                <a:gd name="connsiteX3" fmla="*/ 0 w 62005"/>
                <a:gd name="connsiteY3" fmla="*/ 0 h 85451"/>
                <a:gd name="connsiteX4" fmla="*/ 60310 w 62005"/>
                <a:gd name="connsiteY4" fmla="*/ 0 h 85451"/>
                <a:gd name="connsiteX5" fmla="*/ 60310 w 62005"/>
                <a:gd name="connsiteY5" fmla="*/ 10593 h 85451"/>
                <a:gd name="connsiteX6" fmla="*/ 12218 w 62005"/>
                <a:gd name="connsiteY6" fmla="*/ 10593 h 85451"/>
                <a:gd name="connsiteX7" fmla="*/ 12218 w 62005"/>
                <a:gd name="connsiteY7" fmla="*/ 36864 h 85451"/>
                <a:gd name="connsiteX8" fmla="*/ 55014 w 62005"/>
                <a:gd name="connsiteY8" fmla="*/ 36864 h 85451"/>
                <a:gd name="connsiteX9" fmla="*/ 55014 w 62005"/>
                <a:gd name="connsiteY9" fmla="*/ 47246 h 85451"/>
                <a:gd name="connsiteX10" fmla="*/ 12218 w 62005"/>
                <a:gd name="connsiteY10" fmla="*/ 47246 h 85451"/>
                <a:gd name="connsiteX11" fmla="*/ 12218 w 62005"/>
                <a:gd name="connsiteY11" fmla="*/ 74858 h 85451"/>
                <a:gd name="connsiteX12" fmla="*/ 62005 w 62005"/>
                <a:gd name="connsiteY12" fmla="*/ 74858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2005" h="85451">
                  <a:moveTo>
                    <a:pt x="62005" y="74858"/>
                  </a:moveTo>
                  <a:lnTo>
                    <a:pt x="62005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60310" y="0"/>
                  </a:lnTo>
                  <a:lnTo>
                    <a:pt x="60310" y="10593"/>
                  </a:lnTo>
                  <a:lnTo>
                    <a:pt x="12218" y="10593"/>
                  </a:lnTo>
                  <a:lnTo>
                    <a:pt x="12218" y="36864"/>
                  </a:lnTo>
                  <a:lnTo>
                    <a:pt x="55014" y="36864"/>
                  </a:lnTo>
                  <a:lnTo>
                    <a:pt x="55014" y="47246"/>
                  </a:lnTo>
                  <a:lnTo>
                    <a:pt x="12218" y="47246"/>
                  </a:lnTo>
                  <a:lnTo>
                    <a:pt x="12218" y="74858"/>
                  </a:lnTo>
                  <a:lnTo>
                    <a:pt x="62005" y="74858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74ABB927-6FCB-3AA7-CF4C-1A3141BE32AE}"/>
                </a:ext>
              </a:extLst>
            </p:cNvPr>
            <p:cNvSpPr/>
            <p:nvPr/>
          </p:nvSpPr>
          <p:spPr>
            <a:xfrm>
              <a:off x="6815967" y="6948898"/>
              <a:ext cx="77753" cy="87428"/>
            </a:xfrm>
            <a:custGeom>
              <a:avLst/>
              <a:gdLst>
                <a:gd name="connsiteX0" fmla="*/ 0 w 77753"/>
                <a:gd name="connsiteY0" fmla="*/ 43714 h 87428"/>
                <a:gd name="connsiteX1" fmla="*/ 45268 w 77753"/>
                <a:gd name="connsiteY1" fmla="*/ 0 h 87428"/>
                <a:gd name="connsiteX2" fmla="*/ 77754 w 77753"/>
                <a:gd name="connsiteY2" fmla="*/ 13277 h 87428"/>
                <a:gd name="connsiteX3" fmla="*/ 69844 w 77753"/>
                <a:gd name="connsiteY3" fmla="*/ 20974 h 87428"/>
                <a:gd name="connsiteX4" fmla="*/ 45833 w 77753"/>
                <a:gd name="connsiteY4" fmla="*/ 10876 h 87428"/>
                <a:gd name="connsiteX5" fmla="*/ 12288 w 77753"/>
                <a:gd name="connsiteY5" fmla="*/ 43714 h 87428"/>
                <a:gd name="connsiteX6" fmla="*/ 45833 w 77753"/>
                <a:gd name="connsiteY6" fmla="*/ 76553 h 87428"/>
                <a:gd name="connsiteX7" fmla="*/ 69844 w 77753"/>
                <a:gd name="connsiteY7" fmla="*/ 66313 h 87428"/>
                <a:gd name="connsiteX8" fmla="*/ 77754 w 77753"/>
                <a:gd name="connsiteY8" fmla="*/ 74011 h 87428"/>
                <a:gd name="connsiteX9" fmla="*/ 45197 w 77753"/>
                <a:gd name="connsiteY9" fmla="*/ 87429 h 87428"/>
                <a:gd name="connsiteX10" fmla="*/ 71 w 77753"/>
                <a:gd name="connsiteY10" fmla="*/ 43714 h 87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7753" h="87428">
                  <a:moveTo>
                    <a:pt x="0" y="43714"/>
                  </a:moveTo>
                  <a:cubicBezTo>
                    <a:pt x="0" y="18432"/>
                    <a:pt x="19280" y="0"/>
                    <a:pt x="45268" y="0"/>
                  </a:cubicBezTo>
                  <a:cubicBezTo>
                    <a:pt x="58474" y="0"/>
                    <a:pt x="69915" y="4520"/>
                    <a:pt x="77754" y="13277"/>
                  </a:cubicBezTo>
                  <a:lnTo>
                    <a:pt x="69844" y="20974"/>
                  </a:lnTo>
                  <a:cubicBezTo>
                    <a:pt x="63276" y="13983"/>
                    <a:pt x="55226" y="10876"/>
                    <a:pt x="45833" y="10876"/>
                  </a:cubicBezTo>
                  <a:cubicBezTo>
                    <a:pt x="26553" y="10876"/>
                    <a:pt x="12288" y="24788"/>
                    <a:pt x="12288" y="43714"/>
                  </a:cubicBezTo>
                  <a:cubicBezTo>
                    <a:pt x="12288" y="62641"/>
                    <a:pt x="26553" y="76553"/>
                    <a:pt x="45833" y="76553"/>
                  </a:cubicBezTo>
                  <a:cubicBezTo>
                    <a:pt x="55226" y="76553"/>
                    <a:pt x="63276" y="73234"/>
                    <a:pt x="69844" y="66313"/>
                  </a:cubicBezTo>
                  <a:lnTo>
                    <a:pt x="77754" y="74011"/>
                  </a:lnTo>
                  <a:cubicBezTo>
                    <a:pt x="69915" y="82768"/>
                    <a:pt x="58474" y="87429"/>
                    <a:pt x="45197" y="87429"/>
                  </a:cubicBezTo>
                  <a:cubicBezTo>
                    <a:pt x="19350" y="87429"/>
                    <a:pt x="71" y="68997"/>
                    <a:pt x="71" y="43714"/>
                  </a:cubicBez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B47D340-4527-ABAD-8CD0-3B433DA64D47}"/>
                </a:ext>
              </a:extLst>
            </p:cNvPr>
            <p:cNvSpPr/>
            <p:nvPr/>
          </p:nvSpPr>
          <p:spPr>
            <a:xfrm>
              <a:off x="6911305" y="6949887"/>
              <a:ext cx="62005" cy="85451"/>
            </a:xfrm>
            <a:custGeom>
              <a:avLst/>
              <a:gdLst>
                <a:gd name="connsiteX0" fmla="*/ 62005 w 62005"/>
                <a:gd name="connsiteY0" fmla="*/ 74858 h 85451"/>
                <a:gd name="connsiteX1" fmla="*/ 62005 w 62005"/>
                <a:gd name="connsiteY1" fmla="*/ 85451 h 85451"/>
                <a:gd name="connsiteX2" fmla="*/ 0 w 62005"/>
                <a:gd name="connsiteY2" fmla="*/ 85451 h 85451"/>
                <a:gd name="connsiteX3" fmla="*/ 0 w 62005"/>
                <a:gd name="connsiteY3" fmla="*/ 0 h 85451"/>
                <a:gd name="connsiteX4" fmla="*/ 60310 w 62005"/>
                <a:gd name="connsiteY4" fmla="*/ 0 h 85451"/>
                <a:gd name="connsiteX5" fmla="*/ 60310 w 62005"/>
                <a:gd name="connsiteY5" fmla="*/ 10593 h 85451"/>
                <a:gd name="connsiteX6" fmla="*/ 12217 w 62005"/>
                <a:gd name="connsiteY6" fmla="*/ 10593 h 85451"/>
                <a:gd name="connsiteX7" fmla="*/ 12217 w 62005"/>
                <a:gd name="connsiteY7" fmla="*/ 36864 h 85451"/>
                <a:gd name="connsiteX8" fmla="*/ 55014 w 62005"/>
                <a:gd name="connsiteY8" fmla="*/ 36864 h 85451"/>
                <a:gd name="connsiteX9" fmla="*/ 55014 w 62005"/>
                <a:gd name="connsiteY9" fmla="*/ 47246 h 85451"/>
                <a:gd name="connsiteX10" fmla="*/ 12217 w 62005"/>
                <a:gd name="connsiteY10" fmla="*/ 47246 h 85451"/>
                <a:gd name="connsiteX11" fmla="*/ 12217 w 62005"/>
                <a:gd name="connsiteY11" fmla="*/ 74858 h 85451"/>
                <a:gd name="connsiteX12" fmla="*/ 62005 w 62005"/>
                <a:gd name="connsiteY12" fmla="*/ 74858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2005" h="85451">
                  <a:moveTo>
                    <a:pt x="62005" y="74858"/>
                  </a:moveTo>
                  <a:lnTo>
                    <a:pt x="62005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60310" y="0"/>
                  </a:lnTo>
                  <a:lnTo>
                    <a:pt x="60310" y="10593"/>
                  </a:lnTo>
                  <a:lnTo>
                    <a:pt x="12217" y="10593"/>
                  </a:lnTo>
                  <a:lnTo>
                    <a:pt x="12217" y="36864"/>
                  </a:lnTo>
                  <a:lnTo>
                    <a:pt x="55014" y="36864"/>
                  </a:lnTo>
                  <a:lnTo>
                    <a:pt x="55014" y="47246"/>
                  </a:lnTo>
                  <a:lnTo>
                    <a:pt x="12217" y="47246"/>
                  </a:lnTo>
                  <a:lnTo>
                    <a:pt x="12217" y="74858"/>
                  </a:lnTo>
                  <a:lnTo>
                    <a:pt x="62005" y="74858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14FD625F-ACDB-C969-72BF-3016780682C6}"/>
                </a:ext>
              </a:extLst>
            </p:cNvPr>
            <p:cNvSpPr/>
            <p:nvPr/>
          </p:nvSpPr>
          <p:spPr>
            <a:xfrm>
              <a:off x="6993226" y="6949887"/>
              <a:ext cx="91030" cy="85451"/>
            </a:xfrm>
            <a:custGeom>
              <a:avLst/>
              <a:gdLst>
                <a:gd name="connsiteX0" fmla="*/ 79166 w 91030"/>
                <a:gd name="connsiteY0" fmla="*/ 85451 h 85451"/>
                <a:gd name="connsiteX1" fmla="*/ 79025 w 91030"/>
                <a:gd name="connsiteY1" fmla="*/ 23234 h 85451"/>
                <a:gd name="connsiteX2" fmla="*/ 48164 w 91030"/>
                <a:gd name="connsiteY2" fmla="*/ 75070 h 85451"/>
                <a:gd name="connsiteX3" fmla="*/ 42585 w 91030"/>
                <a:gd name="connsiteY3" fmla="*/ 75070 h 85451"/>
                <a:gd name="connsiteX4" fmla="*/ 11723 w 91030"/>
                <a:gd name="connsiteY4" fmla="*/ 23587 h 85451"/>
                <a:gd name="connsiteX5" fmla="*/ 11723 w 91030"/>
                <a:gd name="connsiteY5" fmla="*/ 85451 h 85451"/>
                <a:gd name="connsiteX6" fmla="*/ 0 w 91030"/>
                <a:gd name="connsiteY6" fmla="*/ 85451 h 85451"/>
                <a:gd name="connsiteX7" fmla="*/ 0 w 91030"/>
                <a:gd name="connsiteY7" fmla="*/ 0 h 85451"/>
                <a:gd name="connsiteX8" fmla="*/ 10028 w 91030"/>
                <a:gd name="connsiteY8" fmla="*/ 0 h 85451"/>
                <a:gd name="connsiteX9" fmla="*/ 45692 w 91030"/>
                <a:gd name="connsiteY9" fmla="*/ 60028 h 85451"/>
                <a:gd name="connsiteX10" fmla="*/ 80861 w 91030"/>
                <a:gd name="connsiteY10" fmla="*/ 0 h 85451"/>
                <a:gd name="connsiteX11" fmla="*/ 90889 w 91030"/>
                <a:gd name="connsiteY11" fmla="*/ 0 h 85451"/>
                <a:gd name="connsiteX12" fmla="*/ 91031 w 91030"/>
                <a:gd name="connsiteY12" fmla="*/ 85451 h 85451"/>
                <a:gd name="connsiteX13" fmla="*/ 79308 w 91030"/>
                <a:gd name="connsiteY13" fmla="*/ 85451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1030" h="85451">
                  <a:moveTo>
                    <a:pt x="79166" y="85451"/>
                  </a:moveTo>
                  <a:lnTo>
                    <a:pt x="79025" y="23234"/>
                  </a:lnTo>
                  <a:lnTo>
                    <a:pt x="48164" y="75070"/>
                  </a:lnTo>
                  <a:lnTo>
                    <a:pt x="42585" y="75070"/>
                  </a:lnTo>
                  <a:lnTo>
                    <a:pt x="11723" y="23587"/>
                  </a:lnTo>
                  <a:lnTo>
                    <a:pt x="11723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10028" y="0"/>
                  </a:lnTo>
                  <a:lnTo>
                    <a:pt x="45692" y="60028"/>
                  </a:lnTo>
                  <a:lnTo>
                    <a:pt x="80861" y="0"/>
                  </a:lnTo>
                  <a:lnTo>
                    <a:pt x="90889" y="0"/>
                  </a:lnTo>
                  <a:lnTo>
                    <a:pt x="91031" y="85451"/>
                  </a:lnTo>
                  <a:lnTo>
                    <a:pt x="79308" y="85451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C29A7AE6-6AEA-5B62-935D-5695320F57E2}"/>
                </a:ext>
              </a:extLst>
            </p:cNvPr>
            <p:cNvSpPr/>
            <p:nvPr/>
          </p:nvSpPr>
          <p:spPr>
            <a:xfrm>
              <a:off x="7109892" y="6949957"/>
              <a:ext cx="73516" cy="85451"/>
            </a:xfrm>
            <a:custGeom>
              <a:avLst/>
              <a:gdLst>
                <a:gd name="connsiteX0" fmla="*/ 73446 w 73516"/>
                <a:gd name="connsiteY0" fmla="*/ 62358 h 85451"/>
                <a:gd name="connsiteX1" fmla="*/ 40748 w 73516"/>
                <a:gd name="connsiteY1" fmla="*/ 85452 h 85451"/>
                <a:gd name="connsiteX2" fmla="*/ 0 w 73516"/>
                <a:gd name="connsiteY2" fmla="*/ 85452 h 85451"/>
                <a:gd name="connsiteX3" fmla="*/ 0 w 73516"/>
                <a:gd name="connsiteY3" fmla="*/ 0 h 85451"/>
                <a:gd name="connsiteX4" fmla="*/ 38347 w 73516"/>
                <a:gd name="connsiteY4" fmla="*/ 0 h 85451"/>
                <a:gd name="connsiteX5" fmla="*/ 68997 w 73516"/>
                <a:gd name="connsiteY5" fmla="*/ 22104 h 85451"/>
                <a:gd name="connsiteX6" fmla="*/ 57556 w 73516"/>
                <a:gd name="connsiteY6" fmla="*/ 41172 h 85451"/>
                <a:gd name="connsiteX7" fmla="*/ 73517 w 73516"/>
                <a:gd name="connsiteY7" fmla="*/ 62429 h 85451"/>
                <a:gd name="connsiteX8" fmla="*/ 12217 w 73516"/>
                <a:gd name="connsiteY8" fmla="*/ 9887 h 85451"/>
                <a:gd name="connsiteX9" fmla="*/ 12217 w 73516"/>
                <a:gd name="connsiteY9" fmla="*/ 37217 h 85451"/>
                <a:gd name="connsiteX10" fmla="*/ 37217 w 73516"/>
                <a:gd name="connsiteY10" fmla="*/ 37217 h 85451"/>
                <a:gd name="connsiteX11" fmla="*/ 56779 w 73516"/>
                <a:gd name="connsiteY11" fmla="*/ 23517 h 85451"/>
                <a:gd name="connsiteX12" fmla="*/ 37217 w 73516"/>
                <a:gd name="connsiteY12" fmla="*/ 9887 h 85451"/>
                <a:gd name="connsiteX13" fmla="*/ 12217 w 73516"/>
                <a:gd name="connsiteY13" fmla="*/ 9887 h 85451"/>
                <a:gd name="connsiteX14" fmla="*/ 61158 w 73516"/>
                <a:gd name="connsiteY14" fmla="*/ 61370 h 85451"/>
                <a:gd name="connsiteX15" fmla="*/ 40254 w 73516"/>
                <a:gd name="connsiteY15" fmla="*/ 47104 h 85451"/>
                <a:gd name="connsiteX16" fmla="*/ 12217 w 73516"/>
                <a:gd name="connsiteY16" fmla="*/ 47104 h 85451"/>
                <a:gd name="connsiteX17" fmla="*/ 12217 w 73516"/>
                <a:gd name="connsiteY17" fmla="*/ 75565 h 85451"/>
                <a:gd name="connsiteX18" fmla="*/ 40254 w 73516"/>
                <a:gd name="connsiteY18" fmla="*/ 75565 h 85451"/>
                <a:gd name="connsiteX19" fmla="*/ 61158 w 73516"/>
                <a:gd name="connsiteY19" fmla="*/ 61440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3516" h="85451">
                  <a:moveTo>
                    <a:pt x="73446" y="62358"/>
                  </a:moveTo>
                  <a:cubicBezTo>
                    <a:pt x="73446" y="76977"/>
                    <a:pt x="62358" y="85452"/>
                    <a:pt x="40748" y="85452"/>
                  </a:cubicBezTo>
                  <a:lnTo>
                    <a:pt x="0" y="85452"/>
                  </a:lnTo>
                  <a:lnTo>
                    <a:pt x="0" y="0"/>
                  </a:lnTo>
                  <a:lnTo>
                    <a:pt x="38347" y="0"/>
                  </a:lnTo>
                  <a:cubicBezTo>
                    <a:pt x="57980" y="0"/>
                    <a:pt x="68997" y="8263"/>
                    <a:pt x="68997" y="22104"/>
                  </a:cubicBezTo>
                  <a:cubicBezTo>
                    <a:pt x="68997" y="31356"/>
                    <a:pt x="64265" y="37853"/>
                    <a:pt x="57556" y="41172"/>
                  </a:cubicBezTo>
                  <a:cubicBezTo>
                    <a:pt x="67161" y="43856"/>
                    <a:pt x="73517" y="51059"/>
                    <a:pt x="73517" y="62429"/>
                  </a:cubicBezTo>
                  <a:close/>
                  <a:moveTo>
                    <a:pt x="12217" y="9887"/>
                  </a:moveTo>
                  <a:lnTo>
                    <a:pt x="12217" y="37217"/>
                  </a:lnTo>
                  <a:lnTo>
                    <a:pt x="37217" y="37217"/>
                  </a:lnTo>
                  <a:cubicBezTo>
                    <a:pt x="49647" y="37217"/>
                    <a:pt x="56779" y="32556"/>
                    <a:pt x="56779" y="23517"/>
                  </a:cubicBezTo>
                  <a:cubicBezTo>
                    <a:pt x="56779" y="14477"/>
                    <a:pt x="49717" y="9887"/>
                    <a:pt x="37217" y="9887"/>
                  </a:cubicBezTo>
                  <a:lnTo>
                    <a:pt x="12217" y="9887"/>
                  </a:lnTo>
                  <a:close/>
                  <a:moveTo>
                    <a:pt x="61158" y="61370"/>
                  </a:moveTo>
                  <a:cubicBezTo>
                    <a:pt x="61158" y="51483"/>
                    <a:pt x="53813" y="47104"/>
                    <a:pt x="40254" y="47104"/>
                  </a:cubicBezTo>
                  <a:lnTo>
                    <a:pt x="12217" y="47104"/>
                  </a:lnTo>
                  <a:lnTo>
                    <a:pt x="12217" y="75565"/>
                  </a:lnTo>
                  <a:lnTo>
                    <a:pt x="40254" y="75565"/>
                  </a:lnTo>
                  <a:cubicBezTo>
                    <a:pt x="53813" y="75565"/>
                    <a:pt x="61158" y="71327"/>
                    <a:pt x="61158" y="61440"/>
                  </a:cubicBez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DD798665-9730-2DB2-DBAE-F8305F8C4535}"/>
                </a:ext>
              </a:extLst>
            </p:cNvPr>
            <p:cNvSpPr/>
            <p:nvPr/>
          </p:nvSpPr>
          <p:spPr>
            <a:xfrm>
              <a:off x="7202405" y="6949887"/>
              <a:ext cx="62005" cy="85451"/>
            </a:xfrm>
            <a:custGeom>
              <a:avLst/>
              <a:gdLst>
                <a:gd name="connsiteX0" fmla="*/ 62005 w 62005"/>
                <a:gd name="connsiteY0" fmla="*/ 74858 h 85451"/>
                <a:gd name="connsiteX1" fmla="*/ 62005 w 62005"/>
                <a:gd name="connsiteY1" fmla="*/ 85451 h 85451"/>
                <a:gd name="connsiteX2" fmla="*/ 0 w 62005"/>
                <a:gd name="connsiteY2" fmla="*/ 85451 h 85451"/>
                <a:gd name="connsiteX3" fmla="*/ 0 w 62005"/>
                <a:gd name="connsiteY3" fmla="*/ 0 h 85451"/>
                <a:gd name="connsiteX4" fmla="*/ 60310 w 62005"/>
                <a:gd name="connsiteY4" fmla="*/ 0 h 85451"/>
                <a:gd name="connsiteX5" fmla="*/ 60310 w 62005"/>
                <a:gd name="connsiteY5" fmla="*/ 10593 h 85451"/>
                <a:gd name="connsiteX6" fmla="*/ 12217 w 62005"/>
                <a:gd name="connsiteY6" fmla="*/ 10593 h 85451"/>
                <a:gd name="connsiteX7" fmla="*/ 12217 w 62005"/>
                <a:gd name="connsiteY7" fmla="*/ 36864 h 85451"/>
                <a:gd name="connsiteX8" fmla="*/ 55014 w 62005"/>
                <a:gd name="connsiteY8" fmla="*/ 36864 h 85451"/>
                <a:gd name="connsiteX9" fmla="*/ 55014 w 62005"/>
                <a:gd name="connsiteY9" fmla="*/ 47246 h 85451"/>
                <a:gd name="connsiteX10" fmla="*/ 12217 w 62005"/>
                <a:gd name="connsiteY10" fmla="*/ 47246 h 85451"/>
                <a:gd name="connsiteX11" fmla="*/ 12217 w 62005"/>
                <a:gd name="connsiteY11" fmla="*/ 74858 h 85451"/>
                <a:gd name="connsiteX12" fmla="*/ 62005 w 62005"/>
                <a:gd name="connsiteY12" fmla="*/ 74858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2005" h="85451">
                  <a:moveTo>
                    <a:pt x="62005" y="74858"/>
                  </a:moveTo>
                  <a:lnTo>
                    <a:pt x="62005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60310" y="0"/>
                  </a:lnTo>
                  <a:lnTo>
                    <a:pt x="60310" y="10593"/>
                  </a:lnTo>
                  <a:lnTo>
                    <a:pt x="12217" y="10593"/>
                  </a:lnTo>
                  <a:lnTo>
                    <a:pt x="12217" y="36864"/>
                  </a:lnTo>
                  <a:lnTo>
                    <a:pt x="55014" y="36864"/>
                  </a:lnTo>
                  <a:lnTo>
                    <a:pt x="55014" y="47246"/>
                  </a:lnTo>
                  <a:lnTo>
                    <a:pt x="12217" y="47246"/>
                  </a:lnTo>
                  <a:lnTo>
                    <a:pt x="12217" y="74858"/>
                  </a:lnTo>
                  <a:lnTo>
                    <a:pt x="62005" y="74858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6B1B2ECE-D3F1-5EEC-5ABF-C45BF1F2623A}"/>
                </a:ext>
              </a:extLst>
            </p:cNvPr>
            <p:cNvSpPr/>
            <p:nvPr/>
          </p:nvSpPr>
          <p:spPr>
            <a:xfrm>
              <a:off x="7284326" y="6949887"/>
              <a:ext cx="70479" cy="85451"/>
            </a:xfrm>
            <a:custGeom>
              <a:avLst/>
              <a:gdLst>
                <a:gd name="connsiteX0" fmla="*/ 57133 w 70479"/>
                <a:gd name="connsiteY0" fmla="*/ 85451 h 85451"/>
                <a:gd name="connsiteX1" fmla="*/ 38700 w 70479"/>
                <a:gd name="connsiteY1" fmla="*/ 59251 h 85451"/>
                <a:gd name="connsiteX2" fmla="*/ 33333 w 70479"/>
                <a:gd name="connsiteY2" fmla="*/ 59463 h 85451"/>
                <a:gd name="connsiteX3" fmla="*/ 12217 w 70479"/>
                <a:gd name="connsiteY3" fmla="*/ 59463 h 85451"/>
                <a:gd name="connsiteX4" fmla="*/ 12217 w 70479"/>
                <a:gd name="connsiteY4" fmla="*/ 85451 h 85451"/>
                <a:gd name="connsiteX5" fmla="*/ 0 w 70479"/>
                <a:gd name="connsiteY5" fmla="*/ 85451 h 85451"/>
                <a:gd name="connsiteX6" fmla="*/ 0 w 70479"/>
                <a:gd name="connsiteY6" fmla="*/ 0 h 85451"/>
                <a:gd name="connsiteX7" fmla="*/ 33333 w 70479"/>
                <a:gd name="connsiteY7" fmla="*/ 0 h 85451"/>
                <a:gd name="connsiteX8" fmla="*/ 68997 w 70479"/>
                <a:gd name="connsiteY8" fmla="*/ 29802 h 85451"/>
                <a:gd name="connsiteX9" fmla="*/ 50212 w 70479"/>
                <a:gd name="connsiteY9" fmla="*/ 56779 h 85451"/>
                <a:gd name="connsiteX10" fmla="*/ 70480 w 70479"/>
                <a:gd name="connsiteY10" fmla="*/ 85451 h 85451"/>
                <a:gd name="connsiteX11" fmla="*/ 57203 w 70479"/>
                <a:gd name="connsiteY11" fmla="*/ 85451 h 85451"/>
                <a:gd name="connsiteX12" fmla="*/ 56779 w 70479"/>
                <a:gd name="connsiteY12" fmla="*/ 29802 h 85451"/>
                <a:gd name="connsiteX13" fmla="*/ 32980 w 70479"/>
                <a:gd name="connsiteY13" fmla="*/ 10664 h 85451"/>
                <a:gd name="connsiteX14" fmla="*/ 12217 w 70479"/>
                <a:gd name="connsiteY14" fmla="*/ 10664 h 85451"/>
                <a:gd name="connsiteX15" fmla="*/ 12217 w 70479"/>
                <a:gd name="connsiteY15" fmla="*/ 49082 h 85451"/>
                <a:gd name="connsiteX16" fmla="*/ 32980 w 70479"/>
                <a:gd name="connsiteY16" fmla="*/ 49082 h 85451"/>
                <a:gd name="connsiteX17" fmla="*/ 56779 w 70479"/>
                <a:gd name="connsiteY17" fmla="*/ 29802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0479" h="85451">
                  <a:moveTo>
                    <a:pt x="57133" y="85451"/>
                  </a:moveTo>
                  <a:lnTo>
                    <a:pt x="38700" y="59251"/>
                  </a:lnTo>
                  <a:cubicBezTo>
                    <a:pt x="37005" y="59392"/>
                    <a:pt x="35169" y="59463"/>
                    <a:pt x="33333" y="59463"/>
                  </a:cubicBezTo>
                  <a:lnTo>
                    <a:pt x="12217" y="59463"/>
                  </a:lnTo>
                  <a:lnTo>
                    <a:pt x="12217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33333" y="0"/>
                  </a:lnTo>
                  <a:cubicBezTo>
                    <a:pt x="55508" y="0"/>
                    <a:pt x="68997" y="11229"/>
                    <a:pt x="68997" y="29802"/>
                  </a:cubicBezTo>
                  <a:cubicBezTo>
                    <a:pt x="68997" y="43008"/>
                    <a:pt x="62147" y="52471"/>
                    <a:pt x="50212" y="56779"/>
                  </a:cubicBezTo>
                  <a:lnTo>
                    <a:pt x="70480" y="85451"/>
                  </a:lnTo>
                  <a:lnTo>
                    <a:pt x="57203" y="85451"/>
                  </a:lnTo>
                  <a:close/>
                  <a:moveTo>
                    <a:pt x="56779" y="29802"/>
                  </a:moveTo>
                  <a:cubicBezTo>
                    <a:pt x="56779" y="17585"/>
                    <a:pt x="48587" y="10664"/>
                    <a:pt x="32980" y="10664"/>
                  </a:cubicBezTo>
                  <a:lnTo>
                    <a:pt x="12217" y="10664"/>
                  </a:lnTo>
                  <a:lnTo>
                    <a:pt x="12217" y="49082"/>
                  </a:lnTo>
                  <a:lnTo>
                    <a:pt x="32980" y="49082"/>
                  </a:lnTo>
                  <a:cubicBezTo>
                    <a:pt x="48587" y="49082"/>
                    <a:pt x="56779" y="42020"/>
                    <a:pt x="56779" y="29802"/>
                  </a:cubicBez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6C3E7D4D-9C8F-2BFB-8E6A-A2711508CDD9}"/>
                </a:ext>
              </a:extLst>
            </p:cNvPr>
            <p:cNvSpPr/>
            <p:nvPr/>
          </p:nvSpPr>
          <p:spPr>
            <a:xfrm>
              <a:off x="7395060" y="6948898"/>
              <a:ext cx="64194" cy="86440"/>
            </a:xfrm>
            <a:custGeom>
              <a:avLst/>
              <a:gdLst>
                <a:gd name="connsiteX0" fmla="*/ 64195 w 64194"/>
                <a:gd name="connsiteY0" fmla="*/ 75847 h 86440"/>
                <a:gd name="connsiteX1" fmla="*/ 64195 w 64194"/>
                <a:gd name="connsiteY1" fmla="*/ 86440 h 86440"/>
                <a:gd name="connsiteX2" fmla="*/ 2825 w 64194"/>
                <a:gd name="connsiteY2" fmla="*/ 86440 h 86440"/>
                <a:gd name="connsiteX3" fmla="*/ 2825 w 64194"/>
                <a:gd name="connsiteY3" fmla="*/ 78107 h 86440"/>
                <a:gd name="connsiteX4" fmla="*/ 37641 w 64194"/>
                <a:gd name="connsiteY4" fmla="*/ 44562 h 86440"/>
                <a:gd name="connsiteX5" fmla="*/ 48375 w 64194"/>
                <a:gd name="connsiteY5" fmla="*/ 25000 h 86440"/>
                <a:gd name="connsiteX6" fmla="*/ 30155 w 64194"/>
                <a:gd name="connsiteY6" fmla="*/ 10876 h 86440"/>
                <a:gd name="connsiteX7" fmla="*/ 8333 w 64194"/>
                <a:gd name="connsiteY7" fmla="*/ 20127 h 86440"/>
                <a:gd name="connsiteX8" fmla="*/ 0 w 64194"/>
                <a:gd name="connsiteY8" fmla="*/ 12924 h 86440"/>
                <a:gd name="connsiteX9" fmla="*/ 31214 w 64194"/>
                <a:gd name="connsiteY9" fmla="*/ 0 h 86440"/>
                <a:gd name="connsiteX10" fmla="*/ 60522 w 64194"/>
                <a:gd name="connsiteY10" fmla="*/ 23799 h 86440"/>
                <a:gd name="connsiteX11" fmla="*/ 46469 w 64194"/>
                <a:gd name="connsiteY11" fmla="*/ 50635 h 86440"/>
                <a:gd name="connsiteX12" fmla="*/ 20339 w 64194"/>
                <a:gd name="connsiteY12" fmla="*/ 75776 h 86440"/>
                <a:gd name="connsiteX13" fmla="*/ 64124 w 64194"/>
                <a:gd name="connsiteY13" fmla="*/ 75776 h 86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4194" h="86440">
                  <a:moveTo>
                    <a:pt x="64195" y="75847"/>
                  </a:moveTo>
                  <a:lnTo>
                    <a:pt x="64195" y="86440"/>
                  </a:lnTo>
                  <a:lnTo>
                    <a:pt x="2825" y="86440"/>
                  </a:lnTo>
                  <a:lnTo>
                    <a:pt x="2825" y="78107"/>
                  </a:lnTo>
                  <a:lnTo>
                    <a:pt x="37641" y="44562"/>
                  </a:lnTo>
                  <a:cubicBezTo>
                    <a:pt x="46680" y="35734"/>
                    <a:pt x="48375" y="30367"/>
                    <a:pt x="48375" y="25000"/>
                  </a:cubicBezTo>
                  <a:cubicBezTo>
                    <a:pt x="48375" y="16243"/>
                    <a:pt x="42161" y="10876"/>
                    <a:pt x="30155" y="10876"/>
                  </a:cubicBezTo>
                  <a:cubicBezTo>
                    <a:pt x="20974" y="10876"/>
                    <a:pt x="13559" y="13771"/>
                    <a:pt x="8333" y="20127"/>
                  </a:cubicBezTo>
                  <a:lnTo>
                    <a:pt x="0" y="12924"/>
                  </a:lnTo>
                  <a:cubicBezTo>
                    <a:pt x="6568" y="4732"/>
                    <a:pt x="17938" y="0"/>
                    <a:pt x="31214" y="0"/>
                  </a:cubicBezTo>
                  <a:cubicBezTo>
                    <a:pt x="49011" y="0"/>
                    <a:pt x="60522" y="9181"/>
                    <a:pt x="60522" y="23799"/>
                  </a:cubicBezTo>
                  <a:cubicBezTo>
                    <a:pt x="60522" y="32133"/>
                    <a:pt x="58051" y="39548"/>
                    <a:pt x="46469" y="50635"/>
                  </a:cubicBezTo>
                  <a:lnTo>
                    <a:pt x="20339" y="75776"/>
                  </a:lnTo>
                  <a:lnTo>
                    <a:pt x="64124" y="75776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1ADCB379-A4E2-F90C-707F-6ABC26FC7534}"/>
                </a:ext>
              </a:extLst>
            </p:cNvPr>
            <p:cNvSpPr/>
            <p:nvPr/>
          </p:nvSpPr>
          <p:spPr>
            <a:xfrm>
              <a:off x="7469071" y="6948898"/>
              <a:ext cx="69702" cy="87428"/>
            </a:xfrm>
            <a:custGeom>
              <a:avLst/>
              <a:gdLst>
                <a:gd name="connsiteX0" fmla="*/ 0 w 69702"/>
                <a:gd name="connsiteY0" fmla="*/ 43714 h 87428"/>
                <a:gd name="connsiteX1" fmla="*/ 34887 w 69702"/>
                <a:gd name="connsiteY1" fmla="*/ 0 h 87428"/>
                <a:gd name="connsiteX2" fmla="*/ 69703 w 69702"/>
                <a:gd name="connsiteY2" fmla="*/ 43714 h 87428"/>
                <a:gd name="connsiteX3" fmla="*/ 34887 w 69702"/>
                <a:gd name="connsiteY3" fmla="*/ 87429 h 87428"/>
                <a:gd name="connsiteX4" fmla="*/ 0 w 69702"/>
                <a:gd name="connsiteY4" fmla="*/ 43714 h 87428"/>
                <a:gd name="connsiteX5" fmla="*/ 57415 w 69702"/>
                <a:gd name="connsiteY5" fmla="*/ 43714 h 87428"/>
                <a:gd name="connsiteX6" fmla="*/ 34816 w 69702"/>
                <a:gd name="connsiteY6" fmla="*/ 10876 h 87428"/>
                <a:gd name="connsiteX7" fmla="*/ 12147 w 69702"/>
                <a:gd name="connsiteY7" fmla="*/ 43714 h 87428"/>
                <a:gd name="connsiteX8" fmla="*/ 34816 w 69702"/>
                <a:gd name="connsiteY8" fmla="*/ 76553 h 87428"/>
                <a:gd name="connsiteX9" fmla="*/ 57415 w 69702"/>
                <a:gd name="connsiteY9" fmla="*/ 43714 h 87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9702" h="87428">
                  <a:moveTo>
                    <a:pt x="0" y="43714"/>
                  </a:moveTo>
                  <a:cubicBezTo>
                    <a:pt x="0" y="15890"/>
                    <a:pt x="14901" y="0"/>
                    <a:pt x="34887" y="0"/>
                  </a:cubicBezTo>
                  <a:cubicBezTo>
                    <a:pt x="54873" y="0"/>
                    <a:pt x="69703" y="15890"/>
                    <a:pt x="69703" y="43714"/>
                  </a:cubicBezTo>
                  <a:cubicBezTo>
                    <a:pt x="69703" y="71539"/>
                    <a:pt x="54802" y="87429"/>
                    <a:pt x="34887" y="87429"/>
                  </a:cubicBezTo>
                  <a:cubicBezTo>
                    <a:pt x="14972" y="87429"/>
                    <a:pt x="0" y="71539"/>
                    <a:pt x="0" y="43714"/>
                  </a:cubicBezTo>
                  <a:close/>
                  <a:moveTo>
                    <a:pt x="57415" y="43714"/>
                  </a:moveTo>
                  <a:cubicBezTo>
                    <a:pt x="57415" y="21892"/>
                    <a:pt x="48163" y="10876"/>
                    <a:pt x="34816" y="10876"/>
                  </a:cubicBezTo>
                  <a:cubicBezTo>
                    <a:pt x="21469" y="10876"/>
                    <a:pt x="12147" y="21892"/>
                    <a:pt x="12147" y="43714"/>
                  </a:cubicBezTo>
                  <a:cubicBezTo>
                    <a:pt x="12147" y="65536"/>
                    <a:pt x="21398" y="76553"/>
                    <a:pt x="34816" y="76553"/>
                  </a:cubicBezTo>
                  <a:cubicBezTo>
                    <a:pt x="48234" y="76553"/>
                    <a:pt x="57415" y="65536"/>
                    <a:pt x="57415" y="43714"/>
                  </a:cubicBez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2C82DA9E-5EA4-C503-521D-C5F18EDA2136}"/>
                </a:ext>
              </a:extLst>
            </p:cNvPr>
            <p:cNvSpPr/>
            <p:nvPr/>
          </p:nvSpPr>
          <p:spPr>
            <a:xfrm>
              <a:off x="7546048" y="6948898"/>
              <a:ext cx="64194" cy="86440"/>
            </a:xfrm>
            <a:custGeom>
              <a:avLst/>
              <a:gdLst>
                <a:gd name="connsiteX0" fmla="*/ 64195 w 64194"/>
                <a:gd name="connsiteY0" fmla="*/ 75847 h 86440"/>
                <a:gd name="connsiteX1" fmla="*/ 64195 w 64194"/>
                <a:gd name="connsiteY1" fmla="*/ 86440 h 86440"/>
                <a:gd name="connsiteX2" fmla="*/ 2825 w 64194"/>
                <a:gd name="connsiteY2" fmla="*/ 86440 h 86440"/>
                <a:gd name="connsiteX3" fmla="*/ 2825 w 64194"/>
                <a:gd name="connsiteY3" fmla="*/ 78107 h 86440"/>
                <a:gd name="connsiteX4" fmla="*/ 37641 w 64194"/>
                <a:gd name="connsiteY4" fmla="*/ 44562 h 86440"/>
                <a:gd name="connsiteX5" fmla="*/ 48375 w 64194"/>
                <a:gd name="connsiteY5" fmla="*/ 25000 h 86440"/>
                <a:gd name="connsiteX6" fmla="*/ 30155 w 64194"/>
                <a:gd name="connsiteY6" fmla="*/ 10876 h 86440"/>
                <a:gd name="connsiteX7" fmla="*/ 8333 w 64194"/>
                <a:gd name="connsiteY7" fmla="*/ 20127 h 86440"/>
                <a:gd name="connsiteX8" fmla="*/ 0 w 64194"/>
                <a:gd name="connsiteY8" fmla="*/ 12924 h 86440"/>
                <a:gd name="connsiteX9" fmla="*/ 31214 w 64194"/>
                <a:gd name="connsiteY9" fmla="*/ 0 h 86440"/>
                <a:gd name="connsiteX10" fmla="*/ 60522 w 64194"/>
                <a:gd name="connsiteY10" fmla="*/ 23799 h 86440"/>
                <a:gd name="connsiteX11" fmla="*/ 46469 w 64194"/>
                <a:gd name="connsiteY11" fmla="*/ 50635 h 86440"/>
                <a:gd name="connsiteX12" fmla="*/ 20339 w 64194"/>
                <a:gd name="connsiteY12" fmla="*/ 75776 h 86440"/>
                <a:gd name="connsiteX13" fmla="*/ 64124 w 64194"/>
                <a:gd name="connsiteY13" fmla="*/ 75776 h 86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4194" h="86440">
                  <a:moveTo>
                    <a:pt x="64195" y="75847"/>
                  </a:moveTo>
                  <a:lnTo>
                    <a:pt x="64195" y="86440"/>
                  </a:lnTo>
                  <a:lnTo>
                    <a:pt x="2825" y="86440"/>
                  </a:lnTo>
                  <a:lnTo>
                    <a:pt x="2825" y="78107"/>
                  </a:lnTo>
                  <a:lnTo>
                    <a:pt x="37641" y="44562"/>
                  </a:lnTo>
                  <a:cubicBezTo>
                    <a:pt x="46680" y="35734"/>
                    <a:pt x="48375" y="30367"/>
                    <a:pt x="48375" y="25000"/>
                  </a:cubicBezTo>
                  <a:cubicBezTo>
                    <a:pt x="48375" y="16243"/>
                    <a:pt x="42161" y="10876"/>
                    <a:pt x="30155" y="10876"/>
                  </a:cubicBezTo>
                  <a:cubicBezTo>
                    <a:pt x="20974" y="10876"/>
                    <a:pt x="13559" y="13771"/>
                    <a:pt x="8333" y="20127"/>
                  </a:cubicBezTo>
                  <a:lnTo>
                    <a:pt x="0" y="12924"/>
                  </a:lnTo>
                  <a:cubicBezTo>
                    <a:pt x="6568" y="4732"/>
                    <a:pt x="17938" y="0"/>
                    <a:pt x="31214" y="0"/>
                  </a:cubicBezTo>
                  <a:cubicBezTo>
                    <a:pt x="49011" y="0"/>
                    <a:pt x="60522" y="9181"/>
                    <a:pt x="60522" y="23799"/>
                  </a:cubicBezTo>
                  <a:cubicBezTo>
                    <a:pt x="60522" y="32133"/>
                    <a:pt x="58051" y="39548"/>
                    <a:pt x="46469" y="50635"/>
                  </a:cubicBezTo>
                  <a:lnTo>
                    <a:pt x="20339" y="75776"/>
                  </a:lnTo>
                  <a:lnTo>
                    <a:pt x="64124" y="75776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68FDB233-5729-0C30-7DDE-4C95215C27CA}"/>
                </a:ext>
              </a:extLst>
            </p:cNvPr>
            <p:cNvSpPr/>
            <p:nvPr/>
          </p:nvSpPr>
          <p:spPr>
            <a:xfrm>
              <a:off x="7617869" y="6949957"/>
              <a:ext cx="64406" cy="85380"/>
            </a:xfrm>
            <a:custGeom>
              <a:avLst/>
              <a:gdLst>
                <a:gd name="connsiteX0" fmla="*/ 64406 w 64406"/>
                <a:gd name="connsiteY0" fmla="*/ 0 h 85380"/>
                <a:gd name="connsiteX1" fmla="*/ 64406 w 64406"/>
                <a:gd name="connsiteY1" fmla="*/ 8263 h 85380"/>
                <a:gd name="connsiteX2" fmla="*/ 29873 w 64406"/>
                <a:gd name="connsiteY2" fmla="*/ 85381 h 85380"/>
                <a:gd name="connsiteX3" fmla="*/ 16949 w 64406"/>
                <a:gd name="connsiteY3" fmla="*/ 85381 h 85380"/>
                <a:gd name="connsiteX4" fmla="*/ 50777 w 64406"/>
                <a:gd name="connsiteY4" fmla="*/ 10593 h 85380"/>
                <a:gd name="connsiteX5" fmla="*/ 11723 w 64406"/>
                <a:gd name="connsiteY5" fmla="*/ 10593 h 85380"/>
                <a:gd name="connsiteX6" fmla="*/ 11723 w 64406"/>
                <a:gd name="connsiteY6" fmla="*/ 25847 h 85380"/>
                <a:gd name="connsiteX7" fmla="*/ 0 w 64406"/>
                <a:gd name="connsiteY7" fmla="*/ 25847 h 85380"/>
                <a:gd name="connsiteX8" fmla="*/ 0 w 64406"/>
                <a:gd name="connsiteY8" fmla="*/ 0 h 85380"/>
                <a:gd name="connsiteX9" fmla="*/ 64406 w 64406"/>
                <a:gd name="connsiteY9" fmla="*/ 0 h 85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4406" h="85380">
                  <a:moveTo>
                    <a:pt x="64406" y="0"/>
                  </a:moveTo>
                  <a:lnTo>
                    <a:pt x="64406" y="8263"/>
                  </a:lnTo>
                  <a:lnTo>
                    <a:pt x="29873" y="85381"/>
                  </a:lnTo>
                  <a:lnTo>
                    <a:pt x="16949" y="85381"/>
                  </a:lnTo>
                  <a:lnTo>
                    <a:pt x="50777" y="10593"/>
                  </a:lnTo>
                  <a:lnTo>
                    <a:pt x="11723" y="10593"/>
                  </a:lnTo>
                  <a:lnTo>
                    <a:pt x="11723" y="25847"/>
                  </a:lnTo>
                  <a:lnTo>
                    <a:pt x="0" y="25847"/>
                  </a:lnTo>
                  <a:lnTo>
                    <a:pt x="0" y="0"/>
                  </a:lnTo>
                  <a:lnTo>
                    <a:pt x="64406" y="0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AE595D20-9890-AF74-46D6-D7E2A0CED26E}"/>
                </a:ext>
              </a:extLst>
            </p:cNvPr>
            <p:cNvSpPr/>
            <p:nvPr/>
          </p:nvSpPr>
          <p:spPr>
            <a:xfrm>
              <a:off x="5686312" y="6949887"/>
              <a:ext cx="36864" cy="85451"/>
            </a:xfrm>
            <a:custGeom>
              <a:avLst/>
              <a:gdLst>
                <a:gd name="connsiteX0" fmla="*/ 36864 w 36864"/>
                <a:gd name="connsiteY0" fmla="*/ 0 h 85451"/>
                <a:gd name="connsiteX1" fmla="*/ 36864 w 36864"/>
                <a:gd name="connsiteY1" fmla="*/ 85451 h 85451"/>
                <a:gd name="connsiteX2" fmla="*/ 17090 w 36864"/>
                <a:gd name="connsiteY2" fmla="*/ 85451 h 85451"/>
                <a:gd name="connsiteX3" fmla="*/ 17090 w 36864"/>
                <a:gd name="connsiteY3" fmla="*/ 15890 h 85451"/>
                <a:gd name="connsiteX4" fmla="*/ 0 w 36864"/>
                <a:gd name="connsiteY4" fmla="*/ 15890 h 85451"/>
                <a:gd name="connsiteX5" fmla="*/ 0 w 36864"/>
                <a:gd name="connsiteY5" fmla="*/ 0 h 85451"/>
                <a:gd name="connsiteX6" fmla="*/ 36864 w 36864"/>
                <a:gd name="connsiteY6" fmla="*/ 0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864" h="85451">
                  <a:moveTo>
                    <a:pt x="36864" y="0"/>
                  </a:moveTo>
                  <a:lnTo>
                    <a:pt x="36864" y="85451"/>
                  </a:lnTo>
                  <a:lnTo>
                    <a:pt x="17090" y="85451"/>
                  </a:lnTo>
                  <a:lnTo>
                    <a:pt x="17090" y="15890"/>
                  </a:lnTo>
                  <a:lnTo>
                    <a:pt x="0" y="15890"/>
                  </a:lnTo>
                  <a:lnTo>
                    <a:pt x="0" y="0"/>
                  </a:lnTo>
                  <a:lnTo>
                    <a:pt x="36864" y="0"/>
                  </a:ln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24967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7_Section Divi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B4BC6B2-8C6F-42F1-8DDD-5A1CB0F316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3200" cy="685867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6800" y="4121624"/>
            <a:ext cx="9144000" cy="1189844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6800" y="5403543"/>
            <a:ext cx="9144000" cy="1065496"/>
          </a:xfrm>
        </p:spPr>
        <p:txBody>
          <a:bodyPr>
            <a:noAutofit/>
          </a:bodyPr>
          <a:lstStyle>
            <a:lvl1pPr marL="0" indent="0" algn="l">
              <a:buNone/>
              <a:defRPr sz="2800" b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766800" y="4064000"/>
            <a:ext cx="0" cy="110447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id="{10B0DC60-6EB6-4A64-B545-A24363F74805}"/>
              </a:ext>
            </a:extLst>
          </p:cNvPr>
          <p:cNvGrpSpPr>
            <a:grpSpLocks noChangeAspect="1"/>
          </p:cNvGrpSpPr>
          <p:nvPr/>
        </p:nvGrpSpPr>
        <p:grpSpPr>
          <a:xfrm>
            <a:off x="9314855" y="5206895"/>
            <a:ext cx="2552680" cy="1290456"/>
            <a:chOff x="5669222" y="5557521"/>
            <a:chExt cx="2955434" cy="1494060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B83CD662-7804-B4F4-B29F-6C74CDA293DE}"/>
                </a:ext>
              </a:extLst>
            </p:cNvPr>
            <p:cNvSpPr/>
            <p:nvPr/>
          </p:nvSpPr>
          <p:spPr>
            <a:xfrm>
              <a:off x="5669222" y="6124397"/>
              <a:ext cx="1708959" cy="687425"/>
            </a:xfrm>
            <a:custGeom>
              <a:avLst/>
              <a:gdLst>
                <a:gd name="connsiteX0" fmla="*/ 1708959 w 1708959"/>
                <a:gd name="connsiteY0" fmla="*/ 0 h 687425"/>
                <a:gd name="connsiteX1" fmla="*/ 1593706 w 1708959"/>
                <a:gd name="connsiteY1" fmla="*/ 0 h 687425"/>
                <a:gd name="connsiteX2" fmla="*/ 1593706 w 1708959"/>
                <a:gd name="connsiteY2" fmla="*/ 521819 h 687425"/>
                <a:gd name="connsiteX3" fmla="*/ 1708959 w 1708959"/>
                <a:gd name="connsiteY3" fmla="*/ 521819 h 687425"/>
                <a:gd name="connsiteX4" fmla="*/ 1708959 w 1708959"/>
                <a:gd name="connsiteY4" fmla="*/ 0 h 687425"/>
                <a:gd name="connsiteX5" fmla="*/ 1536785 w 1708959"/>
                <a:gd name="connsiteY5" fmla="*/ 275422 h 687425"/>
                <a:gd name="connsiteX6" fmla="*/ 1501192 w 1708959"/>
                <a:gd name="connsiteY6" fmla="*/ 216736 h 687425"/>
                <a:gd name="connsiteX7" fmla="*/ 1446673 w 1708959"/>
                <a:gd name="connsiteY7" fmla="*/ 179801 h 687425"/>
                <a:gd name="connsiteX8" fmla="*/ 1376970 w 1708959"/>
                <a:gd name="connsiteY8" fmla="*/ 167019 h 687425"/>
                <a:gd name="connsiteX9" fmla="*/ 1303806 w 1708959"/>
                <a:gd name="connsiteY9" fmla="*/ 180154 h 687425"/>
                <a:gd name="connsiteX10" fmla="*/ 1245120 w 1708959"/>
                <a:gd name="connsiteY10" fmla="*/ 217089 h 687425"/>
                <a:gd name="connsiteX11" fmla="*/ 1205784 w 1708959"/>
                <a:gd name="connsiteY11" fmla="*/ 275069 h 687425"/>
                <a:gd name="connsiteX12" fmla="*/ 1191307 w 1708959"/>
                <a:gd name="connsiteY12" fmla="*/ 351340 h 687425"/>
                <a:gd name="connsiteX13" fmla="*/ 1206138 w 1708959"/>
                <a:gd name="connsiteY13" fmla="*/ 428599 h 687425"/>
                <a:gd name="connsiteX14" fmla="*/ 1246886 w 1708959"/>
                <a:gd name="connsiteY14" fmla="*/ 485520 h 687425"/>
                <a:gd name="connsiteX15" fmla="*/ 1307267 w 1708959"/>
                <a:gd name="connsiteY15" fmla="*/ 520689 h 687425"/>
                <a:gd name="connsiteX16" fmla="*/ 1380430 w 1708959"/>
                <a:gd name="connsiteY16" fmla="*/ 532766 h 687425"/>
                <a:gd name="connsiteX17" fmla="*/ 1472591 w 1708959"/>
                <a:gd name="connsiteY17" fmla="*/ 513768 h 687425"/>
                <a:gd name="connsiteX18" fmla="*/ 1536432 w 1708959"/>
                <a:gd name="connsiteY18" fmla="*/ 459602 h 687425"/>
                <a:gd name="connsiteX19" fmla="*/ 1457760 w 1708959"/>
                <a:gd name="connsiteY19" fmla="*/ 409885 h 687425"/>
                <a:gd name="connsiteX20" fmla="*/ 1427393 w 1708959"/>
                <a:gd name="connsiteY20" fmla="*/ 435803 h 687425"/>
                <a:gd name="connsiteX21" fmla="*/ 1381843 w 1708959"/>
                <a:gd name="connsiteY21" fmla="*/ 445760 h 687425"/>
                <a:gd name="connsiteX22" fmla="*/ 1352535 w 1708959"/>
                <a:gd name="connsiteY22" fmla="*/ 440958 h 687425"/>
                <a:gd name="connsiteX23" fmla="*/ 1326970 w 1708959"/>
                <a:gd name="connsiteY23" fmla="*/ 427470 h 687425"/>
                <a:gd name="connsiteX24" fmla="*/ 1308326 w 1708959"/>
                <a:gd name="connsiteY24" fmla="*/ 407131 h 687425"/>
                <a:gd name="connsiteX25" fmla="*/ 1299710 w 1708959"/>
                <a:gd name="connsiteY25" fmla="*/ 380930 h 687425"/>
                <a:gd name="connsiteX26" fmla="*/ 1548862 w 1708959"/>
                <a:gd name="connsiteY26" fmla="*/ 380930 h 687425"/>
                <a:gd name="connsiteX27" fmla="*/ 1549568 w 1708959"/>
                <a:gd name="connsiteY27" fmla="*/ 367795 h 687425"/>
                <a:gd name="connsiteX28" fmla="*/ 1549568 w 1708959"/>
                <a:gd name="connsiteY28" fmla="*/ 353953 h 687425"/>
                <a:gd name="connsiteX29" fmla="*/ 1536785 w 1708959"/>
                <a:gd name="connsiteY29" fmla="*/ 275281 h 687425"/>
                <a:gd name="connsiteX30" fmla="*/ 1299710 w 1708959"/>
                <a:gd name="connsiteY30" fmla="*/ 310592 h 687425"/>
                <a:gd name="connsiteX31" fmla="*/ 1306631 w 1708959"/>
                <a:gd name="connsiteY31" fmla="*/ 285380 h 687425"/>
                <a:gd name="connsiteX32" fmla="*/ 1323227 w 1708959"/>
                <a:gd name="connsiteY32" fmla="*/ 264335 h 687425"/>
                <a:gd name="connsiteX33" fmla="*/ 1347380 w 1708959"/>
                <a:gd name="connsiteY33" fmla="*/ 250211 h 687425"/>
                <a:gd name="connsiteX34" fmla="*/ 1377747 w 1708959"/>
                <a:gd name="connsiteY34" fmla="*/ 245055 h 687425"/>
                <a:gd name="connsiteX35" fmla="*/ 1428453 w 1708959"/>
                <a:gd name="connsiteY35" fmla="*/ 264405 h 687425"/>
                <a:gd name="connsiteX36" fmla="*/ 1445331 w 1708959"/>
                <a:gd name="connsiteY36" fmla="*/ 310662 h 687425"/>
                <a:gd name="connsiteX37" fmla="*/ 1299710 w 1708959"/>
                <a:gd name="connsiteY37" fmla="*/ 310662 h 687425"/>
                <a:gd name="connsiteX38" fmla="*/ 1032904 w 1708959"/>
                <a:gd name="connsiteY38" fmla="*/ 381707 h 687425"/>
                <a:gd name="connsiteX39" fmla="*/ 1016379 w 1708959"/>
                <a:gd name="connsiteY39" fmla="*/ 409320 h 687425"/>
                <a:gd name="connsiteX40" fmla="*/ 990108 w 1708959"/>
                <a:gd name="connsiteY40" fmla="*/ 428317 h 687425"/>
                <a:gd name="connsiteX41" fmla="*/ 955291 w 1708959"/>
                <a:gd name="connsiteY41" fmla="*/ 435591 h 687425"/>
                <a:gd name="connsiteX42" fmla="*/ 921111 w 1708959"/>
                <a:gd name="connsiteY42" fmla="*/ 428317 h 687425"/>
                <a:gd name="connsiteX43" fmla="*/ 895899 w 1708959"/>
                <a:gd name="connsiteY43" fmla="*/ 408967 h 687425"/>
                <a:gd name="connsiteX44" fmla="*/ 880009 w 1708959"/>
                <a:gd name="connsiteY44" fmla="*/ 381001 h 687425"/>
                <a:gd name="connsiteX45" fmla="*/ 874501 w 1708959"/>
                <a:gd name="connsiteY45" fmla="*/ 347880 h 687425"/>
                <a:gd name="connsiteX46" fmla="*/ 880009 w 1708959"/>
                <a:gd name="connsiteY46" fmla="*/ 314052 h 687425"/>
                <a:gd name="connsiteX47" fmla="*/ 895899 w 1708959"/>
                <a:gd name="connsiteY47" fmla="*/ 286439 h 687425"/>
                <a:gd name="connsiteX48" fmla="*/ 921111 w 1708959"/>
                <a:gd name="connsiteY48" fmla="*/ 267795 h 687425"/>
                <a:gd name="connsiteX49" fmla="*/ 955291 w 1708959"/>
                <a:gd name="connsiteY49" fmla="*/ 260874 h 687425"/>
                <a:gd name="connsiteX50" fmla="*/ 989825 w 1708959"/>
                <a:gd name="connsiteY50" fmla="*/ 267795 h 687425"/>
                <a:gd name="connsiteX51" fmla="*/ 1016025 w 1708959"/>
                <a:gd name="connsiteY51" fmla="*/ 286792 h 687425"/>
                <a:gd name="connsiteX52" fmla="*/ 1032904 w 1708959"/>
                <a:gd name="connsiteY52" fmla="*/ 314758 h 687425"/>
                <a:gd name="connsiteX53" fmla="*/ 1038765 w 1708959"/>
                <a:gd name="connsiteY53" fmla="*/ 347880 h 687425"/>
                <a:gd name="connsiteX54" fmla="*/ 1032904 w 1708959"/>
                <a:gd name="connsiteY54" fmla="*/ 381707 h 687425"/>
                <a:gd name="connsiteX55" fmla="*/ 1146463 w 1708959"/>
                <a:gd name="connsiteY55" fmla="*/ 178106 h 687425"/>
                <a:gd name="connsiteX56" fmla="*/ 1039472 w 1708959"/>
                <a:gd name="connsiteY56" fmla="*/ 178106 h 687425"/>
                <a:gd name="connsiteX57" fmla="*/ 1039472 w 1708959"/>
                <a:gd name="connsiteY57" fmla="*/ 222315 h 687425"/>
                <a:gd name="connsiteX58" fmla="*/ 1038059 w 1708959"/>
                <a:gd name="connsiteY58" fmla="*/ 222315 h 687425"/>
                <a:gd name="connsiteX59" fmla="*/ 990461 w 1708959"/>
                <a:gd name="connsiteY59" fmla="*/ 181567 h 687425"/>
                <a:gd name="connsiteX60" fmla="*/ 928385 w 1708959"/>
                <a:gd name="connsiteY60" fmla="*/ 168431 h 687425"/>
                <a:gd name="connsiteX61" fmla="*/ 859317 w 1708959"/>
                <a:gd name="connsiteY61" fmla="*/ 183262 h 687425"/>
                <a:gd name="connsiteX62" fmla="*/ 807905 w 1708959"/>
                <a:gd name="connsiteY62" fmla="*/ 222951 h 687425"/>
                <a:gd name="connsiteX63" fmla="*/ 775843 w 1708959"/>
                <a:gd name="connsiteY63" fmla="*/ 280225 h 687425"/>
                <a:gd name="connsiteX64" fmla="*/ 764826 w 1708959"/>
                <a:gd name="connsiteY64" fmla="*/ 348586 h 687425"/>
                <a:gd name="connsiteX65" fmla="*/ 775843 w 1708959"/>
                <a:gd name="connsiteY65" fmla="*/ 416523 h 687425"/>
                <a:gd name="connsiteX66" fmla="*/ 807905 w 1708959"/>
                <a:gd name="connsiteY66" fmla="*/ 472808 h 687425"/>
                <a:gd name="connsiteX67" fmla="*/ 859317 w 1708959"/>
                <a:gd name="connsiteY67" fmla="*/ 511155 h 687425"/>
                <a:gd name="connsiteX68" fmla="*/ 929020 w 1708959"/>
                <a:gd name="connsiteY68" fmla="*/ 525280 h 687425"/>
                <a:gd name="connsiteX69" fmla="*/ 990461 w 1708959"/>
                <a:gd name="connsiteY69" fmla="*/ 512850 h 687425"/>
                <a:gd name="connsiteX70" fmla="*/ 1033257 w 1708959"/>
                <a:gd name="connsiteY70" fmla="*/ 479729 h 687425"/>
                <a:gd name="connsiteX71" fmla="*/ 1035305 w 1708959"/>
                <a:gd name="connsiteY71" fmla="*/ 479729 h 687425"/>
                <a:gd name="connsiteX72" fmla="*/ 1035305 w 1708959"/>
                <a:gd name="connsiteY72" fmla="*/ 500421 h 687425"/>
                <a:gd name="connsiteX73" fmla="*/ 1011506 w 1708959"/>
                <a:gd name="connsiteY73" fmla="*/ 570124 h 687425"/>
                <a:gd name="connsiteX74" fmla="*/ 937989 w 1708959"/>
                <a:gd name="connsiteY74" fmla="*/ 596325 h 687425"/>
                <a:gd name="connsiteX75" fmla="*/ 878950 w 1708959"/>
                <a:gd name="connsiteY75" fmla="*/ 585590 h 687425"/>
                <a:gd name="connsiteX76" fmla="*/ 824077 w 1708959"/>
                <a:gd name="connsiteY76" fmla="*/ 552822 h 687425"/>
                <a:gd name="connsiteX77" fmla="*/ 767510 w 1708959"/>
                <a:gd name="connsiteY77" fmla="*/ 633613 h 687425"/>
                <a:gd name="connsiteX78" fmla="*/ 850702 w 1708959"/>
                <a:gd name="connsiteY78" fmla="*/ 673655 h 687425"/>
                <a:gd name="connsiteX79" fmla="*/ 944204 w 1708959"/>
                <a:gd name="connsiteY79" fmla="*/ 687426 h 687425"/>
                <a:gd name="connsiteX80" fmla="*/ 1027395 w 1708959"/>
                <a:gd name="connsiteY80" fmla="*/ 675349 h 687425"/>
                <a:gd name="connsiteX81" fmla="*/ 1091237 w 1708959"/>
                <a:gd name="connsiteY81" fmla="*/ 638768 h 687425"/>
                <a:gd name="connsiteX82" fmla="*/ 1131915 w 1708959"/>
                <a:gd name="connsiteY82" fmla="*/ 576974 h 687425"/>
                <a:gd name="connsiteX83" fmla="*/ 1146392 w 1708959"/>
                <a:gd name="connsiteY83" fmla="*/ 489334 h 687425"/>
                <a:gd name="connsiteX84" fmla="*/ 1146392 w 1708959"/>
                <a:gd name="connsiteY84" fmla="*/ 178036 h 687425"/>
                <a:gd name="connsiteX85" fmla="*/ 724078 w 1708959"/>
                <a:gd name="connsiteY85" fmla="*/ 521819 h 687425"/>
                <a:gd name="connsiteX86" fmla="*/ 724078 w 1708959"/>
                <a:gd name="connsiteY86" fmla="*/ 309250 h 687425"/>
                <a:gd name="connsiteX87" fmla="*/ 717510 w 1708959"/>
                <a:gd name="connsiteY87" fmla="*/ 258191 h 687425"/>
                <a:gd name="connsiteX88" fmla="*/ 696112 w 1708959"/>
                <a:gd name="connsiteY88" fmla="*/ 212993 h 687425"/>
                <a:gd name="connsiteX89" fmla="*/ 657129 w 1708959"/>
                <a:gd name="connsiteY89" fmla="*/ 180931 h 687425"/>
                <a:gd name="connsiteX90" fmla="*/ 598443 w 1708959"/>
                <a:gd name="connsiteY90" fmla="*/ 168502 h 687425"/>
                <a:gd name="connsiteX91" fmla="*/ 564616 w 1708959"/>
                <a:gd name="connsiteY91" fmla="*/ 173375 h 687425"/>
                <a:gd name="connsiteX92" fmla="*/ 535237 w 1708959"/>
                <a:gd name="connsiteY92" fmla="*/ 185804 h 687425"/>
                <a:gd name="connsiteX93" fmla="*/ 511791 w 1708959"/>
                <a:gd name="connsiteY93" fmla="*/ 204095 h 687425"/>
                <a:gd name="connsiteX94" fmla="*/ 495548 w 1708959"/>
                <a:gd name="connsiteY94" fmla="*/ 225846 h 687425"/>
                <a:gd name="connsiteX95" fmla="*/ 494136 w 1708959"/>
                <a:gd name="connsiteY95" fmla="*/ 225846 h 687425"/>
                <a:gd name="connsiteX96" fmla="*/ 494136 w 1708959"/>
                <a:gd name="connsiteY96" fmla="*/ 178248 h 687425"/>
                <a:gd name="connsiteX97" fmla="*/ 384391 w 1708959"/>
                <a:gd name="connsiteY97" fmla="*/ 178248 h 687425"/>
                <a:gd name="connsiteX98" fmla="*/ 384391 w 1708959"/>
                <a:gd name="connsiteY98" fmla="*/ 521960 h 687425"/>
                <a:gd name="connsiteX99" fmla="*/ 498302 w 1708959"/>
                <a:gd name="connsiteY99" fmla="*/ 521960 h 687425"/>
                <a:gd name="connsiteX100" fmla="*/ 498302 w 1708959"/>
                <a:gd name="connsiteY100" fmla="*/ 335591 h 687425"/>
                <a:gd name="connsiteX101" fmla="*/ 502116 w 1708959"/>
                <a:gd name="connsiteY101" fmla="*/ 307626 h 687425"/>
                <a:gd name="connsiteX102" fmla="*/ 513486 w 1708959"/>
                <a:gd name="connsiteY102" fmla="*/ 283826 h 687425"/>
                <a:gd name="connsiteX103" fmla="*/ 532483 w 1708959"/>
                <a:gd name="connsiteY103" fmla="*/ 267654 h 687425"/>
                <a:gd name="connsiteX104" fmla="*/ 559037 w 1708959"/>
                <a:gd name="connsiteY104" fmla="*/ 261792 h 687425"/>
                <a:gd name="connsiteX105" fmla="*/ 584248 w 1708959"/>
                <a:gd name="connsiteY105" fmla="*/ 267654 h 687425"/>
                <a:gd name="connsiteX106" fmla="*/ 599785 w 1708959"/>
                <a:gd name="connsiteY106" fmla="*/ 283544 h 687425"/>
                <a:gd name="connsiteX107" fmla="*/ 607694 w 1708959"/>
                <a:gd name="connsiteY107" fmla="*/ 306637 h 687425"/>
                <a:gd name="connsiteX108" fmla="*/ 610096 w 1708959"/>
                <a:gd name="connsiteY108" fmla="*/ 334250 h 687425"/>
                <a:gd name="connsiteX109" fmla="*/ 610096 w 1708959"/>
                <a:gd name="connsiteY109" fmla="*/ 521960 h 687425"/>
                <a:gd name="connsiteX110" fmla="*/ 723937 w 1708959"/>
                <a:gd name="connsiteY110" fmla="*/ 521960 h 687425"/>
                <a:gd name="connsiteX111" fmla="*/ 73870 w 1708959"/>
                <a:gd name="connsiteY111" fmla="*/ 286439 h 687425"/>
                <a:gd name="connsiteX112" fmla="*/ 112217 w 1708959"/>
                <a:gd name="connsiteY112" fmla="*/ 261581 h 687425"/>
                <a:gd name="connsiteX113" fmla="*/ 158827 w 1708959"/>
                <a:gd name="connsiteY113" fmla="*/ 251199 h 687425"/>
                <a:gd name="connsiteX114" fmla="*/ 202965 w 1708959"/>
                <a:gd name="connsiteY114" fmla="*/ 263275 h 687425"/>
                <a:gd name="connsiteX115" fmla="*/ 220903 w 1708959"/>
                <a:gd name="connsiteY115" fmla="*/ 300917 h 687425"/>
                <a:gd name="connsiteX116" fmla="*/ 220903 w 1708959"/>
                <a:gd name="connsiteY116" fmla="*/ 306425 h 687425"/>
                <a:gd name="connsiteX117" fmla="*/ 144279 w 1708959"/>
                <a:gd name="connsiteY117" fmla="*/ 310592 h 687425"/>
                <a:gd name="connsiteX118" fmla="*/ 72810 w 1708959"/>
                <a:gd name="connsiteY118" fmla="*/ 327188 h 687425"/>
                <a:gd name="connsiteX119" fmla="*/ 20339 w 1708959"/>
                <a:gd name="connsiteY119" fmla="*/ 362357 h 687425"/>
                <a:gd name="connsiteX120" fmla="*/ 0 w 1708959"/>
                <a:gd name="connsiteY120" fmla="*/ 422385 h 687425"/>
                <a:gd name="connsiteX121" fmla="*/ 11723 w 1708959"/>
                <a:gd name="connsiteY121" fmla="*/ 473444 h 687425"/>
                <a:gd name="connsiteX122" fmla="*/ 41737 w 1708959"/>
                <a:gd name="connsiteY122" fmla="*/ 506565 h 687425"/>
                <a:gd name="connsiteX123" fmla="*/ 82132 w 1708959"/>
                <a:gd name="connsiteY123" fmla="*/ 524503 h 687425"/>
                <a:gd name="connsiteX124" fmla="*/ 124929 w 1708959"/>
                <a:gd name="connsiteY124" fmla="*/ 530011 h 687425"/>
                <a:gd name="connsiteX125" fmla="*/ 182556 w 1708959"/>
                <a:gd name="connsiteY125" fmla="*/ 518288 h 687425"/>
                <a:gd name="connsiteX126" fmla="*/ 222245 w 1708959"/>
                <a:gd name="connsiteY126" fmla="*/ 485167 h 687425"/>
                <a:gd name="connsiteX127" fmla="*/ 224293 w 1708959"/>
                <a:gd name="connsiteY127" fmla="*/ 485167 h 687425"/>
                <a:gd name="connsiteX128" fmla="*/ 224293 w 1708959"/>
                <a:gd name="connsiteY128" fmla="*/ 521749 h 687425"/>
                <a:gd name="connsiteX129" fmla="*/ 327823 w 1708959"/>
                <a:gd name="connsiteY129" fmla="*/ 521749 h 687425"/>
                <a:gd name="connsiteX130" fmla="*/ 327823 w 1708959"/>
                <a:gd name="connsiteY130" fmla="*/ 348515 h 687425"/>
                <a:gd name="connsiteX131" fmla="*/ 319207 w 1708959"/>
                <a:gd name="connsiteY131" fmla="*/ 267442 h 687425"/>
                <a:gd name="connsiteX132" fmla="*/ 291948 w 1708959"/>
                <a:gd name="connsiteY132" fmla="*/ 210875 h 687425"/>
                <a:gd name="connsiteX133" fmla="*/ 243290 w 1708959"/>
                <a:gd name="connsiteY133" fmla="*/ 177753 h 687425"/>
                <a:gd name="connsiteX134" fmla="*/ 169773 w 1708959"/>
                <a:gd name="connsiteY134" fmla="*/ 167019 h 687425"/>
                <a:gd name="connsiteX135" fmla="*/ 87288 w 1708959"/>
                <a:gd name="connsiteY135" fmla="*/ 181496 h 687425"/>
                <a:gd name="connsiteX136" fmla="*/ 16525 w 1708959"/>
                <a:gd name="connsiteY136" fmla="*/ 224999 h 687425"/>
                <a:gd name="connsiteX137" fmla="*/ 73799 w 1708959"/>
                <a:gd name="connsiteY137" fmla="*/ 286439 h 687425"/>
                <a:gd name="connsiteX138" fmla="*/ 224363 w 1708959"/>
                <a:gd name="connsiteY138" fmla="*/ 383755 h 687425"/>
                <a:gd name="connsiteX139" fmla="*/ 206072 w 1708959"/>
                <a:gd name="connsiteY139" fmla="*/ 435167 h 687425"/>
                <a:gd name="connsiteX140" fmla="*/ 153248 w 1708959"/>
                <a:gd name="connsiteY140" fmla="*/ 454164 h 687425"/>
                <a:gd name="connsiteX141" fmla="*/ 136016 w 1708959"/>
                <a:gd name="connsiteY141" fmla="*/ 452469 h 687425"/>
                <a:gd name="connsiteX142" fmla="*/ 120126 w 1708959"/>
                <a:gd name="connsiteY142" fmla="*/ 446608 h 687425"/>
                <a:gd name="connsiteX143" fmla="*/ 108756 w 1708959"/>
                <a:gd name="connsiteY143" fmla="*/ 435591 h 687425"/>
                <a:gd name="connsiteX144" fmla="*/ 104307 w 1708959"/>
                <a:gd name="connsiteY144" fmla="*/ 418995 h 687425"/>
                <a:gd name="connsiteX145" fmla="*/ 113982 w 1708959"/>
                <a:gd name="connsiteY145" fmla="*/ 394489 h 687425"/>
                <a:gd name="connsiteX146" fmla="*/ 138488 w 1708959"/>
                <a:gd name="connsiteY146" fmla="*/ 380295 h 687425"/>
                <a:gd name="connsiteX147" fmla="*/ 172315 w 1708959"/>
                <a:gd name="connsiteY147" fmla="*/ 373727 h 687425"/>
                <a:gd name="connsiteX148" fmla="*/ 209956 w 1708959"/>
                <a:gd name="connsiteY148" fmla="*/ 372032 h 687425"/>
                <a:gd name="connsiteX149" fmla="*/ 224434 w 1708959"/>
                <a:gd name="connsiteY149" fmla="*/ 372032 h 687425"/>
                <a:gd name="connsiteX150" fmla="*/ 224434 w 1708959"/>
                <a:gd name="connsiteY150" fmla="*/ 383755 h 687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</a:cxnLst>
              <a:rect l="l" t="t" r="r" b="b"/>
              <a:pathLst>
                <a:path w="1708959" h="687425">
                  <a:moveTo>
                    <a:pt x="1708959" y="0"/>
                  </a:moveTo>
                  <a:lnTo>
                    <a:pt x="1593706" y="0"/>
                  </a:lnTo>
                  <a:lnTo>
                    <a:pt x="1593706" y="521819"/>
                  </a:lnTo>
                  <a:lnTo>
                    <a:pt x="1708959" y="521819"/>
                  </a:lnTo>
                  <a:lnTo>
                    <a:pt x="1708959" y="0"/>
                  </a:lnTo>
                  <a:close/>
                  <a:moveTo>
                    <a:pt x="1536785" y="275422"/>
                  </a:moveTo>
                  <a:cubicBezTo>
                    <a:pt x="1528240" y="252400"/>
                    <a:pt x="1516446" y="232838"/>
                    <a:pt x="1501192" y="216736"/>
                  </a:cubicBezTo>
                  <a:cubicBezTo>
                    <a:pt x="1486009" y="200635"/>
                    <a:pt x="1467859" y="188346"/>
                    <a:pt x="1446673" y="179801"/>
                  </a:cubicBezTo>
                  <a:cubicBezTo>
                    <a:pt x="1425487" y="171327"/>
                    <a:pt x="1402252" y="167019"/>
                    <a:pt x="1376970" y="167019"/>
                  </a:cubicBezTo>
                  <a:cubicBezTo>
                    <a:pt x="1351687" y="167019"/>
                    <a:pt x="1326335" y="171397"/>
                    <a:pt x="1303806" y="180154"/>
                  </a:cubicBezTo>
                  <a:cubicBezTo>
                    <a:pt x="1281278" y="188911"/>
                    <a:pt x="1261716" y="201200"/>
                    <a:pt x="1245120" y="217089"/>
                  </a:cubicBezTo>
                  <a:cubicBezTo>
                    <a:pt x="1228595" y="232979"/>
                    <a:pt x="1215459" y="252259"/>
                    <a:pt x="1205784" y="275069"/>
                  </a:cubicBezTo>
                  <a:cubicBezTo>
                    <a:pt x="1196109" y="297809"/>
                    <a:pt x="1191307" y="323233"/>
                    <a:pt x="1191307" y="351340"/>
                  </a:cubicBezTo>
                  <a:cubicBezTo>
                    <a:pt x="1191307" y="379447"/>
                    <a:pt x="1196251" y="406071"/>
                    <a:pt x="1206138" y="428599"/>
                  </a:cubicBezTo>
                  <a:cubicBezTo>
                    <a:pt x="1216024" y="451128"/>
                    <a:pt x="1229584" y="470125"/>
                    <a:pt x="1246886" y="485520"/>
                  </a:cubicBezTo>
                  <a:cubicBezTo>
                    <a:pt x="1264117" y="500986"/>
                    <a:pt x="1284244" y="512639"/>
                    <a:pt x="1307267" y="520689"/>
                  </a:cubicBezTo>
                  <a:cubicBezTo>
                    <a:pt x="1330289" y="528740"/>
                    <a:pt x="1354654" y="532766"/>
                    <a:pt x="1380430" y="532766"/>
                  </a:cubicBezTo>
                  <a:cubicBezTo>
                    <a:pt x="1415388" y="532766"/>
                    <a:pt x="1446108" y="526480"/>
                    <a:pt x="1472591" y="513768"/>
                  </a:cubicBezTo>
                  <a:cubicBezTo>
                    <a:pt x="1499074" y="501127"/>
                    <a:pt x="1520331" y="483048"/>
                    <a:pt x="1536432" y="459602"/>
                  </a:cubicBezTo>
                  <a:lnTo>
                    <a:pt x="1457760" y="409885"/>
                  </a:lnTo>
                  <a:cubicBezTo>
                    <a:pt x="1449921" y="420478"/>
                    <a:pt x="1439823" y="429094"/>
                    <a:pt x="1427393" y="435803"/>
                  </a:cubicBezTo>
                  <a:cubicBezTo>
                    <a:pt x="1414964" y="442512"/>
                    <a:pt x="1399781" y="445760"/>
                    <a:pt x="1381843" y="445760"/>
                  </a:cubicBezTo>
                  <a:cubicBezTo>
                    <a:pt x="1371744" y="445760"/>
                    <a:pt x="1361928" y="444136"/>
                    <a:pt x="1352535" y="440958"/>
                  </a:cubicBezTo>
                  <a:cubicBezTo>
                    <a:pt x="1343072" y="437710"/>
                    <a:pt x="1334597" y="433260"/>
                    <a:pt x="1326970" y="427470"/>
                  </a:cubicBezTo>
                  <a:cubicBezTo>
                    <a:pt x="1319414" y="421749"/>
                    <a:pt x="1313128" y="414970"/>
                    <a:pt x="1308326" y="407131"/>
                  </a:cubicBezTo>
                  <a:cubicBezTo>
                    <a:pt x="1303524" y="399292"/>
                    <a:pt x="1300628" y="390535"/>
                    <a:pt x="1299710" y="380930"/>
                  </a:cubicBezTo>
                  <a:lnTo>
                    <a:pt x="1548862" y="380930"/>
                  </a:lnTo>
                  <a:cubicBezTo>
                    <a:pt x="1549285" y="376764"/>
                    <a:pt x="1549568" y="372456"/>
                    <a:pt x="1549568" y="367795"/>
                  </a:cubicBezTo>
                  <a:lnTo>
                    <a:pt x="1549568" y="353953"/>
                  </a:lnTo>
                  <a:cubicBezTo>
                    <a:pt x="1549568" y="324504"/>
                    <a:pt x="1545331" y="298303"/>
                    <a:pt x="1536785" y="275281"/>
                  </a:cubicBezTo>
                  <a:moveTo>
                    <a:pt x="1299710" y="310592"/>
                  </a:moveTo>
                  <a:cubicBezTo>
                    <a:pt x="1300134" y="301835"/>
                    <a:pt x="1302465" y="293431"/>
                    <a:pt x="1306631" y="285380"/>
                  </a:cubicBezTo>
                  <a:cubicBezTo>
                    <a:pt x="1310798" y="277329"/>
                    <a:pt x="1316306" y="270338"/>
                    <a:pt x="1323227" y="264335"/>
                  </a:cubicBezTo>
                  <a:cubicBezTo>
                    <a:pt x="1330148" y="258332"/>
                    <a:pt x="1338199" y="253600"/>
                    <a:pt x="1347380" y="250211"/>
                  </a:cubicBezTo>
                  <a:cubicBezTo>
                    <a:pt x="1356560" y="246750"/>
                    <a:pt x="1366730" y="245055"/>
                    <a:pt x="1377747" y="245055"/>
                  </a:cubicBezTo>
                  <a:cubicBezTo>
                    <a:pt x="1400275" y="245055"/>
                    <a:pt x="1417224" y="251482"/>
                    <a:pt x="1428453" y="264405"/>
                  </a:cubicBezTo>
                  <a:cubicBezTo>
                    <a:pt x="1439752" y="277258"/>
                    <a:pt x="1445331" y="292724"/>
                    <a:pt x="1445331" y="310662"/>
                  </a:cubicBezTo>
                  <a:lnTo>
                    <a:pt x="1299710" y="310662"/>
                  </a:lnTo>
                  <a:close/>
                  <a:moveTo>
                    <a:pt x="1032904" y="381707"/>
                  </a:moveTo>
                  <a:cubicBezTo>
                    <a:pt x="1029020" y="392300"/>
                    <a:pt x="1023441" y="401481"/>
                    <a:pt x="1016379" y="409320"/>
                  </a:cubicBezTo>
                  <a:cubicBezTo>
                    <a:pt x="1009246" y="417159"/>
                    <a:pt x="1000489" y="423444"/>
                    <a:pt x="990108" y="428317"/>
                  </a:cubicBezTo>
                  <a:cubicBezTo>
                    <a:pt x="979797" y="433119"/>
                    <a:pt x="968144" y="435591"/>
                    <a:pt x="955291" y="435591"/>
                  </a:cubicBezTo>
                  <a:cubicBezTo>
                    <a:pt x="942438" y="435591"/>
                    <a:pt x="930998" y="433190"/>
                    <a:pt x="921111" y="428317"/>
                  </a:cubicBezTo>
                  <a:cubicBezTo>
                    <a:pt x="911224" y="423444"/>
                    <a:pt x="902820" y="417018"/>
                    <a:pt x="895899" y="408967"/>
                  </a:cubicBezTo>
                  <a:cubicBezTo>
                    <a:pt x="888978" y="400916"/>
                    <a:pt x="883682" y="391594"/>
                    <a:pt x="880009" y="381001"/>
                  </a:cubicBezTo>
                  <a:cubicBezTo>
                    <a:pt x="876337" y="370408"/>
                    <a:pt x="874501" y="359391"/>
                    <a:pt x="874501" y="347880"/>
                  </a:cubicBezTo>
                  <a:cubicBezTo>
                    <a:pt x="874501" y="336368"/>
                    <a:pt x="876337" y="324645"/>
                    <a:pt x="880009" y="314052"/>
                  </a:cubicBezTo>
                  <a:cubicBezTo>
                    <a:pt x="883682" y="303459"/>
                    <a:pt x="888978" y="294278"/>
                    <a:pt x="895899" y="286439"/>
                  </a:cubicBezTo>
                  <a:cubicBezTo>
                    <a:pt x="902820" y="278600"/>
                    <a:pt x="911224" y="272386"/>
                    <a:pt x="921111" y="267795"/>
                  </a:cubicBezTo>
                  <a:cubicBezTo>
                    <a:pt x="930998" y="263205"/>
                    <a:pt x="942368" y="260874"/>
                    <a:pt x="955291" y="260874"/>
                  </a:cubicBezTo>
                  <a:cubicBezTo>
                    <a:pt x="968215" y="260874"/>
                    <a:pt x="979656" y="263205"/>
                    <a:pt x="989825" y="267795"/>
                  </a:cubicBezTo>
                  <a:cubicBezTo>
                    <a:pt x="999924" y="272386"/>
                    <a:pt x="1008681" y="278742"/>
                    <a:pt x="1016025" y="286792"/>
                  </a:cubicBezTo>
                  <a:cubicBezTo>
                    <a:pt x="1023370" y="294843"/>
                    <a:pt x="1029020" y="304165"/>
                    <a:pt x="1032904" y="314758"/>
                  </a:cubicBezTo>
                  <a:cubicBezTo>
                    <a:pt x="1036788" y="325351"/>
                    <a:pt x="1038765" y="336368"/>
                    <a:pt x="1038765" y="347880"/>
                  </a:cubicBezTo>
                  <a:cubicBezTo>
                    <a:pt x="1038765" y="359391"/>
                    <a:pt x="1036788" y="371114"/>
                    <a:pt x="1032904" y="381707"/>
                  </a:cubicBezTo>
                  <a:moveTo>
                    <a:pt x="1146463" y="178106"/>
                  </a:moveTo>
                  <a:lnTo>
                    <a:pt x="1039472" y="178106"/>
                  </a:lnTo>
                  <a:lnTo>
                    <a:pt x="1039472" y="222315"/>
                  </a:lnTo>
                  <a:lnTo>
                    <a:pt x="1038059" y="222315"/>
                  </a:lnTo>
                  <a:cubicBezTo>
                    <a:pt x="1026124" y="203954"/>
                    <a:pt x="1010235" y="190324"/>
                    <a:pt x="990461" y="181567"/>
                  </a:cubicBezTo>
                  <a:cubicBezTo>
                    <a:pt x="970687" y="172810"/>
                    <a:pt x="949995" y="168431"/>
                    <a:pt x="928385" y="168431"/>
                  </a:cubicBezTo>
                  <a:cubicBezTo>
                    <a:pt x="902608" y="168431"/>
                    <a:pt x="879586" y="173375"/>
                    <a:pt x="859317" y="183262"/>
                  </a:cubicBezTo>
                  <a:cubicBezTo>
                    <a:pt x="839049" y="193149"/>
                    <a:pt x="821959" y="206425"/>
                    <a:pt x="807905" y="222951"/>
                  </a:cubicBezTo>
                  <a:cubicBezTo>
                    <a:pt x="793852" y="239547"/>
                    <a:pt x="783188" y="258614"/>
                    <a:pt x="775843" y="280225"/>
                  </a:cubicBezTo>
                  <a:cubicBezTo>
                    <a:pt x="768499" y="301835"/>
                    <a:pt x="764826" y="324645"/>
                    <a:pt x="764826" y="348586"/>
                  </a:cubicBezTo>
                  <a:cubicBezTo>
                    <a:pt x="764826" y="372526"/>
                    <a:pt x="768499" y="395196"/>
                    <a:pt x="775843" y="416523"/>
                  </a:cubicBezTo>
                  <a:cubicBezTo>
                    <a:pt x="783188" y="437921"/>
                    <a:pt x="793922" y="456636"/>
                    <a:pt x="807905" y="472808"/>
                  </a:cubicBezTo>
                  <a:cubicBezTo>
                    <a:pt x="821959" y="488910"/>
                    <a:pt x="839049" y="501692"/>
                    <a:pt x="859317" y="511155"/>
                  </a:cubicBezTo>
                  <a:cubicBezTo>
                    <a:pt x="879586" y="520619"/>
                    <a:pt x="902820" y="525280"/>
                    <a:pt x="929020" y="525280"/>
                  </a:cubicBezTo>
                  <a:cubicBezTo>
                    <a:pt x="952043" y="525280"/>
                    <a:pt x="972523" y="521184"/>
                    <a:pt x="990461" y="512850"/>
                  </a:cubicBezTo>
                  <a:cubicBezTo>
                    <a:pt x="1008398" y="504588"/>
                    <a:pt x="1022664" y="493500"/>
                    <a:pt x="1033257" y="479729"/>
                  </a:cubicBezTo>
                  <a:lnTo>
                    <a:pt x="1035305" y="479729"/>
                  </a:lnTo>
                  <a:lnTo>
                    <a:pt x="1035305" y="500421"/>
                  </a:lnTo>
                  <a:cubicBezTo>
                    <a:pt x="1035305" y="529376"/>
                    <a:pt x="1027395" y="552610"/>
                    <a:pt x="1011506" y="570124"/>
                  </a:cubicBezTo>
                  <a:cubicBezTo>
                    <a:pt x="995616" y="587568"/>
                    <a:pt x="971110" y="596325"/>
                    <a:pt x="937989" y="596325"/>
                  </a:cubicBezTo>
                  <a:cubicBezTo>
                    <a:pt x="918710" y="596325"/>
                    <a:pt x="899006" y="592723"/>
                    <a:pt x="878950" y="585590"/>
                  </a:cubicBezTo>
                  <a:cubicBezTo>
                    <a:pt x="858964" y="578457"/>
                    <a:pt x="840673" y="567511"/>
                    <a:pt x="824077" y="552822"/>
                  </a:cubicBezTo>
                  <a:lnTo>
                    <a:pt x="767510" y="633613"/>
                  </a:lnTo>
                  <a:cubicBezTo>
                    <a:pt x="790956" y="651056"/>
                    <a:pt x="818710" y="664403"/>
                    <a:pt x="850702" y="673655"/>
                  </a:cubicBezTo>
                  <a:cubicBezTo>
                    <a:pt x="882693" y="682835"/>
                    <a:pt x="913837" y="687426"/>
                    <a:pt x="944204" y="687426"/>
                  </a:cubicBezTo>
                  <a:cubicBezTo>
                    <a:pt x="974571" y="687426"/>
                    <a:pt x="1002254" y="683400"/>
                    <a:pt x="1027395" y="675349"/>
                  </a:cubicBezTo>
                  <a:cubicBezTo>
                    <a:pt x="1052466" y="667299"/>
                    <a:pt x="1073723" y="655081"/>
                    <a:pt x="1091237" y="638768"/>
                  </a:cubicBezTo>
                  <a:cubicBezTo>
                    <a:pt x="1108680" y="622454"/>
                    <a:pt x="1122240" y="601833"/>
                    <a:pt x="1131915" y="576974"/>
                  </a:cubicBezTo>
                  <a:cubicBezTo>
                    <a:pt x="1141590" y="552116"/>
                    <a:pt x="1146392" y="522879"/>
                    <a:pt x="1146392" y="489334"/>
                  </a:cubicBezTo>
                  <a:lnTo>
                    <a:pt x="1146392" y="178036"/>
                  </a:lnTo>
                  <a:close/>
                  <a:moveTo>
                    <a:pt x="724078" y="521819"/>
                  </a:moveTo>
                  <a:lnTo>
                    <a:pt x="724078" y="309250"/>
                  </a:lnTo>
                  <a:cubicBezTo>
                    <a:pt x="724078" y="292230"/>
                    <a:pt x="721889" y="275210"/>
                    <a:pt x="717510" y="258191"/>
                  </a:cubicBezTo>
                  <a:cubicBezTo>
                    <a:pt x="713132" y="241171"/>
                    <a:pt x="705999" y="226129"/>
                    <a:pt x="696112" y="212993"/>
                  </a:cubicBezTo>
                  <a:cubicBezTo>
                    <a:pt x="686225" y="199858"/>
                    <a:pt x="673231" y="189194"/>
                    <a:pt x="657129" y="180931"/>
                  </a:cubicBezTo>
                  <a:cubicBezTo>
                    <a:pt x="641028" y="172669"/>
                    <a:pt x="621466" y="168502"/>
                    <a:pt x="598443" y="168502"/>
                  </a:cubicBezTo>
                  <a:cubicBezTo>
                    <a:pt x="586437" y="168502"/>
                    <a:pt x="575209" y="170126"/>
                    <a:pt x="564616" y="173375"/>
                  </a:cubicBezTo>
                  <a:cubicBezTo>
                    <a:pt x="554022" y="176553"/>
                    <a:pt x="544277" y="180719"/>
                    <a:pt x="535237" y="185804"/>
                  </a:cubicBezTo>
                  <a:cubicBezTo>
                    <a:pt x="526268" y="190889"/>
                    <a:pt x="518429" y="196962"/>
                    <a:pt x="511791" y="204095"/>
                  </a:cubicBezTo>
                  <a:cubicBezTo>
                    <a:pt x="505082" y="211228"/>
                    <a:pt x="499715" y="218502"/>
                    <a:pt x="495548" y="225846"/>
                  </a:cubicBezTo>
                  <a:lnTo>
                    <a:pt x="494136" y="225846"/>
                  </a:lnTo>
                  <a:lnTo>
                    <a:pt x="494136" y="178248"/>
                  </a:lnTo>
                  <a:lnTo>
                    <a:pt x="384391" y="178248"/>
                  </a:lnTo>
                  <a:lnTo>
                    <a:pt x="384391" y="521960"/>
                  </a:lnTo>
                  <a:lnTo>
                    <a:pt x="498302" y="521960"/>
                  </a:lnTo>
                  <a:lnTo>
                    <a:pt x="498302" y="335591"/>
                  </a:lnTo>
                  <a:cubicBezTo>
                    <a:pt x="498302" y="325916"/>
                    <a:pt x="499574" y="316594"/>
                    <a:pt x="502116" y="307626"/>
                  </a:cubicBezTo>
                  <a:cubicBezTo>
                    <a:pt x="504658" y="298657"/>
                    <a:pt x="508472" y="290747"/>
                    <a:pt x="513486" y="283826"/>
                  </a:cubicBezTo>
                  <a:cubicBezTo>
                    <a:pt x="518500" y="276905"/>
                    <a:pt x="524856" y="271538"/>
                    <a:pt x="532483" y="267654"/>
                  </a:cubicBezTo>
                  <a:cubicBezTo>
                    <a:pt x="540110" y="263770"/>
                    <a:pt x="548938" y="261792"/>
                    <a:pt x="559037" y="261792"/>
                  </a:cubicBezTo>
                  <a:cubicBezTo>
                    <a:pt x="569135" y="261792"/>
                    <a:pt x="577539" y="263770"/>
                    <a:pt x="584248" y="267654"/>
                  </a:cubicBezTo>
                  <a:cubicBezTo>
                    <a:pt x="590887" y="271538"/>
                    <a:pt x="596113" y="276835"/>
                    <a:pt x="599785" y="283544"/>
                  </a:cubicBezTo>
                  <a:cubicBezTo>
                    <a:pt x="603457" y="290182"/>
                    <a:pt x="606070" y="297950"/>
                    <a:pt x="607694" y="306637"/>
                  </a:cubicBezTo>
                  <a:cubicBezTo>
                    <a:pt x="609319" y="315394"/>
                    <a:pt x="610096" y="324575"/>
                    <a:pt x="610096" y="334250"/>
                  </a:cubicBezTo>
                  <a:lnTo>
                    <a:pt x="610096" y="521960"/>
                  </a:lnTo>
                  <a:lnTo>
                    <a:pt x="723937" y="521960"/>
                  </a:lnTo>
                  <a:close/>
                  <a:moveTo>
                    <a:pt x="73870" y="286439"/>
                  </a:moveTo>
                  <a:cubicBezTo>
                    <a:pt x="84463" y="276764"/>
                    <a:pt x="97245" y="268501"/>
                    <a:pt x="112217" y="261581"/>
                  </a:cubicBezTo>
                  <a:cubicBezTo>
                    <a:pt x="127189" y="254660"/>
                    <a:pt x="142725" y="251199"/>
                    <a:pt x="158827" y="251199"/>
                  </a:cubicBezTo>
                  <a:cubicBezTo>
                    <a:pt x="176270" y="251199"/>
                    <a:pt x="191030" y="255225"/>
                    <a:pt x="202965" y="263275"/>
                  </a:cubicBezTo>
                  <a:cubicBezTo>
                    <a:pt x="214900" y="271326"/>
                    <a:pt x="220903" y="283897"/>
                    <a:pt x="220903" y="300917"/>
                  </a:cubicBezTo>
                  <a:lnTo>
                    <a:pt x="220903" y="306425"/>
                  </a:lnTo>
                  <a:cubicBezTo>
                    <a:pt x="196044" y="306425"/>
                    <a:pt x="170550" y="307837"/>
                    <a:pt x="144279" y="310592"/>
                  </a:cubicBezTo>
                  <a:cubicBezTo>
                    <a:pt x="118078" y="313346"/>
                    <a:pt x="94209" y="318854"/>
                    <a:pt x="72810" y="327188"/>
                  </a:cubicBezTo>
                  <a:cubicBezTo>
                    <a:pt x="51412" y="335450"/>
                    <a:pt x="33898" y="347244"/>
                    <a:pt x="20339" y="362357"/>
                  </a:cubicBezTo>
                  <a:cubicBezTo>
                    <a:pt x="6780" y="377540"/>
                    <a:pt x="0" y="397597"/>
                    <a:pt x="0" y="422385"/>
                  </a:cubicBezTo>
                  <a:cubicBezTo>
                    <a:pt x="0" y="442653"/>
                    <a:pt x="3884" y="459673"/>
                    <a:pt x="11723" y="473444"/>
                  </a:cubicBezTo>
                  <a:cubicBezTo>
                    <a:pt x="19562" y="487286"/>
                    <a:pt x="29520" y="498302"/>
                    <a:pt x="41737" y="506565"/>
                  </a:cubicBezTo>
                  <a:cubicBezTo>
                    <a:pt x="53884" y="514828"/>
                    <a:pt x="67373" y="520831"/>
                    <a:pt x="82132" y="524503"/>
                  </a:cubicBezTo>
                  <a:cubicBezTo>
                    <a:pt x="96822" y="528175"/>
                    <a:pt x="111158" y="530011"/>
                    <a:pt x="124929" y="530011"/>
                  </a:cubicBezTo>
                  <a:cubicBezTo>
                    <a:pt x="145621" y="530011"/>
                    <a:pt x="164830" y="526057"/>
                    <a:pt x="182556" y="518288"/>
                  </a:cubicBezTo>
                  <a:cubicBezTo>
                    <a:pt x="200281" y="510449"/>
                    <a:pt x="213488" y="499432"/>
                    <a:pt x="222245" y="485167"/>
                  </a:cubicBezTo>
                  <a:lnTo>
                    <a:pt x="224293" y="485167"/>
                  </a:lnTo>
                  <a:lnTo>
                    <a:pt x="224293" y="521749"/>
                  </a:lnTo>
                  <a:lnTo>
                    <a:pt x="327823" y="521749"/>
                  </a:lnTo>
                  <a:lnTo>
                    <a:pt x="327823" y="348515"/>
                  </a:lnTo>
                  <a:cubicBezTo>
                    <a:pt x="327823" y="317230"/>
                    <a:pt x="324928" y="290182"/>
                    <a:pt x="319207" y="267442"/>
                  </a:cubicBezTo>
                  <a:cubicBezTo>
                    <a:pt x="313416" y="244632"/>
                    <a:pt x="304377" y="225776"/>
                    <a:pt x="291948" y="210875"/>
                  </a:cubicBezTo>
                  <a:cubicBezTo>
                    <a:pt x="279518" y="195903"/>
                    <a:pt x="263275" y="184886"/>
                    <a:pt x="243290" y="177753"/>
                  </a:cubicBezTo>
                  <a:cubicBezTo>
                    <a:pt x="223233" y="170621"/>
                    <a:pt x="198798" y="167019"/>
                    <a:pt x="169773" y="167019"/>
                  </a:cubicBezTo>
                  <a:cubicBezTo>
                    <a:pt x="140748" y="167019"/>
                    <a:pt x="114194" y="171821"/>
                    <a:pt x="87288" y="181496"/>
                  </a:cubicBezTo>
                  <a:cubicBezTo>
                    <a:pt x="60381" y="191171"/>
                    <a:pt x="36794" y="205649"/>
                    <a:pt x="16525" y="224999"/>
                  </a:cubicBezTo>
                  <a:lnTo>
                    <a:pt x="73799" y="286439"/>
                  </a:lnTo>
                  <a:close/>
                  <a:moveTo>
                    <a:pt x="224363" y="383755"/>
                  </a:moveTo>
                  <a:cubicBezTo>
                    <a:pt x="224363" y="405365"/>
                    <a:pt x="218290" y="422526"/>
                    <a:pt x="206072" y="435167"/>
                  </a:cubicBezTo>
                  <a:cubicBezTo>
                    <a:pt x="193855" y="447808"/>
                    <a:pt x="176270" y="454164"/>
                    <a:pt x="153248" y="454164"/>
                  </a:cubicBezTo>
                  <a:cubicBezTo>
                    <a:pt x="147739" y="454164"/>
                    <a:pt x="141948" y="453599"/>
                    <a:pt x="136016" y="452469"/>
                  </a:cubicBezTo>
                  <a:cubicBezTo>
                    <a:pt x="130013" y="451339"/>
                    <a:pt x="124717" y="449362"/>
                    <a:pt x="120126" y="446608"/>
                  </a:cubicBezTo>
                  <a:cubicBezTo>
                    <a:pt x="115536" y="443854"/>
                    <a:pt x="111723" y="440181"/>
                    <a:pt x="108756" y="435591"/>
                  </a:cubicBezTo>
                  <a:cubicBezTo>
                    <a:pt x="105790" y="431001"/>
                    <a:pt x="104307" y="425492"/>
                    <a:pt x="104307" y="418995"/>
                  </a:cubicBezTo>
                  <a:cubicBezTo>
                    <a:pt x="104307" y="408896"/>
                    <a:pt x="107556" y="400704"/>
                    <a:pt x="113982" y="394489"/>
                  </a:cubicBezTo>
                  <a:cubicBezTo>
                    <a:pt x="120409" y="388275"/>
                    <a:pt x="128601" y="383543"/>
                    <a:pt x="138488" y="380295"/>
                  </a:cubicBezTo>
                  <a:cubicBezTo>
                    <a:pt x="148375" y="377046"/>
                    <a:pt x="159674" y="374857"/>
                    <a:pt x="172315" y="373727"/>
                  </a:cubicBezTo>
                  <a:cubicBezTo>
                    <a:pt x="184957" y="372597"/>
                    <a:pt x="197527" y="372032"/>
                    <a:pt x="209956" y="372032"/>
                  </a:cubicBezTo>
                  <a:lnTo>
                    <a:pt x="224434" y="372032"/>
                  </a:lnTo>
                  <a:lnTo>
                    <a:pt x="224434" y="383755"/>
                  </a:lnTo>
                  <a:close/>
                </a:path>
              </a:pathLst>
            </a:custGeom>
            <a:solidFill>
              <a:srgbClr val="75C044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65D6978F-5E3E-701D-F0D3-78E7BE8F1E4A}"/>
                </a:ext>
              </a:extLst>
            </p:cNvPr>
            <p:cNvSpPr/>
            <p:nvPr/>
          </p:nvSpPr>
          <p:spPr>
            <a:xfrm>
              <a:off x="7402969" y="6291486"/>
              <a:ext cx="301057" cy="365887"/>
            </a:xfrm>
            <a:custGeom>
              <a:avLst/>
              <a:gdLst>
                <a:gd name="connsiteX0" fmla="*/ 71 w 301057"/>
                <a:gd name="connsiteY0" fmla="*/ 48305 h 365887"/>
                <a:gd name="connsiteX1" fmla="*/ 62570 w 301057"/>
                <a:gd name="connsiteY1" fmla="*/ 12076 h 365887"/>
                <a:gd name="connsiteX2" fmla="*/ 138135 w 301057"/>
                <a:gd name="connsiteY2" fmla="*/ 0 h 365887"/>
                <a:gd name="connsiteX3" fmla="*/ 188205 w 301057"/>
                <a:gd name="connsiteY3" fmla="*/ 6568 h 365887"/>
                <a:gd name="connsiteX4" fmla="*/ 234109 w 301057"/>
                <a:gd name="connsiteY4" fmla="*/ 26907 h 365887"/>
                <a:gd name="connsiteX5" fmla="*/ 267936 w 301057"/>
                <a:gd name="connsiteY5" fmla="*/ 62429 h 365887"/>
                <a:gd name="connsiteX6" fmla="*/ 281072 w 301057"/>
                <a:gd name="connsiteY6" fmla="*/ 115183 h 365887"/>
                <a:gd name="connsiteX7" fmla="*/ 272103 w 301057"/>
                <a:gd name="connsiteY7" fmla="*/ 156638 h 365887"/>
                <a:gd name="connsiteX8" fmla="*/ 248939 w 301057"/>
                <a:gd name="connsiteY8" fmla="*/ 185663 h 365887"/>
                <a:gd name="connsiteX9" fmla="*/ 216807 w 301057"/>
                <a:gd name="connsiteY9" fmla="*/ 204307 h 365887"/>
                <a:gd name="connsiteX10" fmla="*/ 180931 w 301057"/>
                <a:gd name="connsiteY10" fmla="*/ 215324 h 365887"/>
                <a:gd name="connsiteX11" fmla="*/ 129166 w 301057"/>
                <a:gd name="connsiteY11" fmla="*/ 231213 h 365887"/>
                <a:gd name="connsiteX12" fmla="*/ 112570 w 301057"/>
                <a:gd name="connsiteY12" fmla="*/ 254660 h 365887"/>
                <a:gd name="connsiteX13" fmla="*/ 126059 w 301057"/>
                <a:gd name="connsiteY13" fmla="*/ 277823 h 365887"/>
                <a:gd name="connsiteX14" fmla="*/ 153318 w 301057"/>
                <a:gd name="connsiteY14" fmla="*/ 284391 h 365887"/>
                <a:gd name="connsiteX15" fmla="*/ 200282 w 301057"/>
                <a:gd name="connsiteY15" fmla="*/ 273374 h 365887"/>
                <a:gd name="connsiteX16" fmla="*/ 237569 w 301057"/>
                <a:gd name="connsiteY16" fmla="*/ 245761 h 365887"/>
                <a:gd name="connsiteX17" fmla="*/ 301058 w 301057"/>
                <a:gd name="connsiteY17" fmla="*/ 312710 h 365887"/>
                <a:gd name="connsiteX18" fmla="*/ 233756 w 301057"/>
                <a:gd name="connsiteY18" fmla="*/ 352399 h 365887"/>
                <a:gd name="connsiteX19" fmla="*/ 151270 w 301057"/>
                <a:gd name="connsiteY19" fmla="*/ 365888 h 365887"/>
                <a:gd name="connsiteX20" fmla="*/ 98799 w 301057"/>
                <a:gd name="connsiteY20" fmla="*/ 359673 h 365887"/>
                <a:gd name="connsiteX21" fmla="*/ 51483 w 301057"/>
                <a:gd name="connsiteY21" fmla="*/ 339687 h 365887"/>
                <a:gd name="connsiteX22" fmla="*/ 17302 w 301057"/>
                <a:gd name="connsiteY22" fmla="*/ 303459 h 365887"/>
                <a:gd name="connsiteX23" fmla="*/ 4167 w 301057"/>
                <a:gd name="connsiteY23" fmla="*/ 248586 h 365887"/>
                <a:gd name="connsiteX24" fmla="*/ 13842 w 301057"/>
                <a:gd name="connsiteY24" fmla="*/ 205790 h 365887"/>
                <a:gd name="connsiteX25" fmla="*/ 39406 w 301057"/>
                <a:gd name="connsiteY25" fmla="*/ 175423 h 365887"/>
                <a:gd name="connsiteX26" fmla="*/ 74929 w 301057"/>
                <a:gd name="connsiteY26" fmla="*/ 155437 h 365887"/>
                <a:gd name="connsiteX27" fmla="*/ 113912 w 301057"/>
                <a:gd name="connsiteY27" fmla="*/ 143714 h 365887"/>
                <a:gd name="connsiteX28" fmla="*/ 161864 w 301057"/>
                <a:gd name="connsiteY28" fmla="*/ 129943 h 365887"/>
                <a:gd name="connsiteX29" fmla="*/ 176694 w 301057"/>
                <a:gd name="connsiteY29" fmla="*/ 109251 h 365887"/>
                <a:gd name="connsiteX30" fmla="*/ 163205 w 301057"/>
                <a:gd name="connsiteY30" fmla="*/ 87853 h 365887"/>
                <a:gd name="connsiteX31" fmla="*/ 133898 w 301057"/>
                <a:gd name="connsiteY31" fmla="*/ 81638 h 365887"/>
                <a:gd name="connsiteX32" fmla="*/ 94562 w 301057"/>
                <a:gd name="connsiteY32" fmla="*/ 90607 h 365887"/>
                <a:gd name="connsiteX33" fmla="*/ 62146 w 301057"/>
                <a:gd name="connsiteY33" fmla="*/ 112711 h 365887"/>
                <a:gd name="connsiteX34" fmla="*/ 0 w 301057"/>
                <a:gd name="connsiteY34" fmla="*/ 48517 h 365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301057" h="365887">
                  <a:moveTo>
                    <a:pt x="71" y="48305"/>
                  </a:moveTo>
                  <a:cubicBezTo>
                    <a:pt x="17090" y="32203"/>
                    <a:pt x="37923" y="20127"/>
                    <a:pt x="62570" y="12076"/>
                  </a:cubicBezTo>
                  <a:cubicBezTo>
                    <a:pt x="87217" y="4025"/>
                    <a:pt x="112358" y="0"/>
                    <a:pt x="138135" y="0"/>
                  </a:cubicBezTo>
                  <a:cubicBezTo>
                    <a:pt x="154660" y="0"/>
                    <a:pt x="171397" y="2189"/>
                    <a:pt x="188205" y="6568"/>
                  </a:cubicBezTo>
                  <a:cubicBezTo>
                    <a:pt x="205013" y="10946"/>
                    <a:pt x="220267" y="17726"/>
                    <a:pt x="234109" y="26907"/>
                  </a:cubicBezTo>
                  <a:cubicBezTo>
                    <a:pt x="247880" y="36087"/>
                    <a:pt x="259179" y="47952"/>
                    <a:pt x="267936" y="62429"/>
                  </a:cubicBezTo>
                  <a:cubicBezTo>
                    <a:pt x="276693" y="76906"/>
                    <a:pt x="281072" y="94491"/>
                    <a:pt x="281072" y="115183"/>
                  </a:cubicBezTo>
                  <a:cubicBezTo>
                    <a:pt x="281072" y="131285"/>
                    <a:pt x="278106" y="145126"/>
                    <a:pt x="272103" y="156638"/>
                  </a:cubicBezTo>
                  <a:cubicBezTo>
                    <a:pt x="266100" y="168149"/>
                    <a:pt x="258403" y="177824"/>
                    <a:pt x="248939" y="185663"/>
                  </a:cubicBezTo>
                  <a:cubicBezTo>
                    <a:pt x="239476" y="193502"/>
                    <a:pt x="228812" y="199716"/>
                    <a:pt x="216807" y="204307"/>
                  </a:cubicBezTo>
                  <a:cubicBezTo>
                    <a:pt x="204872" y="208897"/>
                    <a:pt x="192937" y="212569"/>
                    <a:pt x="180931" y="215324"/>
                  </a:cubicBezTo>
                  <a:cubicBezTo>
                    <a:pt x="157485" y="220832"/>
                    <a:pt x="140183" y="226129"/>
                    <a:pt x="129166" y="231213"/>
                  </a:cubicBezTo>
                  <a:cubicBezTo>
                    <a:pt x="118149" y="236298"/>
                    <a:pt x="112570" y="244067"/>
                    <a:pt x="112570" y="254660"/>
                  </a:cubicBezTo>
                  <a:cubicBezTo>
                    <a:pt x="112570" y="265253"/>
                    <a:pt x="117090" y="273445"/>
                    <a:pt x="126059" y="277823"/>
                  </a:cubicBezTo>
                  <a:cubicBezTo>
                    <a:pt x="135027" y="282202"/>
                    <a:pt x="144138" y="284391"/>
                    <a:pt x="153318" y="284391"/>
                  </a:cubicBezTo>
                  <a:cubicBezTo>
                    <a:pt x="169914" y="284391"/>
                    <a:pt x="185522" y="280719"/>
                    <a:pt x="200282" y="273374"/>
                  </a:cubicBezTo>
                  <a:cubicBezTo>
                    <a:pt x="215041" y="266030"/>
                    <a:pt x="227470" y="256778"/>
                    <a:pt x="237569" y="245761"/>
                  </a:cubicBezTo>
                  <a:lnTo>
                    <a:pt x="301058" y="312710"/>
                  </a:lnTo>
                  <a:cubicBezTo>
                    <a:pt x="283120" y="330224"/>
                    <a:pt x="260662" y="343430"/>
                    <a:pt x="233756" y="352399"/>
                  </a:cubicBezTo>
                  <a:cubicBezTo>
                    <a:pt x="206849" y="361368"/>
                    <a:pt x="179378" y="365888"/>
                    <a:pt x="151270" y="365888"/>
                  </a:cubicBezTo>
                  <a:cubicBezTo>
                    <a:pt x="133756" y="365888"/>
                    <a:pt x="116313" y="363840"/>
                    <a:pt x="98799" y="359673"/>
                  </a:cubicBezTo>
                  <a:cubicBezTo>
                    <a:pt x="81285" y="355577"/>
                    <a:pt x="65536" y="348868"/>
                    <a:pt x="51483" y="339687"/>
                  </a:cubicBezTo>
                  <a:cubicBezTo>
                    <a:pt x="37429" y="330507"/>
                    <a:pt x="26059" y="318431"/>
                    <a:pt x="17302" y="303459"/>
                  </a:cubicBezTo>
                  <a:cubicBezTo>
                    <a:pt x="8545" y="288487"/>
                    <a:pt x="4167" y="270196"/>
                    <a:pt x="4167" y="248586"/>
                  </a:cubicBezTo>
                  <a:cubicBezTo>
                    <a:pt x="4167" y="231990"/>
                    <a:pt x="7345" y="217725"/>
                    <a:pt x="13842" y="205790"/>
                  </a:cubicBezTo>
                  <a:cubicBezTo>
                    <a:pt x="20268" y="193784"/>
                    <a:pt x="28813" y="183685"/>
                    <a:pt x="39406" y="175423"/>
                  </a:cubicBezTo>
                  <a:cubicBezTo>
                    <a:pt x="50000" y="167160"/>
                    <a:pt x="61864" y="160522"/>
                    <a:pt x="74929" y="155437"/>
                  </a:cubicBezTo>
                  <a:cubicBezTo>
                    <a:pt x="88064" y="150423"/>
                    <a:pt x="101059" y="146468"/>
                    <a:pt x="113912" y="143714"/>
                  </a:cubicBezTo>
                  <a:cubicBezTo>
                    <a:pt x="136016" y="138700"/>
                    <a:pt x="151976" y="134039"/>
                    <a:pt x="161864" y="129943"/>
                  </a:cubicBezTo>
                  <a:cubicBezTo>
                    <a:pt x="171751" y="125776"/>
                    <a:pt x="176694" y="118926"/>
                    <a:pt x="176694" y="109251"/>
                  </a:cubicBezTo>
                  <a:cubicBezTo>
                    <a:pt x="176694" y="99576"/>
                    <a:pt x="172245" y="92019"/>
                    <a:pt x="163205" y="87853"/>
                  </a:cubicBezTo>
                  <a:cubicBezTo>
                    <a:pt x="154236" y="83686"/>
                    <a:pt x="144491" y="81638"/>
                    <a:pt x="133898" y="81638"/>
                  </a:cubicBezTo>
                  <a:cubicBezTo>
                    <a:pt x="120056" y="81638"/>
                    <a:pt x="106991" y="84604"/>
                    <a:pt x="94562" y="90607"/>
                  </a:cubicBezTo>
                  <a:cubicBezTo>
                    <a:pt x="82132" y="96610"/>
                    <a:pt x="71327" y="103954"/>
                    <a:pt x="62146" y="112711"/>
                  </a:cubicBezTo>
                  <a:lnTo>
                    <a:pt x="0" y="48517"/>
                  </a:lnTo>
                  <a:close/>
                </a:path>
              </a:pathLst>
            </a:custGeom>
            <a:solidFill>
              <a:srgbClr val="ED1C29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9ECCFA89-51FD-A596-A717-1BA61EFD0343}"/>
                </a:ext>
              </a:extLst>
            </p:cNvPr>
            <p:cNvSpPr/>
            <p:nvPr/>
          </p:nvSpPr>
          <p:spPr>
            <a:xfrm>
              <a:off x="7563350" y="5557521"/>
              <a:ext cx="1061306" cy="1256001"/>
            </a:xfrm>
            <a:custGeom>
              <a:avLst/>
              <a:gdLst>
                <a:gd name="connsiteX0" fmla="*/ 818640 w 1061306"/>
                <a:gd name="connsiteY0" fmla="*/ 1105220 h 1256001"/>
                <a:gd name="connsiteX1" fmla="*/ 680363 w 1061306"/>
                <a:gd name="connsiteY1" fmla="*/ 1242578 h 1256001"/>
                <a:gd name="connsiteX2" fmla="*/ 491311 w 1061306"/>
                <a:gd name="connsiteY2" fmla="*/ 1195121 h 1256001"/>
                <a:gd name="connsiteX3" fmla="*/ 379942 w 1061306"/>
                <a:gd name="connsiteY3" fmla="*/ 1001972 h 1256001"/>
                <a:gd name="connsiteX4" fmla="*/ 393360 w 1061306"/>
                <a:gd name="connsiteY4" fmla="*/ 635802 h 1256001"/>
                <a:gd name="connsiteX5" fmla="*/ 718640 w 1061306"/>
                <a:gd name="connsiteY5" fmla="*/ 319914 h 1256001"/>
                <a:gd name="connsiteX6" fmla="*/ 974218 w 1061306"/>
                <a:gd name="connsiteY6" fmla="*/ 0 h 1256001"/>
                <a:gd name="connsiteX7" fmla="*/ 1004373 w 1061306"/>
                <a:gd name="connsiteY7" fmla="*/ 48305 h 1256001"/>
                <a:gd name="connsiteX8" fmla="*/ 997240 w 1061306"/>
                <a:gd name="connsiteY8" fmla="*/ 326834 h 1256001"/>
                <a:gd name="connsiteX9" fmla="*/ 738132 w 1061306"/>
                <a:gd name="connsiteY9" fmla="*/ 429235 h 1256001"/>
                <a:gd name="connsiteX10" fmla="*/ 743499 w 1061306"/>
                <a:gd name="connsiteY10" fmla="*/ 432272 h 1256001"/>
                <a:gd name="connsiteX11" fmla="*/ 956421 w 1061306"/>
                <a:gd name="connsiteY11" fmla="*/ 430224 h 1256001"/>
                <a:gd name="connsiteX12" fmla="*/ 1053314 w 1061306"/>
                <a:gd name="connsiteY12" fmla="*/ 309179 h 1256001"/>
                <a:gd name="connsiteX13" fmla="*/ 1056703 w 1061306"/>
                <a:gd name="connsiteY13" fmla="*/ 325281 h 1256001"/>
                <a:gd name="connsiteX14" fmla="*/ 936577 w 1061306"/>
                <a:gd name="connsiteY14" fmla="*/ 567299 h 1256001"/>
                <a:gd name="connsiteX15" fmla="*/ 659319 w 1061306"/>
                <a:gd name="connsiteY15" fmla="*/ 507413 h 1256001"/>
                <a:gd name="connsiteX16" fmla="*/ 816239 w 1061306"/>
                <a:gd name="connsiteY16" fmla="*/ 656988 h 1256001"/>
                <a:gd name="connsiteX17" fmla="*/ 1030503 w 1061306"/>
                <a:gd name="connsiteY17" fmla="*/ 580505 h 1256001"/>
                <a:gd name="connsiteX18" fmla="*/ 1030503 w 1061306"/>
                <a:gd name="connsiteY18" fmla="*/ 603669 h 1256001"/>
                <a:gd name="connsiteX19" fmla="*/ 913837 w 1061306"/>
                <a:gd name="connsiteY19" fmla="*/ 803880 h 1256001"/>
                <a:gd name="connsiteX20" fmla="*/ 695547 w 1061306"/>
                <a:gd name="connsiteY20" fmla="*/ 780434 h 1256001"/>
                <a:gd name="connsiteX21" fmla="*/ 577822 w 1061306"/>
                <a:gd name="connsiteY21" fmla="*/ 606706 h 1256001"/>
                <a:gd name="connsiteX22" fmla="*/ 576833 w 1061306"/>
                <a:gd name="connsiteY22" fmla="*/ 627822 h 1256001"/>
                <a:gd name="connsiteX23" fmla="*/ 701550 w 1061306"/>
                <a:gd name="connsiteY23" fmla="*/ 857834 h 1256001"/>
                <a:gd name="connsiteX24" fmla="*/ 969133 w 1061306"/>
                <a:gd name="connsiteY24" fmla="*/ 899077 h 1256001"/>
                <a:gd name="connsiteX25" fmla="*/ 959105 w 1061306"/>
                <a:gd name="connsiteY25" fmla="*/ 915179 h 1256001"/>
                <a:gd name="connsiteX26" fmla="*/ 669347 w 1061306"/>
                <a:gd name="connsiteY26" fmla="*/ 1015743 h 1256001"/>
                <a:gd name="connsiteX27" fmla="*/ 484884 w 1061306"/>
                <a:gd name="connsiteY27" fmla="*/ 758188 h 1256001"/>
                <a:gd name="connsiteX28" fmla="*/ 538203 w 1061306"/>
                <a:gd name="connsiteY28" fmla="*/ 1005997 h 1256001"/>
                <a:gd name="connsiteX29" fmla="*/ 818569 w 1061306"/>
                <a:gd name="connsiteY29" fmla="*/ 1105291 h 1256001"/>
                <a:gd name="connsiteX30" fmla="*/ 490252 w 1061306"/>
                <a:gd name="connsiteY30" fmla="*/ 1254372 h 1256001"/>
                <a:gd name="connsiteX31" fmla="*/ 333261 w 1061306"/>
                <a:gd name="connsiteY31" fmla="*/ 806634 h 1256001"/>
                <a:gd name="connsiteX32" fmla="*/ 0 w 1061306"/>
                <a:gd name="connsiteY32" fmla="*/ 1254372 h 1256001"/>
                <a:gd name="connsiteX33" fmla="*/ 309885 w 1061306"/>
                <a:gd name="connsiteY33" fmla="*/ 1093497 h 1256001"/>
                <a:gd name="connsiteX34" fmla="*/ 490252 w 1061306"/>
                <a:gd name="connsiteY34" fmla="*/ 1254372 h 1256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061306" h="1256001">
                  <a:moveTo>
                    <a:pt x="818640" y="1105220"/>
                  </a:moveTo>
                  <a:cubicBezTo>
                    <a:pt x="799854" y="1171886"/>
                    <a:pt x="747171" y="1224217"/>
                    <a:pt x="680363" y="1242578"/>
                  </a:cubicBezTo>
                  <a:cubicBezTo>
                    <a:pt x="613556" y="1260940"/>
                    <a:pt x="541523" y="1242861"/>
                    <a:pt x="491311" y="1195121"/>
                  </a:cubicBezTo>
                  <a:cubicBezTo>
                    <a:pt x="436368" y="1142932"/>
                    <a:pt x="397597" y="1075701"/>
                    <a:pt x="379942" y="1001972"/>
                  </a:cubicBezTo>
                  <a:cubicBezTo>
                    <a:pt x="350987" y="881139"/>
                    <a:pt x="355648" y="754163"/>
                    <a:pt x="393360" y="635802"/>
                  </a:cubicBezTo>
                  <a:cubicBezTo>
                    <a:pt x="441947" y="483119"/>
                    <a:pt x="564616" y="364052"/>
                    <a:pt x="718640" y="319914"/>
                  </a:cubicBezTo>
                  <a:cubicBezTo>
                    <a:pt x="862919" y="278600"/>
                    <a:pt x="965743" y="149787"/>
                    <a:pt x="974218" y="0"/>
                  </a:cubicBezTo>
                  <a:lnTo>
                    <a:pt x="1004373" y="48305"/>
                  </a:lnTo>
                  <a:cubicBezTo>
                    <a:pt x="1057904" y="133968"/>
                    <a:pt x="1055079" y="243996"/>
                    <a:pt x="997240" y="326834"/>
                  </a:cubicBezTo>
                  <a:cubicBezTo>
                    <a:pt x="939331" y="409673"/>
                    <a:pt x="837001" y="450068"/>
                    <a:pt x="738132" y="429235"/>
                  </a:cubicBezTo>
                  <a:lnTo>
                    <a:pt x="743499" y="432272"/>
                  </a:lnTo>
                  <a:cubicBezTo>
                    <a:pt x="809600" y="469418"/>
                    <a:pt x="891026" y="468712"/>
                    <a:pt x="956421" y="430224"/>
                  </a:cubicBezTo>
                  <a:cubicBezTo>
                    <a:pt x="1002396" y="403246"/>
                    <a:pt x="1037071" y="359956"/>
                    <a:pt x="1053314" y="309179"/>
                  </a:cubicBezTo>
                  <a:lnTo>
                    <a:pt x="1056703" y="325281"/>
                  </a:lnTo>
                  <a:cubicBezTo>
                    <a:pt x="1077254" y="423797"/>
                    <a:pt x="1027537" y="524079"/>
                    <a:pt x="936577" y="567299"/>
                  </a:cubicBezTo>
                  <a:cubicBezTo>
                    <a:pt x="845687" y="610519"/>
                    <a:pt x="705929" y="576833"/>
                    <a:pt x="659319" y="507413"/>
                  </a:cubicBezTo>
                  <a:cubicBezTo>
                    <a:pt x="659319" y="507413"/>
                    <a:pt x="693570" y="629446"/>
                    <a:pt x="816239" y="656988"/>
                  </a:cubicBezTo>
                  <a:cubicBezTo>
                    <a:pt x="889331" y="673372"/>
                    <a:pt x="991308" y="650985"/>
                    <a:pt x="1030503" y="580505"/>
                  </a:cubicBezTo>
                  <a:lnTo>
                    <a:pt x="1030503" y="603669"/>
                  </a:lnTo>
                  <a:cubicBezTo>
                    <a:pt x="1027466" y="699219"/>
                    <a:pt x="978314" y="777326"/>
                    <a:pt x="913837" y="803880"/>
                  </a:cubicBezTo>
                  <a:cubicBezTo>
                    <a:pt x="849360" y="830433"/>
                    <a:pt x="753739" y="818710"/>
                    <a:pt x="695547" y="780434"/>
                  </a:cubicBezTo>
                  <a:cubicBezTo>
                    <a:pt x="621113" y="731493"/>
                    <a:pt x="585590" y="669770"/>
                    <a:pt x="577822" y="606706"/>
                  </a:cubicBezTo>
                  <a:lnTo>
                    <a:pt x="576833" y="627822"/>
                  </a:lnTo>
                  <a:cubicBezTo>
                    <a:pt x="572454" y="719346"/>
                    <a:pt x="625138" y="803527"/>
                    <a:pt x="701550" y="857834"/>
                  </a:cubicBezTo>
                  <a:cubicBezTo>
                    <a:pt x="776267" y="910942"/>
                    <a:pt x="881351" y="925419"/>
                    <a:pt x="969133" y="899077"/>
                  </a:cubicBezTo>
                  <a:lnTo>
                    <a:pt x="959105" y="915179"/>
                  </a:lnTo>
                  <a:cubicBezTo>
                    <a:pt x="900772" y="1008540"/>
                    <a:pt x="774148" y="1049429"/>
                    <a:pt x="669347" y="1015743"/>
                  </a:cubicBezTo>
                  <a:cubicBezTo>
                    <a:pt x="564545" y="982128"/>
                    <a:pt x="474150" y="884317"/>
                    <a:pt x="484884" y="758188"/>
                  </a:cubicBezTo>
                  <a:cubicBezTo>
                    <a:pt x="478317" y="834953"/>
                    <a:pt x="488910" y="929868"/>
                    <a:pt x="538203" y="1005997"/>
                  </a:cubicBezTo>
                  <a:cubicBezTo>
                    <a:pt x="599291" y="1100347"/>
                    <a:pt x="713555" y="1145262"/>
                    <a:pt x="818569" y="1105291"/>
                  </a:cubicBezTo>
                  <a:moveTo>
                    <a:pt x="490252" y="1254372"/>
                  </a:moveTo>
                  <a:cubicBezTo>
                    <a:pt x="364546" y="1142437"/>
                    <a:pt x="304942" y="972523"/>
                    <a:pt x="333261" y="806634"/>
                  </a:cubicBezTo>
                  <a:cubicBezTo>
                    <a:pt x="300210" y="1000348"/>
                    <a:pt x="230295" y="1184033"/>
                    <a:pt x="0" y="1254372"/>
                  </a:cubicBezTo>
                  <a:cubicBezTo>
                    <a:pt x="177400" y="1263482"/>
                    <a:pt x="281708" y="1237635"/>
                    <a:pt x="309885" y="1093497"/>
                  </a:cubicBezTo>
                  <a:cubicBezTo>
                    <a:pt x="307837" y="1196745"/>
                    <a:pt x="372244" y="1265177"/>
                    <a:pt x="490252" y="1254372"/>
                  </a:cubicBezTo>
                </a:path>
              </a:pathLst>
            </a:custGeom>
            <a:solidFill>
              <a:srgbClr val="E2E3E4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66D3BCE8-C2FE-5D19-E8A4-103E263867F8}"/>
                </a:ext>
              </a:extLst>
            </p:cNvPr>
            <p:cNvSpPr/>
            <p:nvPr/>
          </p:nvSpPr>
          <p:spPr>
            <a:xfrm>
              <a:off x="5734193" y="6948404"/>
              <a:ext cx="73163" cy="88417"/>
            </a:xfrm>
            <a:custGeom>
              <a:avLst/>
              <a:gdLst>
                <a:gd name="connsiteX0" fmla="*/ 0 w 73163"/>
                <a:gd name="connsiteY0" fmla="*/ 44209 h 88417"/>
                <a:gd name="connsiteX1" fmla="*/ 36582 w 73163"/>
                <a:gd name="connsiteY1" fmla="*/ 0 h 88417"/>
                <a:gd name="connsiteX2" fmla="*/ 73163 w 73163"/>
                <a:gd name="connsiteY2" fmla="*/ 44209 h 88417"/>
                <a:gd name="connsiteX3" fmla="*/ 36582 w 73163"/>
                <a:gd name="connsiteY3" fmla="*/ 88418 h 88417"/>
                <a:gd name="connsiteX4" fmla="*/ 0 w 73163"/>
                <a:gd name="connsiteY4" fmla="*/ 44209 h 88417"/>
                <a:gd name="connsiteX5" fmla="*/ 53319 w 73163"/>
                <a:gd name="connsiteY5" fmla="*/ 44209 h 88417"/>
                <a:gd name="connsiteX6" fmla="*/ 36582 w 73163"/>
                <a:gd name="connsiteY6" fmla="*/ 16737 h 88417"/>
                <a:gd name="connsiteX7" fmla="*/ 19986 w 73163"/>
                <a:gd name="connsiteY7" fmla="*/ 44209 h 88417"/>
                <a:gd name="connsiteX8" fmla="*/ 36582 w 73163"/>
                <a:gd name="connsiteY8" fmla="*/ 71680 h 88417"/>
                <a:gd name="connsiteX9" fmla="*/ 53319 w 73163"/>
                <a:gd name="connsiteY9" fmla="*/ 44209 h 88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3163" h="88417">
                  <a:moveTo>
                    <a:pt x="0" y="44209"/>
                  </a:moveTo>
                  <a:cubicBezTo>
                    <a:pt x="0" y="16031"/>
                    <a:pt x="15607" y="0"/>
                    <a:pt x="36582" y="0"/>
                  </a:cubicBezTo>
                  <a:cubicBezTo>
                    <a:pt x="57556" y="0"/>
                    <a:pt x="73163" y="15960"/>
                    <a:pt x="73163" y="44209"/>
                  </a:cubicBezTo>
                  <a:cubicBezTo>
                    <a:pt x="73163" y="72457"/>
                    <a:pt x="57697" y="88418"/>
                    <a:pt x="36582" y="88418"/>
                  </a:cubicBezTo>
                  <a:cubicBezTo>
                    <a:pt x="15466" y="88418"/>
                    <a:pt x="0" y="72457"/>
                    <a:pt x="0" y="44209"/>
                  </a:cubicBezTo>
                  <a:close/>
                  <a:moveTo>
                    <a:pt x="53319" y="44209"/>
                  </a:moveTo>
                  <a:cubicBezTo>
                    <a:pt x="53319" y="24788"/>
                    <a:pt x="46469" y="16737"/>
                    <a:pt x="36582" y="16737"/>
                  </a:cubicBezTo>
                  <a:cubicBezTo>
                    <a:pt x="26695" y="16737"/>
                    <a:pt x="19986" y="24788"/>
                    <a:pt x="19986" y="44209"/>
                  </a:cubicBezTo>
                  <a:cubicBezTo>
                    <a:pt x="19986" y="63630"/>
                    <a:pt x="26836" y="71680"/>
                    <a:pt x="36582" y="71680"/>
                  </a:cubicBezTo>
                  <a:cubicBezTo>
                    <a:pt x="46327" y="71680"/>
                    <a:pt x="53319" y="63630"/>
                    <a:pt x="53319" y="44209"/>
                  </a:cubicBez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DF320AA7-6F7B-87C4-36B9-3632353B8323}"/>
                </a:ext>
              </a:extLst>
            </p:cNvPr>
            <p:cNvSpPr/>
            <p:nvPr/>
          </p:nvSpPr>
          <p:spPr>
            <a:xfrm>
              <a:off x="5817102" y="6948404"/>
              <a:ext cx="73163" cy="88417"/>
            </a:xfrm>
            <a:custGeom>
              <a:avLst/>
              <a:gdLst>
                <a:gd name="connsiteX0" fmla="*/ 0 w 73163"/>
                <a:gd name="connsiteY0" fmla="*/ 44209 h 88417"/>
                <a:gd name="connsiteX1" fmla="*/ 36582 w 73163"/>
                <a:gd name="connsiteY1" fmla="*/ 0 h 88417"/>
                <a:gd name="connsiteX2" fmla="*/ 73163 w 73163"/>
                <a:gd name="connsiteY2" fmla="*/ 44209 h 88417"/>
                <a:gd name="connsiteX3" fmla="*/ 36582 w 73163"/>
                <a:gd name="connsiteY3" fmla="*/ 88418 h 88417"/>
                <a:gd name="connsiteX4" fmla="*/ 0 w 73163"/>
                <a:gd name="connsiteY4" fmla="*/ 44209 h 88417"/>
                <a:gd name="connsiteX5" fmla="*/ 53319 w 73163"/>
                <a:gd name="connsiteY5" fmla="*/ 44209 h 88417"/>
                <a:gd name="connsiteX6" fmla="*/ 36582 w 73163"/>
                <a:gd name="connsiteY6" fmla="*/ 16737 h 88417"/>
                <a:gd name="connsiteX7" fmla="*/ 19986 w 73163"/>
                <a:gd name="connsiteY7" fmla="*/ 44209 h 88417"/>
                <a:gd name="connsiteX8" fmla="*/ 36582 w 73163"/>
                <a:gd name="connsiteY8" fmla="*/ 71680 h 88417"/>
                <a:gd name="connsiteX9" fmla="*/ 53319 w 73163"/>
                <a:gd name="connsiteY9" fmla="*/ 44209 h 88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3163" h="88417">
                  <a:moveTo>
                    <a:pt x="0" y="44209"/>
                  </a:moveTo>
                  <a:cubicBezTo>
                    <a:pt x="0" y="16031"/>
                    <a:pt x="15607" y="0"/>
                    <a:pt x="36582" y="0"/>
                  </a:cubicBezTo>
                  <a:cubicBezTo>
                    <a:pt x="57556" y="0"/>
                    <a:pt x="73163" y="15960"/>
                    <a:pt x="73163" y="44209"/>
                  </a:cubicBezTo>
                  <a:cubicBezTo>
                    <a:pt x="73163" y="72457"/>
                    <a:pt x="57697" y="88418"/>
                    <a:pt x="36582" y="88418"/>
                  </a:cubicBezTo>
                  <a:cubicBezTo>
                    <a:pt x="15466" y="88418"/>
                    <a:pt x="0" y="72457"/>
                    <a:pt x="0" y="44209"/>
                  </a:cubicBezTo>
                  <a:close/>
                  <a:moveTo>
                    <a:pt x="53319" y="44209"/>
                  </a:moveTo>
                  <a:cubicBezTo>
                    <a:pt x="53319" y="24788"/>
                    <a:pt x="46469" y="16737"/>
                    <a:pt x="36582" y="16737"/>
                  </a:cubicBezTo>
                  <a:cubicBezTo>
                    <a:pt x="26695" y="16737"/>
                    <a:pt x="19986" y="24788"/>
                    <a:pt x="19986" y="44209"/>
                  </a:cubicBezTo>
                  <a:cubicBezTo>
                    <a:pt x="19986" y="63630"/>
                    <a:pt x="26836" y="71680"/>
                    <a:pt x="36582" y="71680"/>
                  </a:cubicBezTo>
                  <a:cubicBezTo>
                    <a:pt x="46327" y="71680"/>
                    <a:pt x="53319" y="63630"/>
                    <a:pt x="53319" y="44209"/>
                  </a:cubicBez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049E234-0003-CC79-C436-E9544EEE4A74}"/>
                </a:ext>
              </a:extLst>
            </p:cNvPr>
            <p:cNvSpPr/>
            <p:nvPr/>
          </p:nvSpPr>
          <p:spPr>
            <a:xfrm>
              <a:off x="5936734" y="6949887"/>
              <a:ext cx="75635" cy="85451"/>
            </a:xfrm>
            <a:custGeom>
              <a:avLst/>
              <a:gdLst>
                <a:gd name="connsiteX0" fmla="*/ 54449 w 75635"/>
                <a:gd name="connsiteY0" fmla="*/ 85451 h 85451"/>
                <a:gd name="connsiteX1" fmla="*/ 37994 w 75635"/>
                <a:gd name="connsiteY1" fmla="*/ 61652 h 85451"/>
                <a:gd name="connsiteX2" fmla="*/ 19774 w 75635"/>
                <a:gd name="connsiteY2" fmla="*/ 61652 h 85451"/>
                <a:gd name="connsiteX3" fmla="*/ 19774 w 75635"/>
                <a:gd name="connsiteY3" fmla="*/ 85451 h 85451"/>
                <a:gd name="connsiteX4" fmla="*/ 0 w 75635"/>
                <a:gd name="connsiteY4" fmla="*/ 85451 h 85451"/>
                <a:gd name="connsiteX5" fmla="*/ 0 w 75635"/>
                <a:gd name="connsiteY5" fmla="*/ 0 h 85451"/>
                <a:gd name="connsiteX6" fmla="*/ 37005 w 75635"/>
                <a:gd name="connsiteY6" fmla="*/ 0 h 85451"/>
                <a:gd name="connsiteX7" fmla="*/ 74082 w 75635"/>
                <a:gd name="connsiteY7" fmla="*/ 31003 h 85451"/>
                <a:gd name="connsiteX8" fmla="*/ 56497 w 75635"/>
                <a:gd name="connsiteY8" fmla="*/ 57980 h 85451"/>
                <a:gd name="connsiteX9" fmla="*/ 75635 w 75635"/>
                <a:gd name="connsiteY9" fmla="*/ 85451 h 85451"/>
                <a:gd name="connsiteX10" fmla="*/ 54378 w 75635"/>
                <a:gd name="connsiteY10" fmla="*/ 85451 h 85451"/>
                <a:gd name="connsiteX11" fmla="*/ 35875 w 75635"/>
                <a:gd name="connsiteY11" fmla="*/ 16172 h 85451"/>
                <a:gd name="connsiteX12" fmla="*/ 19774 w 75635"/>
                <a:gd name="connsiteY12" fmla="*/ 16172 h 85451"/>
                <a:gd name="connsiteX13" fmla="*/ 19774 w 75635"/>
                <a:gd name="connsiteY13" fmla="*/ 45974 h 85451"/>
                <a:gd name="connsiteX14" fmla="*/ 35875 w 75635"/>
                <a:gd name="connsiteY14" fmla="*/ 45974 h 85451"/>
                <a:gd name="connsiteX15" fmla="*/ 54025 w 75635"/>
                <a:gd name="connsiteY15" fmla="*/ 31073 h 85451"/>
                <a:gd name="connsiteX16" fmla="*/ 35875 w 75635"/>
                <a:gd name="connsiteY16" fmla="*/ 16172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5635" h="85451">
                  <a:moveTo>
                    <a:pt x="54449" y="85451"/>
                  </a:moveTo>
                  <a:lnTo>
                    <a:pt x="37994" y="61652"/>
                  </a:lnTo>
                  <a:lnTo>
                    <a:pt x="19774" y="61652"/>
                  </a:lnTo>
                  <a:lnTo>
                    <a:pt x="19774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37005" y="0"/>
                  </a:lnTo>
                  <a:cubicBezTo>
                    <a:pt x="59816" y="0"/>
                    <a:pt x="74082" y="11864"/>
                    <a:pt x="74082" y="31003"/>
                  </a:cubicBezTo>
                  <a:cubicBezTo>
                    <a:pt x="74082" y="43785"/>
                    <a:pt x="67584" y="53178"/>
                    <a:pt x="56497" y="57980"/>
                  </a:cubicBezTo>
                  <a:lnTo>
                    <a:pt x="75635" y="85451"/>
                  </a:lnTo>
                  <a:lnTo>
                    <a:pt x="54378" y="85451"/>
                  </a:lnTo>
                  <a:close/>
                  <a:moveTo>
                    <a:pt x="35875" y="16172"/>
                  </a:moveTo>
                  <a:lnTo>
                    <a:pt x="19774" y="16172"/>
                  </a:lnTo>
                  <a:lnTo>
                    <a:pt x="19774" y="45974"/>
                  </a:lnTo>
                  <a:lnTo>
                    <a:pt x="35875" y="45974"/>
                  </a:lnTo>
                  <a:cubicBezTo>
                    <a:pt x="47952" y="45974"/>
                    <a:pt x="54025" y="40395"/>
                    <a:pt x="54025" y="31073"/>
                  </a:cubicBezTo>
                  <a:cubicBezTo>
                    <a:pt x="54025" y="21751"/>
                    <a:pt x="47952" y="16172"/>
                    <a:pt x="35875" y="16172"/>
                  </a:cubicBez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E257857-2A83-304C-6A17-18B178C25509}"/>
                </a:ext>
              </a:extLst>
            </p:cNvPr>
            <p:cNvSpPr/>
            <p:nvPr/>
          </p:nvSpPr>
          <p:spPr>
            <a:xfrm>
              <a:off x="6026423" y="6949887"/>
              <a:ext cx="66171" cy="85451"/>
            </a:xfrm>
            <a:custGeom>
              <a:avLst/>
              <a:gdLst>
                <a:gd name="connsiteX0" fmla="*/ 66172 w 66171"/>
                <a:gd name="connsiteY0" fmla="*/ 69562 h 85451"/>
                <a:gd name="connsiteX1" fmla="*/ 66172 w 66171"/>
                <a:gd name="connsiteY1" fmla="*/ 85451 h 85451"/>
                <a:gd name="connsiteX2" fmla="*/ 0 w 66171"/>
                <a:gd name="connsiteY2" fmla="*/ 85451 h 85451"/>
                <a:gd name="connsiteX3" fmla="*/ 0 w 66171"/>
                <a:gd name="connsiteY3" fmla="*/ 0 h 85451"/>
                <a:gd name="connsiteX4" fmla="*/ 64548 w 66171"/>
                <a:gd name="connsiteY4" fmla="*/ 0 h 85451"/>
                <a:gd name="connsiteX5" fmla="*/ 64548 w 66171"/>
                <a:gd name="connsiteY5" fmla="*/ 15890 h 85451"/>
                <a:gd name="connsiteX6" fmla="*/ 19633 w 66171"/>
                <a:gd name="connsiteY6" fmla="*/ 15890 h 85451"/>
                <a:gd name="connsiteX7" fmla="*/ 19633 w 66171"/>
                <a:gd name="connsiteY7" fmla="*/ 34463 h 85451"/>
                <a:gd name="connsiteX8" fmla="*/ 59322 w 66171"/>
                <a:gd name="connsiteY8" fmla="*/ 34463 h 85451"/>
                <a:gd name="connsiteX9" fmla="*/ 59322 w 66171"/>
                <a:gd name="connsiteY9" fmla="*/ 49858 h 85451"/>
                <a:gd name="connsiteX10" fmla="*/ 19633 w 66171"/>
                <a:gd name="connsiteY10" fmla="*/ 49858 h 85451"/>
                <a:gd name="connsiteX11" fmla="*/ 19633 w 66171"/>
                <a:gd name="connsiteY11" fmla="*/ 69632 h 85451"/>
                <a:gd name="connsiteX12" fmla="*/ 66101 w 66171"/>
                <a:gd name="connsiteY12" fmla="*/ 69632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71" h="85451">
                  <a:moveTo>
                    <a:pt x="66172" y="69562"/>
                  </a:moveTo>
                  <a:lnTo>
                    <a:pt x="66172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64548" y="0"/>
                  </a:lnTo>
                  <a:lnTo>
                    <a:pt x="64548" y="15890"/>
                  </a:lnTo>
                  <a:lnTo>
                    <a:pt x="19633" y="15890"/>
                  </a:lnTo>
                  <a:lnTo>
                    <a:pt x="19633" y="34463"/>
                  </a:lnTo>
                  <a:lnTo>
                    <a:pt x="59322" y="34463"/>
                  </a:lnTo>
                  <a:lnTo>
                    <a:pt x="59322" y="49858"/>
                  </a:lnTo>
                  <a:lnTo>
                    <a:pt x="19633" y="49858"/>
                  </a:lnTo>
                  <a:lnTo>
                    <a:pt x="19633" y="69632"/>
                  </a:lnTo>
                  <a:lnTo>
                    <a:pt x="66101" y="69632"/>
                  </a:ln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DB1C79F7-02AA-E512-2369-7EFD5059E17E}"/>
                </a:ext>
              </a:extLst>
            </p:cNvPr>
            <p:cNvSpPr/>
            <p:nvPr/>
          </p:nvSpPr>
          <p:spPr>
            <a:xfrm>
              <a:off x="6102835" y="6948404"/>
              <a:ext cx="82697" cy="88417"/>
            </a:xfrm>
            <a:custGeom>
              <a:avLst/>
              <a:gdLst>
                <a:gd name="connsiteX0" fmla="*/ 63065 w 82697"/>
                <a:gd name="connsiteY0" fmla="*/ 42867 h 88417"/>
                <a:gd name="connsiteX1" fmla="*/ 81144 w 82697"/>
                <a:gd name="connsiteY1" fmla="*/ 42867 h 88417"/>
                <a:gd name="connsiteX2" fmla="*/ 81144 w 82697"/>
                <a:gd name="connsiteY2" fmla="*/ 77542 h 88417"/>
                <a:gd name="connsiteX3" fmla="*/ 46610 w 82697"/>
                <a:gd name="connsiteY3" fmla="*/ 88418 h 88417"/>
                <a:gd name="connsiteX4" fmla="*/ 0 w 82697"/>
                <a:gd name="connsiteY4" fmla="*/ 44209 h 88417"/>
                <a:gd name="connsiteX5" fmla="*/ 46963 w 82697"/>
                <a:gd name="connsiteY5" fmla="*/ 0 h 88417"/>
                <a:gd name="connsiteX6" fmla="*/ 82697 w 82697"/>
                <a:gd name="connsiteY6" fmla="*/ 14760 h 88417"/>
                <a:gd name="connsiteX7" fmla="*/ 69985 w 82697"/>
                <a:gd name="connsiteY7" fmla="*/ 26483 h 88417"/>
                <a:gd name="connsiteX8" fmla="*/ 47881 w 82697"/>
                <a:gd name="connsiteY8" fmla="*/ 16878 h 88417"/>
                <a:gd name="connsiteX9" fmla="*/ 19915 w 82697"/>
                <a:gd name="connsiteY9" fmla="*/ 44209 h 88417"/>
                <a:gd name="connsiteX10" fmla="*/ 47599 w 82697"/>
                <a:gd name="connsiteY10" fmla="*/ 71539 h 88417"/>
                <a:gd name="connsiteX11" fmla="*/ 62994 w 82697"/>
                <a:gd name="connsiteY11" fmla="*/ 67867 h 88417"/>
                <a:gd name="connsiteX12" fmla="*/ 62994 w 82697"/>
                <a:gd name="connsiteY12" fmla="*/ 42867 h 88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697" h="88417">
                  <a:moveTo>
                    <a:pt x="63065" y="42867"/>
                  </a:moveTo>
                  <a:lnTo>
                    <a:pt x="81144" y="42867"/>
                  </a:lnTo>
                  <a:lnTo>
                    <a:pt x="81144" y="77542"/>
                  </a:lnTo>
                  <a:cubicBezTo>
                    <a:pt x="71751" y="84604"/>
                    <a:pt x="58827" y="88418"/>
                    <a:pt x="46610" y="88418"/>
                  </a:cubicBezTo>
                  <a:cubicBezTo>
                    <a:pt x="19774" y="88418"/>
                    <a:pt x="0" y="69986"/>
                    <a:pt x="0" y="44209"/>
                  </a:cubicBezTo>
                  <a:cubicBezTo>
                    <a:pt x="0" y="18432"/>
                    <a:pt x="19774" y="0"/>
                    <a:pt x="46963" y="0"/>
                  </a:cubicBezTo>
                  <a:cubicBezTo>
                    <a:pt x="61935" y="0"/>
                    <a:pt x="74435" y="5155"/>
                    <a:pt x="82697" y="14760"/>
                  </a:cubicBezTo>
                  <a:lnTo>
                    <a:pt x="69985" y="26483"/>
                  </a:lnTo>
                  <a:cubicBezTo>
                    <a:pt x="63771" y="19915"/>
                    <a:pt x="56568" y="16878"/>
                    <a:pt x="47881" y="16878"/>
                  </a:cubicBezTo>
                  <a:cubicBezTo>
                    <a:pt x="31285" y="16878"/>
                    <a:pt x="19915" y="27966"/>
                    <a:pt x="19915" y="44209"/>
                  </a:cubicBezTo>
                  <a:cubicBezTo>
                    <a:pt x="19915" y="60452"/>
                    <a:pt x="31285" y="71539"/>
                    <a:pt x="47599" y="71539"/>
                  </a:cubicBezTo>
                  <a:cubicBezTo>
                    <a:pt x="52966" y="71539"/>
                    <a:pt x="57980" y="70551"/>
                    <a:pt x="62994" y="67867"/>
                  </a:cubicBezTo>
                  <a:lnTo>
                    <a:pt x="62994" y="42867"/>
                  </a:ln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7B16C37F-DA90-E0AA-6C19-608C3787DE43}"/>
                </a:ext>
              </a:extLst>
            </p:cNvPr>
            <p:cNvSpPr/>
            <p:nvPr/>
          </p:nvSpPr>
          <p:spPr>
            <a:xfrm>
              <a:off x="6202270" y="6949957"/>
              <a:ext cx="19773" cy="85451"/>
            </a:xfrm>
            <a:custGeom>
              <a:avLst/>
              <a:gdLst>
                <a:gd name="connsiteX0" fmla="*/ 0 w 19773"/>
                <a:gd name="connsiteY0" fmla="*/ 0 h 85451"/>
                <a:gd name="connsiteX1" fmla="*/ 19774 w 19773"/>
                <a:gd name="connsiteY1" fmla="*/ 0 h 85451"/>
                <a:gd name="connsiteX2" fmla="*/ 19774 w 19773"/>
                <a:gd name="connsiteY2" fmla="*/ 85452 h 85451"/>
                <a:gd name="connsiteX3" fmla="*/ 0 w 19773"/>
                <a:gd name="connsiteY3" fmla="*/ 85452 h 85451"/>
                <a:gd name="connsiteX4" fmla="*/ 0 w 19773"/>
                <a:gd name="connsiteY4" fmla="*/ 0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73" h="85451">
                  <a:moveTo>
                    <a:pt x="0" y="0"/>
                  </a:moveTo>
                  <a:lnTo>
                    <a:pt x="19774" y="0"/>
                  </a:lnTo>
                  <a:lnTo>
                    <a:pt x="19774" y="85452"/>
                  </a:lnTo>
                  <a:lnTo>
                    <a:pt x="0" y="854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49A87E7-8C8D-6424-0F69-C07E79D28AF4}"/>
                </a:ext>
              </a:extLst>
            </p:cNvPr>
            <p:cNvSpPr/>
            <p:nvPr/>
          </p:nvSpPr>
          <p:spPr>
            <a:xfrm>
              <a:off x="6236945" y="6948404"/>
              <a:ext cx="93502" cy="88417"/>
            </a:xfrm>
            <a:custGeom>
              <a:avLst/>
              <a:gdLst>
                <a:gd name="connsiteX0" fmla="*/ 0 w 93502"/>
                <a:gd name="connsiteY0" fmla="*/ 44209 h 88417"/>
                <a:gd name="connsiteX1" fmla="*/ 46751 w 93502"/>
                <a:gd name="connsiteY1" fmla="*/ 0 h 88417"/>
                <a:gd name="connsiteX2" fmla="*/ 93502 w 93502"/>
                <a:gd name="connsiteY2" fmla="*/ 44209 h 88417"/>
                <a:gd name="connsiteX3" fmla="*/ 46751 w 93502"/>
                <a:gd name="connsiteY3" fmla="*/ 88418 h 88417"/>
                <a:gd name="connsiteX4" fmla="*/ 0 w 93502"/>
                <a:gd name="connsiteY4" fmla="*/ 44209 h 88417"/>
                <a:gd name="connsiteX5" fmla="*/ 73446 w 93502"/>
                <a:gd name="connsiteY5" fmla="*/ 44209 h 88417"/>
                <a:gd name="connsiteX6" fmla="*/ 46751 w 93502"/>
                <a:gd name="connsiteY6" fmla="*/ 16878 h 88417"/>
                <a:gd name="connsiteX7" fmla="*/ 20056 w 93502"/>
                <a:gd name="connsiteY7" fmla="*/ 44209 h 88417"/>
                <a:gd name="connsiteX8" fmla="*/ 46751 w 93502"/>
                <a:gd name="connsiteY8" fmla="*/ 71539 h 88417"/>
                <a:gd name="connsiteX9" fmla="*/ 73446 w 93502"/>
                <a:gd name="connsiteY9" fmla="*/ 44209 h 88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3502" h="88417">
                  <a:moveTo>
                    <a:pt x="0" y="44209"/>
                  </a:moveTo>
                  <a:cubicBezTo>
                    <a:pt x="0" y="18856"/>
                    <a:pt x="19774" y="0"/>
                    <a:pt x="46751" y="0"/>
                  </a:cubicBezTo>
                  <a:cubicBezTo>
                    <a:pt x="73728" y="0"/>
                    <a:pt x="93502" y="18644"/>
                    <a:pt x="93502" y="44209"/>
                  </a:cubicBezTo>
                  <a:cubicBezTo>
                    <a:pt x="93502" y="69774"/>
                    <a:pt x="73587" y="88418"/>
                    <a:pt x="46751" y="88418"/>
                  </a:cubicBezTo>
                  <a:cubicBezTo>
                    <a:pt x="19915" y="88418"/>
                    <a:pt x="0" y="69632"/>
                    <a:pt x="0" y="44209"/>
                  </a:cubicBezTo>
                  <a:close/>
                  <a:moveTo>
                    <a:pt x="73446" y="44209"/>
                  </a:moveTo>
                  <a:cubicBezTo>
                    <a:pt x="73446" y="27966"/>
                    <a:pt x="62005" y="16878"/>
                    <a:pt x="46751" y="16878"/>
                  </a:cubicBezTo>
                  <a:cubicBezTo>
                    <a:pt x="31497" y="16878"/>
                    <a:pt x="20056" y="27966"/>
                    <a:pt x="20056" y="44209"/>
                  </a:cubicBezTo>
                  <a:cubicBezTo>
                    <a:pt x="20056" y="60452"/>
                    <a:pt x="31497" y="71539"/>
                    <a:pt x="46751" y="71539"/>
                  </a:cubicBezTo>
                  <a:cubicBezTo>
                    <a:pt x="62005" y="71539"/>
                    <a:pt x="73446" y="60452"/>
                    <a:pt x="73446" y="44209"/>
                  </a:cubicBez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B6ADF8A8-0D0A-91F3-059B-65C72E7DA8E5}"/>
                </a:ext>
              </a:extLst>
            </p:cNvPr>
            <p:cNvSpPr/>
            <p:nvPr/>
          </p:nvSpPr>
          <p:spPr>
            <a:xfrm>
              <a:off x="6345348" y="6949957"/>
              <a:ext cx="78389" cy="85451"/>
            </a:xfrm>
            <a:custGeom>
              <a:avLst/>
              <a:gdLst>
                <a:gd name="connsiteX0" fmla="*/ 78319 w 78389"/>
                <a:gd name="connsiteY0" fmla="*/ 0 h 85451"/>
                <a:gd name="connsiteX1" fmla="*/ 78319 w 78389"/>
                <a:gd name="connsiteY1" fmla="*/ 85452 h 85451"/>
                <a:gd name="connsiteX2" fmla="*/ 62076 w 78389"/>
                <a:gd name="connsiteY2" fmla="*/ 85452 h 85451"/>
                <a:gd name="connsiteX3" fmla="*/ 19491 w 78389"/>
                <a:gd name="connsiteY3" fmla="*/ 33616 h 85451"/>
                <a:gd name="connsiteX4" fmla="*/ 19491 w 78389"/>
                <a:gd name="connsiteY4" fmla="*/ 85452 h 85451"/>
                <a:gd name="connsiteX5" fmla="*/ 0 w 78389"/>
                <a:gd name="connsiteY5" fmla="*/ 85452 h 85451"/>
                <a:gd name="connsiteX6" fmla="*/ 0 w 78389"/>
                <a:gd name="connsiteY6" fmla="*/ 0 h 85451"/>
                <a:gd name="connsiteX7" fmla="*/ 16384 w 78389"/>
                <a:gd name="connsiteY7" fmla="*/ 0 h 85451"/>
                <a:gd name="connsiteX8" fmla="*/ 58827 w 78389"/>
                <a:gd name="connsiteY8" fmla="*/ 51836 h 85451"/>
                <a:gd name="connsiteX9" fmla="*/ 58827 w 78389"/>
                <a:gd name="connsiteY9" fmla="*/ 0 h 85451"/>
                <a:gd name="connsiteX10" fmla="*/ 78389 w 78389"/>
                <a:gd name="connsiteY10" fmla="*/ 0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8389" h="85451">
                  <a:moveTo>
                    <a:pt x="78319" y="0"/>
                  </a:moveTo>
                  <a:lnTo>
                    <a:pt x="78319" y="85452"/>
                  </a:lnTo>
                  <a:lnTo>
                    <a:pt x="62076" y="85452"/>
                  </a:lnTo>
                  <a:lnTo>
                    <a:pt x="19491" y="33616"/>
                  </a:lnTo>
                  <a:lnTo>
                    <a:pt x="19491" y="85452"/>
                  </a:lnTo>
                  <a:lnTo>
                    <a:pt x="0" y="85452"/>
                  </a:lnTo>
                  <a:lnTo>
                    <a:pt x="0" y="0"/>
                  </a:lnTo>
                  <a:lnTo>
                    <a:pt x="16384" y="0"/>
                  </a:lnTo>
                  <a:lnTo>
                    <a:pt x="58827" y="51836"/>
                  </a:lnTo>
                  <a:lnTo>
                    <a:pt x="58827" y="0"/>
                  </a:lnTo>
                  <a:lnTo>
                    <a:pt x="78389" y="0"/>
                  </a:ln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5D7629A-8ED3-7618-942B-7FB1445F5BE6}"/>
                </a:ext>
              </a:extLst>
            </p:cNvPr>
            <p:cNvSpPr/>
            <p:nvPr/>
          </p:nvSpPr>
          <p:spPr>
            <a:xfrm>
              <a:off x="6437226" y="6948404"/>
              <a:ext cx="71044" cy="88347"/>
            </a:xfrm>
            <a:custGeom>
              <a:avLst/>
              <a:gdLst>
                <a:gd name="connsiteX0" fmla="*/ 0 w 71044"/>
                <a:gd name="connsiteY0" fmla="*/ 78531 h 88347"/>
                <a:gd name="connsiteX1" fmla="*/ 6709 w 71044"/>
                <a:gd name="connsiteY1" fmla="*/ 63630 h 88347"/>
                <a:gd name="connsiteX2" fmla="*/ 34887 w 71044"/>
                <a:gd name="connsiteY2" fmla="*/ 72528 h 88347"/>
                <a:gd name="connsiteX3" fmla="*/ 51342 w 71044"/>
                <a:gd name="connsiteY3" fmla="*/ 63347 h 88347"/>
                <a:gd name="connsiteX4" fmla="*/ 1695 w 71044"/>
                <a:gd name="connsiteY4" fmla="*/ 26624 h 88347"/>
                <a:gd name="connsiteX5" fmla="*/ 37712 w 71044"/>
                <a:gd name="connsiteY5" fmla="*/ 0 h 88347"/>
                <a:gd name="connsiteX6" fmla="*/ 67373 w 71044"/>
                <a:gd name="connsiteY6" fmla="*/ 7557 h 88347"/>
                <a:gd name="connsiteX7" fmla="*/ 61299 w 71044"/>
                <a:gd name="connsiteY7" fmla="*/ 22599 h 88347"/>
                <a:gd name="connsiteX8" fmla="*/ 37641 w 71044"/>
                <a:gd name="connsiteY8" fmla="*/ 15890 h 88347"/>
                <a:gd name="connsiteX9" fmla="*/ 21398 w 71044"/>
                <a:gd name="connsiteY9" fmla="*/ 25635 h 88347"/>
                <a:gd name="connsiteX10" fmla="*/ 71045 w 71044"/>
                <a:gd name="connsiteY10" fmla="*/ 61864 h 88347"/>
                <a:gd name="connsiteX11" fmla="*/ 34816 w 71044"/>
                <a:gd name="connsiteY11" fmla="*/ 88347 h 88347"/>
                <a:gd name="connsiteX12" fmla="*/ 0 w 71044"/>
                <a:gd name="connsiteY12" fmla="*/ 78460 h 88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1044" h="88347">
                  <a:moveTo>
                    <a:pt x="0" y="78531"/>
                  </a:moveTo>
                  <a:lnTo>
                    <a:pt x="6709" y="63630"/>
                  </a:lnTo>
                  <a:cubicBezTo>
                    <a:pt x="13912" y="68856"/>
                    <a:pt x="24647" y="72528"/>
                    <a:pt x="34887" y="72528"/>
                  </a:cubicBezTo>
                  <a:cubicBezTo>
                    <a:pt x="46610" y="72528"/>
                    <a:pt x="51342" y="68644"/>
                    <a:pt x="51342" y="63347"/>
                  </a:cubicBezTo>
                  <a:cubicBezTo>
                    <a:pt x="51342" y="47387"/>
                    <a:pt x="1695" y="58333"/>
                    <a:pt x="1695" y="26624"/>
                  </a:cubicBezTo>
                  <a:cubicBezTo>
                    <a:pt x="1695" y="12076"/>
                    <a:pt x="13418" y="0"/>
                    <a:pt x="37712" y="0"/>
                  </a:cubicBezTo>
                  <a:cubicBezTo>
                    <a:pt x="48446" y="0"/>
                    <a:pt x="59463" y="2542"/>
                    <a:pt x="67373" y="7557"/>
                  </a:cubicBezTo>
                  <a:lnTo>
                    <a:pt x="61299" y="22599"/>
                  </a:lnTo>
                  <a:cubicBezTo>
                    <a:pt x="53390" y="18079"/>
                    <a:pt x="45197" y="15890"/>
                    <a:pt x="37641" y="15890"/>
                  </a:cubicBezTo>
                  <a:cubicBezTo>
                    <a:pt x="25918" y="15890"/>
                    <a:pt x="21398" y="20268"/>
                    <a:pt x="21398" y="25635"/>
                  </a:cubicBezTo>
                  <a:cubicBezTo>
                    <a:pt x="21398" y="41384"/>
                    <a:pt x="71045" y="30508"/>
                    <a:pt x="71045" y="61864"/>
                  </a:cubicBezTo>
                  <a:cubicBezTo>
                    <a:pt x="71045" y="76130"/>
                    <a:pt x="59181" y="88347"/>
                    <a:pt x="34816" y="88347"/>
                  </a:cubicBezTo>
                  <a:cubicBezTo>
                    <a:pt x="21257" y="88347"/>
                    <a:pt x="7627" y="84322"/>
                    <a:pt x="0" y="78460"/>
                  </a:cubicBez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49637E3-F6DC-863E-FEF1-5E1D5DC31BDD}"/>
                </a:ext>
              </a:extLst>
            </p:cNvPr>
            <p:cNvSpPr/>
            <p:nvPr/>
          </p:nvSpPr>
          <p:spPr>
            <a:xfrm>
              <a:off x="6572395" y="6937387"/>
              <a:ext cx="8050" cy="114194"/>
            </a:xfrm>
            <a:custGeom>
              <a:avLst/>
              <a:gdLst>
                <a:gd name="connsiteX0" fmla="*/ 0 w 8050"/>
                <a:gd name="connsiteY0" fmla="*/ 0 h 114194"/>
                <a:gd name="connsiteX1" fmla="*/ 8051 w 8050"/>
                <a:gd name="connsiteY1" fmla="*/ 0 h 114194"/>
                <a:gd name="connsiteX2" fmla="*/ 8051 w 8050"/>
                <a:gd name="connsiteY2" fmla="*/ 114194 h 114194"/>
                <a:gd name="connsiteX3" fmla="*/ 0 w 8050"/>
                <a:gd name="connsiteY3" fmla="*/ 114194 h 114194"/>
                <a:gd name="connsiteX4" fmla="*/ 0 w 8050"/>
                <a:gd name="connsiteY4" fmla="*/ 0 h 114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50" h="114194">
                  <a:moveTo>
                    <a:pt x="0" y="0"/>
                  </a:moveTo>
                  <a:lnTo>
                    <a:pt x="8051" y="0"/>
                  </a:lnTo>
                  <a:lnTo>
                    <a:pt x="8051" y="114194"/>
                  </a:lnTo>
                  <a:lnTo>
                    <a:pt x="0" y="1141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CEE2402D-13D3-789C-633A-2545985DDF19}"/>
                </a:ext>
              </a:extLst>
            </p:cNvPr>
            <p:cNvSpPr/>
            <p:nvPr/>
          </p:nvSpPr>
          <p:spPr>
            <a:xfrm>
              <a:off x="6640403" y="6949957"/>
              <a:ext cx="82132" cy="85451"/>
            </a:xfrm>
            <a:custGeom>
              <a:avLst/>
              <a:gdLst>
                <a:gd name="connsiteX0" fmla="*/ 0 w 82132"/>
                <a:gd name="connsiteY0" fmla="*/ 0 h 85451"/>
                <a:gd name="connsiteX1" fmla="*/ 36017 w 82132"/>
                <a:gd name="connsiteY1" fmla="*/ 0 h 85451"/>
                <a:gd name="connsiteX2" fmla="*/ 82132 w 82132"/>
                <a:gd name="connsiteY2" fmla="*/ 42726 h 85451"/>
                <a:gd name="connsiteX3" fmla="*/ 36017 w 82132"/>
                <a:gd name="connsiteY3" fmla="*/ 85452 h 85451"/>
                <a:gd name="connsiteX4" fmla="*/ 0 w 82132"/>
                <a:gd name="connsiteY4" fmla="*/ 85452 h 85451"/>
                <a:gd name="connsiteX5" fmla="*/ 0 w 82132"/>
                <a:gd name="connsiteY5" fmla="*/ 0 h 85451"/>
                <a:gd name="connsiteX6" fmla="*/ 35240 w 82132"/>
                <a:gd name="connsiteY6" fmla="*/ 74788 h 85451"/>
                <a:gd name="connsiteX7" fmla="*/ 69915 w 82132"/>
                <a:gd name="connsiteY7" fmla="*/ 42655 h 85451"/>
                <a:gd name="connsiteX8" fmla="*/ 35240 w 82132"/>
                <a:gd name="connsiteY8" fmla="*/ 10593 h 85451"/>
                <a:gd name="connsiteX9" fmla="*/ 12147 w 82132"/>
                <a:gd name="connsiteY9" fmla="*/ 10593 h 85451"/>
                <a:gd name="connsiteX10" fmla="*/ 12147 w 82132"/>
                <a:gd name="connsiteY10" fmla="*/ 74788 h 85451"/>
                <a:gd name="connsiteX11" fmla="*/ 35240 w 82132"/>
                <a:gd name="connsiteY11" fmla="*/ 74788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2132" h="85451">
                  <a:moveTo>
                    <a:pt x="0" y="0"/>
                  </a:moveTo>
                  <a:lnTo>
                    <a:pt x="36017" y="0"/>
                  </a:lnTo>
                  <a:cubicBezTo>
                    <a:pt x="63488" y="0"/>
                    <a:pt x="82132" y="17302"/>
                    <a:pt x="82132" y="42726"/>
                  </a:cubicBezTo>
                  <a:cubicBezTo>
                    <a:pt x="82132" y="68149"/>
                    <a:pt x="63488" y="85452"/>
                    <a:pt x="36017" y="85452"/>
                  </a:cubicBezTo>
                  <a:lnTo>
                    <a:pt x="0" y="85452"/>
                  </a:lnTo>
                  <a:lnTo>
                    <a:pt x="0" y="0"/>
                  </a:lnTo>
                  <a:close/>
                  <a:moveTo>
                    <a:pt x="35240" y="74788"/>
                  </a:moveTo>
                  <a:cubicBezTo>
                    <a:pt x="56356" y="74788"/>
                    <a:pt x="69915" y="61864"/>
                    <a:pt x="69915" y="42655"/>
                  </a:cubicBezTo>
                  <a:cubicBezTo>
                    <a:pt x="69915" y="23446"/>
                    <a:pt x="56356" y="10593"/>
                    <a:pt x="35240" y="10593"/>
                  </a:cubicBezTo>
                  <a:lnTo>
                    <a:pt x="12147" y="10593"/>
                  </a:lnTo>
                  <a:lnTo>
                    <a:pt x="12147" y="74788"/>
                  </a:lnTo>
                  <a:lnTo>
                    <a:pt x="35240" y="74788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8F756275-7AF6-0FCC-6F97-AD5DD95CC113}"/>
                </a:ext>
              </a:extLst>
            </p:cNvPr>
            <p:cNvSpPr/>
            <p:nvPr/>
          </p:nvSpPr>
          <p:spPr>
            <a:xfrm>
              <a:off x="6741320" y="6949887"/>
              <a:ext cx="62005" cy="85451"/>
            </a:xfrm>
            <a:custGeom>
              <a:avLst/>
              <a:gdLst>
                <a:gd name="connsiteX0" fmla="*/ 62005 w 62005"/>
                <a:gd name="connsiteY0" fmla="*/ 74858 h 85451"/>
                <a:gd name="connsiteX1" fmla="*/ 62005 w 62005"/>
                <a:gd name="connsiteY1" fmla="*/ 85451 h 85451"/>
                <a:gd name="connsiteX2" fmla="*/ 0 w 62005"/>
                <a:gd name="connsiteY2" fmla="*/ 85451 h 85451"/>
                <a:gd name="connsiteX3" fmla="*/ 0 w 62005"/>
                <a:gd name="connsiteY3" fmla="*/ 0 h 85451"/>
                <a:gd name="connsiteX4" fmla="*/ 60310 w 62005"/>
                <a:gd name="connsiteY4" fmla="*/ 0 h 85451"/>
                <a:gd name="connsiteX5" fmla="*/ 60310 w 62005"/>
                <a:gd name="connsiteY5" fmla="*/ 10593 h 85451"/>
                <a:gd name="connsiteX6" fmla="*/ 12218 w 62005"/>
                <a:gd name="connsiteY6" fmla="*/ 10593 h 85451"/>
                <a:gd name="connsiteX7" fmla="*/ 12218 w 62005"/>
                <a:gd name="connsiteY7" fmla="*/ 36864 h 85451"/>
                <a:gd name="connsiteX8" fmla="*/ 55014 w 62005"/>
                <a:gd name="connsiteY8" fmla="*/ 36864 h 85451"/>
                <a:gd name="connsiteX9" fmla="*/ 55014 w 62005"/>
                <a:gd name="connsiteY9" fmla="*/ 47246 h 85451"/>
                <a:gd name="connsiteX10" fmla="*/ 12218 w 62005"/>
                <a:gd name="connsiteY10" fmla="*/ 47246 h 85451"/>
                <a:gd name="connsiteX11" fmla="*/ 12218 w 62005"/>
                <a:gd name="connsiteY11" fmla="*/ 74858 h 85451"/>
                <a:gd name="connsiteX12" fmla="*/ 62005 w 62005"/>
                <a:gd name="connsiteY12" fmla="*/ 74858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2005" h="85451">
                  <a:moveTo>
                    <a:pt x="62005" y="74858"/>
                  </a:moveTo>
                  <a:lnTo>
                    <a:pt x="62005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60310" y="0"/>
                  </a:lnTo>
                  <a:lnTo>
                    <a:pt x="60310" y="10593"/>
                  </a:lnTo>
                  <a:lnTo>
                    <a:pt x="12218" y="10593"/>
                  </a:lnTo>
                  <a:lnTo>
                    <a:pt x="12218" y="36864"/>
                  </a:lnTo>
                  <a:lnTo>
                    <a:pt x="55014" y="36864"/>
                  </a:lnTo>
                  <a:lnTo>
                    <a:pt x="55014" y="47246"/>
                  </a:lnTo>
                  <a:lnTo>
                    <a:pt x="12218" y="47246"/>
                  </a:lnTo>
                  <a:lnTo>
                    <a:pt x="12218" y="74858"/>
                  </a:lnTo>
                  <a:lnTo>
                    <a:pt x="62005" y="74858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99BB8449-05A5-50D4-2CE3-A0B4187DCB71}"/>
                </a:ext>
              </a:extLst>
            </p:cNvPr>
            <p:cNvSpPr/>
            <p:nvPr/>
          </p:nvSpPr>
          <p:spPr>
            <a:xfrm>
              <a:off x="6815967" y="6948898"/>
              <a:ext cx="77753" cy="87428"/>
            </a:xfrm>
            <a:custGeom>
              <a:avLst/>
              <a:gdLst>
                <a:gd name="connsiteX0" fmla="*/ 0 w 77753"/>
                <a:gd name="connsiteY0" fmla="*/ 43714 h 87428"/>
                <a:gd name="connsiteX1" fmla="*/ 45268 w 77753"/>
                <a:gd name="connsiteY1" fmla="*/ 0 h 87428"/>
                <a:gd name="connsiteX2" fmla="*/ 77754 w 77753"/>
                <a:gd name="connsiteY2" fmla="*/ 13277 h 87428"/>
                <a:gd name="connsiteX3" fmla="*/ 69844 w 77753"/>
                <a:gd name="connsiteY3" fmla="*/ 20974 h 87428"/>
                <a:gd name="connsiteX4" fmla="*/ 45833 w 77753"/>
                <a:gd name="connsiteY4" fmla="*/ 10876 h 87428"/>
                <a:gd name="connsiteX5" fmla="*/ 12288 w 77753"/>
                <a:gd name="connsiteY5" fmla="*/ 43714 h 87428"/>
                <a:gd name="connsiteX6" fmla="*/ 45833 w 77753"/>
                <a:gd name="connsiteY6" fmla="*/ 76553 h 87428"/>
                <a:gd name="connsiteX7" fmla="*/ 69844 w 77753"/>
                <a:gd name="connsiteY7" fmla="*/ 66313 h 87428"/>
                <a:gd name="connsiteX8" fmla="*/ 77754 w 77753"/>
                <a:gd name="connsiteY8" fmla="*/ 74011 h 87428"/>
                <a:gd name="connsiteX9" fmla="*/ 45197 w 77753"/>
                <a:gd name="connsiteY9" fmla="*/ 87429 h 87428"/>
                <a:gd name="connsiteX10" fmla="*/ 71 w 77753"/>
                <a:gd name="connsiteY10" fmla="*/ 43714 h 87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7753" h="87428">
                  <a:moveTo>
                    <a:pt x="0" y="43714"/>
                  </a:moveTo>
                  <a:cubicBezTo>
                    <a:pt x="0" y="18432"/>
                    <a:pt x="19280" y="0"/>
                    <a:pt x="45268" y="0"/>
                  </a:cubicBezTo>
                  <a:cubicBezTo>
                    <a:pt x="58474" y="0"/>
                    <a:pt x="69915" y="4520"/>
                    <a:pt x="77754" y="13277"/>
                  </a:cubicBezTo>
                  <a:lnTo>
                    <a:pt x="69844" y="20974"/>
                  </a:lnTo>
                  <a:cubicBezTo>
                    <a:pt x="63276" y="13983"/>
                    <a:pt x="55226" y="10876"/>
                    <a:pt x="45833" y="10876"/>
                  </a:cubicBezTo>
                  <a:cubicBezTo>
                    <a:pt x="26553" y="10876"/>
                    <a:pt x="12288" y="24788"/>
                    <a:pt x="12288" y="43714"/>
                  </a:cubicBezTo>
                  <a:cubicBezTo>
                    <a:pt x="12288" y="62641"/>
                    <a:pt x="26553" y="76553"/>
                    <a:pt x="45833" y="76553"/>
                  </a:cubicBezTo>
                  <a:cubicBezTo>
                    <a:pt x="55226" y="76553"/>
                    <a:pt x="63276" y="73234"/>
                    <a:pt x="69844" y="66313"/>
                  </a:cubicBezTo>
                  <a:lnTo>
                    <a:pt x="77754" y="74011"/>
                  </a:lnTo>
                  <a:cubicBezTo>
                    <a:pt x="69915" y="82768"/>
                    <a:pt x="58474" y="87429"/>
                    <a:pt x="45197" y="87429"/>
                  </a:cubicBezTo>
                  <a:cubicBezTo>
                    <a:pt x="19350" y="87429"/>
                    <a:pt x="71" y="68997"/>
                    <a:pt x="71" y="43714"/>
                  </a:cubicBez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36976E2F-E8A7-76E5-6496-0FB12AEC9FCC}"/>
                </a:ext>
              </a:extLst>
            </p:cNvPr>
            <p:cNvSpPr/>
            <p:nvPr/>
          </p:nvSpPr>
          <p:spPr>
            <a:xfrm>
              <a:off x="6911305" y="6949887"/>
              <a:ext cx="62005" cy="85451"/>
            </a:xfrm>
            <a:custGeom>
              <a:avLst/>
              <a:gdLst>
                <a:gd name="connsiteX0" fmla="*/ 62005 w 62005"/>
                <a:gd name="connsiteY0" fmla="*/ 74858 h 85451"/>
                <a:gd name="connsiteX1" fmla="*/ 62005 w 62005"/>
                <a:gd name="connsiteY1" fmla="*/ 85451 h 85451"/>
                <a:gd name="connsiteX2" fmla="*/ 0 w 62005"/>
                <a:gd name="connsiteY2" fmla="*/ 85451 h 85451"/>
                <a:gd name="connsiteX3" fmla="*/ 0 w 62005"/>
                <a:gd name="connsiteY3" fmla="*/ 0 h 85451"/>
                <a:gd name="connsiteX4" fmla="*/ 60310 w 62005"/>
                <a:gd name="connsiteY4" fmla="*/ 0 h 85451"/>
                <a:gd name="connsiteX5" fmla="*/ 60310 w 62005"/>
                <a:gd name="connsiteY5" fmla="*/ 10593 h 85451"/>
                <a:gd name="connsiteX6" fmla="*/ 12217 w 62005"/>
                <a:gd name="connsiteY6" fmla="*/ 10593 h 85451"/>
                <a:gd name="connsiteX7" fmla="*/ 12217 w 62005"/>
                <a:gd name="connsiteY7" fmla="*/ 36864 h 85451"/>
                <a:gd name="connsiteX8" fmla="*/ 55014 w 62005"/>
                <a:gd name="connsiteY8" fmla="*/ 36864 h 85451"/>
                <a:gd name="connsiteX9" fmla="*/ 55014 w 62005"/>
                <a:gd name="connsiteY9" fmla="*/ 47246 h 85451"/>
                <a:gd name="connsiteX10" fmla="*/ 12217 w 62005"/>
                <a:gd name="connsiteY10" fmla="*/ 47246 h 85451"/>
                <a:gd name="connsiteX11" fmla="*/ 12217 w 62005"/>
                <a:gd name="connsiteY11" fmla="*/ 74858 h 85451"/>
                <a:gd name="connsiteX12" fmla="*/ 62005 w 62005"/>
                <a:gd name="connsiteY12" fmla="*/ 74858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2005" h="85451">
                  <a:moveTo>
                    <a:pt x="62005" y="74858"/>
                  </a:moveTo>
                  <a:lnTo>
                    <a:pt x="62005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60310" y="0"/>
                  </a:lnTo>
                  <a:lnTo>
                    <a:pt x="60310" y="10593"/>
                  </a:lnTo>
                  <a:lnTo>
                    <a:pt x="12217" y="10593"/>
                  </a:lnTo>
                  <a:lnTo>
                    <a:pt x="12217" y="36864"/>
                  </a:lnTo>
                  <a:lnTo>
                    <a:pt x="55014" y="36864"/>
                  </a:lnTo>
                  <a:lnTo>
                    <a:pt x="55014" y="47246"/>
                  </a:lnTo>
                  <a:lnTo>
                    <a:pt x="12217" y="47246"/>
                  </a:lnTo>
                  <a:lnTo>
                    <a:pt x="12217" y="74858"/>
                  </a:lnTo>
                  <a:lnTo>
                    <a:pt x="62005" y="74858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FCC12E2-178B-DB1E-BD0D-EF2A110638E3}"/>
                </a:ext>
              </a:extLst>
            </p:cNvPr>
            <p:cNvSpPr/>
            <p:nvPr/>
          </p:nvSpPr>
          <p:spPr>
            <a:xfrm>
              <a:off x="6993226" y="6949887"/>
              <a:ext cx="91030" cy="85451"/>
            </a:xfrm>
            <a:custGeom>
              <a:avLst/>
              <a:gdLst>
                <a:gd name="connsiteX0" fmla="*/ 79166 w 91030"/>
                <a:gd name="connsiteY0" fmla="*/ 85451 h 85451"/>
                <a:gd name="connsiteX1" fmla="*/ 79025 w 91030"/>
                <a:gd name="connsiteY1" fmla="*/ 23234 h 85451"/>
                <a:gd name="connsiteX2" fmla="*/ 48164 w 91030"/>
                <a:gd name="connsiteY2" fmla="*/ 75070 h 85451"/>
                <a:gd name="connsiteX3" fmla="*/ 42585 w 91030"/>
                <a:gd name="connsiteY3" fmla="*/ 75070 h 85451"/>
                <a:gd name="connsiteX4" fmla="*/ 11723 w 91030"/>
                <a:gd name="connsiteY4" fmla="*/ 23587 h 85451"/>
                <a:gd name="connsiteX5" fmla="*/ 11723 w 91030"/>
                <a:gd name="connsiteY5" fmla="*/ 85451 h 85451"/>
                <a:gd name="connsiteX6" fmla="*/ 0 w 91030"/>
                <a:gd name="connsiteY6" fmla="*/ 85451 h 85451"/>
                <a:gd name="connsiteX7" fmla="*/ 0 w 91030"/>
                <a:gd name="connsiteY7" fmla="*/ 0 h 85451"/>
                <a:gd name="connsiteX8" fmla="*/ 10028 w 91030"/>
                <a:gd name="connsiteY8" fmla="*/ 0 h 85451"/>
                <a:gd name="connsiteX9" fmla="*/ 45692 w 91030"/>
                <a:gd name="connsiteY9" fmla="*/ 60028 h 85451"/>
                <a:gd name="connsiteX10" fmla="*/ 80861 w 91030"/>
                <a:gd name="connsiteY10" fmla="*/ 0 h 85451"/>
                <a:gd name="connsiteX11" fmla="*/ 90889 w 91030"/>
                <a:gd name="connsiteY11" fmla="*/ 0 h 85451"/>
                <a:gd name="connsiteX12" fmla="*/ 91031 w 91030"/>
                <a:gd name="connsiteY12" fmla="*/ 85451 h 85451"/>
                <a:gd name="connsiteX13" fmla="*/ 79308 w 91030"/>
                <a:gd name="connsiteY13" fmla="*/ 85451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1030" h="85451">
                  <a:moveTo>
                    <a:pt x="79166" y="85451"/>
                  </a:moveTo>
                  <a:lnTo>
                    <a:pt x="79025" y="23234"/>
                  </a:lnTo>
                  <a:lnTo>
                    <a:pt x="48164" y="75070"/>
                  </a:lnTo>
                  <a:lnTo>
                    <a:pt x="42585" y="75070"/>
                  </a:lnTo>
                  <a:lnTo>
                    <a:pt x="11723" y="23587"/>
                  </a:lnTo>
                  <a:lnTo>
                    <a:pt x="11723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10028" y="0"/>
                  </a:lnTo>
                  <a:lnTo>
                    <a:pt x="45692" y="60028"/>
                  </a:lnTo>
                  <a:lnTo>
                    <a:pt x="80861" y="0"/>
                  </a:lnTo>
                  <a:lnTo>
                    <a:pt x="90889" y="0"/>
                  </a:lnTo>
                  <a:lnTo>
                    <a:pt x="91031" y="85451"/>
                  </a:lnTo>
                  <a:lnTo>
                    <a:pt x="79308" y="85451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7B553D2-4350-4D6F-37B3-BA27B7991EEE}"/>
                </a:ext>
              </a:extLst>
            </p:cNvPr>
            <p:cNvSpPr/>
            <p:nvPr/>
          </p:nvSpPr>
          <p:spPr>
            <a:xfrm>
              <a:off x="7109892" y="6949957"/>
              <a:ext cx="73516" cy="85451"/>
            </a:xfrm>
            <a:custGeom>
              <a:avLst/>
              <a:gdLst>
                <a:gd name="connsiteX0" fmla="*/ 73446 w 73516"/>
                <a:gd name="connsiteY0" fmla="*/ 62358 h 85451"/>
                <a:gd name="connsiteX1" fmla="*/ 40748 w 73516"/>
                <a:gd name="connsiteY1" fmla="*/ 85452 h 85451"/>
                <a:gd name="connsiteX2" fmla="*/ 0 w 73516"/>
                <a:gd name="connsiteY2" fmla="*/ 85452 h 85451"/>
                <a:gd name="connsiteX3" fmla="*/ 0 w 73516"/>
                <a:gd name="connsiteY3" fmla="*/ 0 h 85451"/>
                <a:gd name="connsiteX4" fmla="*/ 38347 w 73516"/>
                <a:gd name="connsiteY4" fmla="*/ 0 h 85451"/>
                <a:gd name="connsiteX5" fmla="*/ 68997 w 73516"/>
                <a:gd name="connsiteY5" fmla="*/ 22104 h 85451"/>
                <a:gd name="connsiteX6" fmla="*/ 57556 w 73516"/>
                <a:gd name="connsiteY6" fmla="*/ 41172 h 85451"/>
                <a:gd name="connsiteX7" fmla="*/ 73517 w 73516"/>
                <a:gd name="connsiteY7" fmla="*/ 62429 h 85451"/>
                <a:gd name="connsiteX8" fmla="*/ 12217 w 73516"/>
                <a:gd name="connsiteY8" fmla="*/ 9887 h 85451"/>
                <a:gd name="connsiteX9" fmla="*/ 12217 w 73516"/>
                <a:gd name="connsiteY9" fmla="*/ 37217 h 85451"/>
                <a:gd name="connsiteX10" fmla="*/ 37217 w 73516"/>
                <a:gd name="connsiteY10" fmla="*/ 37217 h 85451"/>
                <a:gd name="connsiteX11" fmla="*/ 56779 w 73516"/>
                <a:gd name="connsiteY11" fmla="*/ 23517 h 85451"/>
                <a:gd name="connsiteX12" fmla="*/ 37217 w 73516"/>
                <a:gd name="connsiteY12" fmla="*/ 9887 h 85451"/>
                <a:gd name="connsiteX13" fmla="*/ 12217 w 73516"/>
                <a:gd name="connsiteY13" fmla="*/ 9887 h 85451"/>
                <a:gd name="connsiteX14" fmla="*/ 61158 w 73516"/>
                <a:gd name="connsiteY14" fmla="*/ 61370 h 85451"/>
                <a:gd name="connsiteX15" fmla="*/ 40254 w 73516"/>
                <a:gd name="connsiteY15" fmla="*/ 47104 h 85451"/>
                <a:gd name="connsiteX16" fmla="*/ 12217 w 73516"/>
                <a:gd name="connsiteY16" fmla="*/ 47104 h 85451"/>
                <a:gd name="connsiteX17" fmla="*/ 12217 w 73516"/>
                <a:gd name="connsiteY17" fmla="*/ 75565 h 85451"/>
                <a:gd name="connsiteX18" fmla="*/ 40254 w 73516"/>
                <a:gd name="connsiteY18" fmla="*/ 75565 h 85451"/>
                <a:gd name="connsiteX19" fmla="*/ 61158 w 73516"/>
                <a:gd name="connsiteY19" fmla="*/ 61440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3516" h="85451">
                  <a:moveTo>
                    <a:pt x="73446" y="62358"/>
                  </a:moveTo>
                  <a:cubicBezTo>
                    <a:pt x="73446" y="76977"/>
                    <a:pt x="62358" y="85452"/>
                    <a:pt x="40748" y="85452"/>
                  </a:cubicBezTo>
                  <a:lnTo>
                    <a:pt x="0" y="85452"/>
                  </a:lnTo>
                  <a:lnTo>
                    <a:pt x="0" y="0"/>
                  </a:lnTo>
                  <a:lnTo>
                    <a:pt x="38347" y="0"/>
                  </a:lnTo>
                  <a:cubicBezTo>
                    <a:pt x="57980" y="0"/>
                    <a:pt x="68997" y="8263"/>
                    <a:pt x="68997" y="22104"/>
                  </a:cubicBezTo>
                  <a:cubicBezTo>
                    <a:pt x="68997" y="31356"/>
                    <a:pt x="64265" y="37853"/>
                    <a:pt x="57556" y="41172"/>
                  </a:cubicBezTo>
                  <a:cubicBezTo>
                    <a:pt x="67161" y="43856"/>
                    <a:pt x="73517" y="51059"/>
                    <a:pt x="73517" y="62429"/>
                  </a:cubicBezTo>
                  <a:close/>
                  <a:moveTo>
                    <a:pt x="12217" y="9887"/>
                  </a:moveTo>
                  <a:lnTo>
                    <a:pt x="12217" y="37217"/>
                  </a:lnTo>
                  <a:lnTo>
                    <a:pt x="37217" y="37217"/>
                  </a:lnTo>
                  <a:cubicBezTo>
                    <a:pt x="49647" y="37217"/>
                    <a:pt x="56779" y="32556"/>
                    <a:pt x="56779" y="23517"/>
                  </a:cubicBezTo>
                  <a:cubicBezTo>
                    <a:pt x="56779" y="14477"/>
                    <a:pt x="49717" y="9887"/>
                    <a:pt x="37217" y="9887"/>
                  </a:cubicBezTo>
                  <a:lnTo>
                    <a:pt x="12217" y="9887"/>
                  </a:lnTo>
                  <a:close/>
                  <a:moveTo>
                    <a:pt x="61158" y="61370"/>
                  </a:moveTo>
                  <a:cubicBezTo>
                    <a:pt x="61158" y="51483"/>
                    <a:pt x="53813" y="47104"/>
                    <a:pt x="40254" y="47104"/>
                  </a:cubicBezTo>
                  <a:lnTo>
                    <a:pt x="12217" y="47104"/>
                  </a:lnTo>
                  <a:lnTo>
                    <a:pt x="12217" y="75565"/>
                  </a:lnTo>
                  <a:lnTo>
                    <a:pt x="40254" y="75565"/>
                  </a:lnTo>
                  <a:cubicBezTo>
                    <a:pt x="53813" y="75565"/>
                    <a:pt x="61158" y="71327"/>
                    <a:pt x="61158" y="61440"/>
                  </a:cubicBez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BAB712D-4A1C-8F9C-36F9-B36301DBC2BE}"/>
                </a:ext>
              </a:extLst>
            </p:cNvPr>
            <p:cNvSpPr/>
            <p:nvPr/>
          </p:nvSpPr>
          <p:spPr>
            <a:xfrm>
              <a:off x="7202405" y="6949887"/>
              <a:ext cx="62005" cy="85451"/>
            </a:xfrm>
            <a:custGeom>
              <a:avLst/>
              <a:gdLst>
                <a:gd name="connsiteX0" fmla="*/ 62005 w 62005"/>
                <a:gd name="connsiteY0" fmla="*/ 74858 h 85451"/>
                <a:gd name="connsiteX1" fmla="*/ 62005 w 62005"/>
                <a:gd name="connsiteY1" fmla="*/ 85451 h 85451"/>
                <a:gd name="connsiteX2" fmla="*/ 0 w 62005"/>
                <a:gd name="connsiteY2" fmla="*/ 85451 h 85451"/>
                <a:gd name="connsiteX3" fmla="*/ 0 w 62005"/>
                <a:gd name="connsiteY3" fmla="*/ 0 h 85451"/>
                <a:gd name="connsiteX4" fmla="*/ 60310 w 62005"/>
                <a:gd name="connsiteY4" fmla="*/ 0 h 85451"/>
                <a:gd name="connsiteX5" fmla="*/ 60310 w 62005"/>
                <a:gd name="connsiteY5" fmla="*/ 10593 h 85451"/>
                <a:gd name="connsiteX6" fmla="*/ 12217 w 62005"/>
                <a:gd name="connsiteY6" fmla="*/ 10593 h 85451"/>
                <a:gd name="connsiteX7" fmla="*/ 12217 w 62005"/>
                <a:gd name="connsiteY7" fmla="*/ 36864 h 85451"/>
                <a:gd name="connsiteX8" fmla="*/ 55014 w 62005"/>
                <a:gd name="connsiteY8" fmla="*/ 36864 h 85451"/>
                <a:gd name="connsiteX9" fmla="*/ 55014 w 62005"/>
                <a:gd name="connsiteY9" fmla="*/ 47246 h 85451"/>
                <a:gd name="connsiteX10" fmla="*/ 12217 w 62005"/>
                <a:gd name="connsiteY10" fmla="*/ 47246 h 85451"/>
                <a:gd name="connsiteX11" fmla="*/ 12217 w 62005"/>
                <a:gd name="connsiteY11" fmla="*/ 74858 h 85451"/>
                <a:gd name="connsiteX12" fmla="*/ 62005 w 62005"/>
                <a:gd name="connsiteY12" fmla="*/ 74858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2005" h="85451">
                  <a:moveTo>
                    <a:pt x="62005" y="74858"/>
                  </a:moveTo>
                  <a:lnTo>
                    <a:pt x="62005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60310" y="0"/>
                  </a:lnTo>
                  <a:lnTo>
                    <a:pt x="60310" y="10593"/>
                  </a:lnTo>
                  <a:lnTo>
                    <a:pt x="12217" y="10593"/>
                  </a:lnTo>
                  <a:lnTo>
                    <a:pt x="12217" y="36864"/>
                  </a:lnTo>
                  <a:lnTo>
                    <a:pt x="55014" y="36864"/>
                  </a:lnTo>
                  <a:lnTo>
                    <a:pt x="55014" y="47246"/>
                  </a:lnTo>
                  <a:lnTo>
                    <a:pt x="12217" y="47246"/>
                  </a:lnTo>
                  <a:lnTo>
                    <a:pt x="12217" y="74858"/>
                  </a:lnTo>
                  <a:lnTo>
                    <a:pt x="62005" y="74858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9813549A-E496-D612-A66C-96D45E23BF7B}"/>
                </a:ext>
              </a:extLst>
            </p:cNvPr>
            <p:cNvSpPr/>
            <p:nvPr/>
          </p:nvSpPr>
          <p:spPr>
            <a:xfrm>
              <a:off x="7284326" y="6949887"/>
              <a:ext cx="70479" cy="85451"/>
            </a:xfrm>
            <a:custGeom>
              <a:avLst/>
              <a:gdLst>
                <a:gd name="connsiteX0" fmla="*/ 57133 w 70479"/>
                <a:gd name="connsiteY0" fmla="*/ 85451 h 85451"/>
                <a:gd name="connsiteX1" fmla="*/ 38700 w 70479"/>
                <a:gd name="connsiteY1" fmla="*/ 59251 h 85451"/>
                <a:gd name="connsiteX2" fmla="*/ 33333 w 70479"/>
                <a:gd name="connsiteY2" fmla="*/ 59463 h 85451"/>
                <a:gd name="connsiteX3" fmla="*/ 12217 w 70479"/>
                <a:gd name="connsiteY3" fmla="*/ 59463 h 85451"/>
                <a:gd name="connsiteX4" fmla="*/ 12217 w 70479"/>
                <a:gd name="connsiteY4" fmla="*/ 85451 h 85451"/>
                <a:gd name="connsiteX5" fmla="*/ 0 w 70479"/>
                <a:gd name="connsiteY5" fmla="*/ 85451 h 85451"/>
                <a:gd name="connsiteX6" fmla="*/ 0 w 70479"/>
                <a:gd name="connsiteY6" fmla="*/ 0 h 85451"/>
                <a:gd name="connsiteX7" fmla="*/ 33333 w 70479"/>
                <a:gd name="connsiteY7" fmla="*/ 0 h 85451"/>
                <a:gd name="connsiteX8" fmla="*/ 68997 w 70479"/>
                <a:gd name="connsiteY8" fmla="*/ 29802 h 85451"/>
                <a:gd name="connsiteX9" fmla="*/ 50212 w 70479"/>
                <a:gd name="connsiteY9" fmla="*/ 56779 h 85451"/>
                <a:gd name="connsiteX10" fmla="*/ 70480 w 70479"/>
                <a:gd name="connsiteY10" fmla="*/ 85451 h 85451"/>
                <a:gd name="connsiteX11" fmla="*/ 57203 w 70479"/>
                <a:gd name="connsiteY11" fmla="*/ 85451 h 85451"/>
                <a:gd name="connsiteX12" fmla="*/ 56779 w 70479"/>
                <a:gd name="connsiteY12" fmla="*/ 29802 h 85451"/>
                <a:gd name="connsiteX13" fmla="*/ 32980 w 70479"/>
                <a:gd name="connsiteY13" fmla="*/ 10664 h 85451"/>
                <a:gd name="connsiteX14" fmla="*/ 12217 w 70479"/>
                <a:gd name="connsiteY14" fmla="*/ 10664 h 85451"/>
                <a:gd name="connsiteX15" fmla="*/ 12217 w 70479"/>
                <a:gd name="connsiteY15" fmla="*/ 49082 h 85451"/>
                <a:gd name="connsiteX16" fmla="*/ 32980 w 70479"/>
                <a:gd name="connsiteY16" fmla="*/ 49082 h 85451"/>
                <a:gd name="connsiteX17" fmla="*/ 56779 w 70479"/>
                <a:gd name="connsiteY17" fmla="*/ 29802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0479" h="85451">
                  <a:moveTo>
                    <a:pt x="57133" y="85451"/>
                  </a:moveTo>
                  <a:lnTo>
                    <a:pt x="38700" y="59251"/>
                  </a:lnTo>
                  <a:cubicBezTo>
                    <a:pt x="37005" y="59392"/>
                    <a:pt x="35169" y="59463"/>
                    <a:pt x="33333" y="59463"/>
                  </a:cubicBezTo>
                  <a:lnTo>
                    <a:pt x="12217" y="59463"/>
                  </a:lnTo>
                  <a:lnTo>
                    <a:pt x="12217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33333" y="0"/>
                  </a:lnTo>
                  <a:cubicBezTo>
                    <a:pt x="55508" y="0"/>
                    <a:pt x="68997" y="11229"/>
                    <a:pt x="68997" y="29802"/>
                  </a:cubicBezTo>
                  <a:cubicBezTo>
                    <a:pt x="68997" y="43008"/>
                    <a:pt x="62147" y="52471"/>
                    <a:pt x="50212" y="56779"/>
                  </a:cubicBezTo>
                  <a:lnTo>
                    <a:pt x="70480" y="85451"/>
                  </a:lnTo>
                  <a:lnTo>
                    <a:pt x="57203" y="85451"/>
                  </a:lnTo>
                  <a:close/>
                  <a:moveTo>
                    <a:pt x="56779" y="29802"/>
                  </a:moveTo>
                  <a:cubicBezTo>
                    <a:pt x="56779" y="17585"/>
                    <a:pt x="48587" y="10664"/>
                    <a:pt x="32980" y="10664"/>
                  </a:cubicBezTo>
                  <a:lnTo>
                    <a:pt x="12217" y="10664"/>
                  </a:lnTo>
                  <a:lnTo>
                    <a:pt x="12217" y="49082"/>
                  </a:lnTo>
                  <a:lnTo>
                    <a:pt x="32980" y="49082"/>
                  </a:lnTo>
                  <a:cubicBezTo>
                    <a:pt x="48587" y="49082"/>
                    <a:pt x="56779" y="42020"/>
                    <a:pt x="56779" y="29802"/>
                  </a:cubicBez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C3B9DC05-C88B-6436-F6EA-9C829C1BE19A}"/>
                </a:ext>
              </a:extLst>
            </p:cNvPr>
            <p:cNvSpPr/>
            <p:nvPr/>
          </p:nvSpPr>
          <p:spPr>
            <a:xfrm>
              <a:off x="7395060" y="6948898"/>
              <a:ext cx="64194" cy="86440"/>
            </a:xfrm>
            <a:custGeom>
              <a:avLst/>
              <a:gdLst>
                <a:gd name="connsiteX0" fmla="*/ 64195 w 64194"/>
                <a:gd name="connsiteY0" fmla="*/ 75847 h 86440"/>
                <a:gd name="connsiteX1" fmla="*/ 64195 w 64194"/>
                <a:gd name="connsiteY1" fmla="*/ 86440 h 86440"/>
                <a:gd name="connsiteX2" fmla="*/ 2825 w 64194"/>
                <a:gd name="connsiteY2" fmla="*/ 86440 h 86440"/>
                <a:gd name="connsiteX3" fmla="*/ 2825 w 64194"/>
                <a:gd name="connsiteY3" fmla="*/ 78107 h 86440"/>
                <a:gd name="connsiteX4" fmla="*/ 37641 w 64194"/>
                <a:gd name="connsiteY4" fmla="*/ 44562 h 86440"/>
                <a:gd name="connsiteX5" fmla="*/ 48375 w 64194"/>
                <a:gd name="connsiteY5" fmla="*/ 25000 h 86440"/>
                <a:gd name="connsiteX6" fmla="*/ 30155 w 64194"/>
                <a:gd name="connsiteY6" fmla="*/ 10876 h 86440"/>
                <a:gd name="connsiteX7" fmla="*/ 8333 w 64194"/>
                <a:gd name="connsiteY7" fmla="*/ 20127 h 86440"/>
                <a:gd name="connsiteX8" fmla="*/ 0 w 64194"/>
                <a:gd name="connsiteY8" fmla="*/ 12924 h 86440"/>
                <a:gd name="connsiteX9" fmla="*/ 31214 w 64194"/>
                <a:gd name="connsiteY9" fmla="*/ 0 h 86440"/>
                <a:gd name="connsiteX10" fmla="*/ 60522 w 64194"/>
                <a:gd name="connsiteY10" fmla="*/ 23799 h 86440"/>
                <a:gd name="connsiteX11" fmla="*/ 46469 w 64194"/>
                <a:gd name="connsiteY11" fmla="*/ 50635 h 86440"/>
                <a:gd name="connsiteX12" fmla="*/ 20339 w 64194"/>
                <a:gd name="connsiteY12" fmla="*/ 75776 h 86440"/>
                <a:gd name="connsiteX13" fmla="*/ 64124 w 64194"/>
                <a:gd name="connsiteY13" fmla="*/ 75776 h 86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4194" h="86440">
                  <a:moveTo>
                    <a:pt x="64195" y="75847"/>
                  </a:moveTo>
                  <a:lnTo>
                    <a:pt x="64195" y="86440"/>
                  </a:lnTo>
                  <a:lnTo>
                    <a:pt x="2825" y="86440"/>
                  </a:lnTo>
                  <a:lnTo>
                    <a:pt x="2825" y="78107"/>
                  </a:lnTo>
                  <a:lnTo>
                    <a:pt x="37641" y="44562"/>
                  </a:lnTo>
                  <a:cubicBezTo>
                    <a:pt x="46680" y="35734"/>
                    <a:pt x="48375" y="30367"/>
                    <a:pt x="48375" y="25000"/>
                  </a:cubicBezTo>
                  <a:cubicBezTo>
                    <a:pt x="48375" y="16243"/>
                    <a:pt x="42161" y="10876"/>
                    <a:pt x="30155" y="10876"/>
                  </a:cubicBezTo>
                  <a:cubicBezTo>
                    <a:pt x="20974" y="10876"/>
                    <a:pt x="13559" y="13771"/>
                    <a:pt x="8333" y="20127"/>
                  </a:cubicBezTo>
                  <a:lnTo>
                    <a:pt x="0" y="12924"/>
                  </a:lnTo>
                  <a:cubicBezTo>
                    <a:pt x="6568" y="4732"/>
                    <a:pt x="17938" y="0"/>
                    <a:pt x="31214" y="0"/>
                  </a:cubicBezTo>
                  <a:cubicBezTo>
                    <a:pt x="49011" y="0"/>
                    <a:pt x="60522" y="9181"/>
                    <a:pt x="60522" y="23799"/>
                  </a:cubicBezTo>
                  <a:cubicBezTo>
                    <a:pt x="60522" y="32133"/>
                    <a:pt x="58051" y="39548"/>
                    <a:pt x="46469" y="50635"/>
                  </a:cubicBezTo>
                  <a:lnTo>
                    <a:pt x="20339" y="75776"/>
                  </a:lnTo>
                  <a:lnTo>
                    <a:pt x="64124" y="75776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F9C4F58B-EF3C-8884-84F6-5FB8A864A76C}"/>
                </a:ext>
              </a:extLst>
            </p:cNvPr>
            <p:cNvSpPr/>
            <p:nvPr/>
          </p:nvSpPr>
          <p:spPr>
            <a:xfrm>
              <a:off x="7469071" y="6948898"/>
              <a:ext cx="69702" cy="87428"/>
            </a:xfrm>
            <a:custGeom>
              <a:avLst/>
              <a:gdLst>
                <a:gd name="connsiteX0" fmla="*/ 0 w 69702"/>
                <a:gd name="connsiteY0" fmla="*/ 43714 h 87428"/>
                <a:gd name="connsiteX1" fmla="*/ 34887 w 69702"/>
                <a:gd name="connsiteY1" fmla="*/ 0 h 87428"/>
                <a:gd name="connsiteX2" fmla="*/ 69703 w 69702"/>
                <a:gd name="connsiteY2" fmla="*/ 43714 h 87428"/>
                <a:gd name="connsiteX3" fmla="*/ 34887 w 69702"/>
                <a:gd name="connsiteY3" fmla="*/ 87429 h 87428"/>
                <a:gd name="connsiteX4" fmla="*/ 0 w 69702"/>
                <a:gd name="connsiteY4" fmla="*/ 43714 h 87428"/>
                <a:gd name="connsiteX5" fmla="*/ 57415 w 69702"/>
                <a:gd name="connsiteY5" fmla="*/ 43714 h 87428"/>
                <a:gd name="connsiteX6" fmla="*/ 34816 w 69702"/>
                <a:gd name="connsiteY6" fmla="*/ 10876 h 87428"/>
                <a:gd name="connsiteX7" fmla="*/ 12147 w 69702"/>
                <a:gd name="connsiteY7" fmla="*/ 43714 h 87428"/>
                <a:gd name="connsiteX8" fmla="*/ 34816 w 69702"/>
                <a:gd name="connsiteY8" fmla="*/ 76553 h 87428"/>
                <a:gd name="connsiteX9" fmla="*/ 57415 w 69702"/>
                <a:gd name="connsiteY9" fmla="*/ 43714 h 87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9702" h="87428">
                  <a:moveTo>
                    <a:pt x="0" y="43714"/>
                  </a:moveTo>
                  <a:cubicBezTo>
                    <a:pt x="0" y="15890"/>
                    <a:pt x="14901" y="0"/>
                    <a:pt x="34887" y="0"/>
                  </a:cubicBezTo>
                  <a:cubicBezTo>
                    <a:pt x="54873" y="0"/>
                    <a:pt x="69703" y="15890"/>
                    <a:pt x="69703" y="43714"/>
                  </a:cubicBezTo>
                  <a:cubicBezTo>
                    <a:pt x="69703" y="71539"/>
                    <a:pt x="54802" y="87429"/>
                    <a:pt x="34887" y="87429"/>
                  </a:cubicBezTo>
                  <a:cubicBezTo>
                    <a:pt x="14972" y="87429"/>
                    <a:pt x="0" y="71539"/>
                    <a:pt x="0" y="43714"/>
                  </a:cubicBezTo>
                  <a:close/>
                  <a:moveTo>
                    <a:pt x="57415" y="43714"/>
                  </a:moveTo>
                  <a:cubicBezTo>
                    <a:pt x="57415" y="21892"/>
                    <a:pt x="48163" y="10876"/>
                    <a:pt x="34816" y="10876"/>
                  </a:cubicBezTo>
                  <a:cubicBezTo>
                    <a:pt x="21469" y="10876"/>
                    <a:pt x="12147" y="21892"/>
                    <a:pt x="12147" y="43714"/>
                  </a:cubicBezTo>
                  <a:cubicBezTo>
                    <a:pt x="12147" y="65536"/>
                    <a:pt x="21398" y="76553"/>
                    <a:pt x="34816" y="76553"/>
                  </a:cubicBezTo>
                  <a:cubicBezTo>
                    <a:pt x="48234" y="76553"/>
                    <a:pt x="57415" y="65536"/>
                    <a:pt x="57415" y="43714"/>
                  </a:cubicBez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238EBBF-9828-DC5D-324A-AC8AE1A2A3C7}"/>
                </a:ext>
              </a:extLst>
            </p:cNvPr>
            <p:cNvSpPr/>
            <p:nvPr/>
          </p:nvSpPr>
          <p:spPr>
            <a:xfrm>
              <a:off x="7546048" y="6948898"/>
              <a:ext cx="64194" cy="86440"/>
            </a:xfrm>
            <a:custGeom>
              <a:avLst/>
              <a:gdLst>
                <a:gd name="connsiteX0" fmla="*/ 64195 w 64194"/>
                <a:gd name="connsiteY0" fmla="*/ 75847 h 86440"/>
                <a:gd name="connsiteX1" fmla="*/ 64195 w 64194"/>
                <a:gd name="connsiteY1" fmla="*/ 86440 h 86440"/>
                <a:gd name="connsiteX2" fmla="*/ 2825 w 64194"/>
                <a:gd name="connsiteY2" fmla="*/ 86440 h 86440"/>
                <a:gd name="connsiteX3" fmla="*/ 2825 w 64194"/>
                <a:gd name="connsiteY3" fmla="*/ 78107 h 86440"/>
                <a:gd name="connsiteX4" fmla="*/ 37641 w 64194"/>
                <a:gd name="connsiteY4" fmla="*/ 44562 h 86440"/>
                <a:gd name="connsiteX5" fmla="*/ 48375 w 64194"/>
                <a:gd name="connsiteY5" fmla="*/ 25000 h 86440"/>
                <a:gd name="connsiteX6" fmla="*/ 30155 w 64194"/>
                <a:gd name="connsiteY6" fmla="*/ 10876 h 86440"/>
                <a:gd name="connsiteX7" fmla="*/ 8333 w 64194"/>
                <a:gd name="connsiteY7" fmla="*/ 20127 h 86440"/>
                <a:gd name="connsiteX8" fmla="*/ 0 w 64194"/>
                <a:gd name="connsiteY8" fmla="*/ 12924 h 86440"/>
                <a:gd name="connsiteX9" fmla="*/ 31214 w 64194"/>
                <a:gd name="connsiteY9" fmla="*/ 0 h 86440"/>
                <a:gd name="connsiteX10" fmla="*/ 60522 w 64194"/>
                <a:gd name="connsiteY10" fmla="*/ 23799 h 86440"/>
                <a:gd name="connsiteX11" fmla="*/ 46469 w 64194"/>
                <a:gd name="connsiteY11" fmla="*/ 50635 h 86440"/>
                <a:gd name="connsiteX12" fmla="*/ 20339 w 64194"/>
                <a:gd name="connsiteY12" fmla="*/ 75776 h 86440"/>
                <a:gd name="connsiteX13" fmla="*/ 64124 w 64194"/>
                <a:gd name="connsiteY13" fmla="*/ 75776 h 86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4194" h="86440">
                  <a:moveTo>
                    <a:pt x="64195" y="75847"/>
                  </a:moveTo>
                  <a:lnTo>
                    <a:pt x="64195" y="86440"/>
                  </a:lnTo>
                  <a:lnTo>
                    <a:pt x="2825" y="86440"/>
                  </a:lnTo>
                  <a:lnTo>
                    <a:pt x="2825" y="78107"/>
                  </a:lnTo>
                  <a:lnTo>
                    <a:pt x="37641" y="44562"/>
                  </a:lnTo>
                  <a:cubicBezTo>
                    <a:pt x="46680" y="35734"/>
                    <a:pt x="48375" y="30367"/>
                    <a:pt x="48375" y="25000"/>
                  </a:cubicBezTo>
                  <a:cubicBezTo>
                    <a:pt x="48375" y="16243"/>
                    <a:pt x="42161" y="10876"/>
                    <a:pt x="30155" y="10876"/>
                  </a:cubicBezTo>
                  <a:cubicBezTo>
                    <a:pt x="20974" y="10876"/>
                    <a:pt x="13559" y="13771"/>
                    <a:pt x="8333" y="20127"/>
                  </a:cubicBezTo>
                  <a:lnTo>
                    <a:pt x="0" y="12924"/>
                  </a:lnTo>
                  <a:cubicBezTo>
                    <a:pt x="6568" y="4732"/>
                    <a:pt x="17938" y="0"/>
                    <a:pt x="31214" y="0"/>
                  </a:cubicBezTo>
                  <a:cubicBezTo>
                    <a:pt x="49011" y="0"/>
                    <a:pt x="60522" y="9181"/>
                    <a:pt x="60522" y="23799"/>
                  </a:cubicBezTo>
                  <a:cubicBezTo>
                    <a:pt x="60522" y="32133"/>
                    <a:pt x="58051" y="39548"/>
                    <a:pt x="46469" y="50635"/>
                  </a:cubicBezTo>
                  <a:lnTo>
                    <a:pt x="20339" y="75776"/>
                  </a:lnTo>
                  <a:lnTo>
                    <a:pt x="64124" y="75776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11254CA-5FC5-B0F7-0651-34D95F096B07}"/>
                </a:ext>
              </a:extLst>
            </p:cNvPr>
            <p:cNvSpPr/>
            <p:nvPr/>
          </p:nvSpPr>
          <p:spPr>
            <a:xfrm>
              <a:off x="7617869" y="6949957"/>
              <a:ext cx="64406" cy="85380"/>
            </a:xfrm>
            <a:custGeom>
              <a:avLst/>
              <a:gdLst>
                <a:gd name="connsiteX0" fmla="*/ 64406 w 64406"/>
                <a:gd name="connsiteY0" fmla="*/ 0 h 85380"/>
                <a:gd name="connsiteX1" fmla="*/ 64406 w 64406"/>
                <a:gd name="connsiteY1" fmla="*/ 8263 h 85380"/>
                <a:gd name="connsiteX2" fmla="*/ 29873 w 64406"/>
                <a:gd name="connsiteY2" fmla="*/ 85381 h 85380"/>
                <a:gd name="connsiteX3" fmla="*/ 16949 w 64406"/>
                <a:gd name="connsiteY3" fmla="*/ 85381 h 85380"/>
                <a:gd name="connsiteX4" fmla="*/ 50777 w 64406"/>
                <a:gd name="connsiteY4" fmla="*/ 10593 h 85380"/>
                <a:gd name="connsiteX5" fmla="*/ 11723 w 64406"/>
                <a:gd name="connsiteY5" fmla="*/ 10593 h 85380"/>
                <a:gd name="connsiteX6" fmla="*/ 11723 w 64406"/>
                <a:gd name="connsiteY6" fmla="*/ 25847 h 85380"/>
                <a:gd name="connsiteX7" fmla="*/ 0 w 64406"/>
                <a:gd name="connsiteY7" fmla="*/ 25847 h 85380"/>
                <a:gd name="connsiteX8" fmla="*/ 0 w 64406"/>
                <a:gd name="connsiteY8" fmla="*/ 0 h 85380"/>
                <a:gd name="connsiteX9" fmla="*/ 64406 w 64406"/>
                <a:gd name="connsiteY9" fmla="*/ 0 h 85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4406" h="85380">
                  <a:moveTo>
                    <a:pt x="64406" y="0"/>
                  </a:moveTo>
                  <a:lnTo>
                    <a:pt x="64406" y="8263"/>
                  </a:lnTo>
                  <a:lnTo>
                    <a:pt x="29873" y="85381"/>
                  </a:lnTo>
                  <a:lnTo>
                    <a:pt x="16949" y="85381"/>
                  </a:lnTo>
                  <a:lnTo>
                    <a:pt x="50777" y="10593"/>
                  </a:lnTo>
                  <a:lnTo>
                    <a:pt x="11723" y="10593"/>
                  </a:lnTo>
                  <a:lnTo>
                    <a:pt x="11723" y="25847"/>
                  </a:lnTo>
                  <a:lnTo>
                    <a:pt x="0" y="25847"/>
                  </a:lnTo>
                  <a:lnTo>
                    <a:pt x="0" y="0"/>
                  </a:lnTo>
                  <a:lnTo>
                    <a:pt x="64406" y="0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65E2192A-FCBD-5493-AB57-5A1A40A2FFDA}"/>
                </a:ext>
              </a:extLst>
            </p:cNvPr>
            <p:cNvSpPr/>
            <p:nvPr/>
          </p:nvSpPr>
          <p:spPr>
            <a:xfrm>
              <a:off x="5686312" y="6949887"/>
              <a:ext cx="36864" cy="85451"/>
            </a:xfrm>
            <a:custGeom>
              <a:avLst/>
              <a:gdLst>
                <a:gd name="connsiteX0" fmla="*/ 36864 w 36864"/>
                <a:gd name="connsiteY0" fmla="*/ 0 h 85451"/>
                <a:gd name="connsiteX1" fmla="*/ 36864 w 36864"/>
                <a:gd name="connsiteY1" fmla="*/ 85451 h 85451"/>
                <a:gd name="connsiteX2" fmla="*/ 17090 w 36864"/>
                <a:gd name="connsiteY2" fmla="*/ 85451 h 85451"/>
                <a:gd name="connsiteX3" fmla="*/ 17090 w 36864"/>
                <a:gd name="connsiteY3" fmla="*/ 15890 h 85451"/>
                <a:gd name="connsiteX4" fmla="*/ 0 w 36864"/>
                <a:gd name="connsiteY4" fmla="*/ 15890 h 85451"/>
                <a:gd name="connsiteX5" fmla="*/ 0 w 36864"/>
                <a:gd name="connsiteY5" fmla="*/ 0 h 85451"/>
                <a:gd name="connsiteX6" fmla="*/ 36864 w 36864"/>
                <a:gd name="connsiteY6" fmla="*/ 0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864" h="85451">
                  <a:moveTo>
                    <a:pt x="36864" y="0"/>
                  </a:moveTo>
                  <a:lnTo>
                    <a:pt x="36864" y="85451"/>
                  </a:lnTo>
                  <a:lnTo>
                    <a:pt x="17090" y="85451"/>
                  </a:lnTo>
                  <a:lnTo>
                    <a:pt x="17090" y="15890"/>
                  </a:lnTo>
                  <a:lnTo>
                    <a:pt x="0" y="15890"/>
                  </a:lnTo>
                  <a:lnTo>
                    <a:pt x="0" y="0"/>
                  </a:lnTo>
                  <a:lnTo>
                    <a:pt x="36864" y="0"/>
                  </a:ln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96491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Section Divi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6800" y="4121624"/>
            <a:ext cx="9144000" cy="1189844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6800" y="5403543"/>
            <a:ext cx="9144000" cy="1065496"/>
          </a:xfrm>
        </p:spPr>
        <p:txBody>
          <a:bodyPr>
            <a:noAutofit/>
          </a:bodyPr>
          <a:lstStyle>
            <a:lvl1pPr marL="0" indent="0" algn="l">
              <a:buNone/>
              <a:defRPr sz="2800" b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4064000"/>
          </a:xfrm>
          <a:prstGeom prst="rect">
            <a:avLst/>
          </a:prstGeom>
          <a:solidFill>
            <a:schemeClr val="bg1"/>
          </a:solidFill>
        </p:spPr>
      </p:pic>
      <p:cxnSp>
        <p:nvCxnSpPr>
          <p:cNvPr id="5" name="Straight Connector 4"/>
          <p:cNvCxnSpPr/>
          <p:nvPr/>
        </p:nvCxnSpPr>
        <p:spPr>
          <a:xfrm>
            <a:off x="766800" y="4064000"/>
            <a:ext cx="0" cy="110447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172CF75A-68CE-D715-9E03-A14220B1510F}"/>
              </a:ext>
            </a:extLst>
          </p:cNvPr>
          <p:cNvGrpSpPr>
            <a:grpSpLocks noChangeAspect="1"/>
          </p:cNvGrpSpPr>
          <p:nvPr/>
        </p:nvGrpSpPr>
        <p:grpSpPr>
          <a:xfrm>
            <a:off x="9314855" y="5206895"/>
            <a:ext cx="2552680" cy="1290456"/>
            <a:chOff x="5669222" y="5557521"/>
            <a:chExt cx="2955434" cy="1494060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AACD7425-9795-A031-3C83-CCDF2015A553}"/>
                </a:ext>
              </a:extLst>
            </p:cNvPr>
            <p:cNvSpPr/>
            <p:nvPr/>
          </p:nvSpPr>
          <p:spPr>
            <a:xfrm>
              <a:off x="5669222" y="6124397"/>
              <a:ext cx="1708959" cy="687425"/>
            </a:xfrm>
            <a:custGeom>
              <a:avLst/>
              <a:gdLst>
                <a:gd name="connsiteX0" fmla="*/ 1708959 w 1708959"/>
                <a:gd name="connsiteY0" fmla="*/ 0 h 687425"/>
                <a:gd name="connsiteX1" fmla="*/ 1593706 w 1708959"/>
                <a:gd name="connsiteY1" fmla="*/ 0 h 687425"/>
                <a:gd name="connsiteX2" fmla="*/ 1593706 w 1708959"/>
                <a:gd name="connsiteY2" fmla="*/ 521819 h 687425"/>
                <a:gd name="connsiteX3" fmla="*/ 1708959 w 1708959"/>
                <a:gd name="connsiteY3" fmla="*/ 521819 h 687425"/>
                <a:gd name="connsiteX4" fmla="*/ 1708959 w 1708959"/>
                <a:gd name="connsiteY4" fmla="*/ 0 h 687425"/>
                <a:gd name="connsiteX5" fmla="*/ 1536785 w 1708959"/>
                <a:gd name="connsiteY5" fmla="*/ 275422 h 687425"/>
                <a:gd name="connsiteX6" fmla="*/ 1501192 w 1708959"/>
                <a:gd name="connsiteY6" fmla="*/ 216736 h 687425"/>
                <a:gd name="connsiteX7" fmla="*/ 1446673 w 1708959"/>
                <a:gd name="connsiteY7" fmla="*/ 179801 h 687425"/>
                <a:gd name="connsiteX8" fmla="*/ 1376970 w 1708959"/>
                <a:gd name="connsiteY8" fmla="*/ 167019 h 687425"/>
                <a:gd name="connsiteX9" fmla="*/ 1303806 w 1708959"/>
                <a:gd name="connsiteY9" fmla="*/ 180154 h 687425"/>
                <a:gd name="connsiteX10" fmla="*/ 1245120 w 1708959"/>
                <a:gd name="connsiteY10" fmla="*/ 217089 h 687425"/>
                <a:gd name="connsiteX11" fmla="*/ 1205784 w 1708959"/>
                <a:gd name="connsiteY11" fmla="*/ 275069 h 687425"/>
                <a:gd name="connsiteX12" fmla="*/ 1191307 w 1708959"/>
                <a:gd name="connsiteY12" fmla="*/ 351340 h 687425"/>
                <a:gd name="connsiteX13" fmla="*/ 1206138 w 1708959"/>
                <a:gd name="connsiteY13" fmla="*/ 428599 h 687425"/>
                <a:gd name="connsiteX14" fmla="*/ 1246886 w 1708959"/>
                <a:gd name="connsiteY14" fmla="*/ 485520 h 687425"/>
                <a:gd name="connsiteX15" fmla="*/ 1307267 w 1708959"/>
                <a:gd name="connsiteY15" fmla="*/ 520689 h 687425"/>
                <a:gd name="connsiteX16" fmla="*/ 1380430 w 1708959"/>
                <a:gd name="connsiteY16" fmla="*/ 532766 h 687425"/>
                <a:gd name="connsiteX17" fmla="*/ 1472591 w 1708959"/>
                <a:gd name="connsiteY17" fmla="*/ 513768 h 687425"/>
                <a:gd name="connsiteX18" fmla="*/ 1536432 w 1708959"/>
                <a:gd name="connsiteY18" fmla="*/ 459602 h 687425"/>
                <a:gd name="connsiteX19" fmla="*/ 1457760 w 1708959"/>
                <a:gd name="connsiteY19" fmla="*/ 409885 h 687425"/>
                <a:gd name="connsiteX20" fmla="*/ 1427393 w 1708959"/>
                <a:gd name="connsiteY20" fmla="*/ 435803 h 687425"/>
                <a:gd name="connsiteX21" fmla="*/ 1381843 w 1708959"/>
                <a:gd name="connsiteY21" fmla="*/ 445760 h 687425"/>
                <a:gd name="connsiteX22" fmla="*/ 1352535 w 1708959"/>
                <a:gd name="connsiteY22" fmla="*/ 440958 h 687425"/>
                <a:gd name="connsiteX23" fmla="*/ 1326970 w 1708959"/>
                <a:gd name="connsiteY23" fmla="*/ 427470 h 687425"/>
                <a:gd name="connsiteX24" fmla="*/ 1308326 w 1708959"/>
                <a:gd name="connsiteY24" fmla="*/ 407131 h 687425"/>
                <a:gd name="connsiteX25" fmla="*/ 1299710 w 1708959"/>
                <a:gd name="connsiteY25" fmla="*/ 380930 h 687425"/>
                <a:gd name="connsiteX26" fmla="*/ 1548862 w 1708959"/>
                <a:gd name="connsiteY26" fmla="*/ 380930 h 687425"/>
                <a:gd name="connsiteX27" fmla="*/ 1549568 w 1708959"/>
                <a:gd name="connsiteY27" fmla="*/ 367795 h 687425"/>
                <a:gd name="connsiteX28" fmla="*/ 1549568 w 1708959"/>
                <a:gd name="connsiteY28" fmla="*/ 353953 h 687425"/>
                <a:gd name="connsiteX29" fmla="*/ 1536785 w 1708959"/>
                <a:gd name="connsiteY29" fmla="*/ 275281 h 687425"/>
                <a:gd name="connsiteX30" fmla="*/ 1299710 w 1708959"/>
                <a:gd name="connsiteY30" fmla="*/ 310592 h 687425"/>
                <a:gd name="connsiteX31" fmla="*/ 1306631 w 1708959"/>
                <a:gd name="connsiteY31" fmla="*/ 285380 h 687425"/>
                <a:gd name="connsiteX32" fmla="*/ 1323227 w 1708959"/>
                <a:gd name="connsiteY32" fmla="*/ 264335 h 687425"/>
                <a:gd name="connsiteX33" fmla="*/ 1347380 w 1708959"/>
                <a:gd name="connsiteY33" fmla="*/ 250211 h 687425"/>
                <a:gd name="connsiteX34" fmla="*/ 1377747 w 1708959"/>
                <a:gd name="connsiteY34" fmla="*/ 245055 h 687425"/>
                <a:gd name="connsiteX35" fmla="*/ 1428453 w 1708959"/>
                <a:gd name="connsiteY35" fmla="*/ 264405 h 687425"/>
                <a:gd name="connsiteX36" fmla="*/ 1445331 w 1708959"/>
                <a:gd name="connsiteY36" fmla="*/ 310662 h 687425"/>
                <a:gd name="connsiteX37" fmla="*/ 1299710 w 1708959"/>
                <a:gd name="connsiteY37" fmla="*/ 310662 h 687425"/>
                <a:gd name="connsiteX38" fmla="*/ 1032904 w 1708959"/>
                <a:gd name="connsiteY38" fmla="*/ 381707 h 687425"/>
                <a:gd name="connsiteX39" fmla="*/ 1016379 w 1708959"/>
                <a:gd name="connsiteY39" fmla="*/ 409320 h 687425"/>
                <a:gd name="connsiteX40" fmla="*/ 990108 w 1708959"/>
                <a:gd name="connsiteY40" fmla="*/ 428317 h 687425"/>
                <a:gd name="connsiteX41" fmla="*/ 955291 w 1708959"/>
                <a:gd name="connsiteY41" fmla="*/ 435591 h 687425"/>
                <a:gd name="connsiteX42" fmla="*/ 921111 w 1708959"/>
                <a:gd name="connsiteY42" fmla="*/ 428317 h 687425"/>
                <a:gd name="connsiteX43" fmla="*/ 895899 w 1708959"/>
                <a:gd name="connsiteY43" fmla="*/ 408967 h 687425"/>
                <a:gd name="connsiteX44" fmla="*/ 880009 w 1708959"/>
                <a:gd name="connsiteY44" fmla="*/ 381001 h 687425"/>
                <a:gd name="connsiteX45" fmla="*/ 874501 w 1708959"/>
                <a:gd name="connsiteY45" fmla="*/ 347880 h 687425"/>
                <a:gd name="connsiteX46" fmla="*/ 880009 w 1708959"/>
                <a:gd name="connsiteY46" fmla="*/ 314052 h 687425"/>
                <a:gd name="connsiteX47" fmla="*/ 895899 w 1708959"/>
                <a:gd name="connsiteY47" fmla="*/ 286439 h 687425"/>
                <a:gd name="connsiteX48" fmla="*/ 921111 w 1708959"/>
                <a:gd name="connsiteY48" fmla="*/ 267795 h 687425"/>
                <a:gd name="connsiteX49" fmla="*/ 955291 w 1708959"/>
                <a:gd name="connsiteY49" fmla="*/ 260874 h 687425"/>
                <a:gd name="connsiteX50" fmla="*/ 989825 w 1708959"/>
                <a:gd name="connsiteY50" fmla="*/ 267795 h 687425"/>
                <a:gd name="connsiteX51" fmla="*/ 1016025 w 1708959"/>
                <a:gd name="connsiteY51" fmla="*/ 286792 h 687425"/>
                <a:gd name="connsiteX52" fmla="*/ 1032904 w 1708959"/>
                <a:gd name="connsiteY52" fmla="*/ 314758 h 687425"/>
                <a:gd name="connsiteX53" fmla="*/ 1038765 w 1708959"/>
                <a:gd name="connsiteY53" fmla="*/ 347880 h 687425"/>
                <a:gd name="connsiteX54" fmla="*/ 1032904 w 1708959"/>
                <a:gd name="connsiteY54" fmla="*/ 381707 h 687425"/>
                <a:gd name="connsiteX55" fmla="*/ 1146463 w 1708959"/>
                <a:gd name="connsiteY55" fmla="*/ 178106 h 687425"/>
                <a:gd name="connsiteX56" fmla="*/ 1039472 w 1708959"/>
                <a:gd name="connsiteY56" fmla="*/ 178106 h 687425"/>
                <a:gd name="connsiteX57" fmla="*/ 1039472 w 1708959"/>
                <a:gd name="connsiteY57" fmla="*/ 222315 h 687425"/>
                <a:gd name="connsiteX58" fmla="*/ 1038059 w 1708959"/>
                <a:gd name="connsiteY58" fmla="*/ 222315 h 687425"/>
                <a:gd name="connsiteX59" fmla="*/ 990461 w 1708959"/>
                <a:gd name="connsiteY59" fmla="*/ 181567 h 687425"/>
                <a:gd name="connsiteX60" fmla="*/ 928385 w 1708959"/>
                <a:gd name="connsiteY60" fmla="*/ 168431 h 687425"/>
                <a:gd name="connsiteX61" fmla="*/ 859317 w 1708959"/>
                <a:gd name="connsiteY61" fmla="*/ 183262 h 687425"/>
                <a:gd name="connsiteX62" fmla="*/ 807905 w 1708959"/>
                <a:gd name="connsiteY62" fmla="*/ 222951 h 687425"/>
                <a:gd name="connsiteX63" fmla="*/ 775843 w 1708959"/>
                <a:gd name="connsiteY63" fmla="*/ 280225 h 687425"/>
                <a:gd name="connsiteX64" fmla="*/ 764826 w 1708959"/>
                <a:gd name="connsiteY64" fmla="*/ 348586 h 687425"/>
                <a:gd name="connsiteX65" fmla="*/ 775843 w 1708959"/>
                <a:gd name="connsiteY65" fmla="*/ 416523 h 687425"/>
                <a:gd name="connsiteX66" fmla="*/ 807905 w 1708959"/>
                <a:gd name="connsiteY66" fmla="*/ 472808 h 687425"/>
                <a:gd name="connsiteX67" fmla="*/ 859317 w 1708959"/>
                <a:gd name="connsiteY67" fmla="*/ 511155 h 687425"/>
                <a:gd name="connsiteX68" fmla="*/ 929020 w 1708959"/>
                <a:gd name="connsiteY68" fmla="*/ 525280 h 687425"/>
                <a:gd name="connsiteX69" fmla="*/ 990461 w 1708959"/>
                <a:gd name="connsiteY69" fmla="*/ 512850 h 687425"/>
                <a:gd name="connsiteX70" fmla="*/ 1033257 w 1708959"/>
                <a:gd name="connsiteY70" fmla="*/ 479729 h 687425"/>
                <a:gd name="connsiteX71" fmla="*/ 1035305 w 1708959"/>
                <a:gd name="connsiteY71" fmla="*/ 479729 h 687425"/>
                <a:gd name="connsiteX72" fmla="*/ 1035305 w 1708959"/>
                <a:gd name="connsiteY72" fmla="*/ 500421 h 687425"/>
                <a:gd name="connsiteX73" fmla="*/ 1011506 w 1708959"/>
                <a:gd name="connsiteY73" fmla="*/ 570124 h 687425"/>
                <a:gd name="connsiteX74" fmla="*/ 937989 w 1708959"/>
                <a:gd name="connsiteY74" fmla="*/ 596325 h 687425"/>
                <a:gd name="connsiteX75" fmla="*/ 878950 w 1708959"/>
                <a:gd name="connsiteY75" fmla="*/ 585590 h 687425"/>
                <a:gd name="connsiteX76" fmla="*/ 824077 w 1708959"/>
                <a:gd name="connsiteY76" fmla="*/ 552822 h 687425"/>
                <a:gd name="connsiteX77" fmla="*/ 767510 w 1708959"/>
                <a:gd name="connsiteY77" fmla="*/ 633613 h 687425"/>
                <a:gd name="connsiteX78" fmla="*/ 850702 w 1708959"/>
                <a:gd name="connsiteY78" fmla="*/ 673655 h 687425"/>
                <a:gd name="connsiteX79" fmla="*/ 944204 w 1708959"/>
                <a:gd name="connsiteY79" fmla="*/ 687426 h 687425"/>
                <a:gd name="connsiteX80" fmla="*/ 1027395 w 1708959"/>
                <a:gd name="connsiteY80" fmla="*/ 675349 h 687425"/>
                <a:gd name="connsiteX81" fmla="*/ 1091237 w 1708959"/>
                <a:gd name="connsiteY81" fmla="*/ 638768 h 687425"/>
                <a:gd name="connsiteX82" fmla="*/ 1131915 w 1708959"/>
                <a:gd name="connsiteY82" fmla="*/ 576974 h 687425"/>
                <a:gd name="connsiteX83" fmla="*/ 1146392 w 1708959"/>
                <a:gd name="connsiteY83" fmla="*/ 489334 h 687425"/>
                <a:gd name="connsiteX84" fmla="*/ 1146392 w 1708959"/>
                <a:gd name="connsiteY84" fmla="*/ 178036 h 687425"/>
                <a:gd name="connsiteX85" fmla="*/ 724078 w 1708959"/>
                <a:gd name="connsiteY85" fmla="*/ 521819 h 687425"/>
                <a:gd name="connsiteX86" fmla="*/ 724078 w 1708959"/>
                <a:gd name="connsiteY86" fmla="*/ 309250 h 687425"/>
                <a:gd name="connsiteX87" fmla="*/ 717510 w 1708959"/>
                <a:gd name="connsiteY87" fmla="*/ 258191 h 687425"/>
                <a:gd name="connsiteX88" fmla="*/ 696112 w 1708959"/>
                <a:gd name="connsiteY88" fmla="*/ 212993 h 687425"/>
                <a:gd name="connsiteX89" fmla="*/ 657129 w 1708959"/>
                <a:gd name="connsiteY89" fmla="*/ 180931 h 687425"/>
                <a:gd name="connsiteX90" fmla="*/ 598443 w 1708959"/>
                <a:gd name="connsiteY90" fmla="*/ 168502 h 687425"/>
                <a:gd name="connsiteX91" fmla="*/ 564616 w 1708959"/>
                <a:gd name="connsiteY91" fmla="*/ 173375 h 687425"/>
                <a:gd name="connsiteX92" fmla="*/ 535237 w 1708959"/>
                <a:gd name="connsiteY92" fmla="*/ 185804 h 687425"/>
                <a:gd name="connsiteX93" fmla="*/ 511791 w 1708959"/>
                <a:gd name="connsiteY93" fmla="*/ 204095 h 687425"/>
                <a:gd name="connsiteX94" fmla="*/ 495548 w 1708959"/>
                <a:gd name="connsiteY94" fmla="*/ 225846 h 687425"/>
                <a:gd name="connsiteX95" fmla="*/ 494136 w 1708959"/>
                <a:gd name="connsiteY95" fmla="*/ 225846 h 687425"/>
                <a:gd name="connsiteX96" fmla="*/ 494136 w 1708959"/>
                <a:gd name="connsiteY96" fmla="*/ 178248 h 687425"/>
                <a:gd name="connsiteX97" fmla="*/ 384391 w 1708959"/>
                <a:gd name="connsiteY97" fmla="*/ 178248 h 687425"/>
                <a:gd name="connsiteX98" fmla="*/ 384391 w 1708959"/>
                <a:gd name="connsiteY98" fmla="*/ 521960 h 687425"/>
                <a:gd name="connsiteX99" fmla="*/ 498302 w 1708959"/>
                <a:gd name="connsiteY99" fmla="*/ 521960 h 687425"/>
                <a:gd name="connsiteX100" fmla="*/ 498302 w 1708959"/>
                <a:gd name="connsiteY100" fmla="*/ 335591 h 687425"/>
                <a:gd name="connsiteX101" fmla="*/ 502116 w 1708959"/>
                <a:gd name="connsiteY101" fmla="*/ 307626 h 687425"/>
                <a:gd name="connsiteX102" fmla="*/ 513486 w 1708959"/>
                <a:gd name="connsiteY102" fmla="*/ 283826 h 687425"/>
                <a:gd name="connsiteX103" fmla="*/ 532483 w 1708959"/>
                <a:gd name="connsiteY103" fmla="*/ 267654 h 687425"/>
                <a:gd name="connsiteX104" fmla="*/ 559037 w 1708959"/>
                <a:gd name="connsiteY104" fmla="*/ 261792 h 687425"/>
                <a:gd name="connsiteX105" fmla="*/ 584248 w 1708959"/>
                <a:gd name="connsiteY105" fmla="*/ 267654 h 687425"/>
                <a:gd name="connsiteX106" fmla="*/ 599785 w 1708959"/>
                <a:gd name="connsiteY106" fmla="*/ 283544 h 687425"/>
                <a:gd name="connsiteX107" fmla="*/ 607694 w 1708959"/>
                <a:gd name="connsiteY107" fmla="*/ 306637 h 687425"/>
                <a:gd name="connsiteX108" fmla="*/ 610096 w 1708959"/>
                <a:gd name="connsiteY108" fmla="*/ 334250 h 687425"/>
                <a:gd name="connsiteX109" fmla="*/ 610096 w 1708959"/>
                <a:gd name="connsiteY109" fmla="*/ 521960 h 687425"/>
                <a:gd name="connsiteX110" fmla="*/ 723937 w 1708959"/>
                <a:gd name="connsiteY110" fmla="*/ 521960 h 687425"/>
                <a:gd name="connsiteX111" fmla="*/ 73870 w 1708959"/>
                <a:gd name="connsiteY111" fmla="*/ 286439 h 687425"/>
                <a:gd name="connsiteX112" fmla="*/ 112217 w 1708959"/>
                <a:gd name="connsiteY112" fmla="*/ 261581 h 687425"/>
                <a:gd name="connsiteX113" fmla="*/ 158827 w 1708959"/>
                <a:gd name="connsiteY113" fmla="*/ 251199 h 687425"/>
                <a:gd name="connsiteX114" fmla="*/ 202965 w 1708959"/>
                <a:gd name="connsiteY114" fmla="*/ 263275 h 687425"/>
                <a:gd name="connsiteX115" fmla="*/ 220903 w 1708959"/>
                <a:gd name="connsiteY115" fmla="*/ 300917 h 687425"/>
                <a:gd name="connsiteX116" fmla="*/ 220903 w 1708959"/>
                <a:gd name="connsiteY116" fmla="*/ 306425 h 687425"/>
                <a:gd name="connsiteX117" fmla="*/ 144279 w 1708959"/>
                <a:gd name="connsiteY117" fmla="*/ 310592 h 687425"/>
                <a:gd name="connsiteX118" fmla="*/ 72810 w 1708959"/>
                <a:gd name="connsiteY118" fmla="*/ 327188 h 687425"/>
                <a:gd name="connsiteX119" fmla="*/ 20339 w 1708959"/>
                <a:gd name="connsiteY119" fmla="*/ 362357 h 687425"/>
                <a:gd name="connsiteX120" fmla="*/ 0 w 1708959"/>
                <a:gd name="connsiteY120" fmla="*/ 422385 h 687425"/>
                <a:gd name="connsiteX121" fmla="*/ 11723 w 1708959"/>
                <a:gd name="connsiteY121" fmla="*/ 473444 h 687425"/>
                <a:gd name="connsiteX122" fmla="*/ 41737 w 1708959"/>
                <a:gd name="connsiteY122" fmla="*/ 506565 h 687425"/>
                <a:gd name="connsiteX123" fmla="*/ 82132 w 1708959"/>
                <a:gd name="connsiteY123" fmla="*/ 524503 h 687425"/>
                <a:gd name="connsiteX124" fmla="*/ 124929 w 1708959"/>
                <a:gd name="connsiteY124" fmla="*/ 530011 h 687425"/>
                <a:gd name="connsiteX125" fmla="*/ 182556 w 1708959"/>
                <a:gd name="connsiteY125" fmla="*/ 518288 h 687425"/>
                <a:gd name="connsiteX126" fmla="*/ 222245 w 1708959"/>
                <a:gd name="connsiteY126" fmla="*/ 485167 h 687425"/>
                <a:gd name="connsiteX127" fmla="*/ 224293 w 1708959"/>
                <a:gd name="connsiteY127" fmla="*/ 485167 h 687425"/>
                <a:gd name="connsiteX128" fmla="*/ 224293 w 1708959"/>
                <a:gd name="connsiteY128" fmla="*/ 521749 h 687425"/>
                <a:gd name="connsiteX129" fmla="*/ 327823 w 1708959"/>
                <a:gd name="connsiteY129" fmla="*/ 521749 h 687425"/>
                <a:gd name="connsiteX130" fmla="*/ 327823 w 1708959"/>
                <a:gd name="connsiteY130" fmla="*/ 348515 h 687425"/>
                <a:gd name="connsiteX131" fmla="*/ 319207 w 1708959"/>
                <a:gd name="connsiteY131" fmla="*/ 267442 h 687425"/>
                <a:gd name="connsiteX132" fmla="*/ 291948 w 1708959"/>
                <a:gd name="connsiteY132" fmla="*/ 210875 h 687425"/>
                <a:gd name="connsiteX133" fmla="*/ 243290 w 1708959"/>
                <a:gd name="connsiteY133" fmla="*/ 177753 h 687425"/>
                <a:gd name="connsiteX134" fmla="*/ 169773 w 1708959"/>
                <a:gd name="connsiteY134" fmla="*/ 167019 h 687425"/>
                <a:gd name="connsiteX135" fmla="*/ 87288 w 1708959"/>
                <a:gd name="connsiteY135" fmla="*/ 181496 h 687425"/>
                <a:gd name="connsiteX136" fmla="*/ 16525 w 1708959"/>
                <a:gd name="connsiteY136" fmla="*/ 224999 h 687425"/>
                <a:gd name="connsiteX137" fmla="*/ 73799 w 1708959"/>
                <a:gd name="connsiteY137" fmla="*/ 286439 h 687425"/>
                <a:gd name="connsiteX138" fmla="*/ 224363 w 1708959"/>
                <a:gd name="connsiteY138" fmla="*/ 383755 h 687425"/>
                <a:gd name="connsiteX139" fmla="*/ 206072 w 1708959"/>
                <a:gd name="connsiteY139" fmla="*/ 435167 h 687425"/>
                <a:gd name="connsiteX140" fmla="*/ 153248 w 1708959"/>
                <a:gd name="connsiteY140" fmla="*/ 454164 h 687425"/>
                <a:gd name="connsiteX141" fmla="*/ 136016 w 1708959"/>
                <a:gd name="connsiteY141" fmla="*/ 452469 h 687425"/>
                <a:gd name="connsiteX142" fmla="*/ 120126 w 1708959"/>
                <a:gd name="connsiteY142" fmla="*/ 446608 h 687425"/>
                <a:gd name="connsiteX143" fmla="*/ 108756 w 1708959"/>
                <a:gd name="connsiteY143" fmla="*/ 435591 h 687425"/>
                <a:gd name="connsiteX144" fmla="*/ 104307 w 1708959"/>
                <a:gd name="connsiteY144" fmla="*/ 418995 h 687425"/>
                <a:gd name="connsiteX145" fmla="*/ 113982 w 1708959"/>
                <a:gd name="connsiteY145" fmla="*/ 394489 h 687425"/>
                <a:gd name="connsiteX146" fmla="*/ 138488 w 1708959"/>
                <a:gd name="connsiteY146" fmla="*/ 380295 h 687425"/>
                <a:gd name="connsiteX147" fmla="*/ 172315 w 1708959"/>
                <a:gd name="connsiteY147" fmla="*/ 373727 h 687425"/>
                <a:gd name="connsiteX148" fmla="*/ 209956 w 1708959"/>
                <a:gd name="connsiteY148" fmla="*/ 372032 h 687425"/>
                <a:gd name="connsiteX149" fmla="*/ 224434 w 1708959"/>
                <a:gd name="connsiteY149" fmla="*/ 372032 h 687425"/>
                <a:gd name="connsiteX150" fmla="*/ 224434 w 1708959"/>
                <a:gd name="connsiteY150" fmla="*/ 383755 h 687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</a:cxnLst>
              <a:rect l="l" t="t" r="r" b="b"/>
              <a:pathLst>
                <a:path w="1708959" h="687425">
                  <a:moveTo>
                    <a:pt x="1708959" y="0"/>
                  </a:moveTo>
                  <a:lnTo>
                    <a:pt x="1593706" y="0"/>
                  </a:lnTo>
                  <a:lnTo>
                    <a:pt x="1593706" y="521819"/>
                  </a:lnTo>
                  <a:lnTo>
                    <a:pt x="1708959" y="521819"/>
                  </a:lnTo>
                  <a:lnTo>
                    <a:pt x="1708959" y="0"/>
                  </a:lnTo>
                  <a:close/>
                  <a:moveTo>
                    <a:pt x="1536785" y="275422"/>
                  </a:moveTo>
                  <a:cubicBezTo>
                    <a:pt x="1528240" y="252400"/>
                    <a:pt x="1516446" y="232838"/>
                    <a:pt x="1501192" y="216736"/>
                  </a:cubicBezTo>
                  <a:cubicBezTo>
                    <a:pt x="1486009" y="200635"/>
                    <a:pt x="1467859" y="188346"/>
                    <a:pt x="1446673" y="179801"/>
                  </a:cubicBezTo>
                  <a:cubicBezTo>
                    <a:pt x="1425487" y="171327"/>
                    <a:pt x="1402252" y="167019"/>
                    <a:pt x="1376970" y="167019"/>
                  </a:cubicBezTo>
                  <a:cubicBezTo>
                    <a:pt x="1351687" y="167019"/>
                    <a:pt x="1326335" y="171397"/>
                    <a:pt x="1303806" y="180154"/>
                  </a:cubicBezTo>
                  <a:cubicBezTo>
                    <a:pt x="1281278" y="188911"/>
                    <a:pt x="1261716" y="201200"/>
                    <a:pt x="1245120" y="217089"/>
                  </a:cubicBezTo>
                  <a:cubicBezTo>
                    <a:pt x="1228595" y="232979"/>
                    <a:pt x="1215459" y="252259"/>
                    <a:pt x="1205784" y="275069"/>
                  </a:cubicBezTo>
                  <a:cubicBezTo>
                    <a:pt x="1196109" y="297809"/>
                    <a:pt x="1191307" y="323233"/>
                    <a:pt x="1191307" y="351340"/>
                  </a:cubicBezTo>
                  <a:cubicBezTo>
                    <a:pt x="1191307" y="379447"/>
                    <a:pt x="1196251" y="406071"/>
                    <a:pt x="1206138" y="428599"/>
                  </a:cubicBezTo>
                  <a:cubicBezTo>
                    <a:pt x="1216024" y="451128"/>
                    <a:pt x="1229584" y="470125"/>
                    <a:pt x="1246886" y="485520"/>
                  </a:cubicBezTo>
                  <a:cubicBezTo>
                    <a:pt x="1264117" y="500986"/>
                    <a:pt x="1284244" y="512639"/>
                    <a:pt x="1307267" y="520689"/>
                  </a:cubicBezTo>
                  <a:cubicBezTo>
                    <a:pt x="1330289" y="528740"/>
                    <a:pt x="1354654" y="532766"/>
                    <a:pt x="1380430" y="532766"/>
                  </a:cubicBezTo>
                  <a:cubicBezTo>
                    <a:pt x="1415388" y="532766"/>
                    <a:pt x="1446108" y="526480"/>
                    <a:pt x="1472591" y="513768"/>
                  </a:cubicBezTo>
                  <a:cubicBezTo>
                    <a:pt x="1499074" y="501127"/>
                    <a:pt x="1520331" y="483048"/>
                    <a:pt x="1536432" y="459602"/>
                  </a:cubicBezTo>
                  <a:lnTo>
                    <a:pt x="1457760" y="409885"/>
                  </a:lnTo>
                  <a:cubicBezTo>
                    <a:pt x="1449921" y="420478"/>
                    <a:pt x="1439823" y="429094"/>
                    <a:pt x="1427393" y="435803"/>
                  </a:cubicBezTo>
                  <a:cubicBezTo>
                    <a:pt x="1414964" y="442512"/>
                    <a:pt x="1399781" y="445760"/>
                    <a:pt x="1381843" y="445760"/>
                  </a:cubicBezTo>
                  <a:cubicBezTo>
                    <a:pt x="1371744" y="445760"/>
                    <a:pt x="1361928" y="444136"/>
                    <a:pt x="1352535" y="440958"/>
                  </a:cubicBezTo>
                  <a:cubicBezTo>
                    <a:pt x="1343072" y="437710"/>
                    <a:pt x="1334597" y="433260"/>
                    <a:pt x="1326970" y="427470"/>
                  </a:cubicBezTo>
                  <a:cubicBezTo>
                    <a:pt x="1319414" y="421749"/>
                    <a:pt x="1313128" y="414970"/>
                    <a:pt x="1308326" y="407131"/>
                  </a:cubicBezTo>
                  <a:cubicBezTo>
                    <a:pt x="1303524" y="399292"/>
                    <a:pt x="1300628" y="390535"/>
                    <a:pt x="1299710" y="380930"/>
                  </a:cubicBezTo>
                  <a:lnTo>
                    <a:pt x="1548862" y="380930"/>
                  </a:lnTo>
                  <a:cubicBezTo>
                    <a:pt x="1549285" y="376764"/>
                    <a:pt x="1549568" y="372456"/>
                    <a:pt x="1549568" y="367795"/>
                  </a:cubicBezTo>
                  <a:lnTo>
                    <a:pt x="1549568" y="353953"/>
                  </a:lnTo>
                  <a:cubicBezTo>
                    <a:pt x="1549568" y="324504"/>
                    <a:pt x="1545331" y="298303"/>
                    <a:pt x="1536785" y="275281"/>
                  </a:cubicBezTo>
                  <a:moveTo>
                    <a:pt x="1299710" y="310592"/>
                  </a:moveTo>
                  <a:cubicBezTo>
                    <a:pt x="1300134" y="301835"/>
                    <a:pt x="1302465" y="293431"/>
                    <a:pt x="1306631" y="285380"/>
                  </a:cubicBezTo>
                  <a:cubicBezTo>
                    <a:pt x="1310798" y="277329"/>
                    <a:pt x="1316306" y="270338"/>
                    <a:pt x="1323227" y="264335"/>
                  </a:cubicBezTo>
                  <a:cubicBezTo>
                    <a:pt x="1330148" y="258332"/>
                    <a:pt x="1338199" y="253600"/>
                    <a:pt x="1347380" y="250211"/>
                  </a:cubicBezTo>
                  <a:cubicBezTo>
                    <a:pt x="1356560" y="246750"/>
                    <a:pt x="1366730" y="245055"/>
                    <a:pt x="1377747" y="245055"/>
                  </a:cubicBezTo>
                  <a:cubicBezTo>
                    <a:pt x="1400275" y="245055"/>
                    <a:pt x="1417224" y="251482"/>
                    <a:pt x="1428453" y="264405"/>
                  </a:cubicBezTo>
                  <a:cubicBezTo>
                    <a:pt x="1439752" y="277258"/>
                    <a:pt x="1445331" y="292724"/>
                    <a:pt x="1445331" y="310662"/>
                  </a:cubicBezTo>
                  <a:lnTo>
                    <a:pt x="1299710" y="310662"/>
                  </a:lnTo>
                  <a:close/>
                  <a:moveTo>
                    <a:pt x="1032904" y="381707"/>
                  </a:moveTo>
                  <a:cubicBezTo>
                    <a:pt x="1029020" y="392300"/>
                    <a:pt x="1023441" y="401481"/>
                    <a:pt x="1016379" y="409320"/>
                  </a:cubicBezTo>
                  <a:cubicBezTo>
                    <a:pt x="1009246" y="417159"/>
                    <a:pt x="1000489" y="423444"/>
                    <a:pt x="990108" y="428317"/>
                  </a:cubicBezTo>
                  <a:cubicBezTo>
                    <a:pt x="979797" y="433119"/>
                    <a:pt x="968144" y="435591"/>
                    <a:pt x="955291" y="435591"/>
                  </a:cubicBezTo>
                  <a:cubicBezTo>
                    <a:pt x="942438" y="435591"/>
                    <a:pt x="930998" y="433190"/>
                    <a:pt x="921111" y="428317"/>
                  </a:cubicBezTo>
                  <a:cubicBezTo>
                    <a:pt x="911224" y="423444"/>
                    <a:pt x="902820" y="417018"/>
                    <a:pt x="895899" y="408967"/>
                  </a:cubicBezTo>
                  <a:cubicBezTo>
                    <a:pt x="888978" y="400916"/>
                    <a:pt x="883682" y="391594"/>
                    <a:pt x="880009" y="381001"/>
                  </a:cubicBezTo>
                  <a:cubicBezTo>
                    <a:pt x="876337" y="370408"/>
                    <a:pt x="874501" y="359391"/>
                    <a:pt x="874501" y="347880"/>
                  </a:cubicBezTo>
                  <a:cubicBezTo>
                    <a:pt x="874501" y="336368"/>
                    <a:pt x="876337" y="324645"/>
                    <a:pt x="880009" y="314052"/>
                  </a:cubicBezTo>
                  <a:cubicBezTo>
                    <a:pt x="883682" y="303459"/>
                    <a:pt x="888978" y="294278"/>
                    <a:pt x="895899" y="286439"/>
                  </a:cubicBezTo>
                  <a:cubicBezTo>
                    <a:pt x="902820" y="278600"/>
                    <a:pt x="911224" y="272386"/>
                    <a:pt x="921111" y="267795"/>
                  </a:cubicBezTo>
                  <a:cubicBezTo>
                    <a:pt x="930998" y="263205"/>
                    <a:pt x="942368" y="260874"/>
                    <a:pt x="955291" y="260874"/>
                  </a:cubicBezTo>
                  <a:cubicBezTo>
                    <a:pt x="968215" y="260874"/>
                    <a:pt x="979656" y="263205"/>
                    <a:pt x="989825" y="267795"/>
                  </a:cubicBezTo>
                  <a:cubicBezTo>
                    <a:pt x="999924" y="272386"/>
                    <a:pt x="1008681" y="278742"/>
                    <a:pt x="1016025" y="286792"/>
                  </a:cubicBezTo>
                  <a:cubicBezTo>
                    <a:pt x="1023370" y="294843"/>
                    <a:pt x="1029020" y="304165"/>
                    <a:pt x="1032904" y="314758"/>
                  </a:cubicBezTo>
                  <a:cubicBezTo>
                    <a:pt x="1036788" y="325351"/>
                    <a:pt x="1038765" y="336368"/>
                    <a:pt x="1038765" y="347880"/>
                  </a:cubicBezTo>
                  <a:cubicBezTo>
                    <a:pt x="1038765" y="359391"/>
                    <a:pt x="1036788" y="371114"/>
                    <a:pt x="1032904" y="381707"/>
                  </a:cubicBezTo>
                  <a:moveTo>
                    <a:pt x="1146463" y="178106"/>
                  </a:moveTo>
                  <a:lnTo>
                    <a:pt x="1039472" y="178106"/>
                  </a:lnTo>
                  <a:lnTo>
                    <a:pt x="1039472" y="222315"/>
                  </a:lnTo>
                  <a:lnTo>
                    <a:pt x="1038059" y="222315"/>
                  </a:lnTo>
                  <a:cubicBezTo>
                    <a:pt x="1026124" y="203954"/>
                    <a:pt x="1010235" y="190324"/>
                    <a:pt x="990461" y="181567"/>
                  </a:cubicBezTo>
                  <a:cubicBezTo>
                    <a:pt x="970687" y="172810"/>
                    <a:pt x="949995" y="168431"/>
                    <a:pt x="928385" y="168431"/>
                  </a:cubicBezTo>
                  <a:cubicBezTo>
                    <a:pt x="902608" y="168431"/>
                    <a:pt x="879586" y="173375"/>
                    <a:pt x="859317" y="183262"/>
                  </a:cubicBezTo>
                  <a:cubicBezTo>
                    <a:pt x="839049" y="193149"/>
                    <a:pt x="821959" y="206425"/>
                    <a:pt x="807905" y="222951"/>
                  </a:cubicBezTo>
                  <a:cubicBezTo>
                    <a:pt x="793852" y="239547"/>
                    <a:pt x="783188" y="258614"/>
                    <a:pt x="775843" y="280225"/>
                  </a:cubicBezTo>
                  <a:cubicBezTo>
                    <a:pt x="768499" y="301835"/>
                    <a:pt x="764826" y="324645"/>
                    <a:pt x="764826" y="348586"/>
                  </a:cubicBezTo>
                  <a:cubicBezTo>
                    <a:pt x="764826" y="372526"/>
                    <a:pt x="768499" y="395196"/>
                    <a:pt x="775843" y="416523"/>
                  </a:cubicBezTo>
                  <a:cubicBezTo>
                    <a:pt x="783188" y="437921"/>
                    <a:pt x="793922" y="456636"/>
                    <a:pt x="807905" y="472808"/>
                  </a:cubicBezTo>
                  <a:cubicBezTo>
                    <a:pt x="821959" y="488910"/>
                    <a:pt x="839049" y="501692"/>
                    <a:pt x="859317" y="511155"/>
                  </a:cubicBezTo>
                  <a:cubicBezTo>
                    <a:pt x="879586" y="520619"/>
                    <a:pt x="902820" y="525280"/>
                    <a:pt x="929020" y="525280"/>
                  </a:cubicBezTo>
                  <a:cubicBezTo>
                    <a:pt x="952043" y="525280"/>
                    <a:pt x="972523" y="521184"/>
                    <a:pt x="990461" y="512850"/>
                  </a:cubicBezTo>
                  <a:cubicBezTo>
                    <a:pt x="1008398" y="504588"/>
                    <a:pt x="1022664" y="493500"/>
                    <a:pt x="1033257" y="479729"/>
                  </a:cubicBezTo>
                  <a:lnTo>
                    <a:pt x="1035305" y="479729"/>
                  </a:lnTo>
                  <a:lnTo>
                    <a:pt x="1035305" y="500421"/>
                  </a:lnTo>
                  <a:cubicBezTo>
                    <a:pt x="1035305" y="529376"/>
                    <a:pt x="1027395" y="552610"/>
                    <a:pt x="1011506" y="570124"/>
                  </a:cubicBezTo>
                  <a:cubicBezTo>
                    <a:pt x="995616" y="587568"/>
                    <a:pt x="971110" y="596325"/>
                    <a:pt x="937989" y="596325"/>
                  </a:cubicBezTo>
                  <a:cubicBezTo>
                    <a:pt x="918710" y="596325"/>
                    <a:pt x="899006" y="592723"/>
                    <a:pt x="878950" y="585590"/>
                  </a:cubicBezTo>
                  <a:cubicBezTo>
                    <a:pt x="858964" y="578457"/>
                    <a:pt x="840673" y="567511"/>
                    <a:pt x="824077" y="552822"/>
                  </a:cubicBezTo>
                  <a:lnTo>
                    <a:pt x="767510" y="633613"/>
                  </a:lnTo>
                  <a:cubicBezTo>
                    <a:pt x="790956" y="651056"/>
                    <a:pt x="818710" y="664403"/>
                    <a:pt x="850702" y="673655"/>
                  </a:cubicBezTo>
                  <a:cubicBezTo>
                    <a:pt x="882693" y="682835"/>
                    <a:pt x="913837" y="687426"/>
                    <a:pt x="944204" y="687426"/>
                  </a:cubicBezTo>
                  <a:cubicBezTo>
                    <a:pt x="974571" y="687426"/>
                    <a:pt x="1002254" y="683400"/>
                    <a:pt x="1027395" y="675349"/>
                  </a:cubicBezTo>
                  <a:cubicBezTo>
                    <a:pt x="1052466" y="667299"/>
                    <a:pt x="1073723" y="655081"/>
                    <a:pt x="1091237" y="638768"/>
                  </a:cubicBezTo>
                  <a:cubicBezTo>
                    <a:pt x="1108680" y="622454"/>
                    <a:pt x="1122240" y="601833"/>
                    <a:pt x="1131915" y="576974"/>
                  </a:cubicBezTo>
                  <a:cubicBezTo>
                    <a:pt x="1141590" y="552116"/>
                    <a:pt x="1146392" y="522879"/>
                    <a:pt x="1146392" y="489334"/>
                  </a:cubicBezTo>
                  <a:lnTo>
                    <a:pt x="1146392" y="178036"/>
                  </a:lnTo>
                  <a:close/>
                  <a:moveTo>
                    <a:pt x="724078" y="521819"/>
                  </a:moveTo>
                  <a:lnTo>
                    <a:pt x="724078" y="309250"/>
                  </a:lnTo>
                  <a:cubicBezTo>
                    <a:pt x="724078" y="292230"/>
                    <a:pt x="721889" y="275210"/>
                    <a:pt x="717510" y="258191"/>
                  </a:cubicBezTo>
                  <a:cubicBezTo>
                    <a:pt x="713132" y="241171"/>
                    <a:pt x="705999" y="226129"/>
                    <a:pt x="696112" y="212993"/>
                  </a:cubicBezTo>
                  <a:cubicBezTo>
                    <a:pt x="686225" y="199858"/>
                    <a:pt x="673231" y="189194"/>
                    <a:pt x="657129" y="180931"/>
                  </a:cubicBezTo>
                  <a:cubicBezTo>
                    <a:pt x="641028" y="172669"/>
                    <a:pt x="621466" y="168502"/>
                    <a:pt x="598443" y="168502"/>
                  </a:cubicBezTo>
                  <a:cubicBezTo>
                    <a:pt x="586437" y="168502"/>
                    <a:pt x="575209" y="170126"/>
                    <a:pt x="564616" y="173375"/>
                  </a:cubicBezTo>
                  <a:cubicBezTo>
                    <a:pt x="554022" y="176553"/>
                    <a:pt x="544277" y="180719"/>
                    <a:pt x="535237" y="185804"/>
                  </a:cubicBezTo>
                  <a:cubicBezTo>
                    <a:pt x="526268" y="190889"/>
                    <a:pt x="518429" y="196962"/>
                    <a:pt x="511791" y="204095"/>
                  </a:cubicBezTo>
                  <a:cubicBezTo>
                    <a:pt x="505082" y="211228"/>
                    <a:pt x="499715" y="218502"/>
                    <a:pt x="495548" y="225846"/>
                  </a:cubicBezTo>
                  <a:lnTo>
                    <a:pt x="494136" y="225846"/>
                  </a:lnTo>
                  <a:lnTo>
                    <a:pt x="494136" y="178248"/>
                  </a:lnTo>
                  <a:lnTo>
                    <a:pt x="384391" y="178248"/>
                  </a:lnTo>
                  <a:lnTo>
                    <a:pt x="384391" y="521960"/>
                  </a:lnTo>
                  <a:lnTo>
                    <a:pt x="498302" y="521960"/>
                  </a:lnTo>
                  <a:lnTo>
                    <a:pt x="498302" y="335591"/>
                  </a:lnTo>
                  <a:cubicBezTo>
                    <a:pt x="498302" y="325916"/>
                    <a:pt x="499574" y="316594"/>
                    <a:pt x="502116" y="307626"/>
                  </a:cubicBezTo>
                  <a:cubicBezTo>
                    <a:pt x="504658" y="298657"/>
                    <a:pt x="508472" y="290747"/>
                    <a:pt x="513486" y="283826"/>
                  </a:cubicBezTo>
                  <a:cubicBezTo>
                    <a:pt x="518500" y="276905"/>
                    <a:pt x="524856" y="271538"/>
                    <a:pt x="532483" y="267654"/>
                  </a:cubicBezTo>
                  <a:cubicBezTo>
                    <a:pt x="540110" y="263770"/>
                    <a:pt x="548938" y="261792"/>
                    <a:pt x="559037" y="261792"/>
                  </a:cubicBezTo>
                  <a:cubicBezTo>
                    <a:pt x="569135" y="261792"/>
                    <a:pt x="577539" y="263770"/>
                    <a:pt x="584248" y="267654"/>
                  </a:cubicBezTo>
                  <a:cubicBezTo>
                    <a:pt x="590887" y="271538"/>
                    <a:pt x="596113" y="276835"/>
                    <a:pt x="599785" y="283544"/>
                  </a:cubicBezTo>
                  <a:cubicBezTo>
                    <a:pt x="603457" y="290182"/>
                    <a:pt x="606070" y="297950"/>
                    <a:pt x="607694" y="306637"/>
                  </a:cubicBezTo>
                  <a:cubicBezTo>
                    <a:pt x="609319" y="315394"/>
                    <a:pt x="610096" y="324575"/>
                    <a:pt x="610096" y="334250"/>
                  </a:cubicBezTo>
                  <a:lnTo>
                    <a:pt x="610096" y="521960"/>
                  </a:lnTo>
                  <a:lnTo>
                    <a:pt x="723937" y="521960"/>
                  </a:lnTo>
                  <a:close/>
                  <a:moveTo>
                    <a:pt x="73870" y="286439"/>
                  </a:moveTo>
                  <a:cubicBezTo>
                    <a:pt x="84463" y="276764"/>
                    <a:pt x="97245" y="268501"/>
                    <a:pt x="112217" y="261581"/>
                  </a:cubicBezTo>
                  <a:cubicBezTo>
                    <a:pt x="127189" y="254660"/>
                    <a:pt x="142725" y="251199"/>
                    <a:pt x="158827" y="251199"/>
                  </a:cubicBezTo>
                  <a:cubicBezTo>
                    <a:pt x="176270" y="251199"/>
                    <a:pt x="191030" y="255225"/>
                    <a:pt x="202965" y="263275"/>
                  </a:cubicBezTo>
                  <a:cubicBezTo>
                    <a:pt x="214900" y="271326"/>
                    <a:pt x="220903" y="283897"/>
                    <a:pt x="220903" y="300917"/>
                  </a:cubicBezTo>
                  <a:lnTo>
                    <a:pt x="220903" y="306425"/>
                  </a:lnTo>
                  <a:cubicBezTo>
                    <a:pt x="196044" y="306425"/>
                    <a:pt x="170550" y="307837"/>
                    <a:pt x="144279" y="310592"/>
                  </a:cubicBezTo>
                  <a:cubicBezTo>
                    <a:pt x="118078" y="313346"/>
                    <a:pt x="94209" y="318854"/>
                    <a:pt x="72810" y="327188"/>
                  </a:cubicBezTo>
                  <a:cubicBezTo>
                    <a:pt x="51412" y="335450"/>
                    <a:pt x="33898" y="347244"/>
                    <a:pt x="20339" y="362357"/>
                  </a:cubicBezTo>
                  <a:cubicBezTo>
                    <a:pt x="6780" y="377540"/>
                    <a:pt x="0" y="397597"/>
                    <a:pt x="0" y="422385"/>
                  </a:cubicBezTo>
                  <a:cubicBezTo>
                    <a:pt x="0" y="442653"/>
                    <a:pt x="3884" y="459673"/>
                    <a:pt x="11723" y="473444"/>
                  </a:cubicBezTo>
                  <a:cubicBezTo>
                    <a:pt x="19562" y="487286"/>
                    <a:pt x="29520" y="498302"/>
                    <a:pt x="41737" y="506565"/>
                  </a:cubicBezTo>
                  <a:cubicBezTo>
                    <a:pt x="53884" y="514828"/>
                    <a:pt x="67373" y="520831"/>
                    <a:pt x="82132" y="524503"/>
                  </a:cubicBezTo>
                  <a:cubicBezTo>
                    <a:pt x="96822" y="528175"/>
                    <a:pt x="111158" y="530011"/>
                    <a:pt x="124929" y="530011"/>
                  </a:cubicBezTo>
                  <a:cubicBezTo>
                    <a:pt x="145621" y="530011"/>
                    <a:pt x="164830" y="526057"/>
                    <a:pt x="182556" y="518288"/>
                  </a:cubicBezTo>
                  <a:cubicBezTo>
                    <a:pt x="200281" y="510449"/>
                    <a:pt x="213488" y="499432"/>
                    <a:pt x="222245" y="485167"/>
                  </a:cubicBezTo>
                  <a:lnTo>
                    <a:pt x="224293" y="485167"/>
                  </a:lnTo>
                  <a:lnTo>
                    <a:pt x="224293" y="521749"/>
                  </a:lnTo>
                  <a:lnTo>
                    <a:pt x="327823" y="521749"/>
                  </a:lnTo>
                  <a:lnTo>
                    <a:pt x="327823" y="348515"/>
                  </a:lnTo>
                  <a:cubicBezTo>
                    <a:pt x="327823" y="317230"/>
                    <a:pt x="324928" y="290182"/>
                    <a:pt x="319207" y="267442"/>
                  </a:cubicBezTo>
                  <a:cubicBezTo>
                    <a:pt x="313416" y="244632"/>
                    <a:pt x="304377" y="225776"/>
                    <a:pt x="291948" y="210875"/>
                  </a:cubicBezTo>
                  <a:cubicBezTo>
                    <a:pt x="279518" y="195903"/>
                    <a:pt x="263275" y="184886"/>
                    <a:pt x="243290" y="177753"/>
                  </a:cubicBezTo>
                  <a:cubicBezTo>
                    <a:pt x="223233" y="170621"/>
                    <a:pt x="198798" y="167019"/>
                    <a:pt x="169773" y="167019"/>
                  </a:cubicBezTo>
                  <a:cubicBezTo>
                    <a:pt x="140748" y="167019"/>
                    <a:pt x="114194" y="171821"/>
                    <a:pt x="87288" y="181496"/>
                  </a:cubicBezTo>
                  <a:cubicBezTo>
                    <a:pt x="60381" y="191171"/>
                    <a:pt x="36794" y="205649"/>
                    <a:pt x="16525" y="224999"/>
                  </a:cubicBezTo>
                  <a:lnTo>
                    <a:pt x="73799" y="286439"/>
                  </a:lnTo>
                  <a:close/>
                  <a:moveTo>
                    <a:pt x="224363" y="383755"/>
                  </a:moveTo>
                  <a:cubicBezTo>
                    <a:pt x="224363" y="405365"/>
                    <a:pt x="218290" y="422526"/>
                    <a:pt x="206072" y="435167"/>
                  </a:cubicBezTo>
                  <a:cubicBezTo>
                    <a:pt x="193855" y="447808"/>
                    <a:pt x="176270" y="454164"/>
                    <a:pt x="153248" y="454164"/>
                  </a:cubicBezTo>
                  <a:cubicBezTo>
                    <a:pt x="147739" y="454164"/>
                    <a:pt x="141948" y="453599"/>
                    <a:pt x="136016" y="452469"/>
                  </a:cubicBezTo>
                  <a:cubicBezTo>
                    <a:pt x="130013" y="451339"/>
                    <a:pt x="124717" y="449362"/>
                    <a:pt x="120126" y="446608"/>
                  </a:cubicBezTo>
                  <a:cubicBezTo>
                    <a:pt x="115536" y="443854"/>
                    <a:pt x="111723" y="440181"/>
                    <a:pt x="108756" y="435591"/>
                  </a:cubicBezTo>
                  <a:cubicBezTo>
                    <a:pt x="105790" y="431001"/>
                    <a:pt x="104307" y="425492"/>
                    <a:pt x="104307" y="418995"/>
                  </a:cubicBezTo>
                  <a:cubicBezTo>
                    <a:pt x="104307" y="408896"/>
                    <a:pt x="107556" y="400704"/>
                    <a:pt x="113982" y="394489"/>
                  </a:cubicBezTo>
                  <a:cubicBezTo>
                    <a:pt x="120409" y="388275"/>
                    <a:pt x="128601" y="383543"/>
                    <a:pt x="138488" y="380295"/>
                  </a:cubicBezTo>
                  <a:cubicBezTo>
                    <a:pt x="148375" y="377046"/>
                    <a:pt x="159674" y="374857"/>
                    <a:pt x="172315" y="373727"/>
                  </a:cubicBezTo>
                  <a:cubicBezTo>
                    <a:pt x="184957" y="372597"/>
                    <a:pt x="197527" y="372032"/>
                    <a:pt x="209956" y="372032"/>
                  </a:cubicBezTo>
                  <a:lnTo>
                    <a:pt x="224434" y="372032"/>
                  </a:lnTo>
                  <a:lnTo>
                    <a:pt x="224434" y="383755"/>
                  </a:lnTo>
                  <a:close/>
                </a:path>
              </a:pathLst>
            </a:custGeom>
            <a:solidFill>
              <a:srgbClr val="75C044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5D8AB6E5-5605-3C09-F4D4-C3F53FC76847}"/>
                </a:ext>
              </a:extLst>
            </p:cNvPr>
            <p:cNvSpPr/>
            <p:nvPr/>
          </p:nvSpPr>
          <p:spPr>
            <a:xfrm>
              <a:off x="7402969" y="6291486"/>
              <a:ext cx="301057" cy="365887"/>
            </a:xfrm>
            <a:custGeom>
              <a:avLst/>
              <a:gdLst>
                <a:gd name="connsiteX0" fmla="*/ 71 w 301057"/>
                <a:gd name="connsiteY0" fmla="*/ 48305 h 365887"/>
                <a:gd name="connsiteX1" fmla="*/ 62570 w 301057"/>
                <a:gd name="connsiteY1" fmla="*/ 12076 h 365887"/>
                <a:gd name="connsiteX2" fmla="*/ 138135 w 301057"/>
                <a:gd name="connsiteY2" fmla="*/ 0 h 365887"/>
                <a:gd name="connsiteX3" fmla="*/ 188205 w 301057"/>
                <a:gd name="connsiteY3" fmla="*/ 6568 h 365887"/>
                <a:gd name="connsiteX4" fmla="*/ 234109 w 301057"/>
                <a:gd name="connsiteY4" fmla="*/ 26907 h 365887"/>
                <a:gd name="connsiteX5" fmla="*/ 267936 w 301057"/>
                <a:gd name="connsiteY5" fmla="*/ 62429 h 365887"/>
                <a:gd name="connsiteX6" fmla="*/ 281072 w 301057"/>
                <a:gd name="connsiteY6" fmla="*/ 115183 h 365887"/>
                <a:gd name="connsiteX7" fmla="*/ 272103 w 301057"/>
                <a:gd name="connsiteY7" fmla="*/ 156638 h 365887"/>
                <a:gd name="connsiteX8" fmla="*/ 248939 w 301057"/>
                <a:gd name="connsiteY8" fmla="*/ 185663 h 365887"/>
                <a:gd name="connsiteX9" fmla="*/ 216807 w 301057"/>
                <a:gd name="connsiteY9" fmla="*/ 204307 h 365887"/>
                <a:gd name="connsiteX10" fmla="*/ 180931 w 301057"/>
                <a:gd name="connsiteY10" fmla="*/ 215324 h 365887"/>
                <a:gd name="connsiteX11" fmla="*/ 129166 w 301057"/>
                <a:gd name="connsiteY11" fmla="*/ 231213 h 365887"/>
                <a:gd name="connsiteX12" fmla="*/ 112570 w 301057"/>
                <a:gd name="connsiteY12" fmla="*/ 254660 h 365887"/>
                <a:gd name="connsiteX13" fmla="*/ 126059 w 301057"/>
                <a:gd name="connsiteY13" fmla="*/ 277823 h 365887"/>
                <a:gd name="connsiteX14" fmla="*/ 153318 w 301057"/>
                <a:gd name="connsiteY14" fmla="*/ 284391 h 365887"/>
                <a:gd name="connsiteX15" fmla="*/ 200282 w 301057"/>
                <a:gd name="connsiteY15" fmla="*/ 273374 h 365887"/>
                <a:gd name="connsiteX16" fmla="*/ 237569 w 301057"/>
                <a:gd name="connsiteY16" fmla="*/ 245761 h 365887"/>
                <a:gd name="connsiteX17" fmla="*/ 301058 w 301057"/>
                <a:gd name="connsiteY17" fmla="*/ 312710 h 365887"/>
                <a:gd name="connsiteX18" fmla="*/ 233756 w 301057"/>
                <a:gd name="connsiteY18" fmla="*/ 352399 h 365887"/>
                <a:gd name="connsiteX19" fmla="*/ 151270 w 301057"/>
                <a:gd name="connsiteY19" fmla="*/ 365888 h 365887"/>
                <a:gd name="connsiteX20" fmla="*/ 98799 w 301057"/>
                <a:gd name="connsiteY20" fmla="*/ 359673 h 365887"/>
                <a:gd name="connsiteX21" fmla="*/ 51483 w 301057"/>
                <a:gd name="connsiteY21" fmla="*/ 339687 h 365887"/>
                <a:gd name="connsiteX22" fmla="*/ 17302 w 301057"/>
                <a:gd name="connsiteY22" fmla="*/ 303459 h 365887"/>
                <a:gd name="connsiteX23" fmla="*/ 4167 w 301057"/>
                <a:gd name="connsiteY23" fmla="*/ 248586 h 365887"/>
                <a:gd name="connsiteX24" fmla="*/ 13842 w 301057"/>
                <a:gd name="connsiteY24" fmla="*/ 205790 h 365887"/>
                <a:gd name="connsiteX25" fmla="*/ 39406 w 301057"/>
                <a:gd name="connsiteY25" fmla="*/ 175423 h 365887"/>
                <a:gd name="connsiteX26" fmla="*/ 74929 w 301057"/>
                <a:gd name="connsiteY26" fmla="*/ 155437 h 365887"/>
                <a:gd name="connsiteX27" fmla="*/ 113912 w 301057"/>
                <a:gd name="connsiteY27" fmla="*/ 143714 h 365887"/>
                <a:gd name="connsiteX28" fmla="*/ 161864 w 301057"/>
                <a:gd name="connsiteY28" fmla="*/ 129943 h 365887"/>
                <a:gd name="connsiteX29" fmla="*/ 176694 w 301057"/>
                <a:gd name="connsiteY29" fmla="*/ 109251 h 365887"/>
                <a:gd name="connsiteX30" fmla="*/ 163205 w 301057"/>
                <a:gd name="connsiteY30" fmla="*/ 87853 h 365887"/>
                <a:gd name="connsiteX31" fmla="*/ 133898 w 301057"/>
                <a:gd name="connsiteY31" fmla="*/ 81638 h 365887"/>
                <a:gd name="connsiteX32" fmla="*/ 94562 w 301057"/>
                <a:gd name="connsiteY32" fmla="*/ 90607 h 365887"/>
                <a:gd name="connsiteX33" fmla="*/ 62146 w 301057"/>
                <a:gd name="connsiteY33" fmla="*/ 112711 h 365887"/>
                <a:gd name="connsiteX34" fmla="*/ 0 w 301057"/>
                <a:gd name="connsiteY34" fmla="*/ 48517 h 365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301057" h="365887">
                  <a:moveTo>
                    <a:pt x="71" y="48305"/>
                  </a:moveTo>
                  <a:cubicBezTo>
                    <a:pt x="17090" y="32203"/>
                    <a:pt x="37923" y="20127"/>
                    <a:pt x="62570" y="12076"/>
                  </a:cubicBezTo>
                  <a:cubicBezTo>
                    <a:pt x="87217" y="4025"/>
                    <a:pt x="112358" y="0"/>
                    <a:pt x="138135" y="0"/>
                  </a:cubicBezTo>
                  <a:cubicBezTo>
                    <a:pt x="154660" y="0"/>
                    <a:pt x="171397" y="2189"/>
                    <a:pt x="188205" y="6568"/>
                  </a:cubicBezTo>
                  <a:cubicBezTo>
                    <a:pt x="205013" y="10946"/>
                    <a:pt x="220267" y="17726"/>
                    <a:pt x="234109" y="26907"/>
                  </a:cubicBezTo>
                  <a:cubicBezTo>
                    <a:pt x="247880" y="36087"/>
                    <a:pt x="259179" y="47952"/>
                    <a:pt x="267936" y="62429"/>
                  </a:cubicBezTo>
                  <a:cubicBezTo>
                    <a:pt x="276693" y="76906"/>
                    <a:pt x="281072" y="94491"/>
                    <a:pt x="281072" y="115183"/>
                  </a:cubicBezTo>
                  <a:cubicBezTo>
                    <a:pt x="281072" y="131285"/>
                    <a:pt x="278106" y="145126"/>
                    <a:pt x="272103" y="156638"/>
                  </a:cubicBezTo>
                  <a:cubicBezTo>
                    <a:pt x="266100" y="168149"/>
                    <a:pt x="258403" y="177824"/>
                    <a:pt x="248939" y="185663"/>
                  </a:cubicBezTo>
                  <a:cubicBezTo>
                    <a:pt x="239476" y="193502"/>
                    <a:pt x="228812" y="199716"/>
                    <a:pt x="216807" y="204307"/>
                  </a:cubicBezTo>
                  <a:cubicBezTo>
                    <a:pt x="204872" y="208897"/>
                    <a:pt x="192937" y="212569"/>
                    <a:pt x="180931" y="215324"/>
                  </a:cubicBezTo>
                  <a:cubicBezTo>
                    <a:pt x="157485" y="220832"/>
                    <a:pt x="140183" y="226129"/>
                    <a:pt x="129166" y="231213"/>
                  </a:cubicBezTo>
                  <a:cubicBezTo>
                    <a:pt x="118149" y="236298"/>
                    <a:pt x="112570" y="244067"/>
                    <a:pt x="112570" y="254660"/>
                  </a:cubicBezTo>
                  <a:cubicBezTo>
                    <a:pt x="112570" y="265253"/>
                    <a:pt x="117090" y="273445"/>
                    <a:pt x="126059" y="277823"/>
                  </a:cubicBezTo>
                  <a:cubicBezTo>
                    <a:pt x="135027" y="282202"/>
                    <a:pt x="144138" y="284391"/>
                    <a:pt x="153318" y="284391"/>
                  </a:cubicBezTo>
                  <a:cubicBezTo>
                    <a:pt x="169914" y="284391"/>
                    <a:pt x="185522" y="280719"/>
                    <a:pt x="200282" y="273374"/>
                  </a:cubicBezTo>
                  <a:cubicBezTo>
                    <a:pt x="215041" y="266030"/>
                    <a:pt x="227470" y="256778"/>
                    <a:pt x="237569" y="245761"/>
                  </a:cubicBezTo>
                  <a:lnTo>
                    <a:pt x="301058" y="312710"/>
                  </a:lnTo>
                  <a:cubicBezTo>
                    <a:pt x="283120" y="330224"/>
                    <a:pt x="260662" y="343430"/>
                    <a:pt x="233756" y="352399"/>
                  </a:cubicBezTo>
                  <a:cubicBezTo>
                    <a:pt x="206849" y="361368"/>
                    <a:pt x="179378" y="365888"/>
                    <a:pt x="151270" y="365888"/>
                  </a:cubicBezTo>
                  <a:cubicBezTo>
                    <a:pt x="133756" y="365888"/>
                    <a:pt x="116313" y="363840"/>
                    <a:pt x="98799" y="359673"/>
                  </a:cubicBezTo>
                  <a:cubicBezTo>
                    <a:pt x="81285" y="355577"/>
                    <a:pt x="65536" y="348868"/>
                    <a:pt x="51483" y="339687"/>
                  </a:cubicBezTo>
                  <a:cubicBezTo>
                    <a:pt x="37429" y="330507"/>
                    <a:pt x="26059" y="318431"/>
                    <a:pt x="17302" y="303459"/>
                  </a:cubicBezTo>
                  <a:cubicBezTo>
                    <a:pt x="8545" y="288487"/>
                    <a:pt x="4167" y="270196"/>
                    <a:pt x="4167" y="248586"/>
                  </a:cubicBezTo>
                  <a:cubicBezTo>
                    <a:pt x="4167" y="231990"/>
                    <a:pt x="7345" y="217725"/>
                    <a:pt x="13842" y="205790"/>
                  </a:cubicBezTo>
                  <a:cubicBezTo>
                    <a:pt x="20268" y="193784"/>
                    <a:pt x="28813" y="183685"/>
                    <a:pt x="39406" y="175423"/>
                  </a:cubicBezTo>
                  <a:cubicBezTo>
                    <a:pt x="50000" y="167160"/>
                    <a:pt x="61864" y="160522"/>
                    <a:pt x="74929" y="155437"/>
                  </a:cubicBezTo>
                  <a:cubicBezTo>
                    <a:pt x="88064" y="150423"/>
                    <a:pt x="101059" y="146468"/>
                    <a:pt x="113912" y="143714"/>
                  </a:cubicBezTo>
                  <a:cubicBezTo>
                    <a:pt x="136016" y="138700"/>
                    <a:pt x="151976" y="134039"/>
                    <a:pt x="161864" y="129943"/>
                  </a:cubicBezTo>
                  <a:cubicBezTo>
                    <a:pt x="171751" y="125776"/>
                    <a:pt x="176694" y="118926"/>
                    <a:pt x="176694" y="109251"/>
                  </a:cubicBezTo>
                  <a:cubicBezTo>
                    <a:pt x="176694" y="99576"/>
                    <a:pt x="172245" y="92019"/>
                    <a:pt x="163205" y="87853"/>
                  </a:cubicBezTo>
                  <a:cubicBezTo>
                    <a:pt x="154236" y="83686"/>
                    <a:pt x="144491" y="81638"/>
                    <a:pt x="133898" y="81638"/>
                  </a:cubicBezTo>
                  <a:cubicBezTo>
                    <a:pt x="120056" y="81638"/>
                    <a:pt x="106991" y="84604"/>
                    <a:pt x="94562" y="90607"/>
                  </a:cubicBezTo>
                  <a:cubicBezTo>
                    <a:pt x="82132" y="96610"/>
                    <a:pt x="71327" y="103954"/>
                    <a:pt x="62146" y="112711"/>
                  </a:cubicBezTo>
                  <a:lnTo>
                    <a:pt x="0" y="48517"/>
                  </a:lnTo>
                  <a:close/>
                </a:path>
              </a:pathLst>
            </a:custGeom>
            <a:solidFill>
              <a:srgbClr val="ED1C29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F1A5E32E-0D5D-1F33-29E8-004FC54DC7BF}"/>
                </a:ext>
              </a:extLst>
            </p:cNvPr>
            <p:cNvSpPr/>
            <p:nvPr/>
          </p:nvSpPr>
          <p:spPr>
            <a:xfrm>
              <a:off x="7563350" y="5557521"/>
              <a:ext cx="1061306" cy="1256001"/>
            </a:xfrm>
            <a:custGeom>
              <a:avLst/>
              <a:gdLst>
                <a:gd name="connsiteX0" fmla="*/ 818640 w 1061306"/>
                <a:gd name="connsiteY0" fmla="*/ 1105220 h 1256001"/>
                <a:gd name="connsiteX1" fmla="*/ 680363 w 1061306"/>
                <a:gd name="connsiteY1" fmla="*/ 1242578 h 1256001"/>
                <a:gd name="connsiteX2" fmla="*/ 491311 w 1061306"/>
                <a:gd name="connsiteY2" fmla="*/ 1195121 h 1256001"/>
                <a:gd name="connsiteX3" fmla="*/ 379942 w 1061306"/>
                <a:gd name="connsiteY3" fmla="*/ 1001972 h 1256001"/>
                <a:gd name="connsiteX4" fmla="*/ 393360 w 1061306"/>
                <a:gd name="connsiteY4" fmla="*/ 635802 h 1256001"/>
                <a:gd name="connsiteX5" fmla="*/ 718640 w 1061306"/>
                <a:gd name="connsiteY5" fmla="*/ 319914 h 1256001"/>
                <a:gd name="connsiteX6" fmla="*/ 974218 w 1061306"/>
                <a:gd name="connsiteY6" fmla="*/ 0 h 1256001"/>
                <a:gd name="connsiteX7" fmla="*/ 1004373 w 1061306"/>
                <a:gd name="connsiteY7" fmla="*/ 48305 h 1256001"/>
                <a:gd name="connsiteX8" fmla="*/ 997240 w 1061306"/>
                <a:gd name="connsiteY8" fmla="*/ 326834 h 1256001"/>
                <a:gd name="connsiteX9" fmla="*/ 738132 w 1061306"/>
                <a:gd name="connsiteY9" fmla="*/ 429235 h 1256001"/>
                <a:gd name="connsiteX10" fmla="*/ 743499 w 1061306"/>
                <a:gd name="connsiteY10" fmla="*/ 432272 h 1256001"/>
                <a:gd name="connsiteX11" fmla="*/ 956421 w 1061306"/>
                <a:gd name="connsiteY11" fmla="*/ 430224 h 1256001"/>
                <a:gd name="connsiteX12" fmla="*/ 1053314 w 1061306"/>
                <a:gd name="connsiteY12" fmla="*/ 309179 h 1256001"/>
                <a:gd name="connsiteX13" fmla="*/ 1056703 w 1061306"/>
                <a:gd name="connsiteY13" fmla="*/ 325281 h 1256001"/>
                <a:gd name="connsiteX14" fmla="*/ 936577 w 1061306"/>
                <a:gd name="connsiteY14" fmla="*/ 567299 h 1256001"/>
                <a:gd name="connsiteX15" fmla="*/ 659319 w 1061306"/>
                <a:gd name="connsiteY15" fmla="*/ 507413 h 1256001"/>
                <a:gd name="connsiteX16" fmla="*/ 816239 w 1061306"/>
                <a:gd name="connsiteY16" fmla="*/ 656988 h 1256001"/>
                <a:gd name="connsiteX17" fmla="*/ 1030503 w 1061306"/>
                <a:gd name="connsiteY17" fmla="*/ 580505 h 1256001"/>
                <a:gd name="connsiteX18" fmla="*/ 1030503 w 1061306"/>
                <a:gd name="connsiteY18" fmla="*/ 603669 h 1256001"/>
                <a:gd name="connsiteX19" fmla="*/ 913837 w 1061306"/>
                <a:gd name="connsiteY19" fmla="*/ 803880 h 1256001"/>
                <a:gd name="connsiteX20" fmla="*/ 695547 w 1061306"/>
                <a:gd name="connsiteY20" fmla="*/ 780434 h 1256001"/>
                <a:gd name="connsiteX21" fmla="*/ 577822 w 1061306"/>
                <a:gd name="connsiteY21" fmla="*/ 606706 h 1256001"/>
                <a:gd name="connsiteX22" fmla="*/ 576833 w 1061306"/>
                <a:gd name="connsiteY22" fmla="*/ 627822 h 1256001"/>
                <a:gd name="connsiteX23" fmla="*/ 701550 w 1061306"/>
                <a:gd name="connsiteY23" fmla="*/ 857834 h 1256001"/>
                <a:gd name="connsiteX24" fmla="*/ 969133 w 1061306"/>
                <a:gd name="connsiteY24" fmla="*/ 899077 h 1256001"/>
                <a:gd name="connsiteX25" fmla="*/ 959105 w 1061306"/>
                <a:gd name="connsiteY25" fmla="*/ 915179 h 1256001"/>
                <a:gd name="connsiteX26" fmla="*/ 669347 w 1061306"/>
                <a:gd name="connsiteY26" fmla="*/ 1015743 h 1256001"/>
                <a:gd name="connsiteX27" fmla="*/ 484884 w 1061306"/>
                <a:gd name="connsiteY27" fmla="*/ 758188 h 1256001"/>
                <a:gd name="connsiteX28" fmla="*/ 538203 w 1061306"/>
                <a:gd name="connsiteY28" fmla="*/ 1005997 h 1256001"/>
                <a:gd name="connsiteX29" fmla="*/ 818569 w 1061306"/>
                <a:gd name="connsiteY29" fmla="*/ 1105291 h 1256001"/>
                <a:gd name="connsiteX30" fmla="*/ 490252 w 1061306"/>
                <a:gd name="connsiteY30" fmla="*/ 1254372 h 1256001"/>
                <a:gd name="connsiteX31" fmla="*/ 333261 w 1061306"/>
                <a:gd name="connsiteY31" fmla="*/ 806634 h 1256001"/>
                <a:gd name="connsiteX32" fmla="*/ 0 w 1061306"/>
                <a:gd name="connsiteY32" fmla="*/ 1254372 h 1256001"/>
                <a:gd name="connsiteX33" fmla="*/ 309885 w 1061306"/>
                <a:gd name="connsiteY33" fmla="*/ 1093497 h 1256001"/>
                <a:gd name="connsiteX34" fmla="*/ 490252 w 1061306"/>
                <a:gd name="connsiteY34" fmla="*/ 1254372 h 1256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061306" h="1256001">
                  <a:moveTo>
                    <a:pt x="818640" y="1105220"/>
                  </a:moveTo>
                  <a:cubicBezTo>
                    <a:pt x="799854" y="1171886"/>
                    <a:pt x="747171" y="1224217"/>
                    <a:pt x="680363" y="1242578"/>
                  </a:cubicBezTo>
                  <a:cubicBezTo>
                    <a:pt x="613556" y="1260940"/>
                    <a:pt x="541523" y="1242861"/>
                    <a:pt x="491311" y="1195121"/>
                  </a:cubicBezTo>
                  <a:cubicBezTo>
                    <a:pt x="436368" y="1142932"/>
                    <a:pt x="397597" y="1075701"/>
                    <a:pt x="379942" y="1001972"/>
                  </a:cubicBezTo>
                  <a:cubicBezTo>
                    <a:pt x="350987" y="881139"/>
                    <a:pt x="355648" y="754163"/>
                    <a:pt x="393360" y="635802"/>
                  </a:cubicBezTo>
                  <a:cubicBezTo>
                    <a:pt x="441947" y="483119"/>
                    <a:pt x="564616" y="364052"/>
                    <a:pt x="718640" y="319914"/>
                  </a:cubicBezTo>
                  <a:cubicBezTo>
                    <a:pt x="862919" y="278600"/>
                    <a:pt x="965743" y="149787"/>
                    <a:pt x="974218" y="0"/>
                  </a:cubicBezTo>
                  <a:lnTo>
                    <a:pt x="1004373" y="48305"/>
                  </a:lnTo>
                  <a:cubicBezTo>
                    <a:pt x="1057904" y="133968"/>
                    <a:pt x="1055079" y="243996"/>
                    <a:pt x="997240" y="326834"/>
                  </a:cubicBezTo>
                  <a:cubicBezTo>
                    <a:pt x="939331" y="409673"/>
                    <a:pt x="837001" y="450068"/>
                    <a:pt x="738132" y="429235"/>
                  </a:cubicBezTo>
                  <a:lnTo>
                    <a:pt x="743499" y="432272"/>
                  </a:lnTo>
                  <a:cubicBezTo>
                    <a:pt x="809600" y="469418"/>
                    <a:pt x="891026" y="468712"/>
                    <a:pt x="956421" y="430224"/>
                  </a:cubicBezTo>
                  <a:cubicBezTo>
                    <a:pt x="1002396" y="403246"/>
                    <a:pt x="1037071" y="359956"/>
                    <a:pt x="1053314" y="309179"/>
                  </a:cubicBezTo>
                  <a:lnTo>
                    <a:pt x="1056703" y="325281"/>
                  </a:lnTo>
                  <a:cubicBezTo>
                    <a:pt x="1077254" y="423797"/>
                    <a:pt x="1027537" y="524079"/>
                    <a:pt x="936577" y="567299"/>
                  </a:cubicBezTo>
                  <a:cubicBezTo>
                    <a:pt x="845687" y="610519"/>
                    <a:pt x="705929" y="576833"/>
                    <a:pt x="659319" y="507413"/>
                  </a:cubicBezTo>
                  <a:cubicBezTo>
                    <a:pt x="659319" y="507413"/>
                    <a:pt x="693570" y="629446"/>
                    <a:pt x="816239" y="656988"/>
                  </a:cubicBezTo>
                  <a:cubicBezTo>
                    <a:pt x="889331" y="673372"/>
                    <a:pt x="991308" y="650985"/>
                    <a:pt x="1030503" y="580505"/>
                  </a:cubicBezTo>
                  <a:lnTo>
                    <a:pt x="1030503" y="603669"/>
                  </a:lnTo>
                  <a:cubicBezTo>
                    <a:pt x="1027466" y="699219"/>
                    <a:pt x="978314" y="777326"/>
                    <a:pt x="913837" y="803880"/>
                  </a:cubicBezTo>
                  <a:cubicBezTo>
                    <a:pt x="849360" y="830433"/>
                    <a:pt x="753739" y="818710"/>
                    <a:pt x="695547" y="780434"/>
                  </a:cubicBezTo>
                  <a:cubicBezTo>
                    <a:pt x="621113" y="731493"/>
                    <a:pt x="585590" y="669770"/>
                    <a:pt x="577822" y="606706"/>
                  </a:cubicBezTo>
                  <a:lnTo>
                    <a:pt x="576833" y="627822"/>
                  </a:lnTo>
                  <a:cubicBezTo>
                    <a:pt x="572454" y="719346"/>
                    <a:pt x="625138" y="803527"/>
                    <a:pt x="701550" y="857834"/>
                  </a:cubicBezTo>
                  <a:cubicBezTo>
                    <a:pt x="776267" y="910942"/>
                    <a:pt x="881351" y="925419"/>
                    <a:pt x="969133" y="899077"/>
                  </a:cubicBezTo>
                  <a:lnTo>
                    <a:pt x="959105" y="915179"/>
                  </a:lnTo>
                  <a:cubicBezTo>
                    <a:pt x="900772" y="1008540"/>
                    <a:pt x="774148" y="1049429"/>
                    <a:pt x="669347" y="1015743"/>
                  </a:cubicBezTo>
                  <a:cubicBezTo>
                    <a:pt x="564545" y="982128"/>
                    <a:pt x="474150" y="884317"/>
                    <a:pt x="484884" y="758188"/>
                  </a:cubicBezTo>
                  <a:cubicBezTo>
                    <a:pt x="478317" y="834953"/>
                    <a:pt x="488910" y="929868"/>
                    <a:pt x="538203" y="1005997"/>
                  </a:cubicBezTo>
                  <a:cubicBezTo>
                    <a:pt x="599291" y="1100347"/>
                    <a:pt x="713555" y="1145262"/>
                    <a:pt x="818569" y="1105291"/>
                  </a:cubicBezTo>
                  <a:moveTo>
                    <a:pt x="490252" y="1254372"/>
                  </a:moveTo>
                  <a:cubicBezTo>
                    <a:pt x="364546" y="1142437"/>
                    <a:pt x="304942" y="972523"/>
                    <a:pt x="333261" y="806634"/>
                  </a:cubicBezTo>
                  <a:cubicBezTo>
                    <a:pt x="300210" y="1000348"/>
                    <a:pt x="230295" y="1184033"/>
                    <a:pt x="0" y="1254372"/>
                  </a:cubicBezTo>
                  <a:cubicBezTo>
                    <a:pt x="177400" y="1263482"/>
                    <a:pt x="281708" y="1237635"/>
                    <a:pt x="309885" y="1093497"/>
                  </a:cubicBezTo>
                  <a:cubicBezTo>
                    <a:pt x="307837" y="1196745"/>
                    <a:pt x="372244" y="1265177"/>
                    <a:pt x="490252" y="1254372"/>
                  </a:cubicBezTo>
                </a:path>
              </a:pathLst>
            </a:custGeom>
            <a:solidFill>
              <a:srgbClr val="E2E3E4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090F7235-1F56-7C5B-92D0-BF0B323C0ABC}"/>
                </a:ext>
              </a:extLst>
            </p:cNvPr>
            <p:cNvSpPr/>
            <p:nvPr/>
          </p:nvSpPr>
          <p:spPr>
            <a:xfrm>
              <a:off x="5734193" y="6948404"/>
              <a:ext cx="73163" cy="88417"/>
            </a:xfrm>
            <a:custGeom>
              <a:avLst/>
              <a:gdLst>
                <a:gd name="connsiteX0" fmla="*/ 0 w 73163"/>
                <a:gd name="connsiteY0" fmla="*/ 44209 h 88417"/>
                <a:gd name="connsiteX1" fmla="*/ 36582 w 73163"/>
                <a:gd name="connsiteY1" fmla="*/ 0 h 88417"/>
                <a:gd name="connsiteX2" fmla="*/ 73163 w 73163"/>
                <a:gd name="connsiteY2" fmla="*/ 44209 h 88417"/>
                <a:gd name="connsiteX3" fmla="*/ 36582 w 73163"/>
                <a:gd name="connsiteY3" fmla="*/ 88418 h 88417"/>
                <a:gd name="connsiteX4" fmla="*/ 0 w 73163"/>
                <a:gd name="connsiteY4" fmla="*/ 44209 h 88417"/>
                <a:gd name="connsiteX5" fmla="*/ 53319 w 73163"/>
                <a:gd name="connsiteY5" fmla="*/ 44209 h 88417"/>
                <a:gd name="connsiteX6" fmla="*/ 36582 w 73163"/>
                <a:gd name="connsiteY6" fmla="*/ 16737 h 88417"/>
                <a:gd name="connsiteX7" fmla="*/ 19986 w 73163"/>
                <a:gd name="connsiteY7" fmla="*/ 44209 h 88417"/>
                <a:gd name="connsiteX8" fmla="*/ 36582 w 73163"/>
                <a:gd name="connsiteY8" fmla="*/ 71680 h 88417"/>
                <a:gd name="connsiteX9" fmla="*/ 53319 w 73163"/>
                <a:gd name="connsiteY9" fmla="*/ 44209 h 88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3163" h="88417">
                  <a:moveTo>
                    <a:pt x="0" y="44209"/>
                  </a:moveTo>
                  <a:cubicBezTo>
                    <a:pt x="0" y="16031"/>
                    <a:pt x="15607" y="0"/>
                    <a:pt x="36582" y="0"/>
                  </a:cubicBezTo>
                  <a:cubicBezTo>
                    <a:pt x="57556" y="0"/>
                    <a:pt x="73163" y="15960"/>
                    <a:pt x="73163" y="44209"/>
                  </a:cubicBezTo>
                  <a:cubicBezTo>
                    <a:pt x="73163" y="72457"/>
                    <a:pt x="57697" y="88418"/>
                    <a:pt x="36582" y="88418"/>
                  </a:cubicBezTo>
                  <a:cubicBezTo>
                    <a:pt x="15466" y="88418"/>
                    <a:pt x="0" y="72457"/>
                    <a:pt x="0" y="44209"/>
                  </a:cubicBezTo>
                  <a:close/>
                  <a:moveTo>
                    <a:pt x="53319" y="44209"/>
                  </a:moveTo>
                  <a:cubicBezTo>
                    <a:pt x="53319" y="24788"/>
                    <a:pt x="46469" y="16737"/>
                    <a:pt x="36582" y="16737"/>
                  </a:cubicBezTo>
                  <a:cubicBezTo>
                    <a:pt x="26695" y="16737"/>
                    <a:pt x="19986" y="24788"/>
                    <a:pt x="19986" y="44209"/>
                  </a:cubicBezTo>
                  <a:cubicBezTo>
                    <a:pt x="19986" y="63630"/>
                    <a:pt x="26836" y="71680"/>
                    <a:pt x="36582" y="71680"/>
                  </a:cubicBezTo>
                  <a:cubicBezTo>
                    <a:pt x="46327" y="71680"/>
                    <a:pt x="53319" y="63630"/>
                    <a:pt x="53319" y="44209"/>
                  </a:cubicBez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E72D7CCA-62EA-2DEA-16B3-3B8904FAB54D}"/>
                </a:ext>
              </a:extLst>
            </p:cNvPr>
            <p:cNvSpPr/>
            <p:nvPr/>
          </p:nvSpPr>
          <p:spPr>
            <a:xfrm>
              <a:off x="5817102" y="6948404"/>
              <a:ext cx="73163" cy="88417"/>
            </a:xfrm>
            <a:custGeom>
              <a:avLst/>
              <a:gdLst>
                <a:gd name="connsiteX0" fmla="*/ 0 w 73163"/>
                <a:gd name="connsiteY0" fmla="*/ 44209 h 88417"/>
                <a:gd name="connsiteX1" fmla="*/ 36582 w 73163"/>
                <a:gd name="connsiteY1" fmla="*/ 0 h 88417"/>
                <a:gd name="connsiteX2" fmla="*/ 73163 w 73163"/>
                <a:gd name="connsiteY2" fmla="*/ 44209 h 88417"/>
                <a:gd name="connsiteX3" fmla="*/ 36582 w 73163"/>
                <a:gd name="connsiteY3" fmla="*/ 88418 h 88417"/>
                <a:gd name="connsiteX4" fmla="*/ 0 w 73163"/>
                <a:gd name="connsiteY4" fmla="*/ 44209 h 88417"/>
                <a:gd name="connsiteX5" fmla="*/ 53319 w 73163"/>
                <a:gd name="connsiteY5" fmla="*/ 44209 h 88417"/>
                <a:gd name="connsiteX6" fmla="*/ 36582 w 73163"/>
                <a:gd name="connsiteY6" fmla="*/ 16737 h 88417"/>
                <a:gd name="connsiteX7" fmla="*/ 19986 w 73163"/>
                <a:gd name="connsiteY7" fmla="*/ 44209 h 88417"/>
                <a:gd name="connsiteX8" fmla="*/ 36582 w 73163"/>
                <a:gd name="connsiteY8" fmla="*/ 71680 h 88417"/>
                <a:gd name="connsiteX9" fmla="*/ 53319 w 73163"/>
                <a:gd name="connsiteY9" fmla="*/ 44209 h 88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3163" h="88417">
                  <a:moveTo>
                    <a:pt x="0" y="44209"/>
                  </a:moveTo>
                  <a:cubicBezTo>
                    <a:pt x="0" y="16031"/>
                    <a:pt x="15607" y="0"/>
                    <a:pt x="36582" y="0"/>
                  </a:cubicBezTo>
                  <a:cubicBezTo>
                    <a:pt x="57556" y="0"/>
                    <a:pt x="73163" y="15960"/>
                    <a:pt x="73163" y="44209"/>
                  </a:cubicBezTo>
                  <a:cubicBezTo>
                    <a:pt x="73163" y="72457"/>
                    <a:pt x="57697" y="88418"/>
                    <a:pt x="36582" y="88418"/>
                  </a:cubicBezTo>
                  <a:cubicBezTo>
                    <a:pt x="15466" y="88418"/>
                    <a:pt x="0" y="72457"/>
                    <a:pt x="0" y="44209"/>
                  </a:cubicBezTo>
                  <a:close/>
                  <a:moveTo>
                    <a:pt x="53319" y="44209"/>
                  </a:moveTo>
                  <a:cubicBezTo>
                    <a:pt x="53319" y="24788"/>
                    <a:pt x="46469" y="16737"/>
                    <a:pt x="36582" y="16737"/>
                  </a:cubicBezTo>
                  <a:cubicBezTo>
                    <a:pt x="26695" y="16737"/>
                    <a:pt x="19986" y="24788"/>
                    <a:pt x="19986" y="44209"/>
                  </a:cubicBezTo>
                  <a:cubicBezTo>
                    <a:pt x="19986" y="63630"/>
                    <a:pt x="26836" y="71680"/>
                    <a:pt x="36582" y="71680"/>
                  </a:cubicBezTo>
                  <a:cubicBezTo>
                    <a:pt x="46327" y="71680"/>
                    <a:pt x="53319" y="63630"/>
                    <a:pt x="53319" y="44209"/>
                  </a:cubicBez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EAB2573-2AA7-33B1-01E7-980521D3BE49}"/>
                </a:ext>
              </a:extLst>
            </p:cNvPr>
            <p:cNvSpPr/>
            <p:nvPr/>
          </p:nvSpPr>
          <p:spPr>
            <a:xfrm>
              <a:off x="5936734" y="6949887"/>
              <a:ext cx="75635" cy="85451"/>
            </a:xfrm>
            <a:custGeom>
              <a:avLst/>
              <a:gdLst>
                <a:gd name="connsiteX0" fmla="*/ 54449 w 75635"/>
                <a:gd name="connsiteY0" fmla="*/ 85451 h 85451"/>
                <a:gd name="connsiteX1" fmla="*/ 37994 w 75635"/>
                <a:gd name="connsiteY1" fmla="*/ 61652 h 85451"/>
                <a:gd name="connsiteX2" fmla="*/ 19774 w 75635"/>
                <a:gd name="connsiteY2" fmla="*/ 61652 h 85451"/>
                <a:gd name="connsiteX3" fmla="*/ 19774 w 75635"/>
                <a:gd name="connsiteY3" fmla="*/ 85451 h 85451"/>
                <a:gd name="connsiteX4" fmla="*/ 0 w 75635"/>
                <a:gd name="connsiteY4" fmla="*/ 85451 h 85451"/>
                <a:gd name="connsiteX5" fmla="*/ 0 w 75635"/>
                <a:gd name="connsiteY5" fmla="*/ 0 h 85451"/>
                <a:gd name="connsiteX6" fmla="*/ 37005 w 75635"/>
                <a:gd name="connsiteY6" fmla="*/ 0 h 85451"/>
                <a:gd name="connsiteX7" fmla="*/ 74082 w 75635"/>
                <a:gd name="connsiteY7" fmla="*/ 31003 h 85451"/>
                <a:gd name="connsiteX8" fmla="*/ 56497 w 75635"/>
                <a:gd name="connsiteY8" fmla="*/ 57980 h 85451"/>
                <a:gd name="connsiteX9" fmla="*/ 75635 w 75635"/>
                <a:gd name="connsiteY9" fmla="*/ 85451 h 85451"/>
                <a:gd name="connsiteX10" fmla="*/ 54378 w 75635"/>
                <a:gd name="connsiteY10" fmla="*/ 85451 h 85451"/>
                <a:gd name="connsiteX11" fmla="*/ 35875 w 75635"/>
                <a:gd name="connsiteY11" fmla="*/ 16172 h 85451"/>
                <a:gd name="connsiteX12" fmla="*/ 19774 w 75635"/>
                <a:gd name="connsiteY12" fmla="*/ 16172 h 85451"/>
                <a:gd name="connsiteX13" fmla="*/ 19774 w 75635"/>
                <a:gd name="connsiteY13" fmla="*/ 45974 h 85451"/>
                <a:gd name="connsiteX14" fmla="*/ 35875 w 75635"/>
                <a:gd name="connsiteY14" fmla="*/ 45974 h 85451"/>
                <a:gd name="connsiteX15" fmla="*/ 54025 w 75635"/>
                <a:gd name="connsiteY15" fmla="*/ 31073 h 85451"/>
                <a:gd name="connsiteX16" fmla="*/ 35875 w 75635"/>
                <a:gd name="connsiteY16" fmla="*/ 16172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5635" h="85451">
                  <a:moveTo>
                    <a:pt x="54449" y="85451"/>
                  </a:moveTo>
                  <a:lnTo>
                    <a:pt x="37994" y="61652"/>
                  </a:lnTo>
                  <a:lnTo>
                    <a:pt x="19774" y="61652"/>
                  </a:lnTo>
                  <a:lnTo>
                    <a:pt x="19774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37005" y="0"/>
                  </a:lnTo>
                  <a:cubicBezTo>
                    <a:pt x="59816" y="0"/>
                    <a:pt x="74082" y="11864"/>
                    <a:pt x="74082" y="31003"/>
                  </a:cubicBezTo>
                  <a:cubicBezTo>
                    <a:pt x="74082" y="43785"/>
                    <a:pt x="67584" y="53178"/>
                    <a:pt x="56497" y="57980"/>
                  </a:cubicBezTo>
                  <a:lnTo>
                    <a:pt x="75635" y="85451"/>
                  </a:lnTo>
                  <a:lnTo>
                    <a:pt x="54378" y="85451"/>
                  </a:lnTo>
                  <a:close/>
                  <a:moveTo>
                    <a:pt x="35875" y="16172"/>
                  </a:moveTo>
                  <a:lnTo>
                    <a:pt x="19774" y="16172"/>
                  </a:lnTo>
                  <a:lnTo>
                    <a:pt x="19774" y="45974"/>
                  </a:lnTo>
                  <a:lnTo>
                    <a:pt x="35875" y="45974"/>
                  </a:lnTo>
                  <a:cubicBezTo>
                    <a:pt x="47952" y="45974"/>
                    <a:pt x="54025" y="40395"/>
                    <a:pt x="54025" y="31073"/>
                  </a:cubicBezTo>
                  <a:cubicBezTo>
                    <a:pt x="54025" y="21751"/>
                    <a:pt x="47952" y="16172"/>
                    <a:pt x="35875" y="16172"/>
                  </a:cubicBez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0EB8FB1-FBF2-3CA3-7C24-755492209F10}"/>
                </a:ext>
              </a:extLst>
            </p:cNvPr>
            <p:cNvSpPr/>
            <p:nvPr/>
          </p:nvSpPr>
          <p:spPr>
            <a:xfrm>
              <a:off x="6026423" y="6949887"/>
              <a:ext cx="66171" cy="85451"/>
            </a:xfrm>
            <a:custGeom>
              <a:avLst/>
              <a:gdLst>
                <a:gd name="connsiteX0" fmla="*/ 66172 w 66171"/>
                <a:gd name="connsiteY0" fmla="*/ 69562 h 85451"/>
                <a:gd name="connsiteX1" fmla="*/ 66172 w 66171"/>
                <a:gd name="connsiteY1" fmla="*/ 85451 h 85451"/>
                <a:gd name="connsiteX2" fmla="*/ 0 w 66171"/>
                <a:gd name="connsiteY2" fmla="*/ 85451 h 85451"/>
                <a:gd name="connsiteX3" fmla="*/ 0 w 66171"/>
                <a:gd name="connsiteY3" fmla="*/ 0 h 85451"/>
                <a:gd name="connsiteX4" fmla="*/ 64548 w 66171"/>
                <a:gd name="connsiteY4" fmla="*/ 0 h 85451"/>
                <a:gd name="connsiteX5" fmla="*/ 64548 w 66171"/>
                <a:gd name="connsiteY5" fmla="*/ 15890 h 85451"/>
                <a:gd name="connsiteX6" fmla="*/ 19633 w 66171"/>
                <a:gd name="connsiteY6" fmla="*/ 15890 h 85451"/>
                <a:gd name="connsiteX7" fmla="*/ 19633 w 66171"/>
                <a:gd name="connsiteY7" fmla="*/ 34463 h 85451"/>
                <a:gd name="connsiteX8" fmla="*/ 59322 w 66171"/>
                <a:gd name="connsiteY8" fmla="*/ 34463 h 85451"/>
                <a:gd name="connsiteX9" fmla="*/ 59322 w 66171"/>
                <a:gd name="connsiteY9" fmla="*/ 49858 h 85451"/>
                <a:gd name="connsiteX10" fmla="*/ 19633 w 66171"/>
                <a:gd name="connsiteY10" fmla="*/ 49858 h 85451"/>
                <a:gd name="connsiteX11" fmla="*/ 19633 w 66171"/>
                <a:gd name="connsiteY11" fmla="*/ 69632 h 85451"/>
                <a:gd name="connsiteX12" fmla="*/ 66101 w 66171"/>
                <a:gd name="connsiteY12" fmla="*/ 69632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71" h="85451">
                  <a:moveTo>
                    <a:pt x="66172" y="69562"/>
                  </a:moveTo>
                  <a:lnTo>
                    <a:pt x="66172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64548" y="0"/>
                  </a:lnTo>
                  <a:lnTo>
                    <a:pt x="64548" y="15890"/>
                  </a:lnTo>
                  <a:lnTo>
                    <a:pt x="19633" y="15890"/>
                  </a:lnTo>
                  <a:lnTo>
                    <a:pt x="19633" y="34463"/>
                  </a:lnTo>
                  <a:lnTo>
                    <a:pt x="59322" y="34463"/>
                  </a:lnTo>
                  <a:lnTo>
                    <a:pt x="59322" y="49858"/>
                  </a:lnTo>
                  <a:lnTo>
                    <a:pt x="19633" y="49858"/>
                  </a:lnTo>
                  <a:lnTo>
                    <a:pt x="19633" y="69632"/>
                  </a:lnTo>
                  <a:lnTo>
                    <a:pt x="66101" y="69632"/>
                  </a:ln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CC09168-FDCE-62D2-E950-072B43A59D72}"/>
                </a:ext>
              </a:extLst>
            </p:cNvPr>
            <p:cNvSpPr/>
            <p:nvPr/>
          </p:nvSpPr>
          <p:spPr>
            <a:xfrm>
              <a:off x="6102835" y="6948404"/>
              <a:ext cx="82697" cy="88417"/>
            </a:xfrm>
            <a:custGeom>
              <a:avLst/>
              <a:gdLst>
                <a:gd name="connsiteX0" fmla="*/ 63065 w 82697"/>
                <a:gd name="connsiteY0" fmla="*/ 42867 h 88417"/>
                <a:gd name="connsiteX1" fmla="*/ 81144 w 82697"/>
                <a:gd name="connsiteY1" fmla="*/ 42867 h 88417"/>
                <a:gd name="connsiteX2" fmla="*/ 81144 w 82697"/>
                <a:gd name="connsiteY2" fmla="*/ 77542 h 88417"/>
                <a:gd name="connsiteX3" fmla="*/ 46610 w 82697"/>
                <a:gd name="connsiteY3" fmla="*/ 88418 h 88417"/>
                <a:gd name="connsiteX4" fmla="*/ 0 w 82697"/>
                <a:gd name="connsiteY4" fmla="*/ 44209 h 88417"/>
                <a:gd name="connsiteX5" fmla="*/ 46963 w 82697"/>
                <a:gd name="connsiteY5" fmla="*/ 0 h 88417"/>
                <a:gd name="connsiteX6" fmla="*/ 82697 w 82697"/>
                <a:gd name="connsiteY6" fmla="*/ 14760 h 88417"/>
                <a:gd name="connsiteX7" fmla="*/ 69985 w 82697"/>
                <a:gd name="connsiteY7" fmla="*/ 26483 h 88417"/>
                <a:gd name="connsiteX8" fmla="*/ 47881 w 82697"/>
                <a:gd name="connsiteY8" fmla="*/ 16878 h 88417"/>
                <a:gd name="connsiteX9" fmla="*/ 19915 w 82697"/>
                <a:gd name="connsiteY9" fmla="*/ 44209 h 88417"/>
                <a:gd name="connsiteX10" fmla="*/ 47599 w 82697"/>
                <a:gd name="connsiteY10" fmla="*/ 71539 h 88417"/>
                <a:gd name="connsiteX11" fmla="*/ 62994 w 82697"/>
                <a:gd name="connsiteY11" fmla="*/ 67867 h 88417"/>
                <a:gd name="connsiteX12" fmla="*/ 62994 w 82697"/>
                <a:gd name="connsiteY12" fmla="*/ 42867 h 88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697" h="88417">
                  <a:moveTo>
                    <a:pt x="63065" y="42867"/>
                  </a:moveTo>
                  <a:lnTo>
                    <a:pt x="81144" y="42867"/>
                  </a:lnTo>
                  <a:lnTo>
                    <a:pt x="81144" y="77542"/>
                  </a:lnTo>
                  <a:cubicBezTo>
                    <a:pt x="71751" y="84604"/>
                    <a:pt x="58827" y="88418"/>
                    <a:pt x="46610" y="88418"/>
                  </a:cubicBezTo>
                  <a:cubicBezTo>
                    <a:pt x="19774" y="88418"/>
                    <a:pt x="0" y="69986"/>
                    <a:pt x="0" y="44209"/>
                  </a:cubicBezTo>
                  <a:cubicBezTo>
                    <a:pt x="0" y="18432"/>
                    <a:pt x="19774" y="0"/>
                    <a:pt x="46963" y="0"/>
                  </a:cubicBezTo>
                  <a:cubicBezTo>
                    <a:pt x="61935" y="0"/>
                    <a:pt x="74435" y="5155"/>
                    <a:pt x="82697" y="14760"/>
                  </a:cubicBezTo>
                  <a:lnTo>
                    <a:pt x="69985" y="26483"/>
                  </a:lnTo>
                  <a:cubicBezTo>
                    <a:pt x="63771" y="19915"/>
                    <a:pt x="56568" y="16878"/>
                    <a:pt x="47881" y="16878"/>
                  </a:cubicBezTo>
                  <a:cubicBezTo>
                    <a:pt x="31285" y="16878"/>
                    <a:pt x="19915" y="27966"/>
                    <a:pt x="19915" y="44209"/>
                  </a:cubicBezTo>
                  <a:cubicBezTo>
                    <a:pt x="19915" y="60452"/>
                    <a:pt x="31285" y="71539"/>
                    <a:pt x="47599" y="71539"/>
                  </a:cubicBezTo>
                  <a:cubicBezTo>
                    <a:pt x="52966" y="71539"/>
                    <a:pt x="57980" y="70551"/>
                    <a:pt x="62994" y="67867"/>
                  </a:cubicBezTo>
                  <a:lnTo>
                    <a:pt x="62994" y="42867"/>
                  </a:ln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05A6D001-B24B-F2BE-5442-D56BF0CB859C}"/>
                </a:ext>
              </a:extLst>
            </p:cNvPr>
            <p:cNvSpPr/>
            <p:nvPr/>
          </p:nvSpPr>
          <p:spPr>
            <a:xfrm>
              <a:off x="6202270" y="6949957"/>
              <a:ext cx="19773" cy="85451"/>
            </a:xfrm>
            <a:custGeom>
              <a:avLst/>
              <a:gdLst>
                <a:gd name="connsiteX0" fmla="*/ 0 w 19773"/>
                <a:gd name="connsiteY0" fmla="*/ 0 h 85451"/>
                <a:gd name="connsiteX1" fmla="*/ 19774 w 19773"/>
                <a:gd name="connsiteY1" fmla="*/ 0 h 85451"/>
                <a:gd name="connsiteX2" fmla="*/ 19774 w 19773"/>
                <a:gd name="connsiteY2" fmla="*/ 85452 h 85451"/>
                <a:gd name="connsiteX3" fmla="*/ 0 w 19773"/>
                <a:gd name="connsiteY3" fmla="*/ 85452 h 85451"/>
                <a:gd name="connsiteX4" fmla="*/ 0 w 19773"/>
                <a:gd name="connsiteY4" fmla="*/ 0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73" h="85451">
                  <a:moveTo>
                    <a:pt x="0" y="0"/>
                  </a:moveTo>
                  <a:lnTo>
                    <a:pt x="19774" y="0"/>
                  </a:lnTo>
                  <a:lnTo>
                    <a:pt x="19774" y="85452"/>
                  </a:lnTo>
                  <a:lnTo>
                    <a:pt x="0" y="854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1F02303-E759-EB3F-EFB4-1F9775EC69F8}"/>
                </a:ext>
              </a:extLst>
            </p:cNvPr>
            <p:cNvSpPr/>
            <p:nvPr/>
          </p:nvSpPr>
          <p:spPr>
            <a:xfrm>
              <a:off x="6236945" y="6948404"/>
              <a:ext cx="93502" cy="88417"/>
            </a:xfrm>
            <a:custGeom>
              <a:avLst/>
              <a:gdLst>
                <a:gd name="connsiteX0" fmla="*/ 0 w 93502"/>
                <a:gd name="connsiteY0" fmla="*/ 44209 h 88417"/>
                <a:gd name="connsiteX1" fmla="*/ 46751 w 93502"/>
                <a:gd name="connsiteY1" fmla="*/ 0 h 88417"/>
                <a:gd name="connsiteX2" fmla="*/ 93502 w 93502"/>
                <a:gd name="connsiteY2" fmla="*/ 44209 h 88417"/>
                <a:gd name="connsiteX3" fmla="*/ 46751 w 93502"/>
                <a:gd name="connsiteY3" fmla="*/ 88418 h 88417"/>
                <a:gd name="connsiteX4" fmla="*/ 0 w 93502"/>
                <a:gd name="connsiteY4" fmla="*/ 44209 h 88417"/>
                <a:gd name="connsiteX5" fmla="*/ 73446 w 93502"/>
                <a:gd name="connsiteY5" fmla="*/ 44209 h 88417"/>
                <a:gd name="connsiteX6" fmla="*/ 46751 w 93502"/>
                <a:gd name="connsiteY6" fmla="*/ 16878 h 88417"/>
                <a:gd name="connsiteX7" fmla="*/ 20056 w 93502"/>
                <a:gd name="connsiteY7" fmla="*/ 44209 h 88417"/>
                <a:gd name="connsiteX8" fmla="*/ 46751 w 93502"/>
                <a:gd name="connsiteY8" fmla="*/ 71539 h 88417"/>
                <a:gd name="connsiteX9" fmla="*/ 73446 w 93502"/>
                <a:gd name="connsiteY9" fmla="*/ 44209 h 88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3502" h="88417">
                  <a:moveTo>
                    <a:pt x="0" y="44209"/>
                  </a:moveTo>
                  <a:cubicBezTo>
                    <a:pt x="0" y="18856"/>
                    <a:pt x="19774" y="0"/>
                    <a:pt x="46751" y="0"/>
                  </a:cubicBezTo>
                  <a:cubicBezTo>
                    <a:pt x="73728" y="0"/>
                    <a:pt x="93502" y="18644"/>
                    <a:pt x="93502" y="44209"/>
                  </a:cubicBezTo>
                  <a:cubicBezTo>
                    <a:pt x="93502" y="69774"/>
                    <a:pt x="73587" y="88418"/>
                    <a:pt x="46751" y="88418"/>
                  </a:cubicBezTo>
                  <a:cubicBezTo>
                    <a:pt x="19915" y="88418"/>
                    <a:pt x="0" y="69632"/>
                    <a:pt x="0" y="44209"/>
                  </a:cubicBezTo>
                  <a:close/>
                  <a:moveTo>
                    <a:pt x="73446" y="44209"/>
                  </a:moveTo>
                  <a:cubicBezTo>
                    <a:pt x="73446" y="27966"/>
                    <a:pt x="62005" y="16878"/>
                    <a:pt x="46751" y="16878"/>
                  </a:cubicBezTo>
                  <a:cubicBezTo>
                    <a:pt x="31497" y="16878"/>
                    <a:pt x="20056" y="27966"/>
                    <a:pt x="20056" y="44209"/>
                  </a:cubicBezTo>
                  <a:cubicBezTo>
                    <a:pt x="20056" y="60452"/>
                    <a:pt x="31497" y="71539"/>
                    <a:pt x="46751" y="71539"/>
                  </a:cubicBezTo>
                  <a:cubicBezTo>
                    <a:pt x="62005" y="71539"/>
                    <a:pt x="73446" y="60452"/>
                    <a:pt x="73446" y="44209"/>
                  </a:cubicBez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0B4CBC82-5B33-A12A-B8E9-2A67D1639C40}"/>
                </a:ext>
              </a:extLst>
            </p:cNvPr>
            <p:cNvSpPr/>
            <p:nvPr/>
          </p:nvSpPr>
          <p:spPr>
            <a:xfrm>
              <a:off x="6345348" y="6949957"/>
              <a:ext cx="78389" cy="85451"/>
            </a:xfrm>
            <a:custGeom>
              <a:avLst/>
              <a:gdLst>
                <a:gd name="connsiteX0" fmla="*/ 78319 w 78389"/>
                <a:gd name="connsiteY0" fmla="*/ 0 h 85451"/>
                <a:gd name="connsiteX1" fmla="*/ 78319 w 78389"/>
                <a:gd name="connsiteY1" fmla="*/ 85452 h 85451"/>
                <a:gd name="connsiteX2" fmla="*/ 62076 w 78389"/>
                <a:gd name="connsiteY2" fmla="*/ 85452 h 85451"/>
                <a:gd name="connsiteX3" fmla="*/ 19491 w 78389"/>
                <a:gd name="connsiteY3" fmla="*/ 33616 h 85451"/>
                <a:gd name="connsiteX4" fmla="*/ 19491 w 78389"/>
                <a:gd name="connsiteY4" fmla="*/ 85452 h 85451"/>
                <a:gd name="connsiteX5" fmla="*/ 0 w 78389"/>
                <a:gd name="connsiteY5" fmla="*/ 85452 h 85451"/>
                <a:gd name="connsiteX6" fmla="*/ 0 w 78389"/>
                <a:gd name="connsiteY6" fmla="*/ 0 h 85451"/>
                <a:gd name="connsiteX7" fmla="*/ 16384 w 78389"/>
                <a:gd name="connsiteY7" fmla="*/ 0 h 85451"/>
                <a:gd name="connsiteX8" fmla="*/ 58827 w 78389"/>
                <a:gd name="connsiteY8" fmla="*/ 51836 h 85451"/>
                <a:gd name="connsiteX9" fmla="*/ 58827 w 78389"/>
                <a:gd name="connsiteY9" fmla="*/ 0 h 85451"/>
                <a:gd name="connsiteX10" fmla="*/ 78389 w 78389"/>
                <a:gd name="connsiteY10" fmla="*/ 0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8389" h="85451">
                  <a:moveTo>
                    <a:pt x="78319" y="0"/>
                  </a:moveTo>
                  <a:lnTo>
                    <a:pt x="78319" y="85452"/>
                  </a:lnTo>
                  <a:lnTo>
                    <a:pt x="62076" y="85452"/>
                  </a:lnTo>
                  <a:lnTo>
                    <a:pt x="19491" y="33616"/>
                  </a:lnTo>
                  <a:lnTo>
                    <a:pt x="19491" y="85452"/>
                  </a:lnTo>
                  <a:lnTo>
                    <a:pt x="0" y="85452"/>
                  </a:lnTo>
                  <a:lnTo>
                    <a:pt x="0" y="0"/>
                  </a:lnTo>
                  <a:lnTo>
                    <a:pt x="16384" y="0"/>
                  </a:lnTo>
                  <a:lnTo>
                    <a:pt x="58827" y="51836"/>
                  </a:lnTo>
                  <a:lnTo>
                    <a:pt x="58827" y="0"/>
                  </a:lnTo>
                  <a:lnTo>
                    <a:pt x="78389" y="0"/>
                  </a:ln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613363C-3C87-E36C-0F71-C8DCF3DD464C}"/>
                </a:ext>
              </a:extLst>
            </p:cNvPr>
            <p:cNvSpPr/>
            <p:nvPr/>
          </p:nvSpPr>
          <p:spPr>
            <a:xfrm>
              <a:off x="6437226" y="6948404"/>
              <a:ext cx="71044" cy="88347"/>
            </a:xfrm>
            <a:custGeom>
              <a:avLst/>
              <a:gdLst>
                <a:gd name="connsiteX0" fmla="*/ 0 w 71044"/>
                <a:gd name="connsiteY0" fmla="*/ 78531 h 88347"/>
                <a:gd name="connsiteX1" fmla="*/ 6709 w 71044"/>
                <a:gd name="connsiteY1" fmla="*/ 63630 h 88347"/>
                <a:gd name="connsiteX2" fmla="*/ 34887 w 71044"/>
                <a:gd name="connsiteY2" fmla="*/ 72528 h 88347"/>
                <a:gd name="connsiteX3" fmla="*/ 51342 w 71044"/>
                <a:gd name="connsiteY3" fmla="*/ 63347 h 88347"/>
                <a:gd name="connsiteX4" fmla="*/ 1695 w 71044"/>
                <a:gd name="connsiteY4" fmla="*/ 26624 h 88347"/>
                <a:gd name="connsiteX5" fmla="*/ 37712 w 71044"/>
                <a:gd name="connsiteY5" fmla="*/ 0 h 88347"/>
                <a:gd name="connsiteX6" fmla="*/ 67373 w 71044"/>
                <a:gd name="connsiteY6" fmla="*/ 7557 h 88347"/>
                <a:gd name="connsiteX7" fmla="*/ 61299 w 71044"/>
                <a:gd name="connsiteY7" fmla="*/ 22599 h 88347"/>
                <a:gd name="connsiteX8" fmla="*/ 37641 w 71044"/>
                <a:gd name="connsiteY8" fmla="*/ 15890 h 88347"/>
                <a:gd name="connsiteX9" fmla="*/ 21398 w 71044"/>
                <a:gd name="connsiteY9" fmla="*/ 25635 h 88347"/>
                <a:gd name="connsiteX10" fmla="*/ 71045 w 71044"/>
                <a:gd name="connsiteY10" fmla="*/ 61864 h 88347"/>
                <a:gd name="connsiteX11" fmla="*/ 34816 w 71044"/>
                <a:gd name="connsiteY11" fmla="*/ 88347 h 88347"/>
                <a:gd name="connsiteX12" fmla="*/ 0 w 71044"/>
                <a:gd name="connsiteY12" fmla="*/ 78460 h 88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1044" h="88347">
                  <a:moveTo>
                    <a:pt x="0" y="78531"/>
                  </a:moveTo>
                  <a:lnTo>
                    <a:pt x="6709" y="63630"/>
                  </a:lnTo>
                  <a:cubicBezTo>
                    <a:pt x="13912" y="68856"/>
                    <a:pt x="24647" y="72528"/>
                    <a:pt x="34887" y="72528"/>
                  </a:cubicBezTo>
                  <a:cubicBezTo>
                    <a:pt x="46610" y="72528"/>
                    <a:pt x="51342" y="68644"/>
                    <a:pt x="51342" y="63347"/>
                  </a:cubicBezTo>
                  <a:cubicBezTo>
                    <a:pt x="51342" y="47387"/>
                    <a:pt x="1695" y="58333"/>
                    <a:pt x="1695" y="26624"/>
                  </a:cubicBezTo>
                  <a:cubicBezTo>
                    <a:pt x="1695" y="12076"/>
                    <a:pt x="13418" y="0"/>
                    <a:pt x="37712" y="0"/>
                  </a:cubicBezTo>
                  <a:cubicBezTo>
                    <a:pt x="48446" y="0"/>
                    <a:pt x="59463" y="2542"/>
                    <a:pt x="67373" y="7557"/>
                  </a:cubicBezTo>
                  <a:lnTo>
                    <a:pt x="61299" y="22599"/>
                  </a:lnTo>
                  <a:cubicBezTo>
                    <a:pt x="53390" y="18079"/>
                    <a:pt x="45197" y="15890"/>
                    <a:pt x="37641" y="15890"/>
                  </a:cubicBezTo>
                  <a:cubicBezTo>
                    <a:pt x="25918" y="15890"/>
                    <a:pt x="21398" y="20268"/>
                    <a:pt x="21398" y="25635"/>
                  </a:cubicBezTo>
                  <a:cubicBezTo>
                    <a:pt x="21398" y="41384"/>
                    <a:pt x="71045" y="30508"/>
                    <a:pt x="71045" y="61864"/>
                  </a:cubicBezTo>
                  <a:cubicBezTo>
                    <a:pt x="71045" y="76130"/>
                    <a:pt x="59181" y="88347"/>
                    <a:pt x="34816" y="88347"/>
                  </a:cubicBezTo>
                  <a:cubicBezTo>
                    <a:pt x="21257" y="88347"/>
                    <a:pt x="7627" y="84322"/>
                    <a:pt x="0" y="78460"/>
                  </a:cubicBez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CC7F5BA-B0E8-90DF-F73B-5DC36F32473D}"/>
                </a:ext>
              </a:extLst>
            </p:cNvPr>
            <p:cNvSpPr/>
            <p:nvPr/>
          </p:nvSpPr>
          <p:spPr>
            <a:xfrm>
              <a:off x="6572395" y="6937387"/>
              <a:ext cx="8050" cy="114194"/>
            </a:xfrm>
            <a:custGeom>
              <a:avLst/>
              <a:gdLst>
                <a:gd name="connsiteX0" fmla="*/ 0 w 8050"/>
                <a:gd name="connsiteY0" fmla="*/ 0 h 114194"/>
                <a:gd name="connsiteX1" fmla="*/ 8051 w 8050"/>
                <a:gd name="connsiteY1" fmla="*/ 0 h 114194"/>
                <a:gd name="connsiteX2" fmla="*/ 8051 w 8050"/>
                <a:gd name="connsiteY2" fmla="*/ 114194 h 114194"/>
                <a:gd name="connsiteX3" fmla="*/ 0 w 8050"/>
                <a:gd name="connsiteY3" fmla="*/ 114194 h 114194"/>
                <a:gd name="connsiteX4" fmla="*/ 0 w 8050"/>
                <a:gd name="connsiteY4" fmla="*/ 0 h 114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50" h="114194">
                  <a:moveTo>
                    <a:pt x="0" y="0"/>
                  </a:moveTo>
                  <a:lnTo>
                    <a:pt x="8051" y="0"/>
                  </a:lnTo>
                  <a:lnTo>
                    <a:pt x="8051" y="114194"/>
                  </a:lnTo>
                  <a:lnTo>
                    <a:pt x="0" y="1141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F146F0B-81C8-E327-82B8-195390FFD8EE}"/>
                </a:ext>
              </a:extLst>
            </p:cNvPr>
            <p:cNvSpPr/>
            <p:nvPr/>
          </p:nvSpPr>
          <p:spPr>
            <a:xfrm>
              <a:off x="6640403" y="6949957"/>
              <a:ext cx="82132" cy="85451"/>
            </a:xfrm>
            <a:custGeom>
              <a:avLst/>
              <a:gdLst>
                <a:gd name="connsiteX0" fmla="*/ 0 w 82132"/>
                <a:gd name="connsiteY0" fmla="*/ 0 h 85451"/>
                <a:gd name="connsiteX1" fmla="*/ 36017 w 82132"/>
                <a:gd name="connsiteY1" fmla="*/ 0 h 85451"/>
                <a:gd name="connsiteX2" fmla="*/ 82132 w 82132"/>
                <a:gd name="connsiteY2" fmla="*/ 42726 h 85451"/>
                <a:gd name="connsiteX3" fmla="*/ 36017 w 82132"/>
                <a:gd name="connsiteY3" fmla="*/ 85452 h 85451"/>
                <a:gd name="connsiteX4" fmla="*/ 0 w 82132"/>
                <a:gd name="connsiteY4" fmla="*/ 85452 h 85451"/>
                <a:gd name="connsiteX5" fmla="*/ 0 w 82132"/>
                <a:gd name="connsiteY5" fmla="*/ 0 h 85451"/>
                <a:gd name="connsiteX6" fmla="*/ 35240 w 82132"/>
                <a:gd name="connsiteY6" fmla="*/ 74788 h 85451"/>
                <a:gd name="connsiteX7" fmla="*/ 69915 w 82132"/>
                <a:gd name="connsiteY7" fmla="*/ 42655 h 85451"/>
                <a:gd name="connsiteX8" fmla="*/ 35240 w 82132"/>
                <a:gd name="connsiteY8" fmla="*/ 10593 h 85451"/>
                <a:gd name="connsiteX9" fmla="*/ 12147 w 82132"/>
                <a:gd name="connsiteY9" fmla="*/ 10593 h 85451"/>
                <a:gd name="connsiteX10" fmla="*/ 12147 w 82132"/>
                <a:gd name="connsiteY10" fmla="*/ 74788 h 85451"/>
                <a:gd name="connsiteX11" fmla="*/ 35240 w 82132"/>
                <a:gd name="connsiteY11" fmla="*/ 74788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2132" h="85451">
                  <a:moveTo>
                    <a:pt x="0" y="0"/>
                  </a:moveTo>
                  <a:lnTo>
                    <a:pt x="36017" y="0"/>
                  </a:lnTo>
                  <a:cubicBezTo>
                    <a:pt x="63488" y="0"/>
                    <a:pt x="82132" y="17302"/>
                    <a:pt x="82132" y="42726"/>
                  </a:cubicBezTo>
                  <a:cubicBezTo>
                    <a:pt x="82132" y="68149"/>
                    <a:pt x="63488" y="85452"/>
                    <a:pt x="36017" y="85452"/>
                  </a:cubicBezTo>
                  <a:lnTo>
                    <a:pt x="0" y="85452"/>
                  </a:lnTo>
                  <a:lnTo>
                    <a:pt x="0" y="0"/>
                  </a:lnTo>
                  <a:close/>
                  <a:moveTo>
                    <a:pt x="35240" y="74788"/>
                  </a:moveTo>
                  <a:cubicBezTo>
                    <a:pt x="56356" y="74788"/>
                    <a:pt x="69915" y="61864"/>
                    <a:pt x="69915" y="42655"/>
                  </a:cubicBezTo>
                  <a:cubicBezTo>
                    <a:pt x="69915" y="23446"/>
                    <a:pt x="56356" y="10593"/>
                    <a:pt x="35240" y="10593"/>
                  </a:cubicBezTo>
                  <a:lnTo>
                    <a:pt x="12147" y="10593"/>
                  </a:lnTo>
                  <a:lnTo>
                    <a:pt x="12147" y="74788"/>
                  </a:lnTo>
                  <a:lnTo>
                    <a:pt x="35240" y="74788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5F5EFC1-DD95-4B29-12F0-7E00685C65F2}"/>
                </a:ext>
              </a:extLst>
            </p:cNvPr>
            <p:cNvSpPr/>
            <p:nvPr/>
          </p:nvSpPr>
          <p:spPr>
            <a:xfrm>
              <a:off x="6741320" y="6949887"/>
              <a:ext cx="62005" cy="85451"/>
            </a:xfrm>
            <a:custGeom>
              <a:avLst/>
              <a:gdLst>
                <a:gd name="connsiteX0" fmla="*/ 62005 w 62005"/>
                <a:gd name="connsiteY0" fmla="*/ 74858 h 85451"/>
                <a:gd name="connsiteX1" fmla="*/ 62005 w 62005"/>
                <a:gd name="connsiteY1" fmla="*/ 85451 h 85451"/>
                <a:gd name="connsiteX2" fmla="*/ 0 w 62005"/>
                <a:gd name="connsiteY2" fmla="*/ 85451 h 85451"/>
                <a:gd name="connsiteX3" fmla="*/ 0 w 62005"/>
                <a:gd name="connsiteY3" fmla="*/ 0 h 85451"/>
                <a:gd name="connsiteX4" fmla="*/ 60310 w 62005"/>
                <a:gd name="connsiteY4" fmla="*/ 0 h 85451"/>
                <a:gd name="connsiteX5" fmla="*/ 60310 w 62005"/>
                <a:gd name="connsiteY5" fmla="*/ 10593 h 85451"/>
                <a:gd name="connsiteX6" fmla="*/ 12218 w 62005"/>
                <a:gd name="connsiteY6" fmla="*/ 10593 h 85451"/>
                <a:gd name="connsiteX7" fmla="*/ 12218 w 62005"/>
                <a:gd name="connsiteY7" fmla="*/ 36864 h 85451"/>
                <a:gd name="connsiteX8" fmla="*/ 55014 w 62005"/>
                <a:gd name="connsiteY8" fmla="*/ 36864 h 85451"/>
                <a:gd name="connsiteX9" fmla="*/ 55014 w 62005"/>
                <a:gd name="connsiteY9" fmla="*/ 47246 h 85451"/>
                <a:gd name="connsiteX10" fmla="*/ 12218 w 62005"/>
                <a:gd name="connsiteY10" fmla="*/ 47246 h 85451"/>
                <a:gd name="connsiteX11" fmla="*/ 12218 w 62005"/>
                <a:gd name="connsiteY11" fmla="*/ 74858 h 85451"/>
                <a:gd name="connsiteX12" fmla="*/ 62005 w 62005"/>
                <a:gd name="connsiteY12" fmla="*/ 74858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2005" h="85451">
                  <a:moveTo>
                    <a:pt x="62005" y="74858"/>
                  </a:moveTo>
                  <a:lnTo>
                    <a:pt x="62005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60310" y="0"/>
                  </a:lnTo>
                  <a:lnTo>
                    <a:pt x="60310" y="10593"/>
                  </a:lnTo>
                  <a:lnTo>
                    <a:pt x="12218" y="10593"/>
                  </a:lnTo>
                  <a:lnTo>
                    <a:pt x="12218" y="36864"/>
                  </a:lnTo>
                  <a:lnTo>
                    <a:pt x="55014" y="36864"/>
                  </a:lnTo>
                  <a:lnTo>
                    <a:pt x="55014" y="47246"/>
                  </a:lnTo>
                  <a:lnTo>
                    <a:pt x="12218" y="47246"/>
                  </a:lnTo>
                  <a:lnTo>
                    <a:pt x="12218" y="74858"/>
                  </a:lnTo>
                  <a:lnTo>
                    <a:pt x="62005" y="74858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19E0BB9A-D67B-FCD9-BA06-479C3F766888}"/>
                </a:ext>
              </a:extLst>
            </p:cNvPr>
            <p:cNvSpPr/>
            <p:nvPr/>
          </p:nvSpPr>
          <p:spPr>
            <a:xfrm>
              <a:off x="6815967" y="6948898"/>
              <a:ext cx="77753" cy="87428"/>
            </a:xfrm>
            <a:custGeom>
              <a:avLst/>
              <a:gdLst>
                <a:gd name="connsiteX0" fmla="*/ 0 w 77753"/>
                <a:gd name="connsiteY0" fmla="*/ 43714 h 87428"/>
                <a:gd name="connsiteX1" fmla="*/ 45268 w 77753"/>
                <a:gd name="connsiteY1" fmla="*/ 0 h 87428"/>
                <a:gd name="connsiteX2" fmla="*/ 77754 w 77753"/>
                <a:gd name="connsiteY2" fmla="*/ 13277 h 87428"/>
                <a:gd name="connsiteX3" fmla="*/ 69844 w 77753"/>
                <a:gd name="connsiteY3" fmla="*/ 20974 h 87428"/>
                <a:gd name="connsiteX4" fmla="*/ 45833 w 77753"/>
                <a:gd name="connsiteY4" fmla="*/ 10876 h 87428"/>
                <a:gd name="connsiteX5" fmla="*/ 12288 w 77753"/>
                <a:gd name="connsiteY5" fmla="*/ 43714 h 87428"/>
                <a:gd name="connsiteX6" fmla="*/ 45833 w 77753"/>
                <a:gd name="connsiteY6" fmla="*/ 76553 h 87428"/>
                <a:gd name="connsiteX7" fmla="*/ 69844 w 77753"/>
                <a:gd name="connsiteY7" fmla="*/ 66313 h 87428"/>
                <a:gd name="connsiteX8" fmla="*/ 77754 w 77753"/>
                <a:gd name="connsiteY8" fmla="*/ 74011 h 87428"/>
                <a:gd name="connsiteX9" fmla="*/ 45197 w 77753"/>
                <a:gd name="connsiteY9" fmla="*/ 87429 h 87428"/>
                <a:gd name="connsiteX10" fmla="*/ 71 w 77753"/>
                <a:gd name="connsiteY10" fmla="*/ 43714 h 87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7753" h="87428">
                  <a:moveTo>
                    <a:pt x="0" y="43714"/>
                  </a:moveTo>
                  <a:cubicBezTo>
                    <a:pt x="0" y="18432"/>
                    <a:pt x="19280" y="0"/>
                    <a:pt x="45268" y="0"/>
                  </a:cubicBezTo>
                  <a:cubicBezTo>
                    <a:pt x="58474" y="0"/>
                    <a:pt x="69915" y="4520"/>
                    <a:pt x="77754" y="13277"/>
                  </a:cubicBezTo>
                  <a:lnTo>
                    <a:pt x="69844" y="20974"/>
                  </a:lnTo>
                  <a:cubicBezTo>
                    <a:pt x="63276" y="13983"/>
                    <a:pt x="55226" y="10876"/>
                    <a:pt x="45833" y="10876"/>
                  </a:cubicBezTo>
                  <a:cubicBezTo>
                    <a:pt x="26553" y="10876"/>
                    <a:pt x="12288" y="24788"/>
                    <a:pt x="12288" y="43714"/>
                  </a:cubicBezTo>
                  <a:cubicBezTo>
                    <a:pt x="12288" y="62641"/>
                    <a:pt x="26553" y="76553"/>
                    <a:pt x="45833" y="76553"/>
                  </a:cubicBezTo>
                  <a:cubicBezTo>
                    <a:pt x="55226" y="76553"/>
                    <a:pt x="63276" y="73234"/>
                    <a:pt x="69844" y="66313"/>
                  </a:cubicBezTo>
                  <a:lnTo>
                    <a:pt x="77754" y="74011"/>
                  </a:lnTo>
                  <a:cubicBezTo>
                    <a:pt x="69915" y="82768"/>
                    <a:pt x="58474" y="87429"/>
                    <a:pt x="45197" y="87429"/>
                  </a:cubicBezTo>
                  <a:cubicBezTo>
                    <a:pt x="19350" y="87429"/>
                    <a:pt x="71" y="68997"/>
                    <a:pt x="71" y="43714"/>
                  </a:cubicBez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6A8A0677-AF21-64C4-9823-CAFC466ABABE}"/>
                </a:ext>
              </a:extLst>
            </p:cNvPr>
            <p:cNvSpPr/>
            <p:nvPr/>
          </p:nvSpPr>
          <p:spPr>
            <a:xfrm>
              <a:off x="6911305" y="6949887"/>
              <a:ext cx="62005" cy="85451"/>
            </a:xfrm>
            <a:custGeom>
              <a:avLst/>
              <a:gdLst>
                <a:gd name="connsiteX0" fmla="*/ 62005 w 62005"/>
                <a:gd name="connsiteY0" fmla="*/ 74858 h 85451"/>
                <a:gd name="connsiteX1" fmla="*/ 62005 w 62005"/>
                <a:gd name="connsiteY1" fmla="*/ 85451 h 85451"/>
                <a:gd name="connsiteX2" fmla="*/ 0 w 62005"/>
                <a:gd name="connsiteY2" fmla="*/ 85451 h 85451"/>
                <a:gd name="connsiteX3" fmla="*/ 0 w 62005"/>
                <a:gd name="connsiteY3" fmla="*/ 0 h 85451"/>
                <a:gd name="connsiteX4" fmla="*/ 60310 w 62005"/>
                <a:gd name="connsiteY4" fmla="*/ 0 h 85451"/>
                <a:gd name="connsiteX5" fmla="*/ 60310 w 62005"/>
                <a:gd name="connsiteY5" fmla="*/ 10593 h 85451"/>
                <a:gd name="connsiteX6" fmla="*/ 12217 w 62005"/>
                <a:gd name="connsiteY6" fmla="*/ 10593 h 85451"/>
                <a:gd name="connsiteX7" fmla="*/ 12217 w 62005"/>
                <a:gd name="connsiteY7" fmla="*/ 36864 h 85451"/>
                <a:gd name="connsiteX8" fmla="*/ 55014 w 62005"/>
                <a:gd name="connsiteY8" fmla="*/ 36864 h 85451"/>
                <a:gd name="connsiteX9" fmla="*/ 55014 w 62005"/>
                <a:gd name="connsiteY9" fmla="*/ 47246 h 85451"/>
                <a:gd name="connsiteX10" fmla="*/ 12217 w 62005"/>
                <a:gd name="connsiteY10" fmla="*/ 47246 h 85451"/>
                <a:gd name="connsiteX11" fmla="*/ 12217 w 62005"/>
                <a:gd name="connsiteY11" fmla="*/ 74858 h 85451"/>
                <a:gd name="connsiteX12" fmla="*/ 62005 w 62005"/>
                <a:gd name="connsiteY12" fmla="*/ 74858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2005" h="85451">
                  <a:moveTo>
                    <a:pt x="62005" y="74858"/>
                  </a:moveTo>
                  <a:lnTo>
                    <a:pt x="62005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60310" y="0"/>
                  </a:lnTo>
                  <a:lnTo>
                    <a:pt x="60310" y="10593"/>
                  </a:lnTo>
                  <a:lnTo>
                    <a:pt x="12217" y="10593"/>
                  </a:lnTo>
                  <a:lnTo>
                    <a:pt x="12217" y="36864"/>
                  </a:lnTo>
                  <a:lnTo>
                    <a:pt x="55014" y="36864"/>
                  </a:lnTo>
                  <a:lnTo>
                    <a:pt x="55014" y="47246"/>
                  </a:lnTo>
                  <a:lnTo>
                    <a:pt x="12217" y="47246"/>
                  </a:lnTo>
                  <a:lnTo>
                    <a:pt x="12217" y="74858"/>
                  </a:lnTo>
                  <a:lnTo>
                    <a:pt x="62005" y="74858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FAC17287-5D63-366A-A6FE-2F20133F31DC}"/>
                </a:ext>
              </a:extLst>
            </p:cNvPr>
            <p:cNvSpPr/>
            <p:nvPr/>
          </p:nvSpPr>
          <p:spPr>
            <a:xfrm>
              <a:off x="6993226" y="6949887"/>
              <a:ext cx="91030" cy="85451"/>
            </a:xfrm>
            <a:custGeom>
              <a:avLst/>
              <a:gdLst>
                <a:gd name="connsiteX0" fmla="*/ 79166 w 91030"/>
                <a:gd name="connsiteY0" fmla="*/ 85451 h 85451"/>
                <a:gd name="connsiteX1" fmla="*/ 79025 w 91030"/>
                <a:gd name="connsiteY1" fmla="*/ 23234 h 85451"/>
                <a:gd name="connsiteX2" fmla="*/ 48164 w 91030"/>
                <a:gd name="connsiteY2" fmla="*/ 75070 h 85451"/>
                <a:gd name="connsiteX3" fmla="*/ 42585 w 91030"/>
                <a:gd name="connsiteY3" fmla="*/ 75070 h 85451"/>
                <a:gd name="connsiteX4" fmla="*/ 11723 w 91030"/>
                <a:gd name="connsiteY4" fmla="*/ 23587 h 85451"/>
                <a:gd name="connsiteX5" fmla="*/ 11723 w 91030"/>
                <a:gd name="connsiteY5" fmla="*/ 85451 h 85451"/>
                <a:gd name="connsiteX6" fmla="*/ 0 w 91030"/>
                <a:gd name="connsiteY6" fmla="*/ 85451 h 85451"/>
                <a:gd name="connsiteX7" fmla="*/ 0 w 91030"/>
                <a:gd name="connsiteY7" fmla="*/ 0 h 85451"/>
                <a:gd name="connsiteX8" fmla="*/ 10028 w 91030"/>
                <a:gd name="connsiteY8" fmla="*/ 0 h 85451"/>
                <a:gd name="connsiteX9" fmla="*/ 45692 w 91030"/>
                <a:gd name="connsiteY9" fmla="*/ 60028 h 85451"/>
                <a:gd name="connsiteX10" fmla="*/ 80861 w 91030"/>
                <a:gd name="connsiteY10" fmla="*/ 0 h 85451"/>
                <a:gd name="connsiteX11" fmla="*/ 90889 w 91030"/>
                <a:gd name="connsiteY11" fmla="*/ 0 h 85451"/>
                <a:gd name="connsiteX12" fmla="*/ 91031 w 91030"/>
                <a:gd name="connsiteY12" fmla="*/ 85451 h 85451"/>
                <a:gd name="connsiteX13" fmla="*/ 79308 w 91030"/>
                <a:gd name="connsiteY13" fmla="*/ 85451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1030" h="85451">
                  <a:moveTo>
                    <a:pt x="79166" y="85451"/>
                  </a:moveTo>
                  <a:lnTo>
                    <a:pt x="79025" y="23234"/>
                  </a:lnTo>
                  <a:lnTo>
                    <a:pt x="48164" y="75070"/>
                  </a:lnTo>
                  <a:lnTo>
                    <a:pt x="42585" y="75070"/>
                  </a:lnTo>
                  <a:lnTo>
                    <a:pt x="11723" y="23587"/>
                  </a:lnTo>
                  <a:lnTo>
                    <a:pt x="11723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10028" y="0"/>
                  </a:lnTo>
                  <a:lnTo>
                    <a:pt x="45692" y="60028"/>
                  </a:lnTo>
                  <a:lnTo>
                    <a:pt x="80861" y="0"/>
                  </a:lnTo>
                  <a:lnTo>
                    <a:pt x="90889" y="0"/>
                  </a:lnTo>
                  <a:lnTo>
                    <a:pt x="91031" y="85451"/>
                  </a:lnTo>
                  <a:lnTo>
                    <a:pt x="79308" y="85451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0BAFE19-2FC3-7DDF-5D8D-79CE2F25A0E7}"/>
                </a:ext>
              </a:extLst>
            </p:cNvPr>
            <p:cNvSpPr/>
            <p:nvPr/>
          </p:nvSpPr>
          <p:spPr>
            <a:xfrm>
              <a:off x="7109892" y="6949957"/>
              <a:ext cx="73516" cy="85451"/>
            </a:xfrm>
            <a:custGeom>
              <a:avLst/>
              <a:gdLst>
                <a:gd name="connsiteX0" fmla="*/ 73446 w 73516"/>
                <a:gd name="connsiteY0" fmla="*/ 62358 h 85451"/>
                <a:gd name="connsiteX1" fmla="*/ 40748 w 73516"/>
                <a:gd name="connsiteY1" fmla="*/ 85452 h 85451"/>
                <a:gd name="connsiteX2" fmla="*/ 0 w 73516"/>
                <a:gd name="connsiteY2" fmla="*/ 85452 h 85451"/>
                <a:gd name="connsiteX3" fmla="*/ 0 w 73516"/>
                <a:gd name="connsiteY3" fmla="*/ 0 h 85451"/>
                <a:gd name="connsiteX4" fmla="*/ 38347 w 73516"/>
                <a:gd name="connsiteY4" fmla="*/ 0 h 85451"/>
                <a:gd name="connsiteX5" fmla="*/ 68997 w 73516"/>
                <a:gd name="connsiteY5" fmla="*/ 22104 h 85451"/>
                <a:gd name="connsiteX6" fmla="*/ 57556 w 73516"/>
                <a:gd name="connsiteY6" fmla="*/ 41172 h 85451"/>
                <a:gd name="connsiteX7" fmla="*/ 73517 w 73516"/>
                <a:gd name="connsiteY7" fmla="*/ 62429 h 85451"/>
                <a:gd name="connsiteX8" fmla="*/ 12217 w 73516"/>
                <a:gd name="connsiteY8" fmla="*/ 9887 h 85451"/>
                <a:gd name="connsiteX9" fmla="*/ 12217 w 73516"/>
                <a:gd name="connsiteY9" fmla="*/ 37217 h 85451"/>
                <a:gd name="connsiteX10" fmla="*/ 37217 w 73516"/>
                <a:gd name="connsiteY10" fmla="*/ 37217 h 85451"/>
                <a:gd name="connsiteX11" fmla="*/ 56779 w 73516"/>
                <a:gd name="connsiteY11" fmla="*/ 23517 h 85451"/>
                <a:gd name="connsiteX12" fmla="*/ 37217 w 73516"/>
                <a:gd name="connsiteY12" fmla="*/ 9887 h 85451"/>
                <a:gd name="connsiteX13" fmla="*/ 12217 w 73516"/>
                <a:gd name="connsiteY13" fmla="*/ 9887 h 85451"/>
                <a:gd name="connsiteX14" fmla="*/ 61158 w 73516"/>
                <a:gd name="connsiteY14" fmla="*/ 61370 h 85451"/>
                <a:gd name="connsiteX15" fmla="*/ 40254 w 73516"/>
                <a:gd name="connsiteY15" fmla="*/ 47104 h 85451"/>
                <a:gd name="connsiteX16" fmla="*/ 12217 w 73516"/>
                <a:gd name="connsiteY16" fmla="*/ 47104 h 85451"/>
                <a:gd name="connsiteX17" fmla="*/ 12217 w 73516"/>
                <a:gd name="connsiteY17" fmla="*/ 75565 h 85451"/>
                <a:gd name="connsiteX18" fmla="*/ 40254 w 73516"/>
                <a:gd name="connsiteY18" fmla="*/ 75565 h 85451"/>
                <a:gd name="connsiteX19" fmla="*/ 61158 w 73516"/>
                <a:gd name="connsiteY19" fmla="*/ 61440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3516" h="85451">
                  <a:moveTo>
                    <a:pt x="73446" y="62358"/>
                  </a:moveTo>
                  <a:cubicBezTo>
                    <a:pt x="73446" y="76977"/>
                    <a:pt x="62358" y="85452"/>
                    <a:pt x="40748" y="85452"/>
                  </a:cubicBezTo>
                  <a:lnTo>
                    <a:pt x="0" y="85452"/>
                  </a:lnTo>
                  <a:lnTo>
                    <a:pt x="0" y="0"/>
                  </a:lnTo>
                  <a:lnTo>
                    <a:pt x="38347" y="0"/>
                  </a:lnTo>
                  <a:cubicBezTo>
                    <a:pt x="57980" y="0"/>
                    <a:pt x="68997" y="8263"/>
                    <a:pt x="68997" y="22104"/>
                  </a:cubicBezTo>
                  <a:cubicBezTo>
                    <a:pt x="68997" y="31356"/>
                    <a:pt x="64265" y="37853"/>
                    <a:pt x="57556" y="41172"/>
                  </a:cubicBezTo>
                  <a:cubicBezTo>
                    <a:pt x="67161" y="43856"/>
                    <a:pt x="73517" y="51059"/>
                    <a:pt x="73517" y="62429"/>
                  </a:cubicBezTo>
                  <a:close/>
                  <a:moveTo>
                    <a:pt x="12217" y="9887"/>
                  </a:moveTo>
                  <a:lnTo>
                    <a:pt x="12217" y="37217"/>
                  </a:lnTo>
                  <a:lnTo>
                    <a:pt x="37217" y="37217"/>
                  </a:lnTo>
                  <a:cubicBezTo>
                    <a:pt x="49647" y="37217"/>
                    <a:pt x="56779" y="32556"/>
                    <a:pt x="56779" y="23517"/>
                  </a:cubicBezTo>
                  <a:cubicBezTo>
                    <a:pt x="56779" y="14477"/>
                    <a:pt x="49717" y="9887"/>
                    <a:pt x="37217" y="9887"/>
                  </a:cubicBezTo>
                  <a:lnTo>
                    <a:pt x="12217" y="9887"/>
                  </a:lnTo>
                  <a:close/>
                  <a:moveTo>
                    <a:pt x="61158" y="61370"/>
                  </a:moveTo>
                  <a:cubicBezTo>
                    <a:pt x="61158" y="51483"/>
                    <a:pt x="53813" y="47104"/>
                    <a:pt x="40254" y="47104"/>
                  </a:cubicBezTo>
                  <a:lnTo>
                    <a:pt x="12217" y="47104"/>
                  </a:lnTo>
                  <a:lnTo>
                    <a:pt x="12217" y="75565"/>
                  </a:lnTo>
                  <a:lnTo>
                    <a:pt x="40254" y="75565"/>
                  </a:lnTo>
                  <a:cubicBezTo>
                    <a:pt x="53813" y="75565"/>
                    <a:pt x="61158" y="71327"/>
                    <a:pt x="61158" y="61440"/>
                  </a:cubicBez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EEA90DD0-F836-52F3-FB64-569FC32230A9}"/>
                </a:ext>
              </a:extLst>
            </p:cNvPr>
            <p:cNvSpPr/>
            <p:nvPr/>
          </p:nvSpPr>
          <p:spPr>
            <a:xfrm>
              <a:off x="7202405" y="6949887"/>
              <a:ext cx="62005" cy="85451"/>
            </a:xfrm>
            <a:custGeom>
              <a:avLst/>
              <a:gdLst>
                <a:gd name="connsiteX0" fmla="*/ 62005 w 62005"/>
                <a:gd name="connsiteY0" fmla="*/ 74858 h 85451"/>
                <a:gd name="connsiteX1" fmla="*/ 62005 w 62005"/>
                <a:gd name="connsiteY1" fmla="*/ 85451 h 85451"/>
                <a:gd name="connsiteX2" fmla="*/ 0 w 62005"/>
                <a:gd name="connsiteY2" fmla="*/ 85451 h 85451"/>
                <a:gd name="connsiteX3" fmla="*/ 0 w 62005"/>
                <a:gd name="connsiteY3" fmla="*/ 0 h 85451"/>
                <a:gd name="connsiteX4" fmla="*/ 60310 w 62005"/>
                <a:gd name="connsiteY4" fmla="*/ 0 h 85451"/>
                <a:gd name="connsiteX5" fmla="*/ 60310 w 62005"/>
                <a:gd name="connsiteY5" fmla="*/ 10593 h 85451"/>
                <a:gd name="connsiteX6" fmla="*/ 12217 w 62005"/>
                <a:gd name="connsiteY6" fmla="*/ 10593 h 85451"/>
                <a:gd name="connsiteX7" fmla="*/ 12217 w 62005"/>
                <a:gd name="connsiteY7" fmla="*/ 36864 h 85451"/>
                <a:gd name="connsiteX8" fmla="*/ 55014 w 62005"/>
                <a:gd name="connsiteY8" fmla="*/ 36864 h 85451"/>
                <a:gd name="connsiteX9" fmla="*/ 55014 w 62005"/>
                <a:gd name="connsiteY9" fmla="*/ 47246 h 85451"/>
                <a:gd name="connsiteX10" fmla="*/ 12217 w 62005"/>
                <a:gd name="connsiteY10" fmla="*/ 47246 h 85451"/>
                <a:gd name="connsiteX11" fmla="*/ 12217 w 62005"/>
                <a:gd name="connsiteY11" fmla="*/ 74858 h 85451"/>
                <a:gd name="connsiteX12" fmla="*/ 62005 w 62005"/>
                <a:gd name="connsiteY12" fmla="*/ 74858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2005" h="85451">
                  <a:moveTo>
                    <a:pt x="62005" y="74858"/>
                  </a:moveTo>
                  <a:lnTo>
                    <a:pt x="62005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60310" y="0"/>
                  </a:lnTo>
                  <a:lnTo>
                    <a:pt x="60310" y="10593"/>
                  </a:lnTo>
                  <a:lnTo>
                    <a:pt x="12217" y="10593"/>
                  </a:lnTo>
                  <a:lnTo>
                    <a:pt x="12217" y="36864"/>
                  </a:lnTo>
                  <a:lnTo>
                    <a:pt x="55014" y="36864"/>
                  </a:lnTo>
                  <a:lnTo>
                    <a:pt x="55014" y="47246"/>
                  </a:lnTo>
                  <a:lnTo>
                    <a:pt x="12217" y="47246"/>
                  </a:lnTo>
                  <a:lnTo>
                    <a:pt x="12217" y="74858"/>
                  </a:lnTo>
                  <a:lnTo>
                    <a:pt x="62005" y="74858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570CDADE-F9DC-3377-BA91-224F202DB310}"/>
                </a:ext>
              </a:extLst>
            </p:cNvPr>
            <p:cNvSpPr/>
            <p:nvPr/>
          </p:nvSpPr>
          <p:spPr>
            <a:xfrm>
              <a:off x="7284326" y="6949887"/>
              <a:ext cx="70479" cy="85451"/>
            </a:xfrm>
            <a:custGeom>
              <a:avLst/>
              <a:gdLst>
                <a:gd name="connsiteX0" fmla="*/ 57133 w 70479"/>
                <a:gd name="connsiteY0" fmla="*/ 85451 h 85451"/>
                <a:gd name="connsiteX1" fmla="*/ 38700 w 70479"/>
                <a:gd name="connsiteY1" fmla="*/ 59251 h 85451"/>
                <a:gd name="connsiteX2" fmla="*/ 33333 w 70479"/>
                <a:gd name="connsiteY2" fmla="*/ 59463 h 85451"/>
                <a:gd name="connsiteX3" fmla="*/ 12217 w 70479"/>
                <a:gd name="connsiteY3" fmla="*/ 59463 h 85451"/>
                <a:gd name="connsiteX4" fmla="*/ 12217 w 70479"/>
                <a:gd name="connsiteY4" fmla="*/ 85451 h 85451"/>
                <a:gd name="connsiteX5" fmla="*/ 0 w 70479"/>
                <a:gd name="connsiteY5" fmla="*/ 85451 h 85451"/>
                <a:gd name="connsiteX6" fmla="*/ 0 w 70479"/>
                <a:gd name="connsiteY6" fmla="*/ 0 h 85451"/>
                <a:gd name="connsiteX7" fmla="*/ 33333 w 70479"/>
                <a:gd name="connsiteY7" fmla="*/ 0 h 85451"/>
                <a:gd name="connsiteX8" fmla="*/ 68997 w 70479"/>
                <a:gd name="connsiteY8" fmla="*/ 29802 h 85451"/>
                <a:gd name="connsiteX9" fmla="*/ 50212 w 70479"/>
                <a:gd name="connsiteY9" fmla="*/ 56779 h 85451"/>
                <a:gd name="connsiteX10" fmla="*/ 70480 w 70479"/>
                <a:gd name="connsiteY10" fmla="*/ 85451 h 85451"/>
                <a:gd name="connsiteX11" fmla="*/ 57203 w 70479"/>
                <a:gd name="connsiteY11" fmla="*/ 85451 h 85451"/>
                <a:gd name="connsiteX12" fmla="*/ 56779 w 70479"/>
                <a:gd name="connsiteY12" fmla="*/ 29802 h 85451"/>
                <a:gd name="connsiteX13" fmla="*/ 32980 w 70479"/>
                <a:gd name="connsiteY13" fmla="*/ 10664 h 85451"/>
                <a:gd name="connsiteX14" fmla="*/ 12217 w 70479"/>
                <a:gd name="connsiteY14" fmla="*/ 10664 h 85451"/>
                <a:gd name="connsiteX15" fmla="*/ 12217 w 70479"/>
                <a:gd name="connsiteY15" fmla="*/ 49082 h 85451"/>
                <a:gd name="connsiteX16" fmla="*/ 32980 w 70479"/>
                <a:gd name="connsiteY16" fmla="*/ 49082 h 85451"/>
                <a:gd name="connsiteX17" fmla="*/ 56779 w 70479"/>
                <a:gd name="connsiteY17" fmla="*/ 29802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0479" h="85451">
                  <a:moveTo>
                    <a:pt x="57133" y="85451"/>
                  </a:moveTo>
                  <a:lnTo>
                    <a:pt x="38700" y="59251"/>
                  </a:lnTo>
                  <a:cubicBezTo>
                    <a:pt x="37005" y="59392"/>
                    <a:pt x="35169" y="59463"/>
                    <a:pt x="33333" y="59463"/>
                  </a:cubicBezTo>
                  <a:lnTo>
                    <a:pt x="12217" y="59463"/>
                  </a:lnTo>
                  <a:lnTo>
                    <a:pt x="12217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33333" y="0"/>
                  </a:lnTo>
                  <a:cubicBezTo>
                    <a:pt x="55508" y="0"/>
                    <a:pt x="68997" y="11229"/>
                    <a:pt x="68997" y="29802"/>
                  </a:cubicBezTo>
                  <a:cubicBezTo>
                    <a:pt x="68997" y="43008"/>
                    <a:pt x="62147" y="52471"/>
                    <a:pt x="50212" y="56779"/>
                  </a:cubicBezTo>
                  <a:lnTo>
                    <a:pt x="70480" y="85451"/>
                  </a:lnTo>
                  <a:lnTo>
                    <a:pt x="57203" y="85451"/>
                  </a:lnTo>
                  <a:close/>
                  <a:moveTo>
                    <a:pt x="56779" y="29802"/>
                  </a:moveTo>
                  <a:cubicBezTo>
                    <a:pt x="56779" y="17585"/>
                    <a:pt x="48587" y="10664"/>
                    <a:pt x="32980" y="10664"/>
                  </a:cubicBezTo>
                  <a:lnTo>
                    <a:pt x="12217" y="10664"/>
                  </a:lnTo>
                  <a:lnTo>
                    <a:pt x="12217" y="49082"/>
                  </a:lnTo>
                  <a:lnTo>
                    <a:pt x="32980" y="49082"/>
                  </a:lnTo>
                  <a:cubicBezTo>
                    <a:pt x="48587" y="49082"/>
                    <a:pt x="56779" y="42020"/>
                    <a:pt x="56779" y="29802"/>
                  </a:cubicBez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2D97C793-B923-3FA5-61C2-2C55399025D8}"/>
                </a:ext>
              </a:extLst>
            </p:cNvPr>
            <p:cNvSpPr/>
            <p:nvPr/>
          </p:nvSpPr>
          <p:spPr>
            <a:xfrm>
              <a:off x="7395060" y="6948898"/>
              <a:ext cx="64194" cy="86440"/>
            </a:xfrm>
            <a:custGeom>
              <a:avLst/>
              <a:gdLst>
                <a:gd name="connsiteX0" fmla="*/ 64195 w 64194"/>
                <a:gd name="connsiteY0" fmla="*/ 75847 h 86440"/>
                <a:gd name="connsiteX1" fmla="*/ 64195 w 64194"/>
                <a:gd name="connsiteY1" fmla="*/ 86440 h 86440"/>
                <a:gd name="connsiteX2" fmla="*/ 2825 w 64194"/>
                <a:gd name="connsiteY2" fmla="*/ 86440 h 86440"/>
                <a:gd name="connsiteX3" fmla="*/ 2825 w 64194"/>
                <a:gd name="connsiteY3" fmla="*/ 78107 h 86440"/>
                <a:gd name="connsiteX4" fmla="*/ 37641 w 64194"/>
                <a:gd name="connsiteY4" fmla="*/ 44562 h 86440"/>
                <a:gd name="connsiteX5" fmla="*/ 48375 w 64194"/>
                <a:gd name="connsiteY5" fmla="*/ 25000 h 86440"/>
                <a:gd name="connsiteX6" fmla="*/ 30155 w 64194"/>
                <a:gd name="connsiteY6" fmla="*/ 10876 h 86440"/>
                <a:gd name="connsiteX7" fmla="*/ 8333 w 64194"/>
                <a:gd name="connsiteY7" fmla="*/ 20127 h 86440"/>
                <a:gd name="connsiteX8" fmla="*/ 0 w 64194"/>
                <a:gd name="connsiteY8" fmla="*/ 12924 h 86440"/>
                <a:gd name="connsiteX9" fmla="*/ 31214 w 64194"/>
                <a:gd name="connsiteY9" fmla="*/ 0 h 86440"/>
                <a:gd name="connsiteX10" fmla="*/ 60522 w 64194"/>
                <a:gd name="connsiteY10" fmla="*/ 23799 h 86440"/>
                <a:gd name="connsiteX11" fmla="*/ 46469 w 64194"/>
                <a:gd name="connsiteY11" fmla="*/ 50635 h 86440"/>
                <a:gd name="connsiteX12" fmla="*/ 20339 w 64194"/>
                <a:gd name="connsiteY12" fmla="*/ 75776 h 86440"/>
                <a:gd name="connsiteX13" fmla="*/ 64124 w 64194"/>
                <a:gd name="connsiteY13" fmla="*/ 75776 h 86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4194" h="86440">
                  <a:moveTo>
                    <a:pt x="64195" y="75847"/>
                  </a:moveTo>
                  <a:lnTo>
                    <a:pt x="64195" y="86440"/>
                  </a:lnTo>
                  <a:lnTo>
                    <a:pt x="2825" y="86440"/>
                  </a:lnTo>
                  <a:lnTo>
                    <a:pt x="2825" y="78107"/>
                  </a:lnTo>
                  <a:lnTo>
                    <a:pt x="37641" y="44562"/>
                  </a:lnTo>
                  <a:cubicBezTo>
                    <a:pt x="46680" y="35734"/>
                    <a:pt x="48375" y="30367"/>
                    <a:pt x="48375" y="25000"/>
                  </a:cubicBezTo>
                  <a:cubicBezTo>
                    <a:pt x="48375" y="16243"/>
                    <a:pt x="42161" y="10876"/>
                    <a:pt x="30155" y="10876"/>
                  </a:cubicBezTo>
                  <a:cubicBezTo>
                    <a:pt x="20974" y="10876"/>
                    <a:pt x="13559" y="13771"/>
                    <a:pt x="8333" y="20127"/>
                  </a:cubicBezTo>
                  <a:lnTo>
                    <a:pt x="0" y="12924"/>
                  </a:lnTo>
                  <a:cubicBezTo>
                    <a:pt x="6568" y="4732"/>
                    <a:pt x="17938" y="0"/>
                    <a:pt x="31214" y="0"/>
                  </a:cubicBezTo>
                  <a:cubicBezTo>
                    <a:pt x="49011" y="0"/>
                    <a:pt x="60522" y="9181"/>
                    <a:pt x="60522" y="23799"/>
                  </a:cubicBezTo>
                  <a:cubicBezTo>
                    <a:pt x="60522" y="32133"/>
                    <a:pt x="58051" y="39548"/>
                    <a:pt x="46469" y="50635"/>
                  </a:cubicBezTo>
                  <a:lnTo>
                    <a:pt x="20339" y="75776"/>
                  </a:lnTo>
                  <a:lnTo>
                    <a:pt x="64124" y="75776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D0DF0B02-D187-D828-1D59-06E2D7DD4095}"/>
                </a:ext>
              </a:extLst>
            </p:cNvPr>
            <p:cNvSpPr/>
            <p:nvPr/>
          </p:nvSpPr>
          <p:spPr>
            <a:xfrm>
              <a:off x="7469071" y="6948898"/>
              <a:ext cx="69702" cy="87428"/>
            </a:xfrm>
            <a:custGeom>
              <a:avLst/>
              <a:gdLst>
                <a:gd name="connsiteX0" fmla="*/ 0 w 69702"/>
                <a:gd name="connsiteY0" fmla="*/ 43714 h 87428"/>
                <a:gd name="connsiteX1" fmla="*/ 34887 w 69702"/>
                <a:gd name="connsiteY1" fmla="*/ 0 h 87428"/>
                <a:gd name="connsiteX2" fmla="*/ 69703 w 69702"/>
                <a:gd name="connsiteY2" fmla="*/ 43714 h 87428"/>
                <a:gd name="connsiteX3" fmla="*/ 34887 w 69702"/>
                <a:gd name="connsiteY3" fmla="*/ 87429 h 87428"/>
                <a:gd name="connsiteX4" fmla="*/ 0 w 69702"/>
                <a:gd name="connsiteY4" fmla="*/ 43714 h 87428"/>
                <a:gd name="connsiteX5" fmla="*/ 57415 w 69702"/>
                <a:gd name="connsiteY5" fmla="*/ 43714 h 87428"/>
                <a:gd name="connsiteX6" fmla="*/ 34816 w 69702"/>
                <a:gd name="connsiteY6" fmla="*/ 10876 h 87428"/>
                <a:gd name="connsiteX7" fmla="*/ 12147 w 69702"/>
                <a:gd name="connsiteY7" fmla="*/ 43714 h 87428"/>
                <a:gd name="connsiteX8" fmla="*/ 34816 w 69702"/>
                <a:gd name="connsiteY8" fmla="*/ 76553 h 87428"/>
                <a:gd name="connsiteX9" fmla="*/ 57415 w 69702"/>
                <a:gd name="connsiteY9" fmla="*/ 43714 h 87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9702" h="87428">
                  <a:moveTo>
                    <a:pt x="0" y="43714"/>
                  </a:moveTo>
                  <a:cubicBezTo>
                    <a:pt x="0" y="15890"/>
                    <a:pt x="14901" y="0"/>
                    <a:pt x="34887" y="0"/>
                  </a:cubicBezTo>
                  <a:cubicBezTo>
                    <a:pt x="54873" y="0"/>
                    <a:pt x="69703" y="15890"/>
                    <a:pt x="69703" y="43714"/>
                  </a:cubicBezTo>
                  <a:cubicBezTo>
                    <a:pt x="69703" y="71539"/>
                    <a:pt x="54802" y="87429"/>
                    <a:pt x="34887" y="87429"/>
                  </a:cubicBezTo>
                  <a:cubicBezTo>
                    <a:pt x="14972" y="87429"/>
                    <a:pt x="0" y="71539"/>
                    <a:pt x="0" y="43714"/>
                  </a:cubicBezTo>
                  <a:close/>
                  <a:moveTo>
                    <a:pt x="57415" y="43714"/>
                  </a:moveTo>
                  <a:cubicBezTo>
                    <a:pt x="57415" y="21892"/>
                    <a:pt x="48163" y="10876"/>
                    <a:pt x="34816" y="10876"/>
                  </a:cubicBezTo>
                  <a:cubicBezTo>
                    <a:pt x="21469" y="10876"/>
                    <a:pt x="12147" y="21892"/>
                    <a:pt x="12147" y="43714"/>
                  </a:cubicBezTo>
                  <a:cubicBezTo>
                    <a:pt x="12147" y="65536"/>
                    <a:pt x="21398" y="76553"/>
                    <a:pt x="34816" y="76553"/>
                  </a:cubicBezTo>
                  <a:cubicBezTo>
                    <a:pt x="48234" y="76553"/>
                    <a:pt x="57415" y="65536"/>
                    <a:pt x="57415" y="43714"/>
                  </a:cubicBez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36C03055-434A-22EA-1CC4-57133CC1EEFC}"/>
                </a:ext>
              </a:extLst>
            </p:cNvPr>
            <p:cNvSpPr/>
            <p:nvPr/>
          </p:nvSpPr>
          <p:spPr>
            <a:xfrm>
              <a:off x="7546048" y="6948898"/>
              <a:ext cx="64194" cy="86440"/>
            </a:xfrm>
            <a:custGeom>
              <a:avLst/>
              <a:gdLst>
                <a:gd name="connsiteX0" fmla="*/ 64195 w 64194"/>
                <a:gd name="connsiteY0" fmla="*/ 75847 h 86440"/>
                <a:gd name="connsiteX1" fmla="*/ 64195 w 64194"/>
                <a:gd name="connsiteY1" fmla="*/ 86440 h 86440"/>
                <a:gd name="connsiteX2" fmla="*/ 2825 w 64194"/>
                <a:gd name="connsiteY2" fmla="*/ 86440 h 86440"/>
                <a:gd name="connsiteX3" fmla="*/ 2825 w 64194"/>
                <a:gd name="connsiteY3" fmla="*/ 78107 h 86440"/>
                <a:gd name="connsiteX4" fmla="*/ 37641 w 64194"/>
                <a:gd name="connsiteY4" fmla="*/ 44562 h 86440"/>
                <a:gd name="connsiteX5" fmla="*/ 48375 w 64194"/>
                <a:gd name="connsiteY5" fmla="*/ 25000 h 86440"/>
                <a:gd name="connsiteX6" fmla="*/ 30155 w 64194"/>
                <a:gd name="connsiteY6" fmla="*/ 10876 h 86440"/>
                <a:gd name="connsiteX7" fmla="*/ 8333 w 64194"/>
                <a:gd name="connsiteY7" fmla="*/ 20127 h 86440"/>
                <a:gd name="connsiteX8" fmla="*/ 0 w 64194"/>
                <a:gd name="connsiteY8" fmla="*/ 12924 h 86440"/>
                <a:gd name="connsiteX9" fmla="*/ 31214 w 64194"/>
                <a:gd name="connsiteY9" fmla="*/ 0 h 86440"/>
                <a:gd name="connsiteX10" fmla="*/ 60522 w 64194"/>
                <a:gd name="connsiteY10" fmla="*/ 23799 h 86440"/>
                <a:gd name="connsiteX11" fmla="*/ 46469 w 64194"/>
                <a:gd name="connsiteY11" fmla="*/ 50635 h 86440"/>
                <a:gd name="connsiteX12" fmla="*/ 20339 w 64194"/>
                <a:gd name="connsiteY12" fmla="*/ 75776 h 86440"/>
                <a:gd name="connsiteX13" fmla="*/ 64124 w 64194"/>
                <a:gd name="connsiteY13" fmla="*/ 75776 h 86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4194" h="86440">
                  <a:moveTo>
                    <a:pt x="64195" y="75847"/>
                  </a:moveTo>
                  <a:lnTo>
                    <a:pt x="64195" y="86440"/>
                  </a:lnTo>
                  <a:lnTo>
                    <a:pt x="2825" y="86440"/>
                  </a:lnTo>
                  <a:lnTo>
                    <a:pt x="2825" y="78107"/>
                  </a:lnTo>
                  <a:lnTo>
                    <a:pt x="37641" y="44562"/>
                  </a:lnTo>
                  <a:cubicBezTo>
                    <a:pt x="46680" y="35734"/>
                    <a:pt x="48375" y="30367"/>
                    <a:pt x="48375" y="25000"/>
                  </a:cubicBezTo>
                  <a:cubicBezTo>
                    <a:pt x="48375" y="16243"/>
                    <a:pt x="42161" y="10876"/>
                    <a:pt x="30155" y="10876"/>
                  </a:cubicBezTo>
                  <a:cubicBezTo>
                    <a:pt x="20974" y="10876"/>
                    <a:pt x="13559" y="13771"/>
                    <a:pt x="8333" y="20127"/>
                  </a:cubicBezTo>
                  <a:lnTo>
                    <a:pt x="0" y="12924"/>
                  </a:lnTo>
                  <a:cubicBezTo>
                    <a:pt x="6568" y="4732"/>
                    <a:pt x="17938" y="0"/>
                    <a:pt x="31214" y="0"/>
                  </a:cubicBezTo>
                  <a:cubicBezTo>
                    <a:pt x="49011" y="0"/>
                    <a:pt x="60522" y="9181"/>
                    <a:pt x="60522" y="23799"/>
                  </a:cubicBezTo>
                  <a:cubicBezTo>
                    <a:pt x="60522" y="32133"/>
                    <a:pt x="58051" y="39548"/>
                    <a:pt x="46469" y="50635"/>
                  </a:cubicBezTo>
                  <a:lnTo>
                    <a:pt x="20339" y="75776"/>
                  </a:lnTo>
                  <a:lnTo>
                    <a:pt x="64124" y="75776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D955C6ED-EDBB-573E-C14F-3225D7874B11}"/>
                </a:ext>
              </a:extLst>
            </p:cNvPr>
            <p:cNvSpPr/>
            <p:nvPr/>
          </p:nvSpPr>
          <p:spPr>
            <a:xfrm>
              <a:off x="7617869" y="6949957"/>
              <a:ext cx="64406" cy="85380"/>
            </a:xfrm>
            <a:custGeom>
              <a:avLst/>
              <a:gdLst>
                <a:gd name="connsiteX0" fmla="*/ 64406 w 64406"/>
                <a:gd name="connsiteY0" fmla="*/ 0 h 85380"/>
                <a:gd name="connsiteX1" fmla="*/ 64406 w 64406"/>
                <a:gd name="connsiteY1" fmla="*/ 8263 h 85380"/>
                <a:gd name="connsiteX2" fmla="*/ 29873 w 64406"/>
                <a:gd name="connsiteY2" fmla="*/ 85381 h 85380"/>
                <a:gd name="connsiteX3" fmla="*/ 16949 w 64406"/>
                <a:gd name="connsiteY3" fmla="*/ 85381 h 85380"/>
                <a:gd name="connsiteX4" fmla="*/ 50777 w 64406"/>
                <a:gd name="connsiteY4" fmla="*/ 10593 h 85380"/>
                <a:gd name="connsiteX5" fmla="*/ 11723 w 64406"/>
                <a:gd name="connsiteY5" fmla="*/ 10593 h 85380"/>
                <a:gd name="connsiteX6" fmla="*/ 11723 w 64406"/>
                <a:gd name="connsiteY6" fmla="*/ 25847 h 85380"/>
                <a:gd name="connsiteX7" fmla="*/ 0 w 64406"/>
                <a:gd name="connsiteY7" fmla="*/ 25847 h 85380"/>
                <a:gd name="connsiteX8" fmla="*/ 0 w 64406"/>
                <a:gd name="connsiteY8" fmla="*/ 0 h 85380"/>
                <a:gd name="connsiteX9" fmla="*/ 64406 w 64406"/>
                <a:gd name="connsiteY9" fmla="*/ 0 h 85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4406" h="85380">
                  <a:moveTo>
                    <a:pt x="64406" y="0"/>
                  </a:moveTo>
                  <a:lnTo>
                    <a:pt x="64406" y="8263"/>
                  </a:lnTo>
                  <a:lnTo>
                    <a:pt x="29873" y="85381"/>
                  </a:lnTo>
                  <a:lnTo>
                    <a:pt x="16949" y="85381"/>
                  </a:lnTo>
                  <a:lnTo>
                    <a:pt x="50777" y="10593"/>
                  </a:lnTo>
                  <a:lnTo>
                    <a:pt x="11723" y="10593"/>
                  </a:lnTo>
                  <a:lnTo>
                    <a:pt x="11723" y="25847"/>
                  </a:lnTo>
                  <a:lnTo>
                    <a:pt x="0" y="25847"/>
                  </a:lnTo>
                  <a:lnTo>
                    <a:pt x="0" y="0"/>
                  </a:lnTo>
                  <a:lnTo>
                    <a:pt x="64406" y="0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A5728B-FBB8-3FB8-F7E5-AE7D2B8EE437}"/>
                </a:ext>
              </a:extLst>
            </p:cNvPr>
            <p:cNvSpPr/>
            <p:nvPr/>
          </p:nvSpPr>
          <p:spPr>
            <a:xfrm>
              <a:off x="5686312" y="6949887"/>
              <a:ext cx="36864" cy="85451"/>
            </a:xfrm>
            <a:custGeom>
              <a:avLst/>
              <a:gdLst>
                <a:gd name="connsiteX0" fmla="*/ 36864 w 36864"/>
                <a:gd name="connsiteY0" fmla="*/ 0 h 85451"/>
                <a:gd name="connsiteX1" fmla="*/ 36864 w 36864"/>
                <a:gd name="connsiteY1" fmla="*/ 85451 h 85451"/>
                <a:gd name="connsiteX2" fmla="*/ 17090 w 36864"/>
                <a:gd name="connsiteY2" fmla="*/ 85451 h 85451"/>
                <a:gd name="connsiteX3" fmla="*/ 17090 w 36864"/>
                <a:gd name="connsiteY3" fmla="*/ 15890 h 85451"/>
                <a:gd name="connsiteX4" fmla="*/ 0 w 36864"/>
                <a:gd name="connsiteY4" fmla="*/ 15890 h 85451"/>
                <a:gd name="connsiteX5" fmla="*/ 0 w 36864"/>
                <a:gd name="connsiteY5" fmla="*/ 0 h 85451"/>
                <a:gd name="connsiteX6" fmla="*/ 36864 w 36864"/>
                <a:gd name="connsiteY6" fmla="*/ 0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864" h="85451">
                  <a:moveTo>
                    <a:pt x="36864" y="0"/>
                  </a:moveTo>
                  <a:lnTo>
                    <a:pt x="36864" y="85451"/>
                  </a:lnTo>
                  <a:lnTo>
                    <a:pt x="17090" y="85451"/>
                  </a:lnTo>
                  <a:lnTo>
                    <a:pt x="17090" y="15890"/>
                  </a:lnTo>
                  <a:lnTo>
                    <a:pt x="0" y="15890"/>
                  </a:lnTo>
                  <a:lnTo>
                    <a:pt x="0" y="0"/>
                  </a:lnTo>
                  <a:lnTo>
                    <a:pt x="36864" y="0"/>
                  </a:ln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9352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Section Divi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6800" y="4121624"/>
            <a:ext cx="9144000" cy="1189844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6800" y="5403543"/>
            <a:ext cx="9144000" cy="1065496"/>
          </a:xfrm>
        </p:spPr>
        <p:txBody>
          <a:bodyPr>
            <a:noAutofit/>
          </a:bodyPr>
          <a:lstStyle>
            <a:lvl1pPr marL="0" indent="0" algn="l">
              <a:buNone/>
              <a:defRPr sz="2800" b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4064000"/>
          </a:xfrm>
          <a:prstGeom prst="rect">
            <a:avLst/>
          </a:prstGeom>
          <a:solidFill>
            <a:schemeClr val="bg1"/>
          </a:solidFill>
        </p:spPr>
      </p:pic>
      <p:cxnSp>
        <p:nvCxnSpPr>
          <p:cNvPr id="5" name="Straight Connector 4"/>
          <p:cNvCxnSpPr/>
          <p:nvPr/>
        </p:nvCxnSpPr>
        <p:spPr>
          <a:xfrm>
            <a:off x="766800" y="4064000"/>
            <a:ext cx="0" cy="110447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15A207A3-025A-9E6A-D54C-A989EADEB2DA}"/>
              </a:ext>
            </a:extLst>
          </p:cNvPr>
          <p:cNvGrpSpPr>
            <a:grpSpLocks noChangeAspect="1"/>
          </p:cNvGrpSpPr>
          <p:nvPr/>
        </p:nvGrpSpPr>
        <p:grpSpPr>
          <a:xfrm>
            <a:off x="9314855" y="5206895"/>
            <a:ext cx="2552680" cy="1290456"/>
            <a:chOff x="5669222" y="5557521"/>
            <a:chExt cx="2955434" cy="1494060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7C71ACA8-2F9F-2B58-7D51-FC404CDEF860}"/>
                </a:ext>
              </a:extLst>
            </p:cNvPr>
            <p:cNvSpPr/>
            <p:nvPr/>
          </p:nvSpPr>
          <p:spPr>
            <a:xfrm>
              <a:off x="5669222" y="6124397"/>
              <a:ext cx="1708959" cy="687425"/>
            </a:xfrm>
            <a:custGeom>
              <a:avLst/>
              <a:gdLst>
                <a:gd name="connsiteX0" fmla="*/ 1708959 w 1708959"/>
                <a:gd name="connsiteY0" fmla="*/ 0 h 687425"/>
                <a:gd name="connsiteX1" fmla="*/ 1593706 w 1708959"/>
                <a:gd name="connsiteY1" fmla="*/ 0 h 687425"/>
                <a:gd name="connsiteX2" fmla="*/ 1593706 w 1708959"/>
                <a:gd name="connsiteY2" fmla="*/ 521819 h 687425"/>
                <a:gd name="connsiteX3" fmla="*/ 1708959 w 1708959"/>
                <a:gd name="connsiteY3" fmla="*/ 521819 h 687425"/>
                <a:gd name="connsiteX4" fmla="*/ 1708959 w 1708959"/>
                <a:gd name="connsiteY4" fmla="*/ 0 h 687425"/>
                <a:gd name="connsiteX5" fmla="*/ 1536785 w 1708959"/>
                <a:gd name="connsiteY5" fmla="*/ 275422 h 687425"/>
                <a:gd name="connsiteX6" fmla="*/ 1501192 w 1708959"/>
                <a:gd name="connsiteY6" fmla="*/ 216736 h 687425"/>
                <a:gd name="connsiteX7" fmla="*/ 1446673 w 1708959"/>
                <a:gd name="connsiteY7" fmla="*/ 179801 h 687425"/>
                <a:gd name="connsiteX8" fmla="*/ 1376970 w 1708959"/>
                <a:gd name="connsiteY8" fmla="*/ 167019 h 687425"/>
                <a:gd name="connsiteX9" fmla="*/ 1303806 w 1708959"/>
                <a:gd name="connsiteY9" fmla="*/ 180154 h 687425"/>
                <a:gd name="connsiteX10" fmla="*/ 1245120 w 1708959"/>
                <a:gd name="connsiteY10" fmla="*/ 217089 h 687425"/>
                <a:gd name="connsiteX11" fmla="*/ 1205784 w 1708959"/>
                <a:gd name="connsiteY11" fmla="*/ 275069 h 687425"/>
                <a:gd name="connsiteX12" fmla="*/ 1191307 w 1708959"/>
                <a:gd name="connsiteY12" fmla="*/ 351340 h 687425"/>
                <a:gd name="connsiteX13" fmla="*/ 1206138 w 1708959"/>
                <a:gd name="connsiteY13" fmla="*/ 428599 h 687425"/>
                <a:gd name="connsiteX14" fmla="*/ 1246886 w 1708959"/>
                <a:gd name="connsiteY14" fmla="*/ 485520 h 687425"/>
                <a:gd name="connsiteX15" fmla="*/ 1307267 w 1708959"/>
                <a:gd name="connsiteY15" fmla="*/ 520689 h 687425"/>
                <a:gd name="connsiteX16" fmla="*/ 1380430 w 1708959"/>
                <a:gd name="connsiteY16" fmla="*/ 532766 h 687425"/>
                <a:gd name="connsiteX17" fmla="*/ 1472591 w 1708959"/>
                <a:gd name="connsiteY17" fmla="*/ 513768 h 687425"/>
                <a:gd name="connsiteX18" fmla="*/ 1536432 w 1708959"/>
                <a:gd name="connsiteY18" fmla="*/ 459602 h 687425"/>
                <a:gd name="connsiteX19" fmla="*/ 1457760 w 1708959"/>
                <a:gd name="connsiteY19" fmla="*/ 409885 h 687425"/>
                <a:gd name="connsiteX20" fmla="*/ 1427393 w 1708959"/>
                <a:gd name="connsiteY20" fmla="*/ 435803 h 687425"/>
                <a:gd name="connsiteX21" fmla="*/ 1381843 w 1708959"/>
                <a:gd name="connsiteY21" fmla="*/ 445760 h 687425"/>
                <a:gd name="connsiteX22" fmla="*/ 1352535 w 1708959"/>
                <a:gd name="connsiteY22" fmla="*/ 440958 h 687425"/>
                <a:gd name="connsiteX23" fmla="*/ 1326970 w 1708959"/>
                <a:gd name="connsiteY23" fmla="*/ 427470 h 687425"/>
                <a:gd name="connsiteX24" fmla="*/ 1308326 w 1708959"/>
                <a:gd name="connsiteY24" fmla="*/ 407131 h 687425"/>
                <a:gd name="connsiteX25" fmla="*/ 1299710 w 1708959"/>
                <a:gd name="connsiteY25" fmla="*/ 380930 h 687425"/>
                <a:gd name="connsiteX26" fmla="*/ 1548862 w 1708959"/>
                <a:gd name="connsiteY26" fmla="*/ 380930 h 687425"/>
                <a:gd name="connsiteX27" fmla="*/ 1549568 w 1708959"/>
                <a:gd name="connsiteY27" fmla="*/ 367795 h 687425"/>
                <a:gd name="connsiteX28" fmla="*/ 1549568 w 1708959"/>
                <a:gd name="connsiteY28" fmla="*/ 353953 h 687425"/>
                <a:gd name="connsiteX29" fmla="*/ 1536785 w 1708959"/>
                <a:gd name="connsiteY29" fmla="*/ 275281 h 687425"/>
                <a:gd name="connsiteX30" fmla="*/ 1299710 w 1708959"/>
                <a:gd name="connsiteY30" fmla="*/ 310592 h 687425"/>
                <a:gd name="connsiteX31" fmla="*/ 1306631 w 1708959"/>
                <a:gd name="connsiteY31" fmla="*/ 285380 h 687425"/>
                <a:gd name="connsiteX32" fmla="*/ 1323227 w 1708959"/>
                <a:gd name="connsiteY32" fmla="*/ 264335 h 687425"/>
                <a:gd name="connsiteX33" fmla="*/ 1347380 w 1708959"/>
                <a:gd name="connsiteY33" fmla="*/ 250211 h 687425"/>
                <a:gd name="connsiteX34" fmla="*/ 1377747 w 1708959"/>
                <a:gd name="connsiteY34" fmla="*/ 245055 h 687425"/>
                <a:gd name="connsiteX35" fmla="*/ 1428453 w 1708959"/>
                <a:gd name="connsiteY35" fmla="*/ 264405 h 687425"/>
                <a:gd name="connsiteX36" fmla="*/ 1445331 w 1708959"/>
                <a:gd name="connsiteY36" fmla="*/ 310662 h 687425"/>
                <a:gd name="connsiteX37" fmla="*/ 1299710 w 1708959"/>
                <a:gd name="connsiteY37" fmla="*/ 310662 h 687425"/>
                <a:gd name="connsiteX38" fmla="*/ 1032904 w 1708959"/>
                <a:gd name="connsiteY38" fmla="*/ 381707 h 687425"/>
                <a:gd name="connsiteX39" fmla="*/ 1016379 w 1708959"/>
                <a:gd name="connsiteY39" fmla="*/ 409320 h 687425"/>
                <a:gd name="connsiteX40" fmla="*/ 990108 w 1708959"/>
                <a:gd name="connsiteY40" fmla="*/ 428317 h 687425"/>
                <a:gd name="connsiteX41" fmla="*/ 955291 w 1708959"/>
                <a:gd name="connsiteY41" fmla="*/ 435591 h 687425"/>
                <a:gd name="connsiteX42" fmla="*/ 921111 w 1708959"/>
                <a:gd name="connsiteY42" fmla="*/ 428317 h 687425"/>
                <a:gd name="connsiteX43" fmla="*/ 895899 w 1708959"/>
                <a:gd name="connsiteY43" fmla="*/ 408967 h 687425"/>
                <a:gd name="connsiteX44" fmla="*/ 880009 w 1708959"/>
                <a:gd name="connsiteY44" fmla="*/ 381001 h 687425"/>
                <a:gd name="connsiteX45" fmla="*/ 874501 w 1708959"/>
                <a:gd name="connsiteY45" fmla="*/ 347880 h 687425"/>
                <a:gd name="connsiteX46" fmla="*/ 880009 w 1708959"/>
                <a:gd name="connsiteY46" fmla="*/ 314052 h 687425"/>
                <a:gd name="connsiteX47" fmla="*/ 895899 w 1708959"/>
                <a:gd name="connsiteY47" fmla="*/ 286439 h 687425"/>
                <a:gd name="connsiteX48" fmla="*/ 921111 w 1708959"/>
                <a:gd name="connsiteY48" fmla="*/ 267795 h 687425"/>
                <a:gd name="connsiteX49" fmla="*/ 955291 w 1708959"/>
                <a:gd name="connsiteY49" fmla="*/ 260874 h 687425"/>
                <a:gd name="connsiteX50" fmla="*/ 989825 w 1708959"/>
                <a:gd name="connsiteY50" fmla="*/ 267795 h 687425"/>
                <a:gd name="connsiteX51" fmla="*/ 1016025 w 1708959"/>
                <a:gd name="connsiteY51" fmla="*/ 286792 h 687425"/>
                <a:gd name="connsiteX52" fmla="*/ 1032904 w 1708959"/>
                <a:gd name="connsiteY52" fmla="*/ 314758 h 687425"/>
                <a:gd name="connsiteX53" fmla="*/ 1038765 w 1708959"/>
                <a:gd name="connsiteY53" fmla="*/ 347880 h 687425"/>
                <a:gd name="connsiteX54" fmla="*/ 1032904 w 1708959"/>
                <a:gd name="connsiteY54" fmla="*/ 381707 h 687425"/>
                <a:gd name="connsiteX55" fmla="*/ 1146463 w 1708959"/>
                <a:gd name="connsiteY55" fmla="*/ 178106 h 687425"/>
                <a:gd name="connsiteX56" fmla="*/ 1039472 w 1708959"/>
                <a:gd name="connsiteY56" fmla="*/ 178106 h 687425"/>
                <a:gd name="connsiteX57" fmla="*/ 1039472 w 1708959"/>
                <a:gd name="connsiteY57" fmla="*/ 222315 h 687425"/>
                <a:gd name="connsiteX58" fmla="*/ 1038059 w 1708959"/>
                <a:gd name="connsiteY58" fmla="*/ 222315 h 687425"/>
                <a:gd name="connsiteX59" fmla="*/ 990461 w 1708959"/>
                <a:gd name="connsiteY59" fmla="*/ 181567 h 687425"/>
                <a:gd name="connsiteX60" fmla="*/ 928385 w 1708959"/>
                <a:gd name="connsiteY60" fmla="*/ 168431 h 687425"/>
                <a:gd name="connsiteX61" fmla="*/ 859317 w 1708959"/>
                <a:gd name="connsiteY61" fmla="*/ 183262 h 687425"/>
                <a:gd name="connsiteX62" fmla="*/ 807905 w 1708959"/>
                <a:gd name="connsiteY62" fmla="*/ 222951 h 687425"/>
                <a:gd name="connsiteX63" fmla="*/ 775843 w 1708959"/>
                <a:gd name="connsiteY63" fmla="*/ 280225 h 687425"/>
                <a:gd name="connsiteX64" fmla="*/ 764826 w 1708959"/>
                <a:gd name="connsiteY64" fmla="*/ 348586 h 687425"/>
                <a:gd name="connsiteX65" fmla="*/ 775843 w 1708959"/>
                <a:gd name="connsiteY65" fmla="*/ 416523 h 687425"/>
                <a:gd name="connsiteX66" fmla="*/ 807905 w 1708959"/>
                <a:gd name="connsiteY66" fmla="*/ 472808 h 687425"/>
                <a:gd name="connsiteX67" fmla="*/ 859317 w 1708959"/>
                <a:gd name="connsiteY67" fmla="*/ 511155 h 687425"/>
                <a:gd name="connsiteX68" fmla="*/ 929020 w 1708959"/>
                <a:gd name="connsiteY68" fmla="*/ 525280 h 687425"/>
                <a:gd name="connsiteX69" fmla="*/ 990461 w 1708959"/>
                <a:gd name="connsiteY69" fmla="*/ 512850 h 687425"/>
                <a:gd name="connsiteX70" fmla="*/ 1033257 w 1708959"/>
                <a:gd name="connsiteY70" fmla="*/ 479729 h 687425"/>
                <a:gd name="connsiteX71" fmla="*/ 1035305 w 1708959"/>
                <a:gd name="connsiteY71" fmla="*/ 479729 h 687425"/>
                <a:gd name="connsiteX72" fmla="*/ 1035305 w 1708959"/>
                <a:gd name="connsiteY72" fmla="*/ 500421 h 687425"/>
                <a:gd name="connsiteX73" fmla="*/ 1011506 w 1708959"/>
                <a:gd name="connsiteY73" fmla="*/ 570124 h 687425"/>
                <a:gd name="connsiteX74" fmla="*/ 937989 w 1708959"/>
                <a:gd name="connsiteY74" fmla="*/ 596325 h 687425"/>
                <a:gd name="connsiteX75" fmla="*/ 878950 w 1708959"/>
                <a:gd name="connsiteY75" fmla="*/ 585590 h 687425"/>
                <a:gd name="connsiteX76" fmla="*/ 824077 w 1708959"/>
                <a:gd name="connsiteY76" fmla="*/ 552822 h 687425"/>
                <a:gd name="connsiteX77" fmla="*/ 767510 w 1708959"/>
                <a:gd name="connsiteY77" fmla="*/ 633613 h 687425"/>
                <a:gd name="connsiteX78" fmla="*/ 850702 w 1708959"/>
                <a:gd name="connsiteY78" fmla="*/ 673655 h 687425"/>
                <a:gd name="connsiteX79" fmla="*/ 944204 w 1708959"/>
                <a:gd name="connsiteY79" fmla="*/ 687426 h 687425"/>
                <a:gd name="connsiteX80" fmla="*/ 1027395 w 1708959"/>
                <a:gd name="connsiteY80" fmla="*/ 675349 h 687425"/>
                <a:gd name="connsiteX81" fmla="*/ 1091237 w 1708959"/>
                <a:gd name="connsiteY81" fmla="*/ 638768 h 687425"/>
                <a:gd name="connsiteX82" fmla="*/ 1131915 w 1708959"/>
                <a:gd name="connsiteY82" fmla="*/ 576974 h 687425"/>
                <a:gd name="connsiteX83" fmla="*/ 1146392 w 1708959"/>
                <a:gd name="connsiteY83" fmla="*/ 489334 h 687425"/>
                <a:gd name="connsiteX84" fmla="*/ 1146392 w 1708959"/>
                <a:gd name="connsiteY84" fmla="*/ 178036 h 687425"/>
                <a:gd name="connsiteX85" fmla="*/ 724078 w 1708959"/>
                <a:gd name="connsiteY85" fmla="*/ 521819 h 687425"/>
                <a:gd name="connsiteX86" fmla="*/ 724078 w 1708959"/>
                <a:gd name="connsiteY86" fmla="*/ 309250 h 687425"/>
                <a:gd name="connsiteX87" fmla="*/ 717510 w 1708959"/>
                <a:gd name="connsiteY87" fmla="*/ 258191 h 687425"/>
                <a:gd name="connsiteX88" fmla="*/ 696112 w 1708959"/>
                <a:gd name="connsiteY88" fmla="*/ 212993 h 687425"/>
                <a:gd name="connsiteX89" fmla="*/ 657129 w 1708959"/>
                <a:gd name="connsiteY89" fmla="*/ 180931 h 687425"/>
                <a:gd name="connsiteX90" fmla="*/ 598443 w 1708959"/>
                <a:gd name="connsiteY90" fmla="*/ 168502 h 687425"/>
                <a:gd name="connsiteX91" fmla="*/ 564616 w 1708959"/>
                <a:gd name="connsiteY91" fmla="*/ 173375 h 687425"/>
                <a:gd name="connsiteX92" fmla="*/ 535237 w 1708959"/>
                <a:gd name="connsiteY92" fmla="*/ 185804 h 687425"/>
                <a:gd name="connsiteX93" fmla="*/ 511791 w 1708959"/>
                <a:gd name="connsiteY93" fmla="*/ 204095 h 687425"/>
                <a:gd name="connsiteX94" fmla="*/ 495548 w 1708959"/>
                <a:gd name="connsiteY94" fmla="*/ 225846 h 687425"/>
                <a:gd name="connsiteX95" fmla="*/ 494136 w 1708959"/>
                <a:gd name="connsiteY95" fmla="*/ 225846 h 687425"/>
                <a:gd name="connsiteX96" fmla="*/ 494136 w 1708959"/>
                <a:gd name="connsiteY96" fmla="*/ 178248 h 687425"/>
                <a:gd name="connsiteX97" fmla="*/ 384391 w 1708959"/>
                <a:gd name="connsiteY97" fmla="*/ 178248 h 687425"/>
                <a:gd name="connsiteX98" fmla="*/ 384391 w 1708959"/>
                <a:gd name="connsiteY98" fmla="*/ 521960 h 687425"/>
                <a:gd name="connsiteX99" fmla="*/ 498302 w 1708959"/>
                <a:gd name="connsiteY99" fmla="*/ 521960 h 687425"/>
                <a:gd name="connsiteX100" fmla="*/ 498302 w 1708959"/>
                <a:gd name="connsiteY100" fmla="*/ 335591 h 687425"/>
                <a:gd name="connsiteX101" fmla="*/ 502116 w 1708959"/>
                <a:gd name="connsiteY101" fmla="*/ 307626 h 687425"/>
                <a:gd name="connsiteX102" fmla="*/ 513486 w 1708959"/>
                <a:gd name="connsiteY102" fmla="*/ 283826 h 687425"/>
                <a:gd name="connsiteX103" fmla="*/ 532483 w 1708959"/>
                <a:gd name="connsiteY103" fmla="*/ 267654 h 687425"/>
                <a:gd name="connsiteX104" fmla="*/ 559037 w 1708959"/>
                <a:gd name="connsiteY104" fmla="*/ 261792 h 687425"/>
                <a:gd name="connsiteX105" fmla="*/ 584248 w 1708959"/>
                <a:gd name="connsiteY105" fmla="*/ 267654 h 687425"/>
                <a:gd name="connsiteX106" fmla="*/ 599785 w 1708959"/>
                <a:gd name="connsiteY106" fmla="*/ 283544 h 687425"/>
                <a:gd name="connsiteX107" fmla="*/ 607694 w 1708959"/>
                <a:gd name="connsiteY107" fmla="*/ 306637 h 687425"/>
                <a:gd name="connsiteX108" fmla="*/ 610096 w 1708959"/>
                <a:gd name="connsiteY108" fmla="*/ 334250 h 687425"/>
                <a:gd name="connsiteX109" fmla="*/ 610096 w 1708959"/>
                <a:gd name="connsiteY109" fmla="*/ 521960 h 687425"/>
                <a:gd name="connsiteX110" fmla="*/ 723937 w 1708959"/>
                <a:gd name="connsiteY110" fmla="*/ 521960 h 687425"/>
                <a:gd name="connsiteX111" fmla="*/ 73870 w 1708959"/>
                <a:gd name="connsiteY111" fmla="*/ 286439 h 687425"/>
                <a:gd name="connsiteX112" fmla="*/ 112217 w 1708959"/>
                <a:gd name="connsiteY112" fmla="*/ 261581 h 687425"/>
                <a:gd name="connsiteX113" fmla="*/ 158827 w 1708959"/>
                <a:gd name="connsiteY113" fmla="*/ 251199 h 687425"/>
                <a:gd name="connsiteX114" fmla="*/ 202965 w 1708959"/>
                <a:gd name="connsiteY114" fmla="*/ 263275 h 687425"/>
                <a:gd name="connsiteX115" fmla="*/ 220903 w 1708959"/>
                <a:gd name="connsiteY115" fmla="*/ 300917 h 687425"/>
                <a:gd name="connsiteX116" fmla="*/ 220903 w 1708959"/>
                <a:gd name="connsiteY116" fmla="*/ 306425 h 687425"/>
                <a:gd name="connsiteX117" fmla="*/ 144279 w 1708959"/>
                <a:gd name="connsiteY117" fmla="*/ 310592 h 687425"/>
                <a:gd name="connsiteX118" fmla="*/ 72810 w 1708959"/>
                <a:gd name="connsiteY118" fmla="*/ 327188 h 687425"/>
                <a:gd name="connsiteX119" fmla="*/ 20339 w 1708959"/>
                <a:gd name="connsiteY119" fmla="*/ 362357 h 687425"/>
                <a:gd name="connsiteX120" fmla="*/ 0 w 1708959"/>
                <a:gd name="connsiteY120" fmla="*/ 422385 h 687425"/>
                <a:gd name="connsiteX121" fmla="*/ 11723 w 1708959"/>
                <a:gd name="connsiteY121" fmla="*/ 473444 h 687425"/>
                <a:gd name="connsiteX122" fmla="*/ 41737 w 1708959"/>
                <a:gd name="connsiteY122" fmla="*/ 506565 h 687425"/>
                <a:gd name="connsiteX123" fmla="*/ 82132 w 1708959"/>
                <a:gd name="connsiteY123" fmla="*/ 524503 h 687425"/>
                <a:gd name="connsiteX124" fmla="*/ 124929 w 1708959"/>
                <a:gd name="connsiteY124" fmla="*/ 530011 h 687425"/>
                <a:gd name="connsiteX125" fmla="*/ 182556 w 1708959"/>
                <a:gd name="connsiteY125" fmla="*/ 518288 h 687425"/>
                <a:gd name="connsiteX126" fmla="*/ 222245 w 1708959"/>
                <a:gd name="connsiteY126" fmla="*/ 485167 h 687425"/>
                <a:gd name="connsiteX127" fmla="*/ 224293 w 1708959"/>
                <a:gd name="connsiteY127" fmla="*/ 485167 h 687425"/>
                <a:gd name="connsiteX128" fmla="*/ 224293 w 1708959"/>
                <a:gd name="connsiteY128" fmla="*/ 521749 h 687425"/>
                <a:gd name="connsiteX129" fmla="*/ 327823 w 1708959"/>
                <a:gd name="connsiteY129" fmla="*/ 521749 h 687425"/>
                <a:gd name="connsiteX130" fmla="*/ 327823 w 1708959"/>
                <a:gd name="connsiteY130" fmla="*/ 348515 h 687425"/>
                <a:gd name="connsiteX131" fmla="*/ 319207 w 1708959"/>
                <a:gd name="connsiteY131" fmla="*/ 267442 h 687425"/>
                <a:gd name="connsiteX132" fmla="*/ 291948 w 1708959"/>
                <a:gd name="connsiteY132" fmla="*/ 210875 h 687425"/>
                <a:gd name="connsiteX133" fmla="*/ 243290 w 1708959"/>
                <a:gd name="connsiteY133" fmla="*/ 177753 h 687425"/>
                <a:gd name="connsiteX134" fmla="*/ 169773 w 1708959"/>
                <a:gd name="connsiteY134" fmla="*/ 167019 h 687425"/>
                <a:gd name="connsiteX135" fmla="*/ 87288 w 1708959"/>
                <a:gd name="connsiteY135" fmla="*/ 181496 h 687425"/>
                <a:gd name="connsiteX136" fmla="*/ 16525 w 1708959"/>
                <a:gd name="connsiteY136" fmla="*/ 224999 h 687425"/>
                <a:gd name="connsiteX137" fmla="*/ 73799 w 1708959"/>
                <a:gd name="connsiteY137" fmla="*/ 286439 h 687425"/>
                <a:gd name="connsiteX138" fmla="*/ 224363 w 1708959"/>
                <a:gd name="connsiteY138" fmla="*/ 383755 h 687425"/>
                <a:gd name="connsiteX139" fmla="*/ 206072 w 1708959"/>
                <a:gd name="connsiteY139" fmla="*/ 435167 h 687425"/>
                <a:gd name="connsiteX140" fmla="*/ 153248 w 1708959"/>
                <a:gd name="connsiteY140" fmla="*/ 454164 h 687425"/>
                <a:gd name="connsiteX141" fmla="*/ 136016 w 1708959"/>
                <a:gd name="connsiteY141" fmla="*/ 452469 h 687425"/>
                <a:gd name="connsiteX142" fmla="*/ 120126 w 1708959"/>
                <a:gd name="connsiteY142" fmla="*/ 446608 h 687425"/>
                <a:gd name="connsiteX143" fmla="*/ 108756 w 1708959"/>
                <a:gd name="connsiteY143" fmla="*/ 435591 h 687425"/>
                <a:gd name="connsiteX144" fmla="*/ 104307 w 1708959"/>
                <a:gd name="connsiteY144" fmla="*/ 418995 h 687425"/>
                <a:gd name="connsiteX145" fmla="*/ 113982 w 1708959"/>
                <a:gd name="connsiteY145" fmla="*/ 394489 h 687425"/>
                <a:gd name="connsiteX146" fmla="*/ 138488 w 1708959"/>
                <a:gd name="connsiteY146" fmla="*/ 380295 h 687425"/>
                <a:gd name="connsiteX147" fmla="*/ 172315 w 1708959"/>
                <a:gd name="connsiteY147" fmla="*/ 373727 h 687425"/>
                <a:gd name="connsiteX148" fmla="*/ 209956 w 1708959"/>
                <a:gd name="connsiteY148" fmla="*/ 372032 h 687425"/>
                <a:gd name="connsiteX149" fmla="*/ 224434 w 1708959"/>
                <a:gd name="connsiteY149" fmla="*/ 372032 h 687425"/>
                <a:gd name="connsiteX150" fmla="*/ 224434 w 1708959"/>
                <a:gd name="connsiteY150" fmla="*/ 383755 h 687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</a:cxnLst>
              <a:rect l="l" t="t" r="r" b="b"/>
              <a:pathLst>
                <a:path w="1708959" h="687425">
                  <a:moveTo>
                    <a:pt x="1708959" y="0"/>
                  </a:moveTo>
                  <a:lnTo>
                    <a:pt x="1593706" y="0"/>
                  </a:lnTo>
                  <a:lnTo>
                    <a:pt x="1593706" y="521819"/>
                  </a:lnTo>
                  <a:lnTo>
                    <a:pt x="1708959" y="521819"/>
                  </a:lnTo>
                  <a:lnTo>
                    <a:pt x="1708959" y="0"/>
                  </a:lnTo>
                  <a:close/>
                  <a:moveTo>
                    <a:pt x="1536785" y="275422"/>
                  </a:moveTo>
                  <a:cubicBezTo>
                    <a:pt x="1528240" y="252400"/>
                    <a:pt x="1516446" y="232838"/>
                    <a:pt x="1501192" y="216736"/>
                  </a:cubicBezTo>
                  <a:cubicBezTo>
                    <a:pt x="1486009" y="200635"/>
                    <a:pt x="1467859" y="188346"/>
                    <a:pt x="1446673" y="179801"/>
                  </a:cubicBezTo>
                  <a:cubicBezTo>
                    <a:pt x="1425487" y="171327"/>
                    <a:pt x="1402252" y="167019"/>
                    <a:pt x="1376970" y="167019"/>
                  </a:cubicBezTo>
                  <a:cubicBezTo>
                    <a:pt x="1351687" y="167019"/>
                    <a:pt x="1326335" y="171397"/>
                    <a:pt x="1303806" y="180154"/>
                  </a:cubicBezTo>
                  <a:cubicBezTo>
                    <a:pt x="1281278" y="188911"/>
                    <a:pt x="1261716" y="201200"/>
                    <a:pt x="1245120" y="217089"/>
                  </a:cubicBezTo>
                  <a:cubicBezTo>
                    <a:pt x="1228595" y="232979"/>
                    <a:pt x="1215459" y="252259"/>
                    <a:pt x="1205784" y="275069"/>
                  </a:cubicBezTo>
                  <a:cubicBezTo>
                    <a:pt x="1196109" y="297809"/>
                    <a:pt x="1191307" y="323233"/>
                    <a:pt x="1191307" y="351340"/>
                  </a:cubicBezTo>
                  <a:cubicBezTo>
                    <a:pt x="1191307" y="379447"/>
                    <a:pt x="1196251" y="406071"/>
                    <a:pt x="1206138" y="428599"/>
                  </a:cubicBezTo>
                  <a:cubicBezTo>
                    <a:pt x="1216024" y="451128"/>
                    <a:pt x="1229584" y="470125"/>
                    <a:pt x="1246886" y="485520"/>
                  </a:cubicBezTo>
                  <a:cubicBezTo>
                    <a:pt x="1264117" y="500986"/>
                    <a:pt x="1284244" y="512639"/>
                    <a:pt x="1307267" y="520689"/>
                  </a:cubicBezTo>
                  <a:cubicBezTo>
                    <a:pt x="1330289" y="528740"/>
                    <a:pt x="1354654" y="532766"/>
                    <a:pt x="1380430" y="532766"/>
                  </a:cubicBezTo>
                  <a:cubicBezTo>
                    <a:pt x="1415388" y="532766"/>
                    <a:pt x="1446108" y="526480"/>
                    <a:pt x="1472591" y="513768"/>
                  </a:cubicBezTo>
                  <a:cubicBezTo>
                    <a:pt x="1499074" y="501127"/>
                    <a:pt x="1520331" y="483048"/>
                    <a:pt x="1536432" y="459602"/>
                  </a:cubicBezTo>
                  <a:lnTo>
                    <a:pt x="1457760" y="409885"/>
                  </a:lnTo>
                  <a:cubicBezTo>
                    <a:pt x="1449921" y="420478"/>
                    <a:pt x="1439823" y="429094"/>
                    <a:pt x="1427393" y="435803"/>
                  </a:cubicBezTo>
                  <a:cubicBezTo>
                    <a:pt x="1414964" y="442512"/>
                    <a:pt x="1399781" y="445760"/>
                    <a:pt x="1381843" y="445760"/>
                  </a:cubicBezTo>
                  <a:cubicBezTo>
                    <a:pt x="1371744" y="445760"/>
                    <a:pt x="1361928" y="444136"/>
                    <a:pt x="1352535" y="440958"/>
                  </a:cubicBezTo>
                  <a:cubicBezTo>
                    <a:pt x="1343072" y="437710"/>
                    <a:pt x="1334597" y="433260"/>
                    <a:pt x="1326970" y="427470"/>
                  </a:cubicBezTo>
                  <a:cubicBezTo>
                    <a:pt x="1319414" y="421749"/>
                    <a:pt x="1313128" y="414970"/>
                    <a:pt x="1308326" y="407131"/>
                  </a:cubicBezTo>
                  <a:cubicBezTo>
                    <a:pt x="1303524" y="399292"/>
                    <a:pt x="1300628" y="390535"/>
                    <a:pt x="1299710" y="380930"/>
                  </a:cubicBezTo>
                  <a:lnTo>
                    <a:pt x="1548862" y="380930"/>
                  </a:lnTo>
                  <a:cubicBezTo>
                    <a:pt x="1549285" y="376764"/>
                    <a:pt x="1549568" y="372456"/>
                    <a:pt x="1549568" y="367795"/>
                  </a:cubicBezTo>
                  <a:lnTo>
                    <a:pt x="1549568" y="353953"/>
                  </a:lnTo>
                  <a:cubicBezTo>
                    <a:pt x="1549568" y="324504"/>
                    <a:pt x="1545331" y="298303"/>
                    <a:pt x="1536785" y="275281"/>
                  </a:cubicBezTo>
                  <a:moveTo>
                    <a:pt x="1299710" y="310592"/>
                  </a:moveTo>
                  <a:cubicBezTo>
                    <a:pt x="1300134" y="301835"/>
                    <a:pt x="1302465" y="293431"/>
                    <a:pt x="1306631" y="285380"/>
                  </a:cubicBezTo>
                  <a:cubicBezTo>
                    <a:pt x="1310798" y="277329"/>
                    <a:pt x="1316306" y="270338"/>
                    <a:pt x="1323227" y="264335"/>
                  </a:cubicBezTo>
                  <a:cubicBezTo>
                    <a:pt x="1330148" y="258332"/>
                    <a:pt x="1338199" y="253600"/>
                    <a:pt x="1347380" y="250211"/>
                  </a:cubicBezTo>
                  <a:cubicBezTo>
                    <a:pt x="1356560" y="246750"/>
                    <a:pt x="1366730" y="245055"/>
                    <a:pt x="1377747" y="245055"/>
                  </a:cubicBezTo>
                  <a:cubicBezTo>
                    <a:pt x="1400275" y="245055"/>
                    <a:pt x="1417224" y="251482"/>
                    <a:pt x="1428453" y="264405"/>
                  </a:cubicBezTo>
                  <a:cubicBezTo>
                    <a:pt x="1439752" y="277258"/>
                    <a:pt x="1445331" y="292724"/>
                    <a:pt x="1445331" y="310662"/>
                  </a:cubicBezTo>
                  <a:lnTo>
                    <a:pt x="1299710" y="310662"/>
                  </a:lnTo>
                  <a:close/>
                  <a:moveTo>
                    <a:pt x="1032904" y="381707"/>
                  </a:moveTo>
                  <a:cubicBezTo>
                    <a:pt x="1029020" y="392300"/>
                    <a:pt x="1023441" y="401481"/>
                    <a:pt x="1016379" y="409320"/>
                  </a:cubicBezTo>
                  <a:cubicBezTo>
                    <a:pt x="1009246" y="417159"/>
                    <a:pt x="1000489" y="423444"/>
                    <a:pt x="990108" y="428317"/>
                  </a:cubicBezTo>
                  <a:cubicBezTo>
                    <a:pt x="979797" y="433119"/>
                    <a:pt x="968144" y="435591"/>
                    <a:pt x="955291" y="435591"/>
                  </a:cubicBezTo>
                  <a:cubicBezTo>
                    <a:pt x="942438" y="435591"/>
                    <a:pt x="930998" y="433190"/>
                    <a:pt x="921111" y="428317"/>
                  </a:cubicBezTo>
                  <a:cubicBezTo>
                    <a:pt x="911224" y="423444"/>
                    <a:pt x="902820" y="417018"/>
                    <a:pt x="895899" y="408967"/>
                  </a:cubicBezTo>
                  <a:cubicBezTo>
                    <a:pt x="888978" y="400916"/>
                    <a:pt x="883682" y="391594"/>
                    <a:pt x="880009" y="381001"/>
                  </a:cubicBezTo>
                  <a:cubicBezTo>
                    <a:pt x="876337" y="370408"/>
                    <a:pt x="874501" y="359391"/>
                    <a:pt x="874501" y="347880"/>
                  </a:cubicBezTo>
                  <a:cubicBezTo>
                    <a:pt x="874501" y="336368"/>
                    <a:pt x="876337" y="324645"/>
                    <a:pt x="880009" y="314052"/>
                  </a:cubicBezTo>
                  <a:cubicBezTo>
                    <a:pt x="883682" y="303459"/>
                    <a:pt x="888978" y="294278"/>
                    <a:pt x="895899" y="286439"/>
                  </a:cubicBezTo>
                  <a:cubicBezTo>
                    <a:pt x="902820" y="278600"/>
                    <a:pt x="911224" y="272386"/>
                    <a:pt x="921111" y="267795"/>
                  </a:cubicBezTo>
                  <a:cubicBezTo>
                    <a:pt x="930998" y="263205"/>
                    <a:pt x="942368" y="260874"/>
                    <a:pt x="955291" y="260874"/>
                  </a:cubicBezTo>
                  <a:cubicBezTo>
                    <a:pt x="968215" y="260874"/>
                    <a:pt x="979656" y="263205"/>
                    <a:pt x="989825" y="267795"/>
                  </a:cubicBezTo>
                  <a:cubicBezTo>
                    <a:pt x="999924" y="272386"/>
                    <a:pt x="1008681" y="278742"/>
                    <a:pt x="1016025" y="286792"/>
                  </a:cubicBezTo>
                  <a:cubicBezTo>
                    <a:pt x="1023370" y="294843"/>
                    <a:pt x="1029020" y="304165"/>
                    <a:pt x="1032904" y="314758"/>
                  </a:cubicBezTo>
                  <a:cubicBezTo>
                    <a:pt x="1036788" y="325351"/>
                    <a:pt x="1038765" y="336368"/>
                    <a:pt x="1038765" y="347880"/>
                  </a:cubicBezTo>
                  <a:cubicBezTo>
                    <a:pt x="1038765" y="359391"/>
                    <a:pt x="1036788" y="371114"/>
                    <a:pt x="1032904" y="381707"/>
                  </a:cubicBezTo>
                  <a:moveTo>
                    <a:pt x="1146463" y="178106"/>
                  </a:moveTo>
                  <a:lnTo>
                    <a:pt x="1039472" y="178106"/>
                  </a:lnTo>
                  <a:lnTo>
                    <a:pt x="1039472" y="222315"/>
                  </a:lnTo>
                  <a:lnTo>
                    <a:pt x="1038059" y="222315"/>
                  </a:lnTo>
                  <a:cubicBezTo>
                    <a:pt x="1026124" y="203954"/>
                    <a:pt x="1010235" y="190324"/>
                    <a:pt x="990461" y="181567"/>
                  </a:cubicBezTo>
                  <a:cubicBezTo>
                    <a:pt x="970687" y="172810"/>
                    <a:pt x="949995" y="168431"/>
                    <a:pt x="928385" y="168431"/>
                  </a:cubicBezTo>
                  <a:cubicBezTo>
                    <a:pt x="902608" y="168431"/>
                    <a:pt x="879586" y="173375"/>
                    <a:pt x="859317" y="183262"/>
                  </a:cubicBezTo>
                  <a:cubicBezTo>
                    <a:pt x="839049" y="193149"/>
                    <a:pt x="821959" y="206425"/>
                    <a:pt x="807905" y="222951"/>
                  </a:cubicBezTo>
                  <a:cubicBezTo>
                    <a:pt x="793852" y="239547"/>
                    <a:pt x="783188" y="258614"/>
                    <a:pt x="775843" y="280225"/>
                  </a:cubicBezTo>
                  <a:cubicBezTo>
                    <a:pt x="768499" y="301835"/>
                    <a:pt x="764826" y="324645"/>
                    <a:pt x="764826" y="348586"/>
                  </a:cubicBezTo>
                  <a:cubicBezTo>
                    <a:pt x="764826" y="372526"/>
                    <a:pt x="768499" y="395196"/>
                    <a:pt x="775843" y="416523"/>
                  </a:cubicBezTo>
                  <a:cubicBezTo>
                    <a:pt x="783188" y="437921"/>
                    <a:pt x="793922" y="456636"/>
                    <a:pt x="807905" y="472808"/>
                  </a:cubicBezTo>
                  <a:cubicBezTo>
                    <a:pt x="821959" y="488910"/>
                    <a:pt x="839049" y="501692"/>
                    <a:pt x="859317" y="511155"/>
                  </a:cubicBezTo>
                  <a:cubicBezTo>
                    <a:pt x="879586" y="520619"/>
                    <a:pt x="902820" y="525280"/>
                    <a:pt x="929020" y="525280"/>
                  </a:cubicBezTo>
                  <a:cubicBezTo>
                    <a:pt x="952043" y="525280"/>
                    <a:pt x="972523" y="521184"/>
                    <a:pt x="990461" y="512850"/>
                  </a:cubicBezTo>
                  <a:cubicBezTo>
                    <a:pt x="1008398" y="504588"/>
                    <a:pt x="1022664" y="493500"/>
                    <a:pt x="1033257" y="479729"/>
                  </a:cubicBezTo>
                  <a:lnTo>
                    <a:pt x="1035305" y="479729"/>
                  </a:lnTo>
                  <a:lnTo>
                    <a:pt x="1035305" y="500421"/>
                  </a:lnTo>
                  <a:cubicBezTo>
                    <a:pt x="1035305" y="529376"/>
                    <a:pt x="1027395" y="552610"/>
                    <a:pt x="1011506" y="570124"/>
                  </a:cubicBezTo>
                  <a:cubicBezTo>
                    <a:pt x="995616" y="587568"/>
                    <a:pt x="971110" y="596325"/>
                    <a:pt x="937989" y="596325"/>
                  </a:cubicBezTo>
                  <a:cubicBezTo>
                    <a:pt x="918710" y="596325"/>
                    <a:pt x="899006" y="592723"/>
                    <a:pt x="878950" y="585590"/>
                  </a:cubicBezTo>
                  <a:cubicBezTo>
                    <a:pt x="858964" y="578457"/>
                    <a:pt x="840673" y="567511"/>
                    <a:pt x="824077" y="552822"/>
                  </a:cubicBezTo>
                  <a:lnTo>
                    <a:pt x="767510" y="633613"/>
                  </a:lnTo>
                  <a:cubicBezTo>
                    <a:pt x="790956" y="651056"/>
                    <a:pt x="818710" y="664403"/>
                    <a:pt x="850702" y="673655"/>
                  </a:cubicBezTo>
                  <a:cubicBezTo>
                    <a:pt x="882693" y="682835"/>
                    <a:pt x="913837" y="687426"/>
                    <a:pt x="944204" y="687426"/>
                  </a:cubicBezTo>
                  <a:cubicBezTo>
                    <a:pt x="974571" y="687426"/>
                    <a:pt x="1002254" y="683400"/>
                    <a:pt x="1027395" y="675349"/>
                  </a:cubicBezTo>
                  <a:cubicBezTo>
                    <a:pt x="1052466" y="667299"/>
                    <a:pt x="1073723" y="655081"/>
                    <a:pt x="1091237" y="638768"/>
                  </a:cubicBezTo>
                  <a:cubicBezTo>
                    <a:pt x="1108680" y="622454"/>
                    <a:pt x="1122240" y="601833"/>
                    <a:pt x="1131915" y="576974"/>
                  </a:cubicBezTo>
                  <a:cubicBezTo>
                    <a:pt x="1141590" y="552116"/>
                    <a:pt x="1146392" y="522879"/>
                    <a:pt x="1146392" y="489334"/>
                  </a:cubicBezTo>
                  <a:lnTo>
                    <a:pt x="1146392" y="178036"/>
                  </a:lnTo>
                  <a:close/>
                  <a:moveTo>
                    <a:pt x="724078" y="521819"/>
                  </a:moveTo>
                  <a:lnTo>
                    <a:pt x="724078" y="309250"/>
                  </a:lnTo>
                  <a:cubicBezTo>
                    <a:pt x="724078" y="292230"/>
                    <a:pt x="721889" y="275210"/>
                    <a:pt x="717510" y="258191"/>
                  </a:cubicBezTo>
                  <a:cubicBezTo>
                    <a:pt x="713132" y="241171"/>
                    <a:pt x="705999" y="226129"/>
                    <a:pt x="696112" y="212993"/>
                  </a:cubicBezTo>
                  <a:cubicBezTo>
                    <a:pt x="686225" y="199858"/>
                    <a:pt x="673231" y="189194"/>
                    <a:pt x="657129" y="180931"/>
                  </a:cubicBezTo>
                  <a:cubicBezTo>
                    <a:pt x="641028" y="172669"/>
                    <a:pt x="621466" y="168502"/>
                    <a:pt x="598443" y="168502"/>
                  </a:cubicBezTo>
                  <a:cubicBezTo>
                    <a:pt x="586437" y="168502"/>
                    <a:pt x="575209" y="170126"/>
                    <a:pt x="564616" y="173375"/>
                  </a:cubicBezTo>
                  <a:cubicBezTo>
                    <a:pt x="554022" y="176553"/>
                    <a:pt x="544277" y="180719"/>
                    <a:pt x="535237" y="185804"/>
                  </a:cubicBezTo>
                  <a:cubicBezTo>
                    <a:pt x="526268" y="190889"/>
                    <a:pt x="518429" y="196962"/>
                    <a:pt x="511791" y="204095"/>
                  </a:cubicBezTo>
                  <a:cubicBezTo>
                    <a:pt x="505082" y="211228"/>
                    <a:pt x="499715" y="218502"/>
                    <a:pt x="495548" y="225846"/>
                  </a:cubicBezTo>
                  <a:lnTo>
                    <a:pt x="494136" y="225846"/>
                  </a:lnTo>
                  <a:lnTo>
                    <a:pt x="494136" y="178248"/>
                  </a:lnTo>
                  <a:lnTo>
                    <a:pt x="384391" y="178248"/>
                  </a:lnTo>
                  <a:lnTo>
                    <a:pt x="384391" y="521960"/>
                  </a:lnTo>
                  <a:lnTo>
                    <a:pt x="498302" y="521960"/>
                  </a:lnTo>
                  <a:lnTo>
                    <a:pt x="498302" y="335591"/>
                  </a:lnTo>
                  <a:cubicBezTo>
                    <a:pt x="498302" y="325916"/>
                    <a:pt x="499574" y="316594"/>
                    <a:pt x="502116" y="307626"/>
                  </a:cubicBezTo>
                  <a:cubicBezTo>
                    <a:pt x="504658" y="298657"/>
                    <a:pt x="508472" y="290747"/>
                    <a:pt x="513486" y="283826"/>
                  </a:cubicBezTo>
                  <a:cubicBezTo>
                    <a:pt x="518500" y="276905"/>
                    <a:pt x="524856" y="271538"/>
                    <a:pt x="532483" y="267654"/>
                  </a:cubicBezTo>
                  <a:cubicBezTo>
                    <a:pt x="540110" y="263770"/>
                    <a:pt x="548938" y="261792"/>
                    <a:pt x="559037" y="261792"/>
                  </a:cubicBezTo>
                  <a:cubicBezTo>
                    <a:pt x="569135" y="261792"/>
                    <a:pt x="577539" y="263770"/>
                    <a:pt x="584248" y="267654"/>
                  </a:cubicBezTo>
                  <a:cubicBezTo>
                    <a:pt x="590887" y="271538"/>
                    <a:pt x="596113" y="276835"/>
                    <a:pt x="599785" y="283544"/>
                  </a:cubicBezTo>
                  <a:cubicBezTo>
                    <a:pt x="603457" y="290182"/>
                    <a:pt x="606070" y="297950"/>
                    <a:pt x="607694" y="306637"/>
                  </a:cubicBezTo>
                  <a:cubicBezTo>
                    <a:pt x="609319" y="315394"/>
                    <a:pt x="610096" y="324575"/>
                    <a:pt x="610096" y="334250"/>
                  </a:cubicBezTo>
                  <a:lnTo>
                    <a:pt x="610096" y="521960"/>
                  </a:lnTo>
                  <a:lnTo>
                    <a:pt x="723937" y="521960"/>
                  </a:lnTo>
                  <a:close/>
                  <a:moveTo>
                    <a:pt x="73870" y="286439"/>
                  </a:moveTo>
                  <a:cubicBezTo>
                    <a:pt x="84463" y="276764"/>
                    <a:pt x="97245" y="268501"/>
                    <a:pt x="112217" y="261581"/>
                  </a:cubicBezTo>
                  <a:cubicBezTo>
                    <a:pt x="127189" y="254660"/>
                    <a:pt x="142725" y="251199"/>
                    <a:pt x="158827" y="251199"/>
                  </a:cubicBezTo>
                  <a:cubicBezTo>
                    <a:pt x="176270" y="251199"/>
                    <a:pt x="191030" y="255225"/>
                    <a:pt x="202965" y="263275"/>
                  </a:cubicBezTo>
                  <a:cubicBezTo>
                    <a:pt x="214900" y="271326"/>
                    <a:pt x="220903" y="283897"/>
                    <a:pt x="220903" y="300917"/>
                  </a:cubicBezTo>
                  <a:lnTo>
                    <a:pt x="220903" y="306425"/>
                  </a:lnTo>
                  <a:cubicBezTo>
                    <a:pt x="196044" y="306425"/>
                    <a:pt x="170550" y="307837"/>
                    <a:pt x="144279" y="310592"/>
                  </a:cubicBezTo>
                  <a:cubicBezTo>
                    <a:pt x="118078" y="313346"/>
                    <a:pt x="94209" y="318854"/>
                    <a:pt x="72810" y="327188"/>
                  </a:cubicBezTo>
                  <a:cubicBezTo>
                    <a:pt x="51412" y="335450"/>
                    <a:pt x="33898" y="347244"/>
                    <a:pt x="20339" y="362357"/>
                  </a:cubicBezTo>
                  <a:cubicBezTo>
                    <a:pt x="6780" y="377540"/>
                    <a:pt x="0" y="397597"/>
                    <a:pt x="0" y="422385"/>
                  </a:cubicBezTo>
                  <a:cubicBezTo>
                    <a:pt x="0" y="442653"/>
                    <a:pt x="3884" y="459673"/>
                    <a:pt x="11723" y="473444"/>
                  </a:cubicBezTo>
                  <a:cubicBezTo>
                    <a:pt x="19562" y="487286"/>
                    <a:pt x="29520" y="498302"/>
                    <a:pt x="41737" y="506565"/>
                  </a:cubicBezTo>
                  <a:cubicBezTo>
                    <a:pt x="53884" y="514828"/>
                    <a:pt x="67373" y="520831"/>
                    <a:pt x="82132" y="524503"/>
                  </a:cubicBezTo>
                  <a:cubicBezTo>
                    <a:pt x="96822" y="528175"/>
                    <a:pt x="111158" y="530011"/>
                    <a:pt x="124929" y="530011"/>
                  </a:cubicBezTo>
                  <a:cubicBezTo>
                    <a:pt x="145621" y="530011"/>
                    <a:pt x="164830" y="526057"/>
                    <a:pt x="182556" y="518288"/>
                  </a:cubicBezTo>
                  <a:cubicBezTo>
                    <a:pt x="200281" y="510449"/>
                    <a:pt x="213488" y="499432"/>
                    <a:pt x="222245" y="485167"/>
                  </a:cubicBezTo>
                  <a:lnTo>
                    <a:pt x="224293" y="485167"/>
                  </a:lnTo>
                  <a:lnTo>
                    <a:pt x="224293" y="521749"/>
                  </a:lnTo>
                  <a:lnTo>
                    <a:pt x="327823" y="521749"/>
                  </a:lnTo>
                  <a:lnTo>
                    <a:pt x="327823" y="348515"/>
                  </a:lnTo>
                  <a:cubicBezTo>
                    <a:pt x="327823" y="317230"/>
                    <a:pt x="324928" y="290182"/>
                    <a:pt x="319207" y="267442"/>
                  </a:cubicBezTo>
                  <a:cubicBezTo>
                    <a:pt x="313416" y="244632"/>
                    <a:pt x="304377" y="225776"/>
                    <a:pt x="291948" y="210875"/>
                  </a:cubicBezTo>
                  <a:cubicBezTo>
                    <a:pt x="279518" y="195903"/>
                    <a:pt x="263275" y="184886"/>
                    <a:pt x="243290" y="177753"/>
                  </a:cubicBezTo>
                  <a:cubicBezTo>
                    <a:pt x="223233" y="170621"/>
                    <a:pt x="198798" y="167019"/>
                    <a:pt x="169773" y="167019"/>
                  </a:cubicBezTo>
                  <a:cubicBezTo>
                    <a:pt x="140748" y="167019"/>
                    <a:pt x="114194" y="171821"/>
                    <a:pt x="87288" y="181496"/>
                  </a:cubicBezTo>
                  <a:cubicBezTo>
                    <a:pt x="60381" y="191171"/>
                    <a:pt x="36794" y="205649"/>
                    <a:pt x="16525" y="224999"/>
                  </a:cubicBezTo>
                  <a:lnTo>
                    <a:pt x="73799" y="286439"/>
                  </a:lnTo>
                  <a:close/>
                  <a:moveTo>
                    <a:pt x="224363" y="383755"/>
                  </a:moveTo>
                  <a:cubicBezTo>
                    <a:pt x="224363" y="405365"/>
                    <a:pt x="218290" y="422526"/>
                    <a:pt x="206072" y="435167"/>
                  </a:cubicBezTo>
                  <a:cubicBezTo>
                    <a:pt x="193855" y="447808"/>
                    <a:pt x="176270" y="454164"/>
                    <a:pt x="153248" y="454164"/>
                  </a:cubicBezTo>
                  <a:cubicBezTo>
                    <a:pt x="147739" y="454164"/>
                    <a:pt x="141948" y="453599"/>
                    <a:pt x="136016" y="452469"/>
                  </a:cubicBezTo>
                  <a:cubicBezTo>
                    <a:pt x="130013" y="451339"/>
                    <a:pt x="124717" y="449362"/>
                    <a:pt x="120126" y="446608"/>
                  </a:cubicBezTo>
                  <a:cubicBezTo>
                    <a:pt x="115536" y="443854"/>
                    <a:pt x="111723" y="440181"/>
                    <a:pt x="108756" y="435591"/>
                  </a:cubicBezTo>
                  <a:cubicBezTo>
                    <a:pt x="105790" y="431001"/>
                    <a:pt x="104307" y="425492"/>
                    <a:pt x="104307" y="418995"/>
                  </a:cubicBezTo>
                  <a:cubicBezTo>
                    <a:pt x="104307" y="408896"/>
                    <a:pt x="107556" y="400704"/>
                    <a:pt x="113982" y="394489"/>
                  </a:cubicBezTo>
                  <a:cubicBezTo>
                    <a:pt x="120409" y="388275"/>
                    <a:pt x="128601" y="383543"/>
                    <a:pt x="138488" y="380295"/>
                  </a:cubicBezTo>
                  <a:cubicBezTo>
                    <a:pt x="148375" y="377046"/>
                    <a:pt x="159674" y="374857"/>
                    <a:pt x="172315" y="373727"/>
                  </a:cubicBezTo>
                  <a:cubicBezTo>
                    <a:pt x="184957" y="372597"/>
                    <a:pt x="197527" y="372032"/>
                    <a:pt x="209956" y="372032"/>
                  </a:cubicBezTo>
                  <a:lnTo>
                    <a:pt x="224434" y="372032"/>
                  </a:lnTo>
                  <a:lnTo>
                    <a:pt x="224434" y="383755"/>
                  </a:lnTo>
                  <a:close/>
                </a:path>
              </a:pathLst>
            </a:custGeom>
            <a:solidFill>
              <a:srgbClr val="75C044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4805BB7-D8FC-79AF-1C51-52E8D894F290}"/>
                </a:ext>
              </a:extLst>
            </p:cNvPr>
            <p:cNvSpPr/>
            <p:nvPr/>
          </p:nvSpPr>
          <p:spPr>
            <a:xfrm>
              <a:off x="7402969" y="6291486"/>
              <a:ext cx="301057" cy="365887"/>
            </a:xfrm>
            <a:custGeom>
              <a:avLst/>
              <a:gdLst>
                <a:gd name="connsiteX0" fmla="*/ 71 w 301057"/>
                <a:gd name="connsiteY0" fmla="*/ 48305 h 365887"/>
                <a:gd name="connsiteX1" fmla="*/ 62570 w 301057"/>
                <a:gd name="connsiteY1" fmla="*/ 12076 h 365887"/>
                <a:gd name="connsiteX2" fmla="*/ 138135 w 301057"/>
                <a:gd name="connsiteY2" fmla="*/ 0 h 365887"/>
                <a:gd name="connsiteX3" fmla="*/ 188205 w 301057"/>
                <a:gd name="connsiteY3" fmla="*/ 6568 h 365887"/>
                <a:gd name="connsiteX4" fmla="*/ 234109 w 301057"/>
                <a:gd name="connsiteY4" fmla="*/ 26907 h 365887"/>
                <a:gd name="connsiteX5" fmla="*/ 267936 w 301057"/>
                <a:gd name="connsiteY5" fmla="*/ 62429 h 365887"/>
                <a:gd name="connsiteX6" fmla="*/ 281072 w 301057"/>
                <a:gd name="connsiteY6" fmla="*/ 115183 h 365887"/>
                <a:gd name="connsiteX7" fmla="*/ 272103 w 301057"/>
                <a:gd name="connsiteY7" fmla="*/ 156638 h 365887"/>
                <a:gd name="connsiteX8" fmla="*/ 248939 w 301057"/>
                <a:gd name="connsiteY8" fmla="*/ 185663 h 365887"/>
                <a:gd name="connsiteX9" fmla="*/ 216807 w 301057"/>
                <a:gd name="connsiteY9" fmla="*/ 204307 h 365887"/>
                <a:gd name="connsiteX10" fmla="*/ 180931 w 301057"/>
                <a:gd name="connsiteY10" fmla="*/ 215324 h 365887"/>
                <a:gd name="connsiteX11" fmla="*/ 129166 w 301057"/>
                <a:gd name="connsiteY11" fmla="*/ 231213 h 365887"/>
                <a:gd name="connsiteX12" fmla="*/ 112570 w 301057"/>
                <a:gd name="connsiteY12" fmla="*/ 254660 h 365887"/>
                <a:gd name="connsiteX13" fmla="*/ 126059 w 301057"/>
                <a:gd name="connsiteY13" fmla="*/ 277823 h 365887"/>
                <a:gd name="connsiteX14" fmla="*/ 153318 w 301057"/>
                <a:gd name="connsiteY14" fmla="*/ 284391 h 365887"/>
                <a:gd name="connsiteX15" fmla="*/ 200282 w 301057"/>
                <a:gd name="connsiteY15" fmla="*/ 273374 h 365887"/>
                <a:gd name="connsiteX16" fmla="*/ 237569 w 301057"/>
                <a:gd name="connsiteY16" fmla="*/ 245761 h 365887"/>
                <a:gd name="connsiteX17" fmla="*/ 301058 w 301057"/>
                <a:gd name="connsiteY17" fmla="*/ 312710 h 365887"/>
                <a:gd name="connsiteX18" fmla="*/ 233756 w 301057"/>
                <a:gd name="connsiteY18" fmla="*/ 352399 h 365887"/>
                <a:gd name="connsiteX19" fmla="*/ 151270 w 301057"/>
                <a:gd name="connsiteY19" fmla="*/ 365888 h 365887"/>
                <a:gd name="connsiteX20" fmla="*/ 98799 w 301057"/>
                <a:gd name="connsiteY20" fmla="*/ 359673 h 365887"/>
                <a:gd name="connsiteX21" fmla="*/ 51483 w 301057"/>
                <a:gd name="connsiteY21" fmla="*/ 339687 h 365887"/>
                <a:gd name="connsiteX22" fmla="*/ 17302 w 301057"/>
                <a:gd name="connsiteY22" fmla="*/ 303459 h 365887"/>
                <a:gd name="connsiteX23" fmla="*/ 4167 w 301057"/>
                <a:gd name="connsiteY23" fmla="*/ 248586 h 365887"/>
                <a:gd name="connsiteX24" fmla="*/ 13842 w 301057"/>
                <a:gd name="connsiteY24" fmla="*/ 205790 h 365887"/>
                <a:gd name="connsiteX25" fmla="*/ 39406 w 301057"/>
                <a:gd name="connsiteY25" fmla="*/ 175423 h 365887"/>
                <a:gd name="connsiteX26" fmla="*/ 74929 w 301057"/>
                <a:gd name="connsiteY26" fmla="*/ 155437 h 365887"/>
                <a:gd name="connsiteX27" fmla="*/ 113912 w 301057"/>
                <a:gd name="connsiteY27" fmla="*/ 143714 h 365887"/>
                <a:gd name="connsiteX28" fmla="*/ 161864 w 301057"/>
                <a:gd name="connsiteY28" fmla="*/ 129943 h 365887"/>
                <a:gd name="connsiteX29" fmla="*/ 176694 w 301057"/>
                <a:gd name="connsiteY29" fmla="*/ 109251 h 365887"/>
                <a:gd name="connsiteX30" fmla="*/ 163205 w 301057"/>
                <a:gd name="connsiteY30" fmla="*/ 87853 h 365887"/>
                <a:gd name="connsiteX31" fmla="*/ 133898 w 301057"/>
                <a:gd name="connsiteY31" fmla="*/ 81638 h 365887"/>
                <a:gd name="connsiteX32" fmla="*/ 94562 w 301057"/>
                <a:gd name="connsiteY32" fmla="*/ 90607 h 365887"/>
                <a:gd name="connsiteX33" fmla="*/ 62146 w 301057"/>
                <a:gd name="connsiteY33" fmla="*/ 112711 h 365887"/>
                <a:gd name="connsiteX34" fmla="*/ 0 w 301057"/>
                <a:gd name="connsiteY34" fmla="*/ 48517 h 365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301057" h="365887">
                  <a:moveTo>
                    <a:pt x="71" y="48305"/>
                  </a:moveTo>
                  <a:cubicBezTo>
                    <a:pt x="17090" y="32203"/>
                    <a:pt x="37923" y="20127"/>
                    <a:pt x="62570" y="12076"/>
                  </a:cubicBezTo>
                  <a:cubicBezTo>
                    <a:pt x="87217" y="4025"/>
                    <a:pt x="112358" y="0"/>
                    <a:pt x="138135" y="0"/>
                  </a:cubicBezTo>
                  <a:cubicBezTo>
                    <a:pt x="154660" y="0"/>
                    <a:pt x="171397" y="2189"/>
                    <a:pt x="188205" y="6568"/>
                  </a:cubicBezTo>
                  <a:cubicBezTo>
                    <a:pt x="205013" y="10946"/>
                    <a:pt x="220267" y="17726"/>
                    <a:pt x="234109" y="26907"/>
                  </a:cubicBezTo>
                  <a:cubicBezTo>
                    <a:pt x="247880" y="36087"/>
                    <a:pt x="259179" y="47952"/>
                    <a:pt x="267936" y="62429"/>
                  </a:cubicBezTo>
                  <a:cubicBezTo>
                    <a:pt x="276693" y="76906"/>
                    <a:pt x="281072" y="94491"/>
                    <a:pt x="281072" y="115183"/>
                  </a:cubicBezTo>
                  <a:cubicBezTo>
                    <a:pt x="281072" y="131285"/>
                    <a:pt x="278106" y="145126"/>
                    <a:pt x="272103" y="156638"/>
                  </a:cubicBezTo>
                  <a:cubicBezTo>
                    <a:pt x="266100" y="168149"/>
                    <a:pt x="258403" y="177824"/>
                    <a:pt x="248939" y="185663"/>
                  </a:cubicBezTo>
                  <a:cubicBezTo>
                    <a:pt x="239476" y="193502"/>
                    <a:pt x="228812" y="199716"/>
                    <a:pt x="216807" y="204307"/>
                  </a:cubicBezTo>
                  <a:cubicBezTo>
                    <a:pt x="204872" y="208897"/>
                    <a:pt x="192937" y="212569"/>
                    <a:pt x="180931" y="215324"/>
                  </a:cubicBezTo>
                  <a:cubicBezTo>
                    <a:pt x="157485" y="220832"/>
                    <a:pt x="140183" y="226129"/>
                    <a:pt x="129166" y="231213"/>
                  </a:cubicBezTo>
                  <a:cubicBezTo>
                    <a:pt x="118149" y="236298"/>
                    <a:pt x="112570" y="244067"/>
                    <a:pt x="112570" y="254660"/>
                  </a:cubicBezTo>
                  <a:cubicBezTo>
                    <a:pt x="112570" y="265253"/>
                    <a:pt x="117090" y="273445"/>
                    <a:pt x="126059" y="277823"/>
                  </a:cubicBezTo>
                  <a:cubicBezTo>
                    <a:pt x="135027" y="282202"/>
                    <a:pt x="144138" y="284391"/>
                    <a:pt x="153318" y="284391"/>
                  </a:cubicBezTo>
                  <a:cubicBezTo>
                    <a:pt x="169914" y="284391"/>
                    <a:pt x="185522" y="280719"/>
                    <a:pt x="200282" y="273374"/>
                  </a:cubicBezTo>
                  <a:cubicBezTo>
                    <a:pt x="215041" y="266030"/>
                    <a:pt x="227470" y="256778"/>
                    <a:pt x="237569" y="245761"/>
                  </a:cubicBezTo>
                  <a:lnTo>
                    <a:pt x="301058" y="312710"/>
                  </a:lnTo>
                  <a:cubicBezTo>
                    <a:pt x="283120" y="330224"/>
                    <a:pt x="260662" y="343430"/>
                    <a:pt x="233756" y="352399"/>
                  </a:cubicBezTo>
                  <a:cubicBezTo>
                    <a:pt x="206849" y="361368"/>
                    <a:pt x="179378" y="365888"/>
                    <a:pt x="151270" y="365888"/>
                  </a:cubicBezTo>
                  <a:cubicBezTo>
                    <a:pt x="133756" y="365888"/>
                    <a:pt x="116313" y="363840"/>
                    <a:pt x="98799" y="359673"/>
                  </a:cubicBezTo>
                  <a:cubicBezTo>
                    <a:pt x="81285" y="355577"/>
                    <a:pt x="65536" y="348868"/>
                    <a:pt x="51483" y="339687"/>
                  </a:cubicBezTo>
                  <a:cubicBezTo>
                    <a:pt x="37429" y="330507"/>
                    <a:pt x="26059" y="318431"/>
                    <a:pt x="17302" y="303459"/>
                  </a:cubicBezTo>
                  <a:cubicBezTo>
                    <a:pt x="8545" y="288487"/>
                    <a:pt x="4167" y="270196"/>
                    <a:pt x="4167" y="248586"/>
                  </a:cubicBezTo>
                  <a:cubicBezTo>
                    <a:pt x="4167" y="231990"/>
                    <a:pt x="7345" y="217725"/>
                    <a:pt x="13842" y="205790"/>
                  </a:cubicBezTo>
                  <a:cubicBezTo>
                    <a:pt x="20268" y="193784"/>
                    <a:pt x="28813" y="183685"/>
                    <a:pt x="39406" y="175423"/>
                  </a:cubicBezTo>
                  <a:cubicBezTo>
                    <a:pt x="50000" y="167160"/>
                    <a:pt x="61864" y="160522"/>
                    <a:pt x="74929" y="155437"/>
                  </a:cubicBezTo>
                  <a:cubicBezTo>
                    <a:pt x="88064" y="150423"/>
                    <a:pt x="101059" y="146468"/>
                    <a:pt x="113912" y="143714"/>
                  </a:cubicBezTo>
                  <a:cubicBezTo>
                    <a:pt x="136016" y="138700"/>
                    <a:pt x="151976" y="134039"/>
                    <a:pt x="161864" y="129943"/>
                  </a:cubicBezTo>
                  <a:cubicBezTo>
                    <a:pt x="171751" y="125776"/>
                    <a:pt x="176694" y="118926"/>
                    <a:pt x="176694" y="109251"/>
                  </a:cubicBezTo>
                  <a:cubicBezTo>
                    <a:pt x="176694" y="99576"/>
                    <a:pt x="172245" y="92019"/>
                    <a:pt x="163205" y="87853"/>
                  </a:cubicBezTo>
                  <a:cubicBezTo>
                    <a:pt x="154236" y="83686"/>
                    <a:pt x="144491" y="81638"/>
                    <a:pt x="133898" y="81638"/>
                  </a:cubicBezTo>
                  <a:cubicBezTo>
                    <a:pt x="120056" y="81638"/>
                    <a:pt x="106991" y="84604"/>
                    <a:pt x="94562" y="90607"/>
                  </a:cubicBezTo>
                  <a:cubicBezTo>
                    <a:pt x="82132" y="96610"/>
                    <a:pt x="71327" y="103954"/>
                    <a:pt x="62146" y="112711"/>
                  </a:cubicBezTo>
                  <a:lnTo>
                    <a:pt x="0" y="48517"/>
                  </a:lnTo>
                  <a:close/>
                </a:path>
              </a:pathLst>
            </a:custGeom>
            <a:solidFill>
              <a:srgbClr val="ED1C29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A42AFC85-EA80-ED96-8FCF-D5146CE0A5A0}"/>
                </a:ext>
              </a:extLst>
            </p:cNvPr>
            <p:cNvSpPr/>
            <p:nvPr/>
          </p:nvSpPr>
          <p:spPr>
            <a:xfrm>
              <a:off x="7563350" y="5557521"/>
              <a:ext cx="1061306" cy="1256001"/>
            </a:xfrm>
            <a:custGeom>
              <a:avLst/>
              <a:gdLst>
                <a:gd name="connsiteX0" fmla="*/ 818640 w 1061306"/>
                <a:gd name="connsiteY0" fmla="*/ 1105220 h 1256001"/>
                <a:gd name="connsiteX1" fmla="*/ 680363 w 1061306"/>
                <a:gd name="connsiteY1" fmla="*/ 1242578 h 1256001"/>
                <a:gd name="connsiteX2" fmla="*/ 491311 w 1061306"/>
                <a:gd name="connsiteY2" fmla="*/ 1195121 h 1256001"/>
                <a:gd name="connsiteX3" fmla="*/ 379942 w 1061306"/>
                <a:gd name="connsiteY3" fmla="*/ 1001972 h 1256001"/>
                <a:gd name="connsiteX4" fmla="*/ 393360 w 1061306"/>
                <a:gd name="connsiteY4" fmla="*/ 635802 h 1256001"/>
                <a:gd name="connsiteX5" fmla="*/ 718640 w 1061306"/>
                <a:gd name="connsiteY5" fmla="*/ 319914 h 1256001"/>
                <a:gd name="connsiteX6" fmla="*/ 974218 w 1061306"/>
                <a:gd name="connsiteY6" fmla="*/ 0 h 1256001"/>
                <a:gd name="connsiteX7" fmla="*/ 1004373 w 1061306"/>
                <a:gd name="connsiteY7" fmla="*/ 48305 h 1256001"/>
                <a:gd name="connsiteX8" fmla="*/ 997240 w 1061306"/>
                <a:gd name="connsiteY8" fmla="*/ 326834 h 1256001"/>
                <a:gd name="connsiteX9" fmla="*/ 738132 w 1061306"/>
                <a:gd name="connsiteY9" fmla="*/ 429235 h 1256001"/>
                <a:gd name="connsiteX10" fmla="*/ 743499 w 1061306"/>
                <a:gd name="connsiteY10" fmla="*/ 432272 h 1256001"/>
                <a:gd name="connsiteX11" fmla="*/ 956421 w 1061306"/>
                <a:gd name="connsiteY11" fmla="*/ 430224 h 1256001"/>
                <a:gd name="connsiteX12" fmla="*/ 1053314 w 1061306"/>
                <a:gd name="connsiteY12" fmla="*/ 309179 h 1256001"/>
                <a:gd name="connsiteX13" fmla="*/ 1056703 w 1061306"/>
                <a:gd name="connsiteY13" fmla="*/ 325281 h 1256001"/>
                <a:gd name="connsiteX14" fmla="*/ 936577 w 1061306"/>
                <a:gd name="connsiteY14" fmla="*/ 567299 h 1256001"/>
                <a:gd name="connsiteX15" fmla="*/ 659319 w 1061306"/>
                <a:gd name="connsiteY15" fmla="*/ 507413 h 1256001"/>
                <a:gd name="connsiteX16" fmla="*/ 816239 w 1061306"/>
                <a:gd name="connsiteY16" fmla="*/ 656988 h 1256001"/>
                <a:gd name="connsiteX17" fmla="*/ 1030503 w 1061306"/>
                <a:gd name="connsiteY17" fmla="*/ 580505 h 1256001"/>
                <a:gd name="connsiteX18" fmla="*/ 1030503 w 1061306"/>
                <a:gd name="connsiteY18" fmla="*/ 603669 h 1256001"/>
                <a:gd name="connsiteX19" fmla="*/ 913837 w 1061306"/>
                <a:gd name="connsiteY19" fmla="*/ 803880 h 1256001"/>
                <a:gd name="connsiteX20" fmla="*/ 695547 w 1061306"/>
                <a:gd name="connsiteY20" fmla="*/ 780434 h 1256001"/>
                <a:gd name="connsiteX21" fmla="*/ 577822 w 1061306"/>
                <a:gd name="connsiteY21" fmla="*/ 606706 h 1256001"/>
                <a:gd name="connsiteX22" fmla="*/ 576833 w 1061306"/>
                <a:gd name="connsiteY22" fmla="*/ 627822 h 1256001"/>
                <a:gd name="connsiteX23" fmla="*/ 701550 w 1061306"/>
                <a:gd name="connsiteY23" fmla="*/ 857834 h 1256001"/>
                <a:gd name="connsiteX24" fmla="*/ 969133 w 1061306"/>
                <a:gd name="connsiteY24" fmla="*/ 899077 h 1256001"/>
                <a:gd name="connsiteX25" fmla="*/ 959105 w 1061306"/>
                <a:gd name="connsiteY25" fmla="*/ 915179 h 1256001"/>
                <a:gd name="connsiteX26" fmla="*/ 669347 w 1061306"/>
                <a:gd name="connsiteY26" fmla="*/ 1015743 h 1256001"/>
                <a:gd name="connsiteX27" fmla="*/ 484884 w 1061306"/>
                <a:gd name="connsiteY27" fmla="*/ 758188 h 1256001"/>
                <a:gd name="connsiteX28" fmla="*/ 538203 w 1061306"/>
                <a:gd name="connsiteY28" fmla="*/ 1005997 h 1256001"/>
                <a:gd name="connsiteX29" fmla="*/ 818569 w 1061306"/>
                <a:gd name="connsiteY29" fmla="*/ 1105291 h 1256001"/>
                <a:gd name="connsiteX30" fmla="*/ 490252 w 1061306"/>
                <a:gd name="connsiteY30" fmla="*/ 1254372 h 1256001"/>
                <a:gd name="connsiteX31" fmla="*/ 333261 w 1061306"/>
                <a:gd name="connsiteY31" fmla="*/ 806634 h 1256001"/>
                <a:gd name="connsiteX32" fmla="*/ 0 w 1061306"/>
                <a:gd name="connsiteY32" fmla="*/ 1254372 h 1256001"/>
                <a:gd name="connsiteX33" fmla="*/ 309885 w 1061306"/>
                <a:gd name="connsiteY33" fmla="*/ 1093497 h 1256001"/>
                <a:gd name="connsiteX34" fmla="*/ 490252 w 1061306"/>
                <a:gd name="connsiteY34" fmla="*/ 1254372 h 1256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061306" h="1256001">
                  <a:moveTo>
                    <a:pt x="818640" y="1105220"/>
                  </a:moveTo>
                  <a:cubicBezTo>
                    <a:pt x="799854" y="1171886"/>
                    <a:pt x="747171" y="1224217"/>
                    <a:pt x="680363" y="1242578"/>
                  </a:cubicBezTo>
                  <a:cubicBezTo>
                    <a:pt x="613556" y="1260940"/>
                    <a:pt x="541523" y="1242861"/>
                    <a:pt x="491311" y="1195121"/>
                  </a:cubicBezTo>
                  <a:cubicBezTo>
                    <a:pt x="436368" y="1142932"/>
                    <a:pt x="397597" y="1075701"/>
                    <a:pt x="379942" y="1001972"/>
                  </a:cubicBezTo>
                  <a:cubicBezTo>
                    <a:pt x="350987" y="881139"/>
                    <a:pt x="355648" y="754163"/>
                    <a:pt x="393360" y="635802"/>
                  </a:cubicBezTo>
                  <a:cubicBezTo>
                    <a:pt x="441947" y="483119"/>
                    <a:pt x="564616" y="364052"/>
                    <a:pt x="718640" y="319914"/>
                  </a:cubicBezTo>
                  <a:cubicBezTo>
                    <a:pt x="862919" y="278600"/>
                    <a:pt x="965743" y="149787"/>
                    <a:pt x="974218" y="0"/>
                  </a:cubicBezTo>
                  <a:lnTo>
                    <a:pt x="1004373" y="48305"/>
                  </a:lnTo>
                  <a:cubicBezTo>
                    <a:pt x="1057904" y="133968"/>
                    <a:pt x="1055079" y="243996"/>
                    <a:pt x="997240" y="326834"/>
                  </a:cubicBezTo>
                  <a:cubicBezTo>
                    <a:pt x="939331" y="409673"/>
                    <a:pt x="837001" y="450068"/>
                    <a:pt x="738132" y="429235"/>
                  </a:cubicBezTo>
                  <a:lnTo>
                    <a:pt x="743499" y="432272"/>
                  </a:lnTo>
                  <a:cubicBezTo>
                    <a:pt x="809600" y="469418"/>
                    <a:pt x="891026" y="468712"/>
                    <a:pt x="956421" y="430224"/>
                  </a:cubicBezTo>
                  <a:cubicBezTo>
                    <a:pt x="1002396" y="403246"/>
                    <a:pt x="1037071" y="359956"/>
                    <a:pt x="1053314" y="309179"/>
                  </a:cubicBezTo>
                  <a:lnTo>
                    <a:pt x="1056703" y="325281"/>
                  </a:lnTo>
                  <a:cubicBezTo>
                    <a:pt x="1077254" y="423797"/>
                    <a:pt x="1027537" y="524079"/>
                    <a:pt x="936577" y="567299"/>
                  </a:cubicBezTo>
                  <a:cubicBezTo>
                    <a:pt x="845687" y="610519"/>
                    <a:pt x="705929" y="576833"/>
                    <a:pt x="659319" y="507413"/>
                  </a:cubicBezTo>
                  <a:cubicBezTo>
                    <a:pt x="659319" y="507413"/>
                    <a:pt x="693570" y="629446"/>
                    <a:pt x="816239" y="656988"/>
                  </a:cubicBezTo>
                  <a:cubicBezTo>
                    <a:pt x="889331" y="673372"/>
                    <a:pt x="991308" y="650985"/>
                    <a:pt x="1030503" y="580505"/>
                  </a:cubicBezTo>
                  <a:lnTo>
                    <a:pt x="1030503" y="603669"/>
                  </a:lnTo>
                  <a:cubicBezTo>
                    <a:pt x="1027466" y="699219"/>
                    <a:pt x="978314" y="777326"/>
                    <a:pt x="913837" y="803880"/>
                  </a:cubicBezTo>
                  <a:cubicBezTo>
                    <a:pt x="849360" y="830433"/>
                    <a:pt x="753739" y="818710"/>
                    <a:pt x="695547" y="780434"/>
                  </a:cubicBezTo>
                  <a:cubicBezTo>
                    <a:pt x="621113" y="731493"/>
                    <a:pt x="585590" y="669770"/>
                    <a:pt x="577822" y="606706"/>
                  </a:cubicBezTo>
                  <a:lnTo>
                    <a:pt x="576833" y="627822"/>
                  </a:lnTo>
                  <a:cubicBezTo>
                    <a:pt x="572454" y="719346"/>
                    <a:pt x="625138" y="803527"/>
                    <a:pt x="701550" y="857834"/>
                  </a:cubicBezTo>
                  <a:cubicBezTo>
                    <a:pt x="776267" y="910942"/>
                    <a:pt x="881351" y="925419"/>
                    <a:pt x="969133" y="899077"/>
                  </a:cubicBezTo>
                  <a:lnTo>
                    <a:pt x="959105" y="915179"/>
                  </a:lnTo>
                  <a:cubicBezTo>
                    <a:pt x="900772" y="1008540"/>
                    <a:pt x="774148" y="1049429"/>
                    <a:pt x="669347" y="1015743"/>
                  </a:cubicBezTo>
                  <a:cubicBezTo>
                    <a:pt x="564545" y="982128"/>
                    <a:pt x="474150" y="884317"/>
                    <a:pt x="484884" y="758188"/>
                  </a:cubicBezTo>
                  <a:cubicBezTo>
                    <a:pt x="478317" y="834953"/>
                    <a:pt x="488910" y="929868"/>
                    <a:pt x="538203" y="1005997"/>
                  </a:cubicBezTo>
                  <a:cubicBezTo>
                    <a:pt x="599291" y="1100347"/>
                    <a:pt x="713555" y="1145262"/>
                    <a:pt x="818569" y="1105291"/>
                  </a:cubicBezTo>
                  <a:moveTo>
                    <a:pt x="490252" y="1254372"/>
                  </a:moveTo>
                  <a:cubicBezTo>
                    <a:pt x="364546" y="1142437"/>
                    <a:pt x="304942" y="972523"/>
                    <a:pt x="333261" y="806634"/>
                  </a:cubicBezTo>
                  <a:cubicBezTo>
                    <a:pt x="300210" y="1000348"/>
                    <a:pt x="230295" y="1184033"/>
                    <a:pt x="0" y="1254372"/>
                  </a:cubicBezTo>
                  <a:cubicBezTo>
                    <a:pt x="177400" y="1263482"/>
                    <a:pt x="281708" y="1237635"/>
                    <a:pt x="309885" y="1093497"/>
                  </a:cubicBezTo>
                  <a:cubicBezTo>
                    <a:pt x="307837" y="1196745"/>
                    <a:pt x="372244" y="1265177"/>
                    <a:pt x="490252" y="1254372"/>
                  </a:cubicBezTo>
                </a:path>
              </a:pathLst>
            </a:custGeom>
            <a:solidFill>
              <a:srgbClr val="E2E3E4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0D9F6601-27DA-9B02-B399-4302808ADAF3}"/>
                </a:ext>
              </a:extLst>
            </p:cNvPr>
            <p:cNvSpPr/>
            <p:nvPr/>
          </p:nvSpPr>
          <p:spPr>
            <a:xfrm>
              <a:off x="5734193" y="6948404"/>
              <a:ext cx="73163" cy="88417"/>
            </a:xfrm>
            <a:custGeom>
              <a:avLst/>
              <a:gdLst>
                <a:gd name="connsiteX0" fmla="*/ 0 w 73163"/>
                <a:gd name="connsiteY0" fmla="*/ 44209 h 88417"/>
                <a:gd name="connsiteX1" fmla="*/ 36582 w 73163"/>
                <a:gd name="connsiteY1" fmla="*/ 0 h 88417"/>
                <a:gd name="connsiteX2" fmla="*/ 73163 w 73163"/>
                <a:gd name="connsiteY2" fmla="*/ 44209 h 88417"/>
                <a:gd name="connsiteX3" fmla="*/ 36582 w 73163"/>
                <a:gd name="connsiteY3" fmla="*/ 88418 h 88417"/>
                <a:gd name="connsiteX4" fmla="*/ 0 w 73163"/>
                <a:gd name="connsiteY4" fmla="*/ 44209 h 88417"/>
                <a:gd name="connsiteX5" fmla="*/ 53319 w 73163"/>
                <a:gd name="connsiteY5" fmla="*/ 44209 h 88417"/>
                <a:gd name="connsiteX6" fmla="*/ 36582 w 73163"/>
                <a:gd name="connsiteY6" fmla="*/ 16737 h 88417"/>
                <a:gd name="connsiteX7" fmla="*/ 19986 w 73163"/>
                <a:gd name="connsiteY7" fmla="*/ 44209 h 88417"/>
                <a:gd name="connsiteX8" fmla="*/ 36582 w 73163"/>
                <a:gd name="connsiteY8" fmla="*/ 71680 h 88417"/>
                <a:gd name="connsiteX9" fmla="*/ 53319 w 73163"/>
                <a:gd name="connsiteY9" fmla="*/ 44209 h 88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3163" h="88417">
                  <a:moveTo>
                    <a:pt x="0" y="44209"/>
                  </a:moveTo>
                  <a:cubicBezTo>
                    <a:pt x="0" y="16031"/>
                    <a:pt x="15607" y="0"/>
                    <a:pt x="36582" y="0"/>
                  </a:cubicBezTo>
                  <a:cubicBezTo>
                    <a:pt x="57556" y="0"/>
                    <a:pt x="73163" y="15960"/>
                    <a:pt x="73163" y="44209"/>
                  </a:cubicBezTo>
                  <a:cubicBezTo>
                    <a:pt x="73163" y="72457"/>
                    <a:pt x="57697" y="88418"/>
                    <a:pt x="36582" y="88418"/>
                  </a:cubicBezTo>
                  <a:cubicBezTo>
                    <a:pt x="15466" y="88418"/>
                    <a:pt x="0" y="72457"/>
                    <a:pt x="0" y="44209"/>
                  </a:cubicBezTo>
                  <a:close/>
                  <a:moveTo>
                    <a:pt x="53319" y="44209"/>
                  </a:moveTo>
                  <a:cubicBezTo>
                    <a:pt x="53319" y="24788"/>
                    <a:pt x="46469" y="16737"/>
                    <a:pt x="36582" y="16737"/>
                  </a:cubicBezTo>
                  <a:cubicBezTo>
                    <a:pt x="26695" y="16737"/>
                    <a:pt x="19986" y="24788"/>
                    <a:pt x="19986" y="44209"/>
                  </a:cubicBezTo>
                  <a:cubicBezTo>
                    <a:pt x="19986" y="63630"/>
                    <a:pt x="26836" y="71680"/>
                    <a:pt x="36582" y="71680"/>
                  </a:cubicBezTo>
                  <a:cubicBezTo>
                    <a:pt x="46327" y="71680"/>
                    <a:pt x="53319" y="63630"/>
                    <a:pt x="53319" y="44209"/>
                  </a:cubicBez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D7054C74-7CB4-8B4D-CA97-12EB9C5D7991}"/>
                </a:ext>
              </a:extLst>
            </p:cNvPr>
            <p:cNvSpPr/>
            <p:nvPr/>
          </p:nvSpPr>
          <p:spPr>
            <a:xfrm>
              <a:off x="5817102" y="6948404"/>
              <a:ext cx="73163" cy="88417"/>
            </a:xfrm>
            <a:custGeom>
              <a:avLst/>
              <a:gdLst>
                <a:gd name="connsiteX0" fmla="*/ 0 w 73163"/>
                <a:gd name="connsiteY0" fmla="*/ 44209 h 88417"/>
                <a:gd name="connsiteX1" fmla="*/ 36582 w 73163"/>
                <a:gd name="connsiteY1" fmla="*/ 0 h 88417"/>
                <a:gd name="connsiteX2" fmla="*/ 73163 w 73163"/>
                <a:gd name="connsiteY2" fmla="*/ 44209 h 88417"/>
                <a:gd name="connsiteX3" fmla="*/ 36582 w 73163"/>
                <a:gd name="connsiteY3" fmla="*/ 88418 h 88417"/>
                <a:gd name="connsiteX4" fmla="*/ 0 w 73163"/>
                <a:gd name="connsiteY4" fmla="*/ 44209 h 88417"/>
                <a:gd name="connsiteX5" fmla="*/ 53319 w 73163"/>
                <a:gd name="connsiteY5" fmla="*/ 44209 h 88417"/>
                <a:gd name="connsiteX6" fmla="*/ 36582 w 73163"/>
                <a:gd name="connsiteY6" fmla="*/ 16737 h 88417"/>
                <a:gd name="connsiteX7" fmla="*/ 19986 w 73163"/>
                <a:gd name="connsiteY7" fmla="*/ 44209 h 88417"/>
                <a:gd name="connsiteX8" fmla="*/ 36582 w 73163"/>
                <a:gd name="connsiteY8" fmla="*/ 71680 h 88417"/>
                <a:gd name="connsiteX9" fmla="*/ 53319 w 73163"/>
                <a:gd name="connsiteY9" fmla="*/ 44209 h 88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3163" h="88417">
                  <a:moveTo>
                    <a:pt x="0" y="44209"/>
                  </a:moveTo>
                  <a:cubicBezTo>
                    <a:pt x="0" y="16031"/>
                    <a:pt x="15607" y="0"/>
                    <a:pt x="36582" y="0"/>
                  </a:cubicBezTo>
                  <a:cubicBezTo>
                    <a:pt x="57556" y="0"/>
                    <a:pt x="73163" y="15960"/>
                    <a:pt x="73163" y="44209"/>
                  </a:cubicBezTo>
                  <a:cubicBezTo>
                    <a:pt x="73163" y="72457"/>
                    <a:pt x="57697" y="88418"/>
                    <a:pt x="36582" y="88418"/>
                  </a:cubicBezTo>
                  <a:cubicBezTo>
                    <a:pt x="15466" y="88418"/>
                    <a:pt x="0" y="72457"/>
                    <a:pt x="0" y="44209"/>
                  </a:cubicBezTo>
                  <a:close/>
                  <a:moveTo>
                    <a:pt x="53319" y="44209"/>
                  </a:moveTo>
                  <a:cubicBezTo>
                    <a:pt x="53319" y="24788"/>
                    <a:pt x="46469" y="16737"/>
                    <a:pt x="36582" y="16737"/>
                  </a:cubicBezTo>
                  <a:cubicBezTo>
                    <a:pt x="26695" y="16737"/>
                    <a:pt x="19986" y="24788"/>
                    <a:pt x="19986" y="44209"/>
                  </a:cubicBezTo>
                  <a:cubicBezTo>
                    <a:pt x="19986" y="63630"/>
                    <a:pt x="26836" y="71680"/>
                    <a:pt x="36582" y="71680"/>
                  </a:cubicBezTo>
                  <a:cubicBezTo>
                    <a:pt x="46327" y="71680"/>
                    <a:pt x="53319" y="63630"/>
                    <a:pt x="53319" y="44209"/>
                  </a:cubicBez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6D1B0F6-0204-0CB7-F672-BFDC22545B20}"/>
                </a:ext>
              </a:extLst>
            </p:cNvPr>
            <p:cNvSpPr/>
            <p:nvPr/>
          </p:nvSpPr>
          <p:spPr>
            <a:xfrm>
              <a:off x="5936734" y="6949887"/>
              <a:ext cx="75635" cy="85451"/>
            </a:xfrm>
            <a:custGeom>
              <a:avLst/>
              <a:gdLst>
                <a:gd name="connsiteX0" fmla="*/ 54449 w 75635"/>
                <a:gd name="connsiteY0" fmla="*/ 85451 h 85451"/>
                <a:gd name="connsiteX1" fmla="*/ 37994 w 75635"/>
                <a:gd name="connsiteY1" fmla="*/ 61652 h 85451"/>
                <a:gd name="connsiteX2" fmla="*/ 19774 w 75635"/>
                <a:gd name="connsiteY2" fmla="*/ 61652 h 85451"/>
                <a:gd name="connsiteX3" fmla="*/ 19774 w 75635"/>
                <a:gd name="connsiteY3" fmla="*/ 85451 h 85451"/>
                <a:gd name="connsiteX4" fmla="*/ 0 w 75635"/>
                <a:gd name="connsiteY4" fmla="*/ 85451 h 85451"/>
                <a:gd name="connsiteX5" fmla="*/ 0 w 75635"/>
                <a:gd name="connsiteY5" fmla="*/ 0 h 85451"/>
                <a:gd name="connsiteX6" fmla="*/ 37005 w 75635"/>
                <a:gd name="connsiteY6" fmla="*/ 0 h 85451"/>
                <a:gd name="connsiteX7" fmla="*/ 74082 w 75635"/>
                <a:gd name="connsiteY7" fmla="*/ 31003 h 85451"/>
                <a:gd name="connsiteX8" fmla="*/ 56497 w 75635"/>
                <a:gd name="connsiteY8" fmla="*/ 57980 h 85451"/>
                <a:gd name="connsiteX9" fmla="*/ 75635 w 75635"/>
                <a:gd name="connsiteY9" fmla="*/ 85451 h 85451"/>
                <a:gd name="connsiteX10" fmla="*/ 54378 w 75635"/>
                <a:gd name="connsiteY10" fmla="*/ 85451 h 85451"/>
                <a:gd name="connsiteX11" fmla="*/ 35875 w 75635"/>
                <a:gd name="connsiteY11" fmla="*/ 16172 h 85451"/>
                <a:gd name="connsiteX12" fmla="*/ 19774 w 75635"/>
                <a:gd name="connsiteY12" fmla="*/ 16172 h 85451"/>
                <a:gd name="connsiteX13" fmla="*/ 19774 w 75635"/>
                <a:gd name="connsiteY13" fmla="*/ 45974 h 85451"/>
                <a:gd name="connsiteX14" fmla="*/ 35875 w 75635"/>
                <a:gd name="connsiteY14" fmla="*/ 45974 h 85451"/>
                <a:gd name="connsiteX15" fmla="*/ 54025 w 75635"/>
                <a:gd name="connsiteY15" fmla="*/ 31073 h 85451"/>
                <a:gd name="connsiteX16" fmla="*/ 35875 w 75635"/>
                <a:gd name="connsiteY16" fmla="*/ 16172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5635" h="85451">
                  <a:moveTo>
                    <a:pt x="54449" y="85451"/>
                  </a:moveTo>
                  <a:lnTo>
                    <a:pt x="37994" y="61652"/>
                  </a:lnTo>
                  <a:lnTo>
                    <a:pt x="19774" y="61652"/>
                  </a:lnTo>
                  <a:lnTo>
                    <a:pt x="19774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37005" y="0"/>
                  </a:lnTo>
                  <a:cubicBezTo>
                    <a:pt x="59816" y="0"/>
                    <a:pt x="74082" y="11864"/>
                    <a:pt x="74082" y="31003"/>
                  </a:cubicBezTo>
                  <a:cubicBezTo>
                    <a:pt x="74082" y="43785"/>
                    <a:pt x="67584" y="53178"/>
                    <a:pt x="56497" y="57980"/>
                  </a:cubicBezTo>
                  <a:lnTo>
                    <a:pt x="75635" y="85451"/>
                  </a:lnTo>
                  <a:lnTo>
                    <a:pt x="54378" y="85451"/>
                  </a:lnTo>
                  <a:close/>
                  <a:moveTo>
                    <a:pt x="35875" y="16172"/>
                  </a:moveTo>
                  <a:lnTo>
                    <a:pt x="19774" y="16172"/>
                  </a:lnTo>
                  <a:lnTo>
                    <a:pt x="19774" y="45974"/>
                  </a:lnTo>
                  <a:lnTo>
                    <a:pt x="35875" y="45974"/>
                  </a:lnTo>
                  <a:cubicBezTo>
                    <a:pt x="47952" y="45974"/>
                    <a:pt x="54025" y="40395"/>
                    <a:pt x="54025" y="31073"/>
                  </a:cubicBezTo>
                  <a:cubicBezTo>
                    <a:pt x="54025" y="21751"/>
                    <a:pt x="47952" y="16172"/>
                    <a:pt x="35875" y="16172"/>
                  </a:cubicBez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8CA74AA-5DD5-1CB0-02C8-B43BFE174B75}"/>
                </a:ext>
              </a:extLst>
            </p:cNvPr>
            <p:cNvSpPr/>
            <p:nvPr/>
          </p:nvSpPr>
          <p:spPr>
            <a:xfrm>
              <a:off x="6026423" y="6949887"/>
              <a:ext cx="66171" cy="85451"/>
            </a:xfrm>
            <a:custGeom>
              <a:avLst/>
              <a:gdLst>
                <a:gd name="connsiteX0" fmla="*/ 66172 w 66171"/>
                <a:gd name="connsiteY0" fmla="*/ 69562 h 85451"/>
                <a:gd name="connsiteX1" fmla="*/ 66172 w 66171"/>
                <a:gd name="connsiteY1" fmla="*/ 85451 h 85451"/>
                <a:gd name="connsiteX2" fmla="*/ 0 w 66171"/>
                <a:gd name="connsiteY2" fmla="*/ 85451 h 85451"/>
                <a:gd name="connsiteX3" fmla="*/ 0 w 66171"/>
                <a:gd name="connsiteY3" fmla="*/ 0 h 85451"/>
                <a:gd name="connsiteX4" fmla="*/ 64548 w 66171"/>
                <a:gd name="connsiteY4" fmla="*/ 0 h 85451"/>
                <a:gd name="connsiteX5" fmla="*/ 64548 w 66171"/>
                <a:gd name="connsiteY5" fmla="*/ 15890 h 85451"/>
                <a:gd name="connsiteX6" fmla="*/ 19633 w 66171"/>
                <a:gd name="connsiteY6" fmla="*/ 15890 h 85451"/>
                <a:gd name="connsiteX7" fmla="*/ 19633 w 66171"/>
                <a:gd name="connsiteY7" fmla="*/ 34463 h 85451"/>
                <a:gd name="connsiteX8" fmla="*/ 59322 w 66171"/>
                <a:gd name="connsiteY8" fmla="*/ 34463 h 85451"/>
                <a:gd name="connsiteX9" fmla="*/ 59322 w 66171"/>
                <a:gd name="connsiteY9" fmla="*/ 49858 h 85451"/>
                <a:gd name="connsiteX10" fmla="*/ 19633 w 66171"/>
                <a:gd name="connsiteY10" fmla="*/ 49858 h 85451"/>
                <a:gd name="connsiteX11" fmla="*/ 19633 w 66171"/>
                <a:gd name="connsiteY11" fmla="*/ 69632 h 85451"/>
                <a:gd name="connsiteX12" fmla="*/ 66101 w 66171"/>
                <a:gd name="connsiteY12" fmla="*/ 69632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71" h="85451">
                  <a:moveTo>
                    <a:pt x="66172" y="69562"/>
                  </a:moveTo>
                  <a:lnTo>
                    <a:pt x="66172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64548" y="0"/>
                  </a:lnTo>
                  <a:lnTo>
                    <a:pt x="64548" y="15890"/>
                  </a:lnTo>
                  <a:lnTo>
                    <a:pt x="19633" y="15890"/>
                  </a:lnTo>
                  <a:lnTo>
                    <a:pt x="19633" y="34463"/>
                  </a:lnTo>
                  <a:lnTo>
                    <a:pt x="59322" y="34463"/>
                  </a:lnTo>
                  <a:lnTo>
                    <a:pt x="59322" y="49858"/>
                  </a:lnTo>
                  <a:lnTo>
                    <a:pt x="19633" y="49858"/>
                  </a:lnTo>
                  <a:lnTo>
                    <a:pt x="19633" y="69632"/>
                  </a:lnTo>
                  <a:lnTo>
                    <a:pt x="66101" y="69632"/>
                  </a:ln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E7D2DF5-92F1-2D29-972D-A2AED43127DA}"/>
                </a:ext>
              </a:extLst>
            </p:cNvPr>
            <p:cNvSpPr/>
            <p:nvPr/>
          </p:nvSpPr>
          <p:spPr>
            <a:xfrm>
              <a:off x="6102835" y="6948404"/>
              <a:ext cx="82697" cy="88417"/>
            </a:xfrm>
            <a:custGeom>
              <a:avLst/>
              <a:gdLst>
                <a:gd name="connsiteX0" fmla="*/ 63065 w 82697"/>
                <a:gd name="connsiteY0" fmla="*/ 42867 h 88417"/>
                <a:gd name="connsiteX1" fmla="*/ 81144 w 82697"/>
                <a:gd name="connsiteY1" fmla="*/ 42867 h 88417"/>
                <a:gd name="connsiteX2" fmla="*/ 81144 w 82697"/>
                <a:gd name="connsiteY2" fmla="*/ 77542 h 88417"/>
                <a:gd name="connsiteX3" fmla="*/ 46610 w 82697"/>
                <a:gd name="connsiteY3" fmla="*/ 88418 h 88417"/>
                <a:gd name="connsiteX4" fmla="*/ 0 w 82697"/>
                <a:gd name="connsiteY4" fmla="*/ 44209 h 88417"/>
                <a:gd name="connsiteX5" fmla="*/ 46963 w 82697"/>
                <a:gd name="connsiteY5" fmla="*/ 0 h 88417"/>
                <a:gd name="connsiteX6" fmla="*/ 82697 w 82697"/>
                <a:gd name="connsiteY6" fmla="*/ 14760 h 88417"/>
                <a:gd name="connsiteX7" fmla="*/ 69985 w 82697"/>
                <a:gd name="connsiteY7" fmla="*/ 26483 h 88417"/>
                <a:gd name="connsiteX8" fmla="*/ 47881 w 82697"/>
                <a:gd name="connsiteY8" fmla="*/ 16878 h 88417"/>
                <a:gd name="connsiteX9" fmla="*/ 19915 w 82697"/>
                <a:gd name="connsiteY9" fmla="*/ 44209 h 88417"/>
                <a:gd name="connsiteX10" fmla="*/ 47599 w 82697"/>
                <a:gd name="connsiteY10" fmla="*/ 71539 h 88417"/>
                <a:gd name="connsiteX11" fmla="*/ 62994 w 82697"/>
                <a:gd name="connsiteY11" fmla="*/ 67867 h 88417"/>
                <a:gd name="connsiteX12" fmla="*/ 62994 w 82697"/>
                <a:gd name="connsiteY12" fmla="*/ 42867 h 88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697" h="88417">
                  <a:moveTo>
                    <a:pt x="63065" y="42867"/>
                  </a:moveTo>
                  <a:lnTo>
                    <a:pt x="81144" y="42867"/>
                  </a:lnTo>
                  <a:lnTo>
                    <a:pt x="81144" y="77542"/>
                  </a:lnTo>
                  <a:cubicBezTo>
                    <a:pt x="71751" y="84604"/>
                    <a:pt x="58827" y="88418"/>
                    <a:pt x="46610" y="88418"/>
                  </a:cubicBezTo>
                  <a:cubicBezTo>
                    <a:pt x="19774" y="88418"/>
                    <a:pt x="0" y="69986"/>
                    <a:pt x="0" y="44209"/>
                  </a:cubicBezTo>
                  <a:cubicBezTo>
                    <a:pt x="0" y="18432"/>
                    <a:pt x="19774" y="0"/>
                    <a:pt x="46963" y="0"/>
                  </a:cubicBezTo>
                  <a:cubicBezTo>
                    <a:pt x="61935" y="0"/>
                    <a:pt x="74435" y="5155"/>
                    <a:pt x="82697" y="14760"/>
                  </a:cubicBezTo>
                  <a:lnTo>
                    <a:pt x="69985" y="26483"/>
                  </a:lnTo>
                  <a:cubicBezTo>
                    <a:pt x="63771" y="19915"/>
                    <a:pt x="56568" y="16878"/>
                    <a:pt x="47881" y="16878"/>
                  </a:cubicBezTo>
                  <a:cubicBezTo>
                    <a:pt x="31285" y="16878"/>
                    <a:pt x="19915" y="27966"/>
                    <a:pt x="19915" y="44209"/>
                  </a:cubicBezTo>
                  <a:cubicBezTo>
                    <a:pt x="19915" y="60452"/>
                    <a:pt x="31285" y="71539"/>
                    <a:pt x="47599" y="71539"/>
                  </a:cubicBezTo>
                  <a:cubicBezTo>
                    <a:pt x="52966" y="71539"/>
                    <a:pt x="57980" y="70551"/>
                    <a:pt x="62994" y="67867"/>
                  </a:cubicBezTo>
                  <a:lnTo>
                    <a:pt x="62994" y="42867"/>
                  </a:ln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BC64D48-BEEC-616F-9C5C-D09BDDC788B1}"/>
                </a:ext>
              </a:extLst>
            </p:cNvPr>
            <p:cNvSpPr/>
            <p:nvPr/>
          </p:nvSpPr>
          <p:spPr>
            <a:xfrm>
              <a:off x="6202270" y="6949957"/>
              <a:ext cx="19773" cy="85451"/>
            </a:xfrm>
            <a:custGeom>
              <a:avLst/>
              <a:gdLst>
                <a:gd name="connsiteX0" fmla="*/ 0 w 19773"/>
                <a:gd name="connsiteY0" fmla="*/ 0 h 85451"/>
                <a:gd name="connsiteX1" fmla="*/ 19774 w 19773"/>
                <a:gd name="connsiteY1" fmla="*/ 0 h 85451"/>
                <a:gd name="connsiteX2" fmla="*/ 19774 w 19773"/>
                <a:gd name="connsiteY2" fmla="*/ 85452 h 85451"/>
                <a:gd name="connsiteX3" fmla="*/ 0 w 19773"/>
                <a:gd name="connsiteY3" fmla="*/ 85452 h 85451"/>
                <a:gd name="connsiteX4" fmla="*/ 0 w 19773"/>
                <a:gd name="connsiteY4" fmla="*/ 0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73" h="85451">
                  <a:moveTo>
                    <a:pt x="0" y="0"/>
                  </a:moveTo>
                  <a:lnTo>
                    <a:pt x="19774" y="0"/>
                  </a:lnTo>
                  <a:lnTo>
                    <a:pt x="19774" y="85452"/>
                  </a:lnTo>
                  <a:lnTo>
                    <a:pt x="0" y="854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3264D94-EB4A-CE4C-A471-AFAD374383BE}"/>
                </a:ext>
              </a:extLst>
            </p:cNvPr>
            <p:cNvSpPr/>
            <p:nvPr/>
          </p:nvSpPr>
          <p:spPr>
            <a:xfrm>
              <a:off x="6236945" y="6948404"/>
              <a:ext cx="93502" cy="88417"/>
            </a:xfrm>
            <a:custGeom>
              <a:avLst/>
              <a:gdLst>
                <a:gd name="connsiteX0" fmla="*/ 0 w 93502"/>
                <a:gd name="connsiteY0" fmla="*/ 44209 h 88417"/>
                <a:gd name="connsiteX1" fmla="*/ 46751 w 93502"/>
                <a:gd name="connsiteY1" fmla="*/ 0 h 88417"/>
                <a:gd name="connsiteX2" fmla="*/ 93502 w 93502"/>
                <a:gd name="connsiteY2" fmla="*/ 44209 h 88417"/>
                <a:gd name="connsiteX3" fmla="*/ 46751 w 93502"/>
                <a:gd name="connsiteY3" fmla="*/ 88418 h 88417"/>
                <a:gd name="connsiteX4" fmla="*/ 0 w 93502"/>
                <a:gd name="connsiteY4" fmla="*/ 44209 h 88417"/>
                <a:gd name="connsiteX5" fmla="*/ 73446 w 93502"/>
                <a:gd name="connsiteY5" fmla="*/ 44209 h 88417"/>
                <a:gd name="connsiteX6" fmla="*/ 46751 w 93502"/>
                <a:gd name="connsiteY6" fmla="*/ 16878 h 88417"/>
                <a:gd name="connsiteX7" fmla="*/ 20056 w 93502"/>
                <a:gd name="connsiteY7" fmla="*/ 44209 h 88417"/>
                <a:gd name="connsiteX8" fmla="*/ 46751 w 93502"/>
                <a:gd name="connsiteY8" fmla="*/ 71539 h 88417"/>
                <a:gd name="connsiteX9" fmla="*/ 73446 w 93502"/>
                <a:gd name="connsiteY9" fmla="*/ 44209 h 88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3502" h="88417">
                  <a:moveTo>
                    <a:pt x="0" y="44209"/>
                  </a:moveTo>
                  <a:cubicBezTo>
                    <a:pt x="0" y="18856"/>
                    <a:pt x="19774" y="0"/>
                    <a:pt x="46751" y="0"/>
                  </a:cubicBezTo>
                  <a:cubicBezTo>
                    <a:pt x="73728" y="0"/>
                    <a:pt x="93502" y="18644"/>
                    <a:pt x="93502" y="44209"/>
                  </a:cubicBezTo>
                  <a:cubicBezTo>
                    <a:pt x="93502" y="69774"/>
                    <a:pt x="73587" y="88418"/>
                    <a:pt x="46751" y="88418"/>
                  </a:cubicBezTo>
                  <a:cubicBezTo>
                    <a:pt x="19915" y="88418"/>
                    <a:pt x="0" y="69632"/>
                    <a:pt x="0" y="44209"/>
                  </a:cubicBezTo>
                  <a:close/>
                  <a:moveTo>
                    <a:pt x="73446" y="44209"/>
                  </a:moveTo>
                  <a:cubicBezTo>
                    <a:pt x="73446" y="27966"/>
                    <a:pt x="62005" y="16878"/>
                    <a:pt x="46751" y="16878"/>
                  </a:cubicBezTo>
                  <a:cubicBezTo>
                    <a:pt x="31497" y="16878"/>
                    <a:pt x="20056" y="27966"/>
                    <a:pt x="20056" y="44209"/>
                  </a:cubicBezTo>
                  <a:cubicBezTo>
                    <a:pt x="20056" y="60452"/>
                    <a:pt x="31497" y="71539"/>
                    <a:pt x="46751" y="71539"/>
                  </a:cubicBezTo>
                  <a:cubicBezTo>
                    <a:pt x="62005" y="71539"/>
                    <a:pt x="73446" y="60452"/>
                    <a:pt x="73446" y="44209"/>
                  </a:cubicBez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F20E7CD-3D44-B991-F2F4-CBBD390FCAC6}"/>
                </a:ext>
              </a:extLst>
            </p:cNvPr>
            <p:cNvSpPr/>
            <p:nvPr/>
          </p:nvSpPr>
          <p:spPr>
            <a:xfrm>
              <a:off x="6345348" y="6949957"/>
              <a:ext cx="78389" cy="85451"/>
            </a:xfrm>
            <a:custGeom>
              <a:avLst/>
              <a:gdLst>
                <a:gd name="connsiteX0" fmla="*/ 78319 w 78389"/>
                <a:gd name="connsiteY0" fmla="*/ 0 h 85451"/>
                <a:gd name="connsiteX1" fmla="*/ 78319 w 78389"/>
                <a:gd name="connsiteY1" fmla="*/ 85452 h 85451"/>
                <a:gd name="connsiteX2" fmla="*/ 62076 w 78389"/>
                <a:gd name="connsiteY2" fmla="*/ 85452 h 85451"/>
                <a:gd name="connsiteX3" fmla="*/ 19491 w 78389"/>
                <a:gd name="connsiteY3" fmla="*/ 33616 h 85451"/>
                <a:gd name="connsiteX4" fmla="*/ 19491 w 78389"/>
                <a:gd name="connsiteY4" fmla="*/ 85452 h 85451"/>
                <a:gd name="connsiteX5" fmla="*/ 0 w 78389"/>
                <a:gd name="connsiteY5" fmla="*/ 85452 h 85451"/>
                <a:gd name="connsiteX6" fmla="*/ 0 w 78389"/>
                <a:gd name="connsiteY6" fmla="*/ 0 h 85451"/>
                <a:gd name="connsiteX7" fmla="*/ 16384 w 78389"/>
                <a:gd name="connsiteY7" fmla="*/ 0 h 85451"/>
                <a:gd name="connsiteX8" fmla="*/ 58827 w 78389"/>
                <a:gd name="connsiteY8" fmla="*/ 51836 h 85451"/>
                <a:gd name="connsiteX9" fmla="*/ 58827 w 78389"/>
                <a:gd name="connsiteY9" fmla="*/ 0 h 85451"/>
                <a:gd name="connsiteX10" fmla="*/ 78389 w 78389"/>
                <a:gd name="connsiteY10" fmla="*/ 0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8389" h="85451">
                  <a:moveTo>
                    <a:pt x="78319" y="0"/>
                  </a:moveTo>
                  <a:lnTo>
                    <a:pt x="78319" y="85452"/>
                  </a:lnTo>
                  <a:lnTo>
                    <a:pt x="62076" y="85452"/>
                  </a:lnTo>
                  <a:lnTo>
                    <a:pt x="19491" y="33616"/>
                  </a:lnTo>
                  <a:lnTo>
                    <a:pt x="19491" y="85452"/>
                  </a:lnTo>
                  <a:lnTo>
                    <a:pt x="0" y="85452"/>
                  </a:lnTo>
                  <a:lnTo>
                    <a:pt x="0" y="0"/>
                  </a:lnTo>
                  <a:lnTo>
                    <a:pt x="16384" y="0"/>
                  </a:lnTo>
                  <a:lnTo>
                    <a:pt x="58827" y="51836"/>
                  </a:lnTo>
                  <a:lnTo>
                    <a:pt x="58827" y="0"/>
                  </a:lnTo>
                  <a:lnTo>
                    <a:pt x="78389" y="0"/>
                  </a:ln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2C6A7B0-CA12-8E57-9AD9-4A6571A65A5E}"/>
                </a:ext>
              </a:extLst>
            </p:cNvPr>
            <p:cNvSpPr/>
            <p:nvPr/>
          </p:nvSpPr>
          <p:spPr>
            <a:xfrm>
              <a:off x="6437226" y="6948404"/>
              <a:ext cx="71044" cy="88347"/>
            </a:xfrm>
            <a:custGeom>
              <a:avLst/>
              <a:gdLst>
                <a:gd name="connsiteX0" fmla="*/ 0 w 71044"/>
                <a:gd name="connsiteY0" fmla="*/ 78531 h 88347"/>
                <a:gd name="connsiteX1" fmla="*/ 6709 w 71044"/>
                <a:gd name="connsiteY1" fmla="*/ 63630 h 88347"/>
                <a:gd name="connsiteX2" fmla="*/ 34887 w 71044"/>
                <a:gd name="connsiteY2" fmla="*/ 72528 h 88347"/>
                <a:gd name="connsiteX3" fmla="*/ 51342 w 71044"/>
                <a:gd name="connsiteY3" fmla="*/ 63347 h 88347"/>
                <a:gd name="connsiteX4" fmla="*/ 1695 w 71044"/>
                <a:gd name="connsiteY4" fmla="*/ 26624 h 88347"/>
                <a:gd name="connsiteX5" fmla="*/ 37712 w 71044"/>
                <a:gd name="connsiteY5" fmla="*/ 0 h 88347"/>
                <a:gd name="connsiteX6" fmla="*/ 67373 w 71044"/>
                <a:gd name="connsiteY6" fmla="*/ 7557 h 88347"/>
                <a:gd name="connsiteX7" fmla="*/ 61299 w 71044"/>
                <a:gd name="connsiteY7" fmla="*/ 22599 h 88347"/>
                <a:gd name="connsiteX8" fmla="*/ 37641 w 71044"/>
                <a:gd name="connsiteY8" fmla="*/ 15890 h 88347"/>
                <a:gd name="connsiteX9" fmla="*/ 21398 w 71044"/>
                <a:gd name="connsiteY9" fmla="*/ 25635 h 88347"/>
                <a:gd name="connsiteX10" fmla="*/ 71045 w 71044"/>
                <a:gd name="connsiteY10" fmla="*/ 61864 h 88347"/>
                <a:gd name="connsiteX11" fmla="*/ 34816 w 71044"/>
                <a:gd name="connsiteY11" fmla="*/ 88347 h 88347"/>
                <a:gd name="connsiteX12" fmla="*/ 0 w 71044"/>
                <a:gd name="connsiteY12" fmla="*/ 78460 h 88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1044" h="88347">
                  <a:moveTo>
                    <a:pt x="0" y="78531"/>
                  </a:moveTo>
                  <a:lnTo>
                    <a:pt x="6709" y="63630"/>
                  </a:lnTo>
                  <a:cubicBezTo>
                    <a:pt x="13912" y="68856"/>
                    <a:pt x="24647" y="72528"/>
                    <a:pt x="34887" y="72528"/>
                  </a:cubicBezTo>
                  <a:cubicBezTo>
                    <a:pt x="46610" y="72528"/>
                    <a:pt x="51342" y="68644"/>
                    <a:pt x="51342" y="63347"/>
                  </a:cubicBezTo>
                  <a:cubicBezTo>
                    <a:pt x="51342" y="47387"/>
                    <a:pt x="1695" y="58333"/>
                    <a:pt x="1695" y="26624"/>
                  </a:cubicBezTo>
                  <a:cubicBezTo>
                    <a:pt x="1695" y="12076"/>
                    <a:pt x="13418" y="0"/>
                    <a:pt x="37712" y="0"/>
                  </a:cubicBezTo>
                  <a:cubicBezTo>
                    <a:pt x="48446" y="0"/>
                    <a:pt x="59463" y="2542"/>
                    <a:pt x="67373" y="7557"/>
                  </a:cubicBezTo>
                  <a:lnTo>
                    <a:pt x="61299" y="22599"/>
                  </a:lnTo>
                  <a:cubicBezTo>
                    <a:pt x="53390" y="18079"/>
                    <a:pt x="45197" y="15890"/>
                    <a:pt x="37641" y="15890"/>
                  </a:cubicBezTo>
                  <a:cubicBezTo>
                    <a:pt x="25918" y="15890"/>
                    <a:pt x="21398" y="20268"/>
                    <a:pt x="21398" y="25635"/>
                  </a:cubicBezTo>
                  <a:cubicBezTo>
                    <a:pt x="21398" y="41384"/>
                    <a:pt x="71045" y="30508"/>
                    <a:pt x="71045" y="61864"/>
                  </a:cubicBezTo>
                  <a:cubicBezTo>
                    <a:pt x="71045" y="76130"/>
                    <a:pt x="59181" y="88347"/>
                    <a:pt x="34816" y="88347"/>
                  </a:cubicBezTo>
                  <a:cubicBezTo>
                    <a:pt x="21257" y="88347"/>
                    <a:pt x="7627" y="84322"/>
                    <a:pt x="0" y="78460"/>
                  </a:cubicBez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A5A67750-D54F-1A15-DB93-9FEAB743A28B}"/>
                </a:ext>
              </a:extLst>
            </p:cNvPr>
            <p:cNvSpPr/>
            <p:nvPr/>
          </p:nvSpPr>
          <p:spPr>
            <a:xfrm>
              <a:off x="6572395" y="6937387"/>
              <a:ext cx="8050" cy="114194"/>
            </a:xfrm>
            <a:custGeom>
              <a:avLst/>
              <a:gdLst>
                <a:gd name="connsiteX0" fmla="*/ 0 w 8050"/>
                <a:gd name="connsiteY0" fmla="*/ 0 h 114194"/>
                <a:gd name="connsiteX1" fmla="*/ 8051 w 8050"/>
                <a:gd name="connsiteY1" fmla="*/ 0 h 114194"/>
                <a:gd name="connsiteX2" fmla="*/ 8051 w 8050"/>
                <a:gd name="connsiteY2" fmla="*/ 114194 h 114194"/>
                <a:gd name="connsiteX3" fmla="*/ 0 w 8050"/>
                <a:gd name="connsiteY3" fmla="*/ 114194 h 114194"/>
                <a:gd name="connsiteX4" fmla="*/ 0 w 8050"/>
                <a:gd name="connsiteY4" fmla="*/ 0 h 114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50" h="114194">
                  <a:moveTo>
                    <a:pt x="0" y="0"/>
                  </a:moveTo>
                  <a:lnTo>
                    <a:pt x="8051" y="0"/>
                  </a:lnTo>
                  <a:lnTo>
                    <a:pt x="8051" y="114194"/>
                  </a:lnTo>
                  <a:lnTo>
                    <a:pt x="0" y="1141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A6182134-A9C8-D796-4C70-39823B2E84DE}"/>
                </a:ext>
              </a:extLst>
            </p:cNvPr>
            <p:cNvSpPr/>
            <p:nvPr/>
          </p:nvSpPr>
          <p:spPr>
            <a:xfrm>
              <a:off x="6640403" y="6949957"/>
              <a:ext cx="82132" cy="85451"/>
            </a:xfrm>
            <a:custGeom>
              <a:avLst/>
              <a:gdLst>
                <a:gd name="connsiteX0" fmla="*/ 0 w 82132"/>
                <a:gd name="connsiteY0" fmla="*/ 0 h 85451"/>
                <a:gd name="connsiteX1" fmla="*/ 36017 w 82132"/>
                <a:gd name="connsiteY1" fmla="*/ 0 h 85451"/>
                <a:gd name="connsiteX2" fmla="*/ 82132 w 82132"/>
                <a:gd name="connsiteY2" fmla="*/ 42726 h 85451"/>
                <a:gd name="connsiteX3" fmla="*/ 36017 w 82132"/>
                <a:gd name="connsiteY3" fmla="*/ 85452 h 85451"/>
                <a:gd name="connsiteX4" fmla="*/ 0 w 82132"/>
                <a:gd name="connsiteY4" fmla="*/ 85452 h 85451"/>
                <a:gd name="connsiteX5" fmla="*/ 0 w 82132"/>
                <a:gd name="connsiteY5" fmla="*/ 0 h 85451"/>
                <a:gd name="connsiteX6" fmla="*/ 35240 w 82132"/>
                <a:gd name="connsiteY6" fmla="*/ 74788 h 85451"/>
                <a:gd name="connsiteX7" fmla="*/ 69915 w 82132"/>
                <a:gd name="connsiteY7" fmla="*/ 42655 h 85451"/>
                <a:gd name="connsiteX8" fmla="*/ 35240 w 82132"/>
                <a:gd name="connsiteY8" fmla="*/ 10593 h 85451"/>
                <a:gd name="connsiteX9" fmla="*/ 12147 w 82132"/>
                <a:gd name="connsiteY9" fmla="*/ 10593 h 85451"/>
                <a:gd name="connsiteX10" fmla="*/ 12147 w 82132"/>
                <a:gd name="connsiteY10" fmla="*/ 74788 h 85451"/>
                <a:gd name="connsiteX11" fmla="*/ 35240 w 82132"/>
                <a:gd name="connsiteY11" fmla="*/ 74788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2132" h="85451">
                  <a:moveTo>
                    <a:pt x="0" y="0"/>
                  </a:moveTo>
                  <a:lnTo>
                    <a:pt x="36017" y="0"/>
                  </a:lnTo>
                  <a:cubicBezTo>
                    <a:pt x="63488" y="0"/>
                    <a:pt x="82132" y="17302"/>
                    <a:pt x="82132" y="42726"/>
                  </a:cubicBezTo>
                  <a:cubicBezTo>
                    <a:pt x="82132" y="68149"/>
                    <a:pt x="63488" y="85452"/>
                    <a:pt x="36017" y="85452"/>
                  </a:cubicBezTo>
                  <a:lnTo>
                    <a:pt x="0" y="85452"/>
                  </a:lnTo>
                  <a:lnTo>
                    <a:pt x="0" y="0"/>
                  </a:lnTo>
                  <a:close/>
                  <a:moveTo>
                    <a:pt x="35240" y="74788"/>
                  </a:moveTo>
                  <a:cubicBezTo>
                    <a:pt x="56356" y="74788"/>
                    <a:pt x="69915" y="61864"/>
                    <a:pt x="69915" y="42655"/>
                  </a:cubicBezTo>
                  <a:cubicBezTo>
                    <a:pt x="69915" y="23446"/>
                    <a:pt x="56356" y="10593"/>
                    <a:pt x="35240" y="10593"/>
                  </a:cubicBezTo>
                  <a:lnTo>
                    <a:pt x="12147" y="10593"/>
                  </a:lnTo>
                  <a:lnTo>
                    <a:pt x="12147" y="74788"/>
                  </a:lnTo>
                  <a:lnTo>
                    <a:pt x="35240" y="74788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228520A3-1082-73DA-8236-0BBDCD16A2B5}"/>
                </a:ext>
              </a:extLst>
            </p:cNvPr>
            <p:cNvSpPr/>
            <p:nvPr/>
          </p:nvSpPr>
          <p:spPr>
            <a:xfrm>
              <a:off x="6741320" y="6949887"/>
              <a:ext cx="62005" cy="85451"/>
            </a:xfrm>
            <a:custGeom>
              <a:avLst/>
              <a:gdLst>
                <a:gd name="connsiteX0" fmla="*/ 62005 w 62005"/>
                <a:gd name="connsiteY0" fmla="*/ 74858 h 85451"/>
                <a:gd name="connsiteX1" fmla="*/ 62005 w 62005"/>
                <a:gd name="connsiteY1" fmla="*/ 85451 h 85451"/>
                <a:gd name="connsiteX2" fmla="*/ 0 w 62005"/>
                <a:gd name="connsiteY2" fmla="*/ 85451 h 85451"/>
                <a:gd name="connsiteX3" fmla="*/ 0 w 62005"/>
                <a:gd name="connsiteY3" fmla="*/ 0 h 85451"/>
                <a:gd name="connsiteX4" fmla="*/ 60310 w 62005"/>
                <a:gd name="connsiteY4" fmla="*/ 0 h 85451"/>
                <a:gd name="connsiteX5" fmla="*/ 60310 w 62005"/>
                <a:gd name="connsiteY5" fmla="*/ 10593 h 85451"/>
                <a:gd name="connsiteX6" fmla="*/ 12218 w 62005"/>
                <a:gd name="connsiteY6" fmla="*/ 10593 h 85451"/>
                <a:gd name="connsiteX7" fmla="*/ 12218 w 62005"/>
                <a:gd name="connsiteY7" fmla="*/ 36864 h 85451"/>
                <a:gd name="connsiteX8" fmla="*/ 55014 w 62005"/>
                <a:gd name="connsiteY8" fmla="*/ 36864 h 85451"/>
                <a:gd name="connsiteX9" fmla="*/ 55014 w 62005"/>
                <a:gd name="connsiteY9" fmla="*/ 47246 h 85451"/>
                <a:gd name="connsiteX10" fmla="*/ 12218 w 62005"/>
                <a:gd name="connsiteY10" fmla="*/ 47246 h 85451"/>
                <a:gd name="connsiteX11" fmla="*/ 12218 w 62005"/>
                <a:gd name="connsiteY11" fmla="*/ 74858 h 85451"/>
                <a:gd name="connsiteX12" fmla="*/ 62005 w 62005"/>
                <a:gd name="connsiteY12" fmla="*/ 74858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2005" h="85451">
                  <a:moveTo>
                    <a:pt x="62005" y="74858"/>
                  </a:moveTo>
                  <a:lnTo>
                    <a:pt x="62005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60310" y="0"/>
                  </a:lnTo>
                  <a:lnTo>
                    <a:pt x="60310" y="10593"/>
                  </a:lnTo>
                  <a:lnTo>
                    <a:pt x="12218" y="10593"/>
                  </a:lnTo>
                  <a:lnTo>
                    <a:pt x="12218" y="36864"/>
                  </a:lnTo>
                  <a:lnTo>
                    <a:pt x="55014" y="36864"/>
                  </a:lnTo>
                  <a:lnTo>
                    <a:pt x="55014" y="47246"/>
                  </a:lnTo>
                  <a:lnTo>
                    <a:pt x="12218" y="47246"/>
                  </a:lnTo>
                  <a:lnTo>
                    <a:pt x="12218" y="74858"/>
                  </a:lnTo>
                  <a:lnTo>
                    <a:pt x="62005" y="74858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1032FAC-5944-A9C9-7FFD-F9AD67A2969A}"/>
                </a:ext>
              </a:extLst>
            </p:cNvPr>
            <p:cNvSpPr/>
            <p:nvPr/>
          </p:nvSpPr>
          <p:spPr>
            <a:xfrm>
              <a:off x="6815967" y="6948898"/>
              <a:ext cx="77753" cy="87428"/>
            </a:xfrm>
            <a:custGeom>
              <a:avLst/>
              <a:gdLst>
                <a:gd name="connsiteX0" fmla="*/ 0 w 77753"/>
                <a:gd name="connsiteY0" fmla="*/ 43714 h 87428"/>
                <a:gd name="connsiteX1" fmla="*/ 45268 w 77753"/>
                <a:gd name="connsiteY1" fmla="*/ 0 h 87428"/>
                <a:gd name="connsiteX2" fmla="*/ 77754 w 77753"/>
                <a:gd name="connsiteY2" fmla="*/ 13277 h 87428"/>
                <a:gd name="connsiteX3" fmla="*/ 69844 w 77753"/>
                <a:gd name="connsiteY3" fmla="*/ 20974 h 87428"/>
                <a:gd name="connsiteX4" fmla="*/ 45833 w 77753"/>
                <a:gd name="connsiteY4" fmla="*/ 10876 h 87428"/>
                <a:gd name="connsiteX5" fmla="*/ 12288 w 77753"/>
                <a:gd name="connsiteY5" fmla="*/ 43714 h 87428"/>
                <a:gd name="connsiteX6" fmla="*/ 45833 w 77753"/>
                <a:gd name="connsiteY6" fmla="*/ 76553 h 87428"/>
                <a:gd name="connsiteX7" fmla="*/ 69844 w 77753"/>
                <a:gd name="connsiteY7" fmla="*/ 66313 h 87428"/>
                <a:gd name="connsiteX8" fmla="*/ 77754 w 77753"/>
                <a:gd name="connsiteY8" fmla="*/ 74011 h 87428"/>
                <a:gd name="connsiteX9" fmla="*/ 45197 w 77753"/>
                <a:gd name="connsiteY9" fmla="*/ 87429 h 87428"/>
                <a:gd name="connsiteX10" fmla="*/ 71 w 77753"/>
                <a:gd name="connsiteY10" fmla="*/ 43714 h 87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7753" h="87428">
                  <a:moveTo>
                    <a:pt x="0" y="43714"/>
                  </a:moveTo>
                  <a:cubicBezTo>
                    <a:pt x="0" y="18432"/>
                    <a:pt x="19280" y="0"/>
                    <a:pt x="45268" y="0"/>
                  </a:cubicBezTo>
                  <a:cubicBezTo>
                    <a:pt x="58474" y="0"/>
                    <a:pt x="69915" y="4520"/>
                    <a:pt x="77754" y="13277"/>
                  </a:cubicBezTo>
                  <a:lnTo>
                    <a:pt x="69844" y="20974"/>
                  </a:lnTo>
                  <a:cubicBezTo>
                    <a:pt x="63276" y="13983"/>
                    <a:pt x="55226" y="10876"/>
                    <a:pt x="45833" y="10876"/>
                  </a:cubicBezTo>
                  <a:cubicBezTo>
                    <a:pt x="26553" y="10876"/>
                    <a:pt x="12288" y="24788"/>
                    <a:pt x="12288" y="43714"/>
                  </a:cubicBezTo>
                  <a:cubicBezTo>
                    <a:pt x="12288" y="62641"/>
                    <a:pt x="26553" y="76553"/>
                    <a:pt x="45833" y="76553"/>
                  </a:cubicBezTo>
                  <a:cubicBezTo>
                    <a:pt x="55226" y="76553"/>
                    <a:pt x="63276" y="73234"/>
                    <a:pt x="69844" y="66313"/>
                  </a:cubicBezTo>
                  <a:lnTo>
                    <a:pt x="77754" y="74011"/>
                  </a:lnTo>
                  <a:cubicBezTo>
                    <a:pt x="69915" y="82768"/>
                    <a:pt x="58474" y="87429"/>
                    <a:pt x="45197" y="87429"/>
                  </a:cubicBezTo>
                  <a:cubicBezTo>
                    <a:pt x="19350" y="87429"/>
                    <a:pt x="71" y="68997"/>
                    <a:pt x="71" y="43714"/>
                  </a:cubicBez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C06DFA8-118F-AE35-41DC-F36E99074FA2}"/>
                </a:ext>
              </a:extLst>
            </p:cNvPr>
            <p:cNvSpPr/>
            <p:nvPr/>
          </p:nvSpPr>
          <p:spPr>
            <a:xfrm>
              <a:off x="6911305" y="6949887"/>
              <a:ext cx="62005" cy="85451"/>
            </a:xfrm>
            <a:custGeom>
              <a:avLst/>
              <a:gdLst>
                <a:gd name="connsiteX0" fmla="*/ 62005 w 62005"/>
                <a:gd name="connsiteY0" fmla="*/ 74858 h 85451"/>
                <a:gd name="connsiteX1" fmla="*/ 62005 w 62005"/>
                <a:gd name="connsiteY1" fmla="*/ 85451 h 85451"/>
                <a:gd name="connsiteX2" fmla="*/ 0 w 62005"/>
                <a:gd name="connsiteY2" fmla="*/ 85451 h 85451"/>
                <a:gd name="connsiteX3" fmla="*/ 0 w 62005"/>
                <a:gd name="connsiteY3" fmla="*/ 0 h 85451"/>
                <a:gd name="connsiteX4" fmla="*/ 60310 w 62005"/>
                <a:gd name="connsiteY4" fmla="*/ 0 h 85451"/>
                <a:gd name="connsiteX5" fmla="*/ 60310 w 62005"/>
                <a:gd name="connsiteY5" fmla="*/ 10593 h 85451"/>
                <a:gd name="connsiteX6" fmla="*/ 12217 w 62005"/>
                <a:gd name="connsiteY6" fmla="*/ 10593 h 85451"/>
                <a:gd name="connsiteX7" fmla="*/ 12217 w 62005"/>
                <a:gd name="connsiteY7" fmla="*/ 36864 h 85451"/>
                <a:gd name="connsiteX8" fmla="*/ 55014 w 62005"/>
                <a:gd name="connsiteY8" fmla="*/ 36864 h 85451"/>
                <a:gd name="connsiteX9" fmla="*/ 55014 w 62005"/>
                <a:gd name="connsiteY9" fmla="*/ 47246 h 85451"/>
                <a:gd name="connsiteX10" fmla="*/ 12217 w 62005"/>
                <a:gd name="connsiteY10" fmla="*/ 47246 h 85451"/>
                <a:gd name="connsiteX11" fmla="*/ 12217 w 62005"/>
                <a:gd name="connsiteY11" fmla="*/ 74858 h 85451"/>
                <a:gd name="connsiteX12" fmla="*/ 62005 w 62005"/>
                <a:gd name="connsiteY12" fmla="*/ 74858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2005" h="85451">
                  <a:moveTo>
                    <a:pt x="62005" y="74858"/>
                  </a:moveTo>
                  <a:lnTo>
                    <a:pt x="62005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60310" y="0"/>
                  </a:lnTo>
                  <a:lnTo>
                    <a:pt x="60310" y="10593"/>
                  </a:lnTo>
                  <a:lnTo>
                    <a:pt x="12217" y="10593"/>
                  </a:lnTo>
                  <a:lnTo>
                    <a:pt x="12217" y="36864"/>
                  </a:lnTo>
                  <a:lnTo>
                    <a:pt x="55014" y="36864"/>
                  </a:lnTo>
                  <a:lnTo>
                    <a:pt x="55014" y="47246"/>
                  </a:lnTo>
                  <a:lnTo>
                    <a:pt x="12217" y="47246"/>
                  </a:lnTo>
                  <a:lnTo>
                    <a:pt x="12217" y="74858"/>
                  </a:lnTo>
                  <a:lnTo>
                    <a:pt x="62005" y="74858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4A022F6A-F0B7-7F6C-A5D7-DF92909952C1}"/>
                </a:ext>
              </a:extLst>
            </p:cNvPr>
            <p:cNvSpPr/>
            <p:nvPr/>
          </p:nvSpPr>
          <p:spPr>
            <a:xfrm>
              <a:off x="6993226" y="6949887"/>
              <a:ext cx="91030" cy="85451"/>
            </a:xfrm>
            <a:custGeom>
              <a:avLst/>
              <a:gdLst>
                <a:gd name="connsiteX0" fmla="*/ 79166 w 91030"/>
                <a:gd name="connsiteY0" fmla="*/ 85451 h 85451"/>
                <a:gd name="connsiteX1" fmla="*/ 79025 w 91030"/>
                <a:gd name="connsiteY1" fmla="*/ 23234 h 85451"/>
                <a:gd name="connsiteX2" fmla="*/ 48164 w 91030"/>
                <a:gd name="connsiteY2" fmla="*/ 75070 h 85451"/>
                <a:gd name="connsiteX3" fmla="*/ 42585 w 91030"/>
                <a:gd name="connsiteY3" fmla="*/ 75070 h 85451"/>
                <a:gd name="connsiteX4" fmla="*/ 11723 w 91030"/>
                <a:gd name="connsiteY4" fmla="*/ 23587 h 85451"/>
                <a:gd name="connsiteX5" fmla="*/ 11723 w 91030"/>
                <a:gd name="connsiteY5" fmla="*/ 85451 h 85451"/>
                <a:gd name="connsiteX6" fmla="*/ 0 w 91030"/>
                <a:gd name="connsiteY6" fmla="*/ 85451 h 85451"/>
                <a:gd name="connsiteX7" fmla="*/ 0 w 91030"/>
                <a:gd name="connsiteY7" fmla="*/ 0 h 85451"/>
                <a:gd name="connsiteX8" fmla="*/ 10028 w 91030"/>
                <a:gd name="connsiteY8" fmla="*/ 0 h 85451"/>
                <a:gd name="connsiteX9" fmla="*/ 45692 w 91030"/>
                <a:gd name="connsiteY9" fmla="*/ 60028 h 85451"/>
                <a:gd name="connsiteX10" fmla="*/ 80861 w 91030"/>
                <a:gd name="connsiteY10" fmla="*/ 0 h 85451"/>
                <a:gd name="connsiteX11" fmla="*/ 90889 w 91030"/>
                <a:gd name="connsiteY11" fmla="*/ 0 h 85451"/>
                <a:gd name="connsiteX12" fmla="*/ 91031 w 91030"/>
                <a:gd name="connsiteY12" fmla="*/ 85451 h 85451"/>
                <a:gd name="connsiteX13" fmla="*/ 79308 w 91030"/>
                <a:gd name="connsiteY13" fmla="*/ 85451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1030" h="85451">
                  <a:moveTo>
                    <a:pt x="79166" y="85451"/>
                  </a:moveTo>
                  <a:lnTo>
                    <a:pt x="79025" y="23234"/>
                  </a:lnTo>
                  <a:lnTo>
                    <a:pt x="48164" y="75070"/>
                  </a:lnTo>
                  <a:lnTo>
                    <a:pt x="42585" y="75070"/>
                  </a:lnTo>
                  <a:lnTo>
                    <a:pt x="11723" y="23587"/>
                  </a:lnTo>
                  <a:lnTo>
                    <a:pt x="11723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10028" y="0"/>
                  </a:lnTo>
                  <a:lnTo>
                    <a:pt x="45692" y="60028"/>
                  </a:lnTo>
                  <a:lnTo>
                    <a:pt x="80861" y="0"/>
                  </a:lnTo>
                  <a:lnTo>
                    <a:pt x="90889" y="0"/>
                  </a:lnTo>
                  <a:lnTo>
                    <a:pt x="91031" y="85451"/>
                  </a:lnTo>
                  <a:lnTo>
                    <a:pt x="79308" y="85451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B143EFA-B9C0-325C-D19D-0B925D83C9DD}"/>
                </a:ext>
              </a:extLst>
            </p:cNvPr>
            <p:cNvSpPr/>
            <p:nvPr/>
          </p:nvSpPr>
          <p:spPr>
            <a:xfrm>
              <a:off x="7109892" y="6949957"/>
              <a:ext cx="73516" cy="85451"/>
            </a:xfrm>
            <a:custGeom>
              <a:avLst/>
              <a:gdLst>
                <a:gd name="connsiteX0" fmla="*/ 73446 w 73516"/>
                <a:gd name="connsiteY0" fmla="*/ 62358 h 85451"/>
                <a:gd name="connsiteX1" fmla="*/ 40748 w 73516"/>
                <a:gd name="connsiteY1" fmla="*/ 85452 h 85451"/>
                <a:gd name="connsiteX2" fmla="*/ 0 w 73516"/>
                <a:gd name="connsiteY2" fmla="*/ 85452 h 85451"/>
                <a:gd name="connsiteX3" fmla="*/ 0 w 73516"/>
                <a:gd name="connsiteY3" fmla="*/ 0 h 85451"/>
                <a:gd name="connsiteX4" fmla="*/ 38347 w 73516"/>
                <a:gd name="connsiteY4" fmla="*/ 0 h 85451"/>
                <a:gd name="connsiteX5" fmla="*/ 68997 w 73516"/>
                <a:gd name="connsiteY5" fmla="*/ 22104 h 85451"/>
                <a:gd name="connsiteX6" fmla="*/ 57556 w 73516"/>
                <a:gd name="connsiteY6" fmla="*/ 41172 h 85451"/>
                <a:gd name="connsiteX7" fmla="*/ 73517 w 73516"/>
                <a:gd name="connsiteY7" fmla="*/ 62429 h 85451"/>
                <a:gd name="connsiteX8" fmla="*/ 12217 w 73516"/>
                <a:gd name="connsiteY8" fmla="*/ 9887 h 85451"/>
                <a:gd name="connsiteX9" fmla="*/ 12217 w 73516"/>
                <a:gd name="connsiteY9" fmla="*/ 37217 h 85451"/>
                <a:gd name="connsiteX10" fmla="*/ 37217 w 73516"/>
                <a:gd name="connsiteY10" fmla="*/ 37217 h 85451"/>
                <a:gd name="connsiteX11" fmla="*/ 56779 w 73516"/>
                <a:gd name="connsiteY11" fmla="*/ 23517 h 85451"/>
                <a:gd name="connsiteX12" fmla="*/ 37217 w 73516"/>
                <a:gd name="connsiteY12" fmla="*/ 9887 h 85451"/>
                <a:gd name="connsiteX13" fmla="*/ 12217 w 73516"/>
                <a:gd name="connsiteY13" fmla="*/ 9887 h 85451"/>
                <a:gd name="connsiteX14" fmla="*/ 61158 w 73516"/>
                <a:gd name="connsiteY14" fmla="*/ 61370 h 85451"/>
                <a:gd name="connsiteX15" fmla="*/ 40254 w 73516"/>
                <a:gd name="connsiteY15" fmla="*/ 47104 h 85451"/>
                <a:gd name="connsiteX16" fmla="*/ 12217 w 73516"/>
                <a:gd name="connsiteY16" fmla="*/ 47104 h 85451"/>
                <a:gd name="connsiteX17" fmla="*/ 12217 w 73516"/>
                <a:gd name="connsiteY17" fmla="*/ 75565 h 85451"/>
                <a:gd name="connsiteX18" fmla="*/ 40254 w 73516"/>
                <a:gd name="connsiteY18" fmla="*/ 75565 h 85451"/>
                <a:gd name="connsiteX19" fmla="*/ 61158 w 73516"/>
                <a:gd name="connsiteY19" fmla="*/ 61440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3516" h="85451">
                  <a:moveTo>
                    <a:pt x="73446" y="62358"/>
                  </a:moveTo>
                  <a:cubicBezTo>
                    <a:pt x="73446" y="76977"/>
                    <a:pt x="62358" y="85452"/>
                    <a:pt x="40748" y="85452"/>
                  </a:cubicBezTo>
                  <a:lnTo>
                    <a:pt x="0" y="85452"/>
                  </a:lnTo>
                  <a:lnTo>
                    <a:pt x="0" y="0"/>
                  </a:lnTo>
                  <a:lnTo>
                    <a:pt x="38347" y="0"/>
                  </a:lnTo>
                  <a:cubicBezTo>
                    <a:pt x="57980" y="0"/>
                    <a:pt x="68997" y="8263"/>
                    <a:pt x="68997" y="22104"/>
                  </a:cubicBezTo>
                  <a:cubicBezTo>
                    <a:pt x="68997" y="31356"/>
                    <a:pt x="64265" y="37853"/>
                    <a:pt x="57556" y="41172"/>
                  </a:cubicBezTo>
                  <a:cubicBezTo>
                    <a:pt x="67161" y="43856"/>
                    <a:pt x="73517" y="51059"/>
                    <a:pt x="73517" y="62429"/>
                  </a:cubicBezTo>
                  <a:close/>
                  <a:moveTo>
                    <a:pt x="12217" y="9887"/>
                  </a:moveTo>
                  <a:lnTo>
                    <a:pt x="12217" y="37217"/>
                  </a:lnTo>
                  <a:lnTo>
                    <a:pt x="37217" y="37217"/>
                  </a:lnTo>
                  <a:cubicBezTo>
                    <a:pt x="49647" y="37217"/>
                    <a:pt x="56779" y="32556"/>
                    <a:pt x="56779" y="23517"/>
                  </a:cubicBezTo>
                  <a:cubicBezTo>
                    <a:pt x="56779" y="14477"/>
                    <a:pt x="49717" y="9887"/>
                    <a:pt x="37217" y="9887"/>
                  </a:cubicBezTo>
                  <a:lnTo>
                    <a:pt x="12217" y="9887"/>
                  </a:lnTo>
                  <a:close/>
                  <a:moveTo>
                    <a:pt x="61158" y="61370"/>
                  </a:moveTo>
                  <a:cubicBezTo>
                    <a:pt x="61158" y="51483"/>
                    <a:pt x="53813" y="47104"/>
                    <a:pt x="40254" y="47104"/>
                  </a:cubicBezTo>
                  <a:lnTo>
                    <a:pt x="12217" y="47104"/>
                  </a:lnTo>
                  <a:lnTo>
                    <a:pt x="12217" y="75565"/>
                  </a:lnTo>
                  <a:lnTo>
                    <a:pt x="40254" y="75565"/>
                  </a:lnTo>
                  <a:cubicBezTo>
                    <a:pt x="53813" y="75565"/>
                    <a:pt x="61158" y="71327"/>
                    <a:pt x="61158" y="61440"/>
                  </a:cubicBez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E6A90A89-21D3-E27B-8DD2-E0492A996D23}"/>
                </a:ext>
              </a:extLst>
            </p:cNvPr>
            <p:cNvSpPr/>
            <p:nvPr/>
          </p:nvSpPr>
          <p:spPr>
            <a:xfrm>
              <a:off x="7202405" y="6949887"/>
              <a:ext cx="62005" cy="85451"/>
            </a:xfrm>
            <a:custGeom>
              <a:avLst/>
              <a:gdLst>
                <a:gd name="connsiteX0" fmla="*/ 62005 w 62005"/>
                <a:gd name="connsiteY0" fmla="*/ 74858 h 85451"/>
                <a:gd name="connsiteX1" fmla="*/ 62005 w 62005"/>
                <a:gd name="connsiteY1" fmla="*/ 85451 h 85451"/>
                <a:gd name="connsiteX2" fmla="*/ 0 w 62005"/>
                <a:gd name="connsiteY2" fmla="*/ 85451 h 85451"/>
                <a:gd name="connsiteX3" fmla="*/ 0 w 62005"/>
                <a:gd name="connsiteY3" fmla="*/ 0 h 85451"/>
                <a:gd name="connsiteX4" fmla="*/ 60310 w 62005"/>
                <a:gd name="connsiteY4" fmla="*/ 0 h 85451"/>
                <a:gd name="connsiteX5" fmla="*/ 60310 w 62005"/>
                <a:gd name="connsiteY5" fmla="*/ 10593 h 85451"/>
                <a:gd name="connsiteX6" fmla="*/ 12217 w 62005"/>
                <a:gd name="connsiteY6" fmla="*/ 10593 h 85451"/>
                <a:gd name="connsiteX7" fmla="*/ 12217 w 62005"/>
                <a:gd name="connsiteY7" fmla="*/ 36864 h 85451"/>
                <a:gd name="connsiteX8" fmla="*/ 55014 w 62005"/>
                <a:gd name="connsiteY8" fmla="*/ 36864 h 85451"/>
                <a:gd name="connsiteX9" fmla="*/ 55014 w 62005"/>
                <a:gd name="connsiteY9" fmla="*/ 47246 h 85451"/>
                <a:gd name="connsiteX10" fmla="*/ 12217 w 62005"/>
                <a:gd name="connsiteY10" fmla="*/ 47246 h 85451"/>
                <a:gd name="connsiteX11" fmla="*/ 12217 w 62005"/>
                <a:gd name="connsiteY11" fmla="*/ 74858 h 85451"/>
                <a:gd name="connsiteX12" fmla="*/ 62005 w 62005"/>
                <a:gd name="connsiteY12" fmla="*/ 74858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2005" h="85451">
                  <a:moveTo>
                    <a:pt x="62005" y="74858"/>
                  </a:moveTo>
                  <a:lnTo>
                    <a:pt x="62005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60310" y="0"/>
                  </a:lnTo>
                  <a:lnTo>
                    <a:pt x="60310" y="10593"/>
                  </a:lnTo>
                  <a:lnTo>
                    <a:pt x="12217" y="10593"/>
                  </a:lnTo>
                  <a:lnTo>
                    <a:pt x="12217" y="36864"/>
                  </a:lnTo>
                  <a:lnTo>
                    <a:pt x="55014" y="36864"/>
                  </a:lnTo>
                  <a:lnTo>
                    <a:pt x="55014" y="47246"/>
                  </a:lnTo>
                  <a:lnTo>
                    <a:pt x="12217" y="47246"/>
                  </a:lnTo>
                  <a:lnTo>
                    <a:pt x="12217" y="74858"/>
                  </a:lnTo>
                  <a:lnTo>
                    <a:pt x="62005" y="74858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E3D9684E-2242-564D-30BC-321C08A14FC4}"/>
                </a:ext>
              </a:extLst>
            </p:cNvPr>
            <p:cNvSpPr/>
            <p:nvPr/>
          </p:nvSpPr>
          <p:spPr>
            <a:xfrm>
              <a:off x="7284326" y="6949887"/>
              <a:ext cx="70479" cy="85451"/>
            </a:xfrm>
            <a:custGeom>
              <a:avLst/>
              <a:gdLst>
                <a:gd name="connsiteX0" fmla="*/ 57133 w 70479"/>
                <a:gd name="connsiteY0" fmla="*/ 85451 h 85451"/>
                <a:gd name="connsiteX1" fmla="*/ 38700 w 70479"/>
                <a:gd name="connsiteY1" fmla="*/ 59251 h 85451"/>
                <a:gd name="connsiteX2" fmla="*/ 33333 w 70479"/>
                <a:gd name="connsiteY2" fmla="*/ 59463 h 85451"/>
                <a:gd name="connsiteX3" fmla="*/ 12217 w 70479"/>
                <a:gd name="connsiteY3" fmla="*/ 59463 h 85451"/>
                <a:gd name="connsiteX4" fmla="*/ 12217 w 70479"/>
                <a:gd name="connsiteY4" fmla="*/ 85451 h 85451"/>
                <a:gd name="connsiteX5" fmla="*/ 0 w 70479"/>
                <a:gd name="connsiteY5" fmla="*/ 85451 h 85451"/>
                <a:gd name="connsiteX6" fmla="*/ 0 w 70479"/>
                <a:gd name="connsiteY6" fmla="*/ 0 h 85451"/>
                <a:gd name="connsiteX7" fmla="*/ 33333 w 70479"/>
                <a:gd name="connsiteY7" fmla="*/ 0 h 85451"/>
                <a:gd name="connsiteX8" fmla="*/ 68997 w 70479"/>
                <a:gd name="connsiteY8" fmla="*/ 29802 h 85451"/>
                <a:gd name="connsiteX9" fmla="*/ 50212 w 70479"/>
                <a:gd name="connsiteY9" fmla="*/ 56779 h 85451"/>
                <a:gd name="connsiteX10" fmla="*/ 70480 w 70479"/>
                <a:gd name="connsiteY10" fmla="*/ 85451 h 85451"/>
                <a:gd name="connsiteX11" fmla="*/ 57203 w 70479"/>
                <a:gd name="connsiteY11" fmla="*/ 85451 h 85451"/>
                <a:gd name="connsiteX12" fmla="*/ 56779 w 70479"/>
                <a:gd name="connsiteY12" fmla="*/ 29802 h 85451"/>
                <a:gd name="connsiteX13" fmla="*/ 32980 w 70479"/>
                <a:gd name="connsiteY13" fmla="*/ 10664 h 85451"/>
                <a:gd name="connsiteX14" fmla="*/ 12217 w 70479"/>
                <a:gd name="connsiteY14" fmla="*/ 10664 h 85451"/>
                <a:gd name="connsiteX15" fmla="*/ 12217 w 70479"/>
                <a:gd name="connsiteY15" fmla="*/ 49082 h 85451"/>
                <a:gd name="connsiteX16" fmla="*/ 32980 w 70479"/>
                <a:gd name="connsiteY16" fmla="*/ 49082 h 85451"/>
                <a:gd name="connsiteX17" fmla="*/ 56779 w 70479"/>
                <a:gd name="connsiteY17" fmla="*/ 29802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0479" h="85451">
                  <a:moveTo>
                    <a:pt x="57133" y="85451"/>
                  </a:moveTo>
                  <a:lnTo>
                    <a:pt x="38700" y="59251"/>
                  </a:lnTo>
                  <a:cubicBezTo>
                    <a:pt x="37005" y="59392"/>
                    <a:pt x="35169" y="59463"/>
                    <a:pt x="33333" y="59463"/>
                  </a:cubicBezTo>
                  <a:lnTo>
                    <a:pt x="12217" y="59463"/>
                  </a:lnTo>
                  <a:lnTo>
                    <a:pt x="12217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33333" y="0"/>
                  </a:lnTo>
                  <a:cubicBezTo>
                    <a:pt x="55508" y="0"/>
                    <a:pt x="68997" y="11229"/>
                    <a:pt x="68997" y="29802"/>
                  </a:cubicBezTo>
                  <a:cubicBezTo>
                    <a:pt x="68997" y="43008"/>
                    <a:pt x="62147" y="52471"/>
                    <a:pt x="50212" y="56779"/>
                  </a:cubicBezTo>
                  <a:lnTo>
                    <a:pt x="70480" y="85451"/>
                  </a:lnTo>
                  <a:lnTo>
                    <a:pt x="57203" y="85451"/>
                  </a:lnTo>
                  <a:close/>
                  <a:moveTo>
                    <a:pt x="56779" y="29802"/>
                  </a:moveTo>
                  <a:cubicBezTo>
                    <a:pt x="56779" y="17585"/>
                    <a:pt x="48587" y="10664"/>
                    <a:pt x="32980" y="10664"/>
                  </a:cubicBezTo>
                  <a:lnTo>
                    <a:pt x="12217" y="10664"/>
                  </a:lnTo>
                  <a:lnTo>
                    <a:pt x="12217" y="49082"/>
                  </a:lnTo>
                  <a:lnTo>
                    <a:pt x="32980" y="49082"/>
                  </a:lnTo>
                  <a:cubicBezTo>
                    <a:pt x="48587" y="49082"/>
                    <a:pt x="56779" y="42020"/>
                    <a:pt x="56779" y="29802"/>
                  </a:cubicBez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566E6E95-AD81-F8F5-6BFD-152C9BFAA99E}"/>
                </a:ext>
              </a:extLst>
            </p:cNvPr>
            <p:cNvSpPr/>
            <p:nvPr/>
          </p:nvSpPr>
          <p:spPr>
            <a:xfrm>
              <a:off x="7395060" y="6948898"/>
              <a:ext cx="64194" cy="86440"/>
            </a:xfrm>
            <a:custGeom>
              <a:avLst/>
              <a:gdLst>
                <a:gd name="connsiteX0" fmla="*/ 64195 w 64194"/>
                <a:gd name="connsiteY0" fmla="*/ 75847 h 86440"/>
                <a:gd name="connsiteX1" fmla="*/ 64195 w 64194"/>
                <a:gd name="connsiteY1" fmla="*/ 86440 h 86440"/>
                <a:gd name="connsiteX2" fmla="*/ 2825 w 64194"/>
                <a:gd name="connsiteY2" fmla="*/ 86440 h 86440"/>
                <a:gd name="connsiteX3" fmla="*/ 2825 w 64194"/>
                <a:gd name="connsiteY3" fmla="*/ 78107 h 86440"/>
                <a:gd name="connsiteX4" fmla="*/ 37641 w 64194"/>
                <a:gd name="connsiteY4" fmla="*/ 44562 h 86440"/>
                <a:gd name="connsiteX5" fmla="*/ 48375 w 64194"/>
                <a:gd name="connsiteY5" fmla="*/ 25000 h 86440"/>
                <a:gd name="connsiteX6" fmla="*/ 30155 w 64194"/>
                <a:gd name="connsiteY6" fmla="*/ 10876 h 86440"/>
                <a:gd name="connsiteX7" fmla="*/ 8333 w 64194"/>
                <a:gd name="connsiteY7" fmla="*/ 20127 h 86440"/>
                <a:gd name="connsiteX8" fmla="*/ 0 w 64194"/>
                <a:gd name="connsiteY8" fmla="*/ 12924 h 86440"/>
                <a:gd name="connsiteX9" fmla="*/ 31214 w 64194"/>
                <a:gd name="connsiteY9" fmla="*/ 0 h 86440"/>
                <a:gd name="connsiteX10" fmla="*/ 60522 w 64194"/>
                <a:gd name="connsiteY10" fmla="*/ 23799 h 86440"/>
                <a:gd name="connsiteX11" fmla="*/ 46469 w 64194"/>
                <a:gd name="connsiteY11" fmla="*/ 50635 h 86440"/>
                <a:gd name="connsiteX12" fmla="*/ 20339 w 64194"/>
                <a:gd name="connsiteY12" fmla="*/ 75776 h 86440"/>
                <a:gd name="connsiteX13" fmla="*/ 64124 w 64194"/>
                <a:gd name="connsiteY13" fmla="*/ 75776 h 86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4194" h="86440">
                  <a:moveTo>
                    <a:pt x="64195" y="75847"/>
                  </a:moveTo>
                  <a:lnTo>
                    <a:pt x="64195" y="86440"/>
                  </a:lnTo>
                  <a:lnTo>
                    <a:pt x="2825" y="86440"/>
                  </a:lnTo>
                  <a:lnTo>
                    <a:pt x="2825" y="78107"/>
                  </a:lnTo>
                  <a:lnTo>
                    <a:pt x="37641" y="44562"/>
                  </a:lnTo>
                  <a:cubicBezTo>
                    <a:pt x="46680" y="35734"/>
                    <a:pt x="48375" y="30367"/>
                    <a:pt x="48375" y="25000"/>
                  </a:cubicBezTo>
                  <a:cubicBezTo>
                    <a:pt x="48375" y="16243"/>
                    <a:pt x="42161" y="10876"/>
                    <a:pt x="30155" y="10876"/>
                  </a:cubicBezTo>
                  <a:cubicBezTo>
                    <a:pt x="20974" y="10876"/>
                    <a:pt x="13559" y="13771"/>
                    <a:pt x="8333" y="20127"/>
                  </a:cubicBezTo>
                  <a:lnTo>
                    <a:pt x="0" y="12924"/>
                  </a:lnTo>
                  <a:cubicBezTo>
                    <a:pt x="6568" y="4732"/>
                    <a:pt x="17938" y="0"/>
                    <a:pt x="31214" y="0"/>
                  </a:cubicBezTo>
                  <a:cubicBezTo>
                    <a:pt x="49011" y="0"/>
                    <a:pt x="60522" y="9181"/>
                    <a:pt x="60522" y="23799"/>
                  </a:cubicBezTo>
                  <a:cubicBezTo>
                    <a:pt x="60522" y="32133"/>
                    <a:pt x="58051" y="39548"/>
                    <a:pt x="46469" y="50635"/>
                  </a:cubicBezTo>
                  <a:lnTo>
                    <a:pt x="20339" y="75776"/>
                  </a:lnTo>
                  <a:lnTo>
                    <a:pt x="64124" y="75776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D344F8F5-2C43-5B8A-4196-7F2D6C7122AE}"/>
                </a:ext>
              </a:extLst>
            </p:cNvPr>
            <p:cNvSpPr/>
            <p:nvPr/>
          </p:nvSpPr>
          <p:spPr>
            <a:xfrm>
              <a:off x="7469071" y="6948898"/>
              <a:ext cx="69702" cy="87428"/>
            </a:xfrm>
            <a:custGeom>
              <a:avLst/>
              <a:gdLst>
                <a:gd name="connsiteX0" fmla="*/ 0 w 69702"/>
                <a:gd name="connsiteY0" fmla="*/ 43714 h 87428"/>
                <a:gd name="connsiteX1" fmla="*/ 34887 w 69702"/>
                <a:gd name="connsiteY1" fmla="*/ 0 h 87428"/>
                <a:gd name="connsiteX2" fmla="*/ 69703 w 69702"/>
                <a:gd name="connsiteY2" fmla="*/ 43714 h 87428"/>
                <a:gd name="connsiteX3" fmla="*/ 34887 w 69702"/>
                <a:gd name="connsiteY3" fmla="*/ 87429 h 87428"/>
                <a:gd name="connsiteX4" fmla="*/ 0 w 69702"/>
                <a:gd name="connsiteY4" fmla="*/ 43714 h 87428"/>
                <a:gd name="connsiteX5" fmla="*/ 57415 w 69702"/>
                <a:gd name="connsiteY5" fmla="*/ 43714 h 87428"/>
                <a:gd name="connsiteX6" fmla="*/ 34816 w 69702"/>
                <a:gd name="connsiteY6" fmla="*/ 10876 h 87428"/>
                <a:gd name="connsiteX7" fmla="*/ 12147 w 69702"/>
                <a:gd name="connsiteY7" fmla="*/ 43714 h 87428"/>
                <a:gd name="connsiteX8" fmla="*/ 34816 w 69702"/>
                <a:gd name="connsiteY8" fmla="*/ 76553 h 87428"/>
                <a:gd name="connsiteX9" fmla="*/ 57415 w 69702"/>
                <a:gd name="connsiteY9" fmla="*/ 43714 h 87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9702" h="87428">
                  <a:moveTo>
                    <a:pt x="0" y="43714"/>
                  </a:moveTo>
                  <a:cubicBezTo>
                    <a:pt x="0" y="15890"/>
                    <a:pt x="14901" y="0"/>
                    <a:pt x="34887" y="0"/>
                  </a:cubicBezTo>
                  <a:cubicBezTo>
                    <a:pt x="54873" y="0"/>
                    <a:pt x="69703" y="15890"/>
                    <a:pt x="69703" y="43714"/>
                  </a:cubicBezTo>
                  <a:cubicBezTo>
                    <a:pt x="69703" y="71539"/>
                    <a:pt x="54802" y="87429"/>
                    <a:pt x="34887" y="87429"/>
                  </a:cubicBezTo>
                  <a:cubicBezTo>
                    <a:pt x="14972" y="87429"/>
                    <a:pt x="0" y="71539"/>
                    <a:pt x="0" y="43714"/>
                  </a:cubicBezTo>
                  <a:close/>
                  <a:moveTo>
                    <a:pt x="57415" y="43714"/>
                  </a:moveTo>
                  <a:cubicBezTo>
                    <a:pt x="57415" y="21892"/>
                    <a:pt x="48163" y="10876"/>
                    <a:pt x="34816" y="10876"/>
                  </a:cubicBezTo>
                  <a:cubicBezTo>
                    <a:pt x="21469" y="10876"/>
                    <a:pt x="12147" y="21892"/>
                    <a:pt x="12147" y="43714"/>
                  </a:cubicBezTo>
                  <a:cubicBezTo>
                    <a:pt x="12147" y="65536"/>
                    <a:pt x="21398" y="76553"/>
                    <a:pt x="34816" y="76553"/>
                  </a:cubicBezTo>
                  <a:cubicBezTo>
                    <a:pt x="48234" y="76553"/>
                    <a:pt x="57415" y="65536"/>
                    <a:pt x="57415" y="43714"/>
                  </a:cubicBez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623C3263-1411-274D-71F4-C6018A145E0F}"/>
                </a:ext>
              </a:extLst>
            </p:cNvPr>
            <p:cNvSpPr/>
            <p:nvPr/>
          </p:nvSpPr>
          <p:spPr>
            <a:xfrm>
              <a:off x="7546048" y="6948898"/>
              <a:ext cx="64194" cy="86440"/>
            </a:xfrm>
            <a:custGeom>
              <a:avLst/>
              <a:gdLst>
                <a:gd name="connsiteX0" fmla="*/ 64195 w 64194"/>
                <a:gd name="connsiteY0" fmla="*/ 75847 h 86440"/>
                <a:gd name="connsiteX1" fmla="*/ 64195 w 64194"/>
                <a:gd name="connsiteY1" fmla="*/ 86440 h 86440"/>
                <a:gd name="connsiteX2" fmla="*/ 2825 w 64194"/>
                <a:gd name="connsiteY2" fmla="*/ 86440 h 86440"/>
                <a:gd name="connsiteX3" fmla="*/ 2825 w 64194"/>
                <a:gd name="connsiteY3" fmla="*/ 78107 h 86440"/>
                <a:gd name="connsiteX4" fmla="*/ 37641 w 64194"/>
                <a:gd name="connsiteY4" fmla="*/ 44562 h 86440"/>
                <a:gd name="connsiteX5" fmla="*/ 48375 w 64194"/>
                <a:gd name="connsiteY5" fmla="*/ 25000 h 86440"/>
                <a:gd name="connsiteX6" fmla="*/ 30155 w 64194"/>
                <a:gd name="connsiteY6" fmla="*/ 10876 h 86440"/>
                <a:gd name="connsiteX7" fmla="*/ 8333 w 64194"/>
                <a:gd name="connsiteY7" fmla="*/ 20127 h 86440"/>
                <a:gd name="connsiteX8" fmla="*/ 0 w 64194"/>
                <a:gd name="connsiteY8" fmla="*/ 12924 h 86440"/>
                <a:gd name="connsiteX9" fmla="*/ 31214 w 64194"/>
                <a:gd name="connsiteY9" fmla="*/ 0 h 86440"/>
                <a:gd name="connsiteX10" fmla="*/ 60522 w 64194"/>
                <a:gd name="connsiteY10" fmla="*/ 23799 h 86440"/>
                <a:gd name="connsiteX11" fmla="*/ 46469 w 64194"/>
                <a:gd name="connsiteY11" fmla="*/ 50635 h 86440"/>
                <a:gd name="connsiteX12" fmla="*/ 20339 w 64194"/>
                <a:gd name="connsiteY12" fmla="*/ 75776 h 86440"/>
                <a:gd name="connsiteX13" fmla="*/ 64124 w 64194"/>
                <a:gd name="connsiteY13" fmla="*/ 75776 h 86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4194" h="86440">
                  <a:moveTo>
                    <a:pt x="64195" y="75847"/>
                  </a:moveTo>
                  <a:lnTo>
                    <a:pt x="64195" y="86440"/>
                  </a:lnTo>
                  <a:lnTo>
                    <a:pt x="2825" y="86440"/>
                  </a:lnTo>
                  <a:lnTo>
                    <a:pt x="2825" y="78107"/>
                  </a:lnTo>
                  <a:lnTo>
                    <a:pt x="37641" y="44562"/>
                  </a:lnTo>
                  <a:cubicBezTo>
                    <a:pt x="46680" y="35734"/>
                    <a:pt x="48375" y="30367"/>
                    <a:pt x="48375" y="25000"/>
                  </a:cubicBezTo>
                  <a:cubicBezTo>
                    <a:pt x="48375" y="16243"/>
                    <a:pt x="42161" y="10876"/>
                    <a:pt x="30155" y="10876"/>
                  </a:cubicBezTo>
                  <a:cubicBezTo>
                    <a:pt x="20974" y="10876"/>
                    <a:pt x="13559" y="13771"/>
                    <a:pt x="8333" y="20127"/>
                  </a:cubicBezTo>
                  <a:lnTo>
                    <a:pt x="0" y="12924"/>
                  </a:lnTo>
                  <a:cubicBezTo>
                    <a:pt x="6568" y="4732"/>
                    <a:pt x="17938" y="0"/>
                    <a:pt x="31214" y="0"/>
                  </a:cubicBezTo>
                  <a:cubicBezTo>
                    <a:pt x="49011" y="0"/>
                    <a:pt x="60522" y="9181"/>
                    <a:pt x="60522" y="23799"/>
                  </a:cubicBezTo>
                  <a:cubicBezTo>
                    <a:pt x="60522" y="32133"/>
                    <a:pt x="58051" y="39548"/>
                    <a:pt x="46469" y="50635"/>
                  </a:cubicBezTo>
                  <a:lnTo>
                    <a:pt x="20339" y="75776"/>
                  </a:lnTo>
                  <a:lnTo>
                    <a:pt x="64124" y="75776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30411494-63D5-C280-AC3A-2E3C545B01B6}"/>
                </a:ext>
              </a:extLst>
            </p:cNvPr>
            <p:cNvSpPr/>
            <p:nvPr/>
          </p:nvSpPr>
          <p:spPr>
            <a:xfrm>
              <a:off x="7617869" y="6949957"/>
              <a:ext cx="64406" cy="85380"/>
            </a:xfrm>
            <a:custGeom>
              <a:avLst/>
              <a:gdLst>
                <a:gd name="connsiteX0" fmla="*/ 64406 w 64406"/>
                <a:gd name="connsiteY0" fmla="*/ 0 h 85380"/>
                <a:gd name="connsiteX1" fmla="*/ 64406 w 64406"/>
                <a:gd name="connsiteY1" fmla="*/ 8263 h 85380"/>
                <a:gd name="connsiteX2" fmla="*/ 29873 w 64406"/>
                <a:gd name="connsiteY2" fmla="*/ 85381 h 85380"/>
                <a:gd name="connsiteX3" fmla="*/ 16949 w 64406"/>
                <a:gd name="connsiteY3" fmla="*/ 85381 h 85380"/>
                <a:gd name="connsiteX4" fmla="*/ 50777 w 64406"/>
                <a:gd name="connsiteY4" fmla="*/ 10593 h 85380"/>
                <a:gd name="connsiteX5" fmla="*/ 11723 w 64406"/>
                <a:gd name="connsiteY5" fmla="*/ 10593 h 85380"/>
                <a:gd name="connsiteX6" fmla="*/ 11723 w 64406"/>
                <a:gd name="connsiteY6" fmla="*/ 25847 h 85380"/>
                <a:gd name="connsiteX7" fmla="*/ 0 w 64406"/>
                <a:gd name="connsiteY7" fmla="*/ 25847 h 85380"/>
                <a:gd name="connsiteX8" fmla="*/ 0 w 64406"/>
                <a:gd name="connsiteY8" fmla="*/ 0 h 85380"/>
                <a:gd name="connsiteX9" fmla="*/ 64406 w 64406"/>
                <a:gd name="connsiteY9" fmla="*/ 0 h 85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4406" h="85380">
                  <a:moveTo>
                    <a:pt x="64406" y="0"/>
                  </a:moveTo>
                  <a:lnTo>
                    <a:pt x="64406" y="8263"/>
                  </a:lnTo>
                  <a:lnTo>
                    <a:pt x="29873" y="85381"/>
                  </a:lnTo>
                  <a:lnTo>
                    <a:pt x="16949" y="85381"/>
                  </a:lnTo>
                  <a:lnTo>
                    <a:pt x="50777" y="10593"/>
                  </a:lnTo>
                  <a:lnTo>
                    <a:pt x="11723" y="10593"/>
                  </a:lnTo>
                  <a:lnTo>
                    <a:pt x="11723" y="25847"/>
                  </a:lnTo>
                  <a:lnTo>
                    <a:pt x="0" y="25847"/>
                  </a:lnTo>
                  <a:lnTo>
                    <a:pt x="0" y="0"/>
                  </a:lnTo>
                  <a:lnTo>
                    <a:pt x="64406" y="0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C213203-AED8-7B65-70E0-6769466905B5}"/>
                </a:ext>
              </a:extLst>
            </p:cNvPr>
            <p:cNvSpPr/>
            <p:nvPr/>
          </p:nvSpPr>
          <p:spPr>
            <a:xfrm>
              <a:off x="5686312" y="6949887"/>
              <a:ext cx="36864" cy="85451"/>
            </a:xfrm>
            <a:custGeom>
              <a:avLst/>
              <a:gdLst>
                <a:gd name="connsiteX0" fmla="*/ 36864 w 36864"/>
                <a:gd name="connsiteY0" fmla="*/ 0 h 85451"/>
                <a:gd name="connsiteX1" fmla="*/ 36864 w 36864"/>
                <a:gd name="connsiteY1" fmla="*/ 85451 h 85451"/>
                <a:gd name="connsiteX2" fmla="*/ 17090 w 36864"/>
                <a:gd name="connsiteY2" fmla="*/ 85451 h 85451"/>
                <a:gd name="connsiteX3" fmla="*/ 17090 w 36864"/>
                <a:gd name="connsiteY3" fmla="*/ 15890 h 85451"/>
                <a:gd name="connsiteX4" fmla="*/ 0 w 36864"/>
                <a:gd name="connsiteY4" fmla="*/ 15890 h 85451"/>
                <a:gd name="connsiteX5" fmla="*/ 0 w 36864"/>
                <a:gd name="connsiteY5" fmla="*/ 0 h 85451"/>
                <a:gd name="connsiteX6" fmla="*/ 36864 w 36864"/>
                <a:gd name="connsiteY6" fmla="*/ 0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864" h="85451">
                  <a:moveTo>
                    <a:pt x="36864" y="0"/>
                  </a:moveTo>
                  <a:lnTo>
                    <a:pt x="36864" y="85451"/>
                  </a:lnTo>
                  <a:lnTo>
                    <a:pt x="17090" y="85451"/>
                  </a:lnTo>
                  <a:lnTo>
                    <a:pt x="17090" y="15890"/>
                  </a:lnTo>
                  <a:lnTo>
                    <a:pt x="0" y="15890"/>
                  </a:lnTo>
                  <a:lnTo>
                    <a:pt x="0" y="0"/>
                  </a:lnTo>
                  <a:lnTo>
                    <a:pt x="36864" y="0"/>
                  </a:ln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5747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3_Section Divi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6800" y="4121624"/>
            <a:ext cx="9144000" cy="1189844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6800" y="5403543"/>
            <a:ext cx="9144000" cy="1065496"/>
          </a:xfrm>
        </p:spPr>
        <p:txBody>
          <a:bodyPr>
            <a:noAutofit/>
          </a:bodyPr>
          <a:lstStyle>
            <a:lvl1pPr marL="0" indent="0" algn="l">
              <a:buNone/>
              <a:defRPr sz="2800" b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4064000"/>
          </a:xfrm>
          <a:prstGeom prst="rect">
            <a:avLst/>
          </a:prstGeom>
          <a:solidFill>
            <a:schemeClr val="bg1"/>
          </a:solidFill>
        </p:spPr>
      </p:pic>
      <p:cxnSp>
        <p:nvCxnSpPr>
          <p:cNvPr id="5" name="Straight Connector 4"/>
          <p:cNvCxnSpPr/>
          <p:nvPr/>
        </p:nvCxnSpPr>
        <p:spPr>
          <a:xfrm>
            <a:off x="766800" y="4064000"/>
            <a:ext cx="0" cy="110447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10826169-076B-0F28-E85D-F280D96D44A4}"/>
              </a:ext>
            </a:extLst>
          </p:cNvPr>
          <p:cNvGrpSpPr>
            <a:grpSpLocks noChangeAspect="1"/>
          </p:cNvGrpSpPr>
          <p:nvPr/>
        </p:nvGrpSpPr>
        <p:grpSpPr>
          <a:xfrm>
            <a:off x="9314855" y="5206895"/>
            <a:ext cx="2552680" cy="1290456"/>
            <a:chOff x="5669222" y="5557521"/>
            <a:chExt cx="2955434" cy="1494060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15B235F4-764B-2FEA-0AA2-FFB22C5113BE}"/>
                </a:ext>
              </a:extLst>
            </p:cNvPr>
            <p:cNvSpPr/>
            <p:nvPr/>
          </p:nvSpPr>
          <p:spPr>
            <a:xfrm>
              <a:off x="5669222" y="6124397"/>
              <a:ext cx="1708959" cy="687425"/>
            </a:xfrm>
            <a:custGeom>
              <a:avLst/>
              <a:gdLst>
                <a:gd name="connsiteX0" fmla="*/ 1708959 w 1708959"/>
                <a:gd name="connsiteY0" fmla="*/ 0 h 687425"/>
                <a:gd name="connsiteX1" fmla="*/ 1593706 w 1708959"/>
                <a:gd name="connsiteY1" fmla="*/ 0 h 687425"/>
                <a:gd name="connsiteX2" fmla="*/ 1593706 w 1708959"/>
                <a:gd name="connsiteY2" fmla="*/ 521819 h 687425"/>
                <a:gd name="connsiteX3" fmla="*/ 1708959 w 1708959"/>
                <a:gd name="connsiteY3" fmla="*/ 521819 h 687425"/>
                <a:gd name="connsiteX4" fmla="*/ 1708959 w 1708959"/>
                <a:gd name="connsiteY4" fmla="*/ 0 h 687425"/>
                <a:gd name="connsiteX5" fmla="*/ 1536785 w 1708959"/>
                <a:gd name="connsiteY5" fmla="*/ 275422 h 687425"/>
                <a:gd name="connsiteX6" fmla="*/ 1501192 w 1708959"/>
                <a:gd name="connsiteY6" fmla="*/ 216736 h 687425"/>
                <a:gd name="connsiteX7" fmla="*/ 1446673 w 1708959"/>
                <a:gd name="connsiteY7" fmla="*/ 179801 h 687425"/>
                <a:gd name="connsiteX8" fmla="*/ 1376970 w 1708959"/>
                <a:gd name="connsiteY8" fmla="*/ 167019 h 687425"/>
                <a:gd name="connsiteX9" fmla="*/ 1303806 w 1708959"/>
                <a:gd name="connsiteY9" fmla="*/ 180154 h 687425"/>
                <a:gd name="connsiteX10" fmla="*/ 1245120 w 1708959"/>
                <a:gd name="connsiteY10" fmla="*/ 217089 h 687425"/>
                <a:gd name="connsiteX11" fmla="*/ 1205784 w 1708959"/>
                <a:gd name="connsiteY11" fmla="*/ 275069 h 687425"/>
                <a:gd name="connsiteX12" fmla="*/ 1191307 w 1708959"/>
                <a:gd name="connsiteY12" fmla="*/ 351340 h 687425"/>
                <a:gd name="connsiteX13" fmla="*/ 1206138 w 1708959"/>
                <a:gd name="connsiteY13" fmla="*/ 428599 h 687425"/>
                <a:gd name="connsiteX14" fmla="*/ 1246886 w 1708959"/>
                <a:gd name="connsiteY14" fmla="*/ 485520 h 687425"/>
                <a:gd name="connsiteX15" fmla="*/ 1307267 w 1708959"/>
                <a:gd name="connsiteY15" fmla="*/ 520689 h 687425"/>
                <a:gd name="connsiteX16" fmla="*/ 1380430 w 1708959"/>
                <a:gd name="connsiteY16" fmla="*/ 532766 h 687425"/>
                <a:gd name="connsiteX17" fmla="*/ 1472591 w 1708959"/>
                <a:gd name="connsiteY17" fmla="*/ 513768 h 687425"/>
                <a:gd name="connsiteX18" fmla="*/ 1536432 w 1708959"/>
                <a:gd name="connsiteY18" fmla="*/ 459602 h 687425"/>
                <a:gd name="connsiteX19" fmla="*/ 1457760 w 1708959"/>
                <a:gd name="connsiteY19" fmla="*/ 409885 h 687425"/>
                <a:gd name="connsiteX20" fmla="*/ 1427393 w 1708959"/>
                <a:gd name="connsiteY20" fmla="*/ 435803 h 687425"/>
                <a:gd name="connsiteX21" fmla="*/ 1381843 w 1708959"/>
                <a:gd name="connsiteY21" fmla="*/ 445760 h 687425"/>
                <a:gd name="connsiteX22" fmla="*/ 1352535 w 1708959"/>
                <a:gd name="connsiteY22" fmla="*/ 440958 h 687425"/>
                <a:gd name="connsiteX23" fmla="*/ 1326970 w 1708959"/>
                <a:gd name="connsiteY23" fmla="*/ 427470 h 687425"/>
                <a:gd name="connsiteX24" fmla="*/ 1308326 w 1708959"/>
                <a:gd name="connsiteY24" fmla="*/ 407131 h 687425"/>
                <a:gd name="connsiteX25" fmla="*/ 1299710 w 1708959"/>
                <a:gd name="connsiteY25" fmla="*/ 380930 h 687425"/>
                <a:gd name="connsiteX26" fmla="*/ 1548862 w 1708959"/>
                <a:gd name="connsiteY26" fmla="*/ 380930 h 687425"/>
                <a:gd name="connsiteX27" fmla="*/ 1549568 w 1708959"/>
                <a:gd name="connsiteY27" fmla="*/ 367795 h 687425"/>
                <a:gd name="connsiteX28" fmla="*/ 1549568 w 1708959"/>
                <a:gd name="connsiteY28" fmla="*/ 353953 h 687425"/>
                <a:gd name="connsiteX29" fmla="*/ 1536785 w 1708959"/>
                <a:gd name="connsiteY29" fmla="*/ 275281 h 687425"/>
                <a:gd name="connsiteX30" fmla="*/ 1299710 w 1708959"/>
                <a:gd name="connsiteY30" fmla="*/ 310592 h 687425"/>
                <a:gd name="connsiteX31" fmla="*/ 1306631 w 1708959"/>
                <a:gd name="connsiteY31" fmla="*/ 285380 h 687425"/>
                <a:gd name="connsiteX32" fmla="*/ 1323227 w 1708959"/>
                <a:gd name="connsiteY32" fmla="*/ 264335 h 687425"/>
                <a:gd name="connsiteX33" fmla="*/ 1347380 w 1708959"/>
                <a:gd name="connsiteY33" fmla="*/ 250211 h 687425"/>
                <a:gd name="connsiteX34" fmla="*/ 1377747 w 1708959"/>
                <a:gd name="connsiteY34" fmla="*/ 245055 h 687425"/>
                <a:gd name="connsiteX35" fmla="*/ 1428453 w 1708959"/>
                <a:gd name="connsiteY35" fmla="*/ 264405 h 687425"/>
                <a:gd name="connsiteX36" fmla="*/ 1445331 w 1708959"/>
                <a:gd name="connsiteY36" fmla="*/ 310662 h 687425"/>
                <a:gd name="connsiteX37" fmla="*/ 1299710 w 1708959"/>
                <a:gd name="connsiteY37" fmla="*/ 310662 h 687425"/>
                <a:gd name="connsiteX38" fmla="*/ 1032904 w 1708959"/>
                <a:gd name="connsiteY38" fmla="*/ 381707 h 687425"/>
                <a:gd name="connsiteX39" fmla="*/ 1016379 w 1708959"/>
                <a:gd name="connsiteY39" fmla="*/ 409320 h 687425"/>
                <a:gd name="connsiteX40" fmla="*/ 990108 w 1708959"/>
                <a:gd name="connsiteY40" fmla="*/ 428317 h 687425"/>
                <a:gd name="connsiteX41" fmla="*/ 955291 w 1708959"/>
                <a:gd name="connsiteY41" fmla="*/ 435591 h 687425"/>
                <a:gd name="connsiteX42" fmla="*/ 921111 w 1708959"/>
                <a:gd name="connsiteY42" fmla="*/ 428317 h 687425"/>
                <a:gd name="connsiteX43" fmla="*/ 895899 w 1708959"/>
                <a:gd name="connsiteY43" fmla="*/ 408967 h 687425"/>
                <a:gd name="connsiteX44" fmla="*/ 880009 w 1708959"/>
                <a:gd name="connsiteY44" fmla="*/ 381001 h 687425"/>
                <a:gd name="connsiteX45" fmla="*/ 874501 w 1708959"/>
                <a:gd name="connsiteY45" fmla="*/ 347880 h 687425"/>
                <a:gd name="connsiteX46" fmla="*/ 880009 w 1708959"/>
                <a:gd name="connsiteY46" fmla="*/ 314052 h 687425"/>
                <a:gd name="connsiteX47" fmla="*/ 895899 w 1708959"/>
                <a:gd name="connsiteY47" fmla="*/ 286439 h 687425"/>
                <a:gd name="connsiteX48" fmla="*/ 921111 w 1708959"/>
                <a:gd name="connsiteY48" fmla="*/ 267795 h 687425"/>
                <a:gd name="connsiteX49" fmla="*/ 955291 w 1708959"/>
                <a:gd name="connsiteY49" fmla="*/ 260874 h 687425"/>
                <a:gd name="connsiteX50" fmla="*/ 989825 w 1708959"/>
                <a:gd name="connsiteY50" fmla="*/ 267795 h 687425"/>
                <a:gd name="connsiteX51" fmla="*/ 1016025 w 1708959"/>
                <a:gd name="connsiteY51" fmla="*/ 286792 h 687425"/>
                <a:gd name="connsiteX52" fmla="*/ 1032904 w 1708959"/>
                <a:gd name="connsiteY52" fmla="*/ 314758 h 687425"/>
                <a:gd name="connsiteX53" fmla="*/ 1038765 w 1708959"/>
                <a:gd name="connsiteY53" fmla="*/ 347880 h 687425"/>
                <a:gd name="connsiteX54" fmla="*/ 1032904 w 1708959"/>
                <a:gd name="connsiteY54" fmla="*/ 381707 h 687425"/>
                <a:gd name="connsiteX55" fmla="*/ 1146463 w 1708959"/>
                <a:gd name="connsiteY55" fmla="*/ 178106 h 687425"/>
                <a:gd name="connsiteX56" fmla="*/ 1039472 w 1708959"/>
                <a:gd name="connsiteY56" fmla="*/ 178106 h 687425"/>
                <a:gd name="connsiteX57" fmla="*/ 1039472 w 1708959"/>
                <a:gd name="connsiteY57" fmla="*/ 222315 h 687425"/>
                <a:gd name="connsiteX58" fmla="*/ 1038059 w 1708959"/>
                <a:gd name="connsiteY58" fmla="*/ 222315 h 687425"/>
                <a:gd name="connsiteX59" fmla="*/ 990461 w 1708959"/>
                <a:gd name="connsiteY59" fmla="*/ 181567 h 687425"/>
                <a:gd name="connsiteX60" fmla="*/ 928385 w 1708959"/>
                <a:gd name="connsiteY60" fmla="*/ 168431 h 687425"/>
                <a:gd name="connsiteX61" fmla="*/ 859317 w 1708959"/>
                <a:gd name="connsiteY61" fmla="*/ 183262 h 687425"/>
                <a:gd name="connsiteX62" fmla="*/ 807905 w 1708959"/>
                <a:gd name="connsiteY62" fmla="*/ 222951 h 687425"/>
                <a:gd name="connsiteX63" fmla="*/ 775843 w 1708959"/>
                <a:gd name="connsiteY63" fmla="*/ 280225 h 687425"/>
                <a:gd name="connsiteX64" fmla="*/ 764826 w 1708959"/>
                <a:gd name="connsiteY64" fmla="*/ 348586 h 687425"/>
                <a:gd name="connsiteX65" fmla="*/ 775843 w 1708959"/>
                <a:gd name="connsiteY65" fmla="*/ 416523 h 687425"/>
                <a:gd name="connsiteX66" fmla="*/ 807905 w 1708959"/>
                <a:gd name="connsiteY66" fmla="*/ 472808 h 687425"/>
                <a:gd name="connsiteX67" fmla="*/ 859317 w 1708959"/>
                <a:gd name="connsiteY67" fmla="*/ 511155 h 687425"/>
                <a:gd name="connsiteX68" fmla="*/ 929020 w 1708959"/>
                <a:gd name="connsiteY68" fmla="*/ 525280 h 687425"/>
                <a:gd name="connsiteX69" fmla="*/ 990461 w 1708959"/>
                <a:gd name="connsiteY69" fmla="*/ 512850 h 687425"/>
                <a:gd name="connsiteX70" fmla="*/ 1033257 w 1708959"/>
                <a:gd name="connsiteY70" fmla="*/ 479729 h 687425"/>
                <a:gd name="connsiteX71" fmla="*/ 1035305 w 1708959"/>
                <a:gd name="connsiteY71" fmla="*/ 479729 h 687425"/>
                <a:gd name="connsiteX72" fmla="*/ 1035305 w 1708959"/>
                <a:gd name="connsiteY72" fmla="*/ 500421 h 687425"/>
                <a:gd name="connsiteX73" fmla="*/ 1011506 w 1708959"/>
                <a:gd name="connsiteY73" fmla="*/ 570124 h 687425"/>
                <a:gd name="connsiteX74" fmla="*/ 937989 w 1708959"/>
                <a:gd name="connsiteY74" fmla="*/ 596325 h 687425"/>
                <a:gd name="connsiteX75" fmla="*/ 878950 w 1708959"/>
                <a:gd name="connsiteY75" fmla="*/ 585590 h 687425"/>
                <a:gd name="connsiteX76" fmla="*/ 824077 w 1708959"/>
                <a:gd name="connsiteY76" fmla="*/ 552822 h 687425"/>
                <a:gd name="connsiteX77" fmla="*/ 767510 w 1708959"/>
                <a:gd name="connsiteY77" fmla="*/ 633613 h 687425"/>
                <a:gd name="connsiteX78" fmla="*/ 850702 w 1708959"/>
                <a:gd name="connsiteY78" fmla="*/ 673655 h 687425"/>
                <a:gd name="connsiteX79" fmla="*/ 944204 w 1708959"/>
                <a:gd name="connsiteY79" fmla="*/ 687426 h 687425"/>
                <a:gd name="connsiteX80" fmla="*/ 1027395 w 1708959"/>
                <a:gd name="connsiteY80" fmla="*/ 675349 h 687425"/>
                <a:gd name="connsiteX81" fmla="*/ 1091237 w 1708959"/>
                <a:gd name="connsiteY81" fmla="*/ 638768 h 687425"/>
                <a:gd name="connsiteX82" fmla="*/ 1131915 w 1708959"/>
                <a:gd name="connsiteY82" fmla="*/ 576974 h 687425"/>
                <a:gd name="connsiteX83" fmla="*/ 1146392 w 1708959"/>
                <a:gd name="connsiteY83" fmla="*/ 489334 h 687425"/>
                <a:gd name="connsiteX84" fmla="*/ 1146392 w 1708959"/>
                <a:gd name="connsiteY84" fmla="*/ 178036 h 687425"/>
                <a:gd name="connsiteX85" fmla="*/ 724078 w 1708959"/>
                <a:gd name="connsiteY85" fmla="*/ 521819 h 687425"/>
                <a:gd name="connsiteX86" fmla="*/ 724078 w 1708959"/>
                <a:gd name="connsiteY86" fmla="*/ 309250 h 687425"/>
                <a:gd name="connsiteX87" fmla="*/ 717510 w 1708959"/>
                <a:gd name="connsiteY87" fmla="*/ 258191 h 687425"/>
                <a:gd name="connsiteX88" fmla="*/ 696112 w 1708959"/>
                <a:gd name="connsiteY88" fmla="*/ 212993 h 687425"/>
                <a:gd name="connsiteX89" fmla="*/ 657129 w 1708959"/>
                <a:gd name="connsiteY89" fmla="*/ 180931 h 687425"/>
                <a:gd name="connsiteX90" fmla="*/ 598443 w 1708959"/>
                <a:gd name="connsiteY90" fmla="*/ 168502 h 687425"/>
                <a:gd name="connsiteX91" fmla="*/ 564616 w 1708959"/>
                <a:gd name="connsiteY91" fmla="*/ 173375 h 687425"/>
                <a:gd name="connsiteX92" fmla="*/ 535237 w 1708959"/>
                <a:gd name="connsiteY92" fmla="*/ 185804 h 687425"/>
                <a:gd name="connsiteX93" fmla="*/ 511791 w 1708959"/>
                <a:gd name="connsiteY93" fmla="*/ 204095 h 687425"/>
                <a:gd name="connsiteX94" fmla="*/ 495548 w 1708959"/>
                <a:gd name="connsiteY94" fmla="*/ 225846 h 687425"/>
                <a:gd name="connsiteX95" fmla="*/ 494136 w 1708959"/>
                <a:gd name="connsiteY95" fmla="*/ 225846 h 687425"/>
                <a:gd name="connsiteX96" fmla="*/ 494136 w 1708959"/>
                <a:gd name="connsiteY96" fmla="*/ 178248 h 687425"/>
                <a:gd name="connsiteX97" fmla="*/ 384391 w 1708959"/>
                <a:gd name="connsiteY97" fmla="*/ 178248 h 687425"/>
                <a:gd name="connsiteX98" fmla="*/ 384391 w 1708959"/>
                <a:gd name="connsiteY98" fmla="*/ 521960 h 687425"/>
                <a:gd name="connsiteX99" fmla="*/ 498302 w 1708959"/>
                <a:gd name="connsiteY99" fmla="*/ 521960 h 687425"/>
                <a:gd name="connsiteX100" fmla="*/ 498302 w 1708959"/>
                <a:gd name="connsiteY100" fmla="*/ 335591 h 687425"/>
                <a:gd name="connsiteX101" fmla="*/ 502116 w 1708959"/>
                <a:gd name="connsiteY101" fmla="*/ 307626 h 687425"/>
                <a:gd name="connsiteX102" fmla="*/ 513486 w 1708959"/>
                <a:gd name="connsiteY102" fmla="*/ 283826 h 687425"/>
                <a:gd name="connsiteX103" fmla="*/ 532483 w 1708959"/>
                <a:gd name="connsiteY103" fmla="*/ 267654 h 687425"/>
                <a:gd name="connsiteX104" fmla="*/ 559037 w 1708959"/>
                <a:gd name="connsiteY104" fmla="*/ 261792 h 687425"/>
                <a:gd name="connsiteX105" fmla="*/ 584248 w 1708959"/>
                <a:gd name="connsiteY105" fmla="*/ 267654 h 687425"/>
                <a:gd name="connsiteX106" fmla="*/ 599785 w 1708959"/>
                <a:gd name="connsiteY106" fmla="*/ 283544 h 687425"/>
                <a:gd name="connsiteX107" fmla="*/ 607694 w 1708959"/>
                <a:gd name="connsiteY107" fmla="*/ 306637 h 687425"/>
                <a:gd name="connsiteX108" fmla="*/ 610096 w 1708959"/>
                <a:gd name="connsiteY108" fmla="*/ 334250 h 687425"/>
                <a:gd name="connsiteX109" fmla="*/ 610096 w 1708959"/>
                <a:gd name="connsiteY109" fmla="*/ 521960 h 687425"/>
                <a:gd name="connsiteX110" fmla="*/ 723937 w 1708959"/>
                <a:gd name="connsiteY110" fmla="*/ 521960 h 687425"/>
                <a:gd name="connsiteX111" fmla="*/ 73870 w 1708959"/>
                <a:gd name="connsiteY111" fmla="*/ 286439 h 687425"/>
                <a:gd name="connsiteX112" fmla="*/ 112217 w 1708959"/>
                <a:gd name="connsiteY112" fmla="*/ 261581 h 687425"/>
                <a:gd name="connsiteX113" fmla="*/ 158827 w 1708959"/>
                <a:gd name="connsiteY113" fmla="*/ 251199 h 687425"/>
                <a:gd name="connsiteX114" fmla="*/ 202965 w 1708959"/>
                <a:gd name="connsiteY114" fmla="*/ 263275 h 687425"/>
                <a:gd name="connsiteX115" fmla="*/ 220903 w 1708959"/>
                <a:gd name="connsiteY115" fmla="*/ 300917 h 687425"/>
                <a:gd name="connsiteX116" fmla="*/ 220903 w 1708959"/>
                <a:gd name="connsiteY116" fmla="*/ 306425 h 687425"/>
                <a:gd name="connsiteX117" fmla="*/ 144279 w 1708959"/>
                <a:gd name="connsiteY117" fmla="*/ 310592 h 687425"/>
                <a:gd name="connsiteX118" fmla="*/ 72810 w 1708959"/>
                <a:gd name="connsiteY118" fmla="*/ 327188 h 687425"/>
                <a:gd name="connsiteX119" fmla="*/ 20339 w 1708959"/>
                <a:gd name="connsiteY119" fmla="*/ 362357 h 687425"/>
                <a:gd name="connsiteX120" fmla="*/ 0 w 1708959"/>
                <a:gd name="connsiteY120" fmla="*/ 422385 h 687425"/>
                <a:gd name="connsiteX121" fmla="*/ 11723 w 1708959"/>
                <a:gd name="connsiteY121" fmla="*/ 473444 h 687425"/>
                <a:gd name="connsiteX122" fmla="*/ 41737 w 1708959"/>
                <a:gd name="connsiteY122" fmla="*/ 506565 h 687425"/>
                <a:gd name="connsiteX123" fmla="*/ 82132 w 1708959"/>
                <a:gd name="connsiteY123" fmla="*/ 524503 h 687425"/>
                <a:gd name="connsiteX124" fmla="*/ 124929 w 1708959"/>
                <a:gd name="connsiteY124" fmla="*/ 530011 h 687425"/>
                <a:gd name="connsiteX125" fmla="*/ 182556 w 1708959"/>
                <a:gd name="connsiteY125" fmla="*/ 518288 h 687425"/>
                <a:gd name="connsiteX126" fmla="*/ 222245 w 1708959"/>
                <a:gd name="connsiteY126" fmla="*/ 485167 h 687425"/>
                <a:gd name="connsiteX127" fmla="*/ 224293 w 1708959"/>
                <a:gd name="connsiteY127" fmla="*/ 485167 h 687425"/>
                <a:gd name="connsiteX128" fmla="*/ 224293 w 1708959"/>
                <a:gd name="connsiteY128" fmla="*/ 521749 h 687425"/>
                <a:gd name="connsiteX129" fmla="*/ 327823 w 1708959"/>
                <a:gd name="connsiteY129" fmla="*/ 521749 h 687425"/>
                <a:gd name="connsiteX130" fmla="*/ 327823 w 1708959"/>
                <a:gd name="connsiteY130" fmla="*/ 348515 h 687425"/>
                <a:gd name="connsiteX131" fmla="*/ 319207 w 1708959"/>
                <a:gd name="connsiteY131" fmla="*/ 267442 h 687425"/>
                <a:gd name="connsiteX132" fmla="*/ 291948 w 1708959"/>
                <a:gd name="connsiteY132" fmla="*/ 210875 h 687425"/>
                <a:gd name="connsiteX133" fmla="*/ 243290 w 1708959"/>
                <a:gd name="connsiteY133" fmla="*/ 177753 h 687425"/>
                <a:gd name="connsiteX134" fmla="*/ 169773 w 1708959"/>
                <a:gd name="connsiteY134" fmla="*/ 167019 h 687425"/>
                <a:gd name="connsiteX135" fmla="*/ 87288 w 1708959"/>
                <a:gd name="connsiteY135" fmla="*/ 181496 h 687425"/>
                <a:gd name="connsiteX136" fmla="*/ 16525 w 1708959"/>
                <a:gd name="connsiteY136" fmla="*/ 224999 h 687425"/>
                <a:gd name="connsiteX137" fmla="*/ 73799 w 1708959"/>
                <a:gd name="connsiteY137" fmla="*/ 286439 h 687425"/>
                <a:gd name="connsiteX138" fmla="*/ 224363 w 1708959"/>
                <a:gd name="connsiteY138" fmla="*/ 383755 h 687425"/>
                <a:gd name="connsiteX139" fmla="*/ 206072 w 1708959"/>
                <a:gd name="connsiteY139" fmla="*/ 435167 h 687425"/>
                <a:gd name="connsiteX140" fmla="*/ 153248 w 1708959"/>
                <a:gd name="connsiteY140" fmla="*/ 454164 h 687425"/>
                <a:gd name="connsiteX141" fmla="*/ 136016 w 1708959"/>
                <a:gd name="connsiteY141" fmla="*/ 452469 h 687425"/>
                <a:gd name="connsiteX142" fmla="*/ 120126 w 1708959"/>
                <a:gd name="connsiteY142" fmla="*/ 446608 h 687425"/>
                <a:gd name="connsiteX143" fmla="*/ 108756 w 1708959"/>
                <a:gd name="connsiteY143" fmla="*/ 435591 h 687425"/>
                <a:gd name="connsiteX144" fmla="*/ 104307 w 1708959"/>
                <a:gd name="connsiteY144" fmla="*/ 418995 h 687425"/>
                <a:gd name="connsiteX145" fmla="*/ 113982 w 1708959"/>
                <a:gd name="connsiteY145" fmla="*/ 394489 h 687425"/>
                <a:gd name="connsiteX146" fmla="*/ 138488 w 1708959"/>
                <a:gd name="connsiteY146" fmla="*/ 380295 h 687425"/>
                <a:gd name="connsiteX147" fmla="*/ 172315 w 1708959"/>
                <a:gd name="connsiteY147" fmla="*/ 373727 h 687425"/>
                <a:gd name="connsiteX148" fmla="*/ 209956 w 1708959"/>
                <a:gd name="connsiteY148" fmla="*/ 372032 h 687425"/>
                <a:gd name="connsiteX149" fmla="*/ 224434 w 1708959"/>
                <a:gd name="connsiteY149" fmla="*/ 372032 h 687425"/>
                <a:gd name="connsiteX150" fmla="*/ 224434 w 1708959"/>
                <a:gd name="connsiteY150" fmla="*/ 383755 h 687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</a:cxnLst>
              <a:rect l="l" t="t" r="r" b="b"/>
              <a:pathLst>
                <a:path w="1708959" h="687425">
                  <a:moveTo>
                    <a:pt x="1708959" y="0"/>
                  </a:moveTo>
                  <a:lnTo>
                    <a:pt x="1593706" y="0"/>
                  </a:lnTo>
                  <a:lnTo>
                    <a:pt x="1593706" y="521819"/>
                  </a:lnTo>
                  <a:lnTo>
                    <a:pt x="1708959" y="521819"/>
                  </a:lnTo>
                  <a:lnTo>
                    <a:pt x="1708959" y="0"/>
                  </a:lnTo>
                  <a:close/>
                  <a:moveTo>
                    <a:pt x="1536785" y="275422"/>
                  </a:moveTo>
                  <a:cubicBezTo>
                    <a:pt x="1528240" y="252400"/>
                    <a:pt x="1516446" y="232838"/>
                    <a:pt x="1501192" y="216736"/>
                  </a:cubicBezTo>
                  <a:cubicBezTo>
                    <a:pt x="1486009" y="200635"/>
                    <a:pt x="1467859" y="188346"/>
                    <a:pt x="1446673" y="179801"/>
                  </a:cubicBezTo>
                  <a:cubicBezTo>
                    <a:pt x="1425487" y="171327"/>
                    <a:pt x="1402252" y="167019"/>
                    <a:pt x="1376970" y="167019"/>
                  </a:cubicBezTo>
                  <a:cubicBezTo>
                    <a:pt x="1351687" y="167019"/>
                    <a:pt x="1326335" y="171397"/>
                    <a:pt x="1303806" y="180154"/>
                  </a:cubicBezTo>
                  <a:cubicBezTo>
                    <a:pt x="1281278" y="188911"/>
                    <a:pt x="1261716" y="201200"/>
                    <a:pt x="1245120" y="217089"/>
                  </a:cubicBezTo>
                  <a:cubicBezTo>
                    <a:pt x="1228595" y="232979"/>
                    <a:pt x="1215459" y="252259"/>
                    <a:pt x="1205784" y="275069"/>
                  </a:cubicBezTo>
                  <a:cubicBezTo>
                    <a:pt x="1196109" y="297809"/>
                    <a:pt x="1191307" y="323233"/>
                    <a:pt x="1191307" y="351340"/>
                  </a:cubicBezTo>
                  <a:cubicBezTo>
                    <a:pt x="1191307" y="379447"/>
                    <a:pt x="1196251" y="406071"/>
                    <a:pt x="1206138" y="428599"/>
                  </a:cubicBezTo>
                  <a:cubicBezTo>
                    <a:pt x="1216024" y="451128"/>
                    <a:pt x="1229584" y="470125"/>
                    <a:pt x="1246886" y="485520"/>
                  </a:cubicBezTo>
                  <a:cubicBezTo>
                    <a:pt x="1264117" y="500986"/>
                    <a:pt x="1284244" y="512639"/>
                    <a:pt x="1307267" y="520689"/>
                  </a:cubicBezTo>
                  <a:cubicBezTo>
                    <a:pt x="1330289" y="528740"/>
                    <a:pt x="1354654" y="532766"/>
                    <a:pt x="1380430" y="532766"/>
                  </a:cubicBezTo>
                  <a:cubicBezTo>
                    <a:pt x="1415388" y="532766"/>
                    <a:pt x="1446108" y="526480"/>
                    <a:pt x="1472591" y="513768"/>
                  </a:cubicBezTo>
                  <a:cubicBezTo>
                    <a:pt x="1499074" y="501127"/>
                    <a:pt x="1520331" y="483048"/>
                    <a:pt x="1536432" y="459602"/>
                  </a:cubicBezTo>
                  <a:lnTo>
                    <a:pt x="1457760" y="409885"/>
                  </a:lnTo>
                  <a:cubicBezTo>
                    <a:pt x="1449921" y="420478"/>
                    <a:pt x="1439823" y="429094"/>
                    <a:pt x="1427393" y="435803"/>
                  </a:cubicBezTo>
                  <a:cubicBezTo>
                    <a:pt x="1414964" y="442512"/>
                    <a:pt x="1399781" y="445760"/>
                    <a:pt x="1381843" y="445760"/>
                  </a:cubicBezTo>
                  <a:cubicBezTo>
                    <a:pt x="1371744" y="445760"/>
                    <a:pt x="1361928" y="444136"/>
                    <a:pt x="1352535" y="440958"/>
                  </a:cubicBezTo>
                  <a:cubicBezTo>
                    <a:pt x="1343072" y="437710"/>
                    <a:pt x="1334597" y="433260"/>
                    <a:pt x="1326970" y="427470"/>
                  </a:cubicBezTo>
                  <a:cubicBezTo>
                    <a:pt x="1319414" y="421749"/>
                    <a:pt x="1313128" y="414970"/>
                    <a:pt x="1308326" y="407131"/>
                  </a:cubicBezTo>
                  <a:cubicBezTo>
                    <a:pt x="1303524" y="399292"/>
                    <a:pt x="1300628" y="390535"/>
                    <a:pt x="1299710" y="380930"/>
                  </a:cubicBezTo>
                  <a:lnTo>
                    <a:pt x="1548862" y="380930"/>
                  </a:lnTo>
                  <a:cubicBezTo>
                    <a:pt x="1549285" y="376764"/>
                    <a:pt x="1549568" y="372456"/>
                    <a:pt x="1549568" y="367795"/>
                  </a:cubicBezTo>
                  <a:lnTo>
                    <a:pt x="1549568" y="353953"/>
                  </a:lnTo>
                  <a:cubicBezTo>
                    <a:pt x="1549568" y="324504"/>
                    <a:pt x="1545331" y="298303"/>
                    <a:pt x="1536785" y="275281"/>
                  </a:cubicBezTo>
                  <a:moveTo>
                    <a:pt x="1299710" y="310592"/>
                  </a:moveTo>
                  <a:cubicBezTo>
                    <a:pt x="1300134" y="301835"/>
                    <a:pt x="1302465" y="293431"/>
                    <a:pt x="1306631" y="285380"/>
                  </a:cubicBezTo>
                  <a:cubicBezTo>
                    <a:pt x="1310798" y="277329"/>
                    <a:pt x="1316306" y="270338"/>
                    <a:pt x="1323227" y="264335"/>
                  </a:cubicBezTo>
                  <a:cubicBezTo>
                    <a:pt x="1330148" y="258332"/>
                    <a:pt x="1338199" y="253600"/>
                    <a:pt x="1347380" y="250211"/>
                  </a:cubicBezTo>
                  <a:cubicBezTo>
                    <a:pt x="1356560" y="246750"/>
                    <a:pt x="1366730" y="245055"/>
                    <a:pt x="1377747" y="245055"/>
                  </a:cubicBezTo>
                  <a:cubicBezTo>
                    <a:pt x="1400275" y="245055"/>
                    <a:pt x="1417224" y="251482"/>
                    <a:pt x="1428453" y="264405"/>
                  </a:cubicBezTo>
                  <a:cubicBezTo>
                    <a:pt x="1439752" y="277258"/>
                    <a:pt x="1445331" y="292724"/>
                    <a:pt x="1445331" y="310662"/>
                  </a:cubicBezTo>
                  <a:lnTo>
                    <a:pt x="1299710" y="310662"/>
                  </a:lnTo>
                  <a:close/>
                  <a:moveTo>
                    <a:pt x="1032904" y="381707"/>
                  </a:moveTo>
                  <a:cubicBezTo>
                    <a:pt x="1029020" y="392300"/>
                    <a:pt x="1023441" y="401481"/>
                    <a:pt x="1016379" y="409320"/>
                  </a:cubicBezTo>
                  <a:cubicBezTo>
                    <a:pt x="1009246" y="417159"/>
                    <a:pt x="1000489" y="423444"/>
                    <a:pt x="990108" y="428317"/>
                  </a:cubicBezTo>
                  <a:cubicBezTo>
                    <a:pt x="979797" y="433119"/>
                    <a:pt x="968144" y="435591"/>
                    <a:pt x="955291" y="435591"/>
                  </a:cubicBezTo>
                  <a:cubicBezTo>
                    <a:pt x="942438" y="435591"/>
                    <a:pt x="930998" y="433190"/>
                    <a:pt x="921111" y="428317"/>
                  </a:cubicBezTo>
                  <a:cubicBezTo>
                    <a:pt x="911224" y="423444"/>
                    <a:pt x="902820" y="417018"/>
                    <a:pt x="895899" y="408967"/>
                  </a:cubicBezTo>
                  <a:cubicBezTo>
                    <a:pt x="888978" y="400916"/>
                    <a:pt x="883682" y="391594"/>
                    <a:pt x="880009" y="381001"/>
                  </a:cubicBezTo>
                  <a:cubicBezTo>
                    <a:pt x="876337" y="370408"/>
                    <a:pt x="874501" y="359391"/>
                    <a:pt x="874501" y="347880"/>
                  </a:cubicBezTo>
                  <a:cubicBezTo>
                    <a:pt x="874501" y="336368"/>
                    <a:pt x="876337" y="324645"/>
                    <a:pt x="880009" y="314052"/>
                  </a:cubicBezTo>
                  <a:cubicBezTo>
                    <a:pt x="883682" y="303459"/>
                    <a:pt x="888978" y="294278"/>
                    <a:pt x="895899" y="286439"/>
                  </a:cubicBezTo>
                  <a:cubicBezTo>
                    <a:pt x="902820" y="278600"/>
                    <a:pt x="911224" y="272386"/>
                    <a:pt x="921111" y="267795"/>
                  </a:cubicBezTo>
                  <a:cubicBezTo>
                    <a:pt x="930998" y="263205"/>
                    <a:pt x="942368" y="260874"/>
                    <a:pt x="955291" y="260874"/>
                  </a:cubicBezTo>
                  <a:cubicBezTo>
                    <a:pt x="968215" y="260874"/>
                    <a:pt x="979656" y="263205"/>
                    <a:pt x="989825" y="267795"/>
                  </a:cubicBezTo>
                  <a:cubicBezTo>
                    <a:pt x="999924" y="272386"/>
                    <a:pt x="1008681" y="278742"/>
                    <a:pt x="1016025" y="286792"/>
                  </a:cubicBezTo>
                  <a:cubicBezTo>
                    <a:pt x="1023370" y="294843"/>
                    <a:pt x="1029020" y="304165"/>
                    <a:pt x="1032904" y="314758"/>
                  </a:cubicBezTo>
                  <a:cubicBezTo>
                    <a:pt x="1036788" y="325351"/>
                    <a:pt x="1038765" y="336368"/>
                    <a:pt x="1038765" y="347880"/>
                  </a:cubicBezTo>
                  <a:cubicBezTo>
                    <a:pt x="1038765" y="359391"/>
                    <a:pt x="1036788" y="371114"/>
                    <a:pt x="1032904" y="381707"/>
                  </a:cubicBezTo>
                  <a:moveTo>
                    <a:pt x="1146463" y="178106"/>
                  </a:moveTo>
                  <a:lnTo>
                    <a:pt x="1039472" y="178106"/>
                  </a:lnTo>
                  <a:lnTo>
                    <a:pt x="1039472" y="222315"/>
                  </a:lnTo>
                  <a:lnTo>
                    <a:pt x="1038059" y="222315"/>
                  </a:lnTo>
                  <a:cubicBezTo>
                    <a:pt x="1026124" y="203954"/>
                    <a:pt x="1010235" y="190324"/>
                    <a:pt x="990461" y="181567"/>
                  </a:cubicBezTo>
                  <a:cubicBezTo>
                    <a:pt x="970687" y="172810"/>
                    <a:pt x="949995" y="168431"/>
                    <a:pt x="928385" y="168431"/>
                  </a:cubicBezTo>
                  <a:cubicBezTo>
                    <a:pt x="902608" y="168431"/>
                    <a:pt x="879586" y="173375"/>
                    <a:pt x="859317" y="183262"/>
                  </a:cubicBezTo>
                  <a:cubicBezTo>
                    <a:pt x="839049" y="193149"/>
                    <a:pt x="821959" y="206425"/>
                    <a:pt x="807905" y="222951"/>
                  </a:cubicBezTo>
                  <a:cubicBezTo>
                    <a:pt x="793852" y="239547"/>
                    <a:pt x="783188" y="258614"/>
                    <a:pt x="775843" y="280225"/>
                  </a:cubicBezTo>
                  <a:cubicBezTo>
                    <a:pt x="768499" y="301835"/>
                    <a:pt x="764826" y="324645"/>
                    <a:pt x="764826" y="348586"/>
                  </a:cubicBezTo>
                  <a:cubicBezTo>
                    <a:pt x="764826" y="372526"/>
                    <a:pt x="768499" y="395196"/>
                    <a:pt x="775843" y="416523"/>
                  </a:cubicBezTo>
                  <a:cubicBezTo>
                    <a:pt x="783188" y="437921"/>
                    <a:pt x="793922" y="456636"/>
                    <a:pt x="807905" y="472808"/>
                  </a:cubicBezTo>
                  <a:cubicBezTo>
                    <a:pt x="821959" y="488910"/>
                    <a:pt x="839049" y="501692"/>
                    <a:pt x="859317" y="511155"/>
                  </a:cubicBezTo>
                  <a:cubicBezTo>
                    <a:pt x="879586" y="520619"/>
                    <a:pt x="902820" y="525280"/>
                    <a:pt x="929020" y="525280"/>
                  </a:cubicBezTo>
                  <a:cubicBezTo>
                    <a:pt x="952043" y="525280"/>
                    <a:pt x="972523" y="521184"/>
                    <a:pt x="990461" y="512850"/>
                  </a:cubicBezTo>
                  <a:cubicBezTo>
                    <a:pt x="1008398" y="504588"/>
                    <a:pt x="1022664" y="493500"/>
                    <a:pt x="1033257" y="479729"/>
                  </a:cubicBezTo>
                  <a:lnTo>
                    <a:pt x="1035305" y="479729"/>
                  </a:lnTo>
                  <a:lnTo>
                    <a:pt x="1035305" y="500421"/>
                  </a:lnTo>
                  <a:cubicBezTo>
                    <a:pt x="1035305" y="529376"/>
                    <a:pt x="1027395" y="552610"/>
                    <a:pt x="1011506" y="570124"/>
                  </a:cubicBezTo>
                  <a:cubicBezTo>
                    <a:pt x="995616" y="587568"/>
                    <a:pt x="971110" y="596325"/>
                    <a:pt x="937989" y="596325"/>
                  </a:cubicBezTo>
                  <a:cubicBezTo>
                    <a:pt x="918710" y="596325"/>
                    <a:pt x="899006" y="592723"/>
                    <a:pt x="878950" y="585590"/>
                  </a:cubicBezTo>
                  <a:cubicBezTo>
                    <a:pt x="858964" y="578457"/>
                    <a:pt x="840673" y="567511"/>
                    <a:pt x="824077" y="552822"/>
                  </a:cubicBezTo>
                  <a:lnTo>
                    <a:pt x="767510" y="633613"/>
                  </a:lnTo>
                  <a:cubicBezTo>
                    <a:pt x="790956" y="651056"/>
                    <a:pt x="818710" y="664403"/>
                    <a:pt x="850702" y="673655"/>
                  </a:cubicBezTo>
                  <a:cubicBezTo>
                    <a:pt x="882693" y="682835"/>
                    <a:pt x="913837" y="687426"/>
                    <a:pt x="944204" y="687426"/>
                  </a:cubicBezTo>
                  <a:cubicBezTo>
                    <a:pt x="974571" y="687426"/>
                    <a:pt x="1002254" y="683400"/>
                    <a:pt x="1027395" y="675349"/>
                  </a:cubicBezTo>
                  <a:cubicBezTo>
                    <a:pt x="1052466" y="667299"/>
                    <a:pt x="1073723" y="655081"/>
                    <a:pt x="1091237" y="638768"/>
                  </a:cubicBezTo>
                  <a:cubicBezTo>
                    <a:pt x="1108680" y="622454"/>
                    <a:pt x="1122240" y="601833"/>
                    <a:pt x="1131915" y="576974"/>
                  </a:cubicBezTo>
                  <a:cubicBezTo>
                    <a:pt x="1141590" y="552116"/>
                    <a:pt x="1146392" y="522879"/>
                    <a:pt x="1146392" y="489334"/>
                  </a:cubicBezTo>
                  <a:lnTo>
                    <a:pt x="1146392" y="178036"/>
                  </a:lnTo>
                  <a:close/>
                  <a:moveTo>
                    <a:pt x="724078" y="521819"/>
                  </a:moveTo>
                  <a:lnTo>
                    <a:pt x="724078" y="309250"/>
                  </a:lnTo>
                  <a:cubicBezTo>
                    <a:pt x="724078" y="292230"/>
                    <a:pt x="721889" y="275210"/>
                    <a:pt x="717510" y="258191"/>
                  </a:cubicBezTo>
                  <a:cubicBezTo>
                    <a:pt x="713132" y="241171"/>
                    <a:pt x="705999" y="226129"/>
                    <a:pt x="696112" y="212993"/>
                  </a:cubicBezTo>
                  <a:cubicBezTo>
                    <a:pt x="686225" y="199858"/>
                    <a:pt x="673231" y="189194"/>
                    <a:pt x="657129" y="180931"/>
                  </a:cubicBezTo>
                  <a:cubicBezTo>
                    <a:pt x="641028" y="172669"/>
                    <a:pt x="621466" y="168502"/>
                    <a:pt x="598443" y="168502"/>
                  </a:cubicBezTo>
                  <a:cubicBezTo>
                    <a:pt x="586437" y="168502"/>
                    <a:pt x="575209" y="170126"/>
                    <a:pt x="564616" y="173375"/>
                  </a:cubicBezTo>
                  <a:cubicBezTo>
                    <a:pt x="554022" y="176553"/>
                    <a:pt x="544277" y="180719"/>
                    <a:pt x="535237" y="185804"/>
                  </a:cubicBezTo>
                  <a:cubicBezTo>
                    <a:pt x="526268" y="190889"/>
                    <a:pt x="518429" y="196962"/>
                    <a:pt x="511791" y="204095"/>
                  </a:cubicBezTo>
                  <a:cubicBezTo>
                    <a:pt x="505082" y="211228"/>
                    <a:pt x="499715" y="218502"/>
                    <a:pt x="495548" y="225846"/>
                  </a:cubicBezTo>
                  <a:lnTo>
                    <a:pt x="494136" y="225846"/>
                  </a:lnTo>
                  <a:lnTo>
                    <a:pt x="494136" y="178248"/>
                  </a:lnTo>
                  <a:lnTo>
                    <a:pt x="384391" y="178248"/>
                  </a:lnTo>
                  <a:lnTo>
                    <a:pt x="384391" y="521960"/>
                  </a:lnTo>
                  <a:lnTo>
                    <a:pt x="498302" y="521960"/>
                  </a:lnTo>
                  <a:lnTo>
                    <a:pt x="498302" y="335591"/>
                  </a:lnTo>
                  <a:cubicBezTo>
                    <a:pt x="498302" y="325916"/>
                    <a:pt x="499574" y="316594"/>
                    <a:pt x="502116" y="307626"/>
                  </a:cubicBezTo>
                  <a:cubicBezTo>
                    <a:pt x="504658" y="298657"/>
                    <a:pt x="508472" y="290747"/>
                    <a:pt x="513486" y="283826"/>
                  </a:cubicBezTo>
                  <a:cubicBezTo>
                    <a:pt x="518500" y="276905"/>
                    <a:pt x="524856" y="271538"/>
                    <a:pt x="532483" y="267654"/>
                  </a:cubicBezTo>
                  <a:cubicBezTo>
                    <a:pt x="540110" y="263770"/>
                    <a:pt x="548938" y="261792"/>
                    <a:pt x="559037" y="261792"/>
                  </a:cubicBezTo>
                  <a:cubicBezTo>
                    <a:pt x="569135" y="261792"/>
                    <a:pt x="577539" y="263770"/>
                    <a:pt x="584248" y="267654"/>
                  </a:cubicBezTo>
                  <a:cubicBezTo>
                    <a:pt x="590887" y="271538"/>
                    <a:pt x="596113" y="276835"/>
                    <a:pt x="599785" y="283544"/>
                  </a:cubicBezTo>
                  <a:cubicBezTo>
                    <a:pt x="603457" y="290182"/>
                    <a:pt x="606070" y="297950"/>
                    <a:pt x="607694" y="306637"/>
                  </a:cubicBezTo>
                  <a:cubicBezTo>
                    <a:pt x="609319" y="315394"/>
                    <a:pt x="610096" y="324575"/>
                    <a:pt x="610096" y="334250"/>
                  </a:cubicBezTo>
                  <a:lnTo>
                    <a:pt x="610096" y="521960"/>
                  </a:lnTo>
                  <a:lnTo>
                    <a:pt x="723937" y="521960"/>
                  </a:lnTo>
                  <a:close/>
                  <a:moveTo>
                    <a:pt x="73870" y="286439"/>
                  </a:moveTo>
                  <a:cubicBezTo>
                    <a:pt x="84463" y="276764"/>
                    <a:pt x="97245" y="268501"/>
                    <a:pt x="112217" y="261581"/>
                  </a:cubicBezTo>
                  <a:cubicBezTo>
                    <a:pt x="127189" y="254660"/>
                    <a:pt x="142725" y="251199"/>
                    <a:pt x="158827" y="251199"/>
                  </a:cubicBezTo>
                  <a:cubicBezTo>
                    <a:pt x="176270" y="251199"/>
                    <a:pt x="191030" y="255225"/>
                    <a:pt x="202965" y="263275"/>
                  </a:cubicBezTo>
                  <a:cubicBezTo>
                    <a:pt x="214900" y="271326"/>
                    <a:pt x="220903" y="283897"/>
                    <a:pt x="220903" y="300917"/>
                  </a:cubicBezTo>
                  <a:lnTo>
                    <a:pt x="220903" y="306425"/>
                  </a:lnTo>
                  <a:cubicBezTo>
                    <a:pt x="196044" y="306425"/>
                    <a:pt x="170550" y="307837"/>
                    <a:pt x="144279" y="310592"/>
                  </a:cubicBezTo>
                  <a:cubicBezTo>
                    <a:pt x="118078" y="313346"/>
                    <a:pt x="94209" y="318854"/>
                    <a:pt x="72810" y="327188"/>
                  </a:cubicBezTo>
                  <a:cubicBezTo>
                    <a:pt x="51412" y="335450"/>
                    <a:pt x="33898" y="347244"/>
                    <a:pt x="20339" y="362357"/>
                  </a:cubicBezTo>
                  <a:cubicBezTo>
                    <a:pt x="6780" y="377540"/>
                    <a:pt x="0" y="397597"/>
                    <a:pt x="0" y="422385"/>
                  </a:cubicBezTo>
                  <a:cubicBezTo>
                    <a:pt x="0" y="442653"/>
                    <a:pt x="3884" y="459673"/>
                    <a:pt x="11723" y="473444"/>
                  </a:cubicBezTo>
                  <a:cubicBezTo>
                    <a:pt x="19562" y="487286"/>
                    <a:pt x="29520" y="498302"/>
                    <a:pt x="41737" y="506565"/>
                  </a:cubicBezTo>
                  <a:cubicBezTo>
                    <a:pt x="53884" y="514828"/>
                    <a:pt x="67373" y="520831"/>
                    <a:pt x="82132" y="524503"/>
                  </a:cubicBezTo>
                  <a:cubicBezTo>
                    <a:pt x="96822" y="528175"/>
                    <a:pt x="111158" y="530011"/>
                    <a:pt x="124929" y="530011"/>
                  </a:cubicBezTo>
                  <a:cubicBezTo>
                    <a:pt x="145621" y="530011"/>
                    <a:pt x="164830" y="526057"/>
                    <a:pt x="182556" y="518288"/>
                  </a:cubicBezTo>
                  <a:cubicBezTo>
                    <a:pt x="200281" y="510449"/>
                    <a:pt x="213488" y="499432"/>
                    <a:pt x="222245" y="485167"/>
                  </a:cubicBezTo>
                  <a:lnTo>
                    <a:pt x="224293" y="485167"/>
                  </a:lnTo>
                  <a:lnTo>
                    <a:pt x="224293" y="521749"/>
                  </a:lnTo>
                  <a:lnTo>
                    <a:pt x="327823" y="521749"/>
                  </a:lnTo>
                  <a:lnTo>
                    <a:pt x="327823" y="348515"/>
                  </a:lnTo>
                  <a:cubicBezTo>
                    <a:pt x="327823" y="317230"/>
                    <a:pt x="324928" y="290182"/>
                    <a:pt x="319207" y="267442"/>
                  </a:cubicBezTo>
                  <a:cubicBezTo>
                    <a:pt x="313416" y="244632"/>
                    <a:pt x="304377" y="225776"/>
                    <a:pt x="291948" y="210875"/>
                  </a:cubicBezTo>
                  <a:cubicBezTo>
                    <a:pt x="279518" y="195903"/>
                    <a:pt x="263275" y="184886"/>
                    <a:pt x="243290" y="177753"/>
                  </a:cubicBezTo>
                  <a:cubicBezTo>
                    <a:pt x="223233" y="170621"/>
                    <a:pt x="198798" y="167019"/>
                    <a:pt x="169773" y="167019"/>
                  </a:cubicBezTo>
                  <a:cubicBezTo>
                    <a:pt x="140748" y="167019"/>
                    <a:pt x="114194" y="171821"/>
                    <a:pt x="87288" y="181496"/>
                  </a:cubicBezTo>
                  <a:cubicBezTo>
                    <a:pt x="60381" y="191171"/>
                    <a:pt x="36794" y="205649"/>
                    <a:pt x="16525" y="224999"/>
                  </a:cubicBezTo>
                  <a:lnTo>
                    <a:pt x="73799" y="286439"/>
                  </a:lnTo>
                  <a:close/>
                  <a:moveTo>
                    <a:pt x="224363" y="383755"/>
                  </a:moveTo>
                  <a:cubicBezTo>
                    <a:pt x="224363" y="405365"/>
                    <a:pt x="218290" y="422526"/>
                    <a:pt x="206072" y="435167"/>
                  </a:cubicBezTo>
                  <a:cubicBezTo>
                    <a:pt x="193855" y="447808"/>
                    <a:pt x="176270" y="454164"/>
                    <a:pt x="153248" y="454164"/>
                  </a:cubicBezTo>
                  <a:cubicBezTo>
                    <a:pt x="147739" y="454164"/>
                    <a:pt x="141948" y="453599"/>
                    <a:pt x="136016" y="452469"/>
                  </a:cubicBezTo>
                  <a:cubicBezTo>
                    <a:pt x="130013" y="451339"/>
                    <a:pt x="124717" y="449362"/>
                    <a:pt x="120126" y="446608"/>
                  </a:cubicBezTo>
                  <a:cubicBezTo>
                    <a:pt x="115536" y="443854"/>
                    <a:pt x="111723" y="440181"/>
                    <a:pt x="108756" y="435591"/>
                  </a:cubicBezTo>
                  <a:cubicBezTo>
                    <a:pt x="105790" y="431001"/>
                    <a:pt x="104307" y="425492"/>
                    <a:pt x="104307" y="418995"/>
                  </a:cubicBezTo>
                  <a:cubicBezTo>
                    <a:pt x="104307" y="408896"/>
                    <a:pt x="107556" y="400704"/>
                    <a:pt x="113982" y="394489"/>
                  </a:cubicBezTo>
                  <a:cubicBezTo>
                    <a:pt x="120409" y="388275"/>
                    <a:pt x="128601" y="383543"/>
                    <a:pt x="138488" y="380295"/>
                  </a:cubicBezTo>
                  <a:cubicBezTo>
                    <a:pt x="148375" y="377046"/>
                    <a:pt x="159674" y="374857"/>
                    <a:pt x="172315" y="373727"/>
                  </a:cubicBezTo>
                  <a:cubicBezTo>
                    <a:pt x="184957" y="372597"/>
                    <a:pt x="197527" y="372032"/>
                    <a:pt x="209956" y="372032"/>
                  </a:cubicBezTo>
                  <a:lnTo>
                    <a:pt x="224434" y="372032"/>
                  </a:lnTo>
                  <a:lnTo>
                    <a:pt x="224434" y="383755"/>
                  </a:lnTo>
                  <a:close/>
                </a:path>
              </a:pathLst>
            </a:custGeom>
            <a:solidFill>
              <a:srgbClr val="75C044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BE72B31A-3368-34D6-75AD-BA0DC4FBD3C1}"/>
                </a:ext>
              </a:extLst>
            </p:cNvPr>
            <p:cNvSpPr/>
            <p:nvPr/>
          </p:nvSpPr>
          <p:spPr>
            <a:xfrm>
              <a:off x="7402969" y="6291486"/>
              <a:ext cx="301057" cy="365887"/>
            </a:xfrm>
            <a:custGeom>
              <a:avLst/>
              <a:gdLst>
                <a:gd name="connsiteX0" fmla="*/ 71 w 301057"/>
                <a:gd name="connsiteY0" fmla="*/ 48305 h 365887"/>
                <a:gd name="connsiteX1" fmla="*/ 62570 w 301057"/>
                <a:gd name="connsiteY1" fmla="*/ 12076 h 365887"/>
                <a:gd name="connsiteX2" fmla="*/ 138135 w 301057"/>
                <a:gd name="connsiteY2" fmla="*/ 0 h 365887"/>
                <a:gd name="connsiteX3" fmla="*/ 188205 w 301057"/>
                <a:gd name="connsiteY3" fmla="*/ 6568 h 365887"/>
                <a:gd name="connsiteX4" fmla="*/ 234109 w 301057"/>
                <a:gd name="connsiteY4" fmla="*/ 26907 h 365887"/>
                <a:gd name="connsiteX5" fmla="*/ 267936 w 301057"/>
                <a:gd name="connsiteY5" fmla="*/ 62429 h 365887"/>
                <a:gd name="connsiteX6" fmla="*/ 281072 w 301057"/>
                <a:gd name="connsiteY6" fmla="*/ 115183 h 365887"/>
                <a:gd name="connsiteX7" fmla="*/ 272103 w 301057"/>
                <a:gd name="connsiteY7" fmla="*/ 156638 h 365887"/>
                <a:gd name="connsiteX8" fmla="*/ 248939 w 301057"/>
                <a:gd name="connsiteY8" fmla="*/ 185663 h 365887"/>
                <a:gd name="connsiteX9" fmla="*/ 216807 w 301057"/>
                <a:gd name="connsiteY9" fmla="*/ 204307 h 365887"/>
                <a:gd name="connsiteX10" fmla="*/ 180931 w 301057"/>
                <a:gd name="connsiteY10" fmla="*/ 215324 h 365887"/>
                <a:gd name="connsiteX11" fmla="*/ 129166 w 301057"/>
                <a:gd name="connsiteY11" fmla="*/ 231213 h 365887"/>
                <a:gd name="connsiteX12" fmla="*/ 112570 w 301057"/>
                <a:gd name="connsiteY12" fmla="*/ 254660 h 365887"/>
                <a:gd name="connsiteX13" fmla="*/ 126059 w 301057"/>
                <a:gd name="connsiteY13" fmla="*/ 277823 h 365887"/>
                <a:gd name="connsiteX14" fmla="*/ 153318 w 301057"/>
                <a:gd name="connsiteY14" fmla="*/ 284391 h 365887"/>
                <a:gd name="connsiteX15" fmla="*/ 200282 w 301057"/>
                <a:gd name="connsiteY15" fmla="*/ 273374 h 365887"/>
                <a:gd name="connsiteX16" fmla="*/ 237569 w 301057"/>
                <a:gd name="connsiteY16" fmla="*/ 245761 h 365887"/>
                <a:gd name="connsiteX17" fmla="*/ 301058 w 301057"/>
                <a:gd name="connsiteY17" fmla="*/ 312710 h 365887"/>
                <a:gd name="connsiteX18" fmla="*/ 233756 w 301057"/>
                <a:gd name="connsiteY18" fmla="*/ 352399 h 365887"/>
                <a:gd name="connsiteX19" fmla="*/ 151270 w 301057"/>
                <a:gd name="connsiteY19" fmla="*/ 365888 h 365887"/>
                <a:gd name="connsiteX20" fmla="*/ 98799 w 301057"/>
                <a:gd name="connsiteY20" fmla="*/ 359673 h 365887"/>
                <a:gd name="connsiteX21" fmla="*/ 51483 w 301057"/>
                <a:gd name="connsiteY21" fmla="*/ 339687 h 365887"/>
                <a:gd name="connsiteX22" fmla="*/ 17302 w 301057"/>
                <a:gd name="connsiteY22" fmla="*/ 303459 h 365887"/>
                <a:gd name="connsiteX23" fmla="*/ 4167 w 301057"/>
                <a:gd name="connsiteY23" fmla="*/ 248586 h 365887"/>
                <a:gd name="connsiteX24" fmla="*/ 13842 w 301057"/>
                <a:gd name="connsiteY24" fmla="*/ 205790 h 365887"/>
                <a:gd name="connsiteX25" fmla="*/ 39406 w 301057"/>
                <a:gd name="connsiteY25" fmla="*/ 175423 h 365887"/>
                <a:gd name="connsiteX26" fmla="*/ 74929 w 301057"/>
                <a:gd name="connsiteY26" fmla="*/ 155437 h 365887"/>
                <a:gd name="connsiteX27" fmla="*/ 113912 w 301057"/>
                <a:gd name="connsiteY27" fmla="*/ 143714 h 365887"/>
                <a:gd name="connsiteX28" fmla="*/ 161864 w 301057"/>
                <a:gd name="connsiteY28" fmla="*/ 129943 h 365887"/>
                <a:gd name="connsiteX29" fmla="*/ 176694 w 301057"/>
                <a:gd name="connsiteY29" fmla="*/ 109251 h 365887"/>
                <a:gd name="connsiteX30" fmla="*/ 163205 w 301057"/>
                <a:gd name="connsiteY30" fmla="*/ 87853 h 365887"/>
                <a:gd name="connsiteX31" fmla="*/ 133898 w 301057"/>
                <a:gd name="connsiteY31" fmla="*/ 81638 h 365887"/>
                <a:gd name="connsiteX32" fmla="*/ 94562 w 301057"/>
                <a:gd name="connsiteY32" fmla="*/ 90607 h 365887"/>
                <a:gd name="connsiteX33" fmla="*/ 62146 w 301057"/>
                <a:gd name="connsiteY33" fmla="*/ 112711 h 365887"/>
                <a:gd name="connsiteX34" fmla="*/ 0 w 301057"/>
                <a:gd name="connsiteY34" fmla="*/ 48517 h 365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301057" h="365887">
                  <a:moveTo>
                    <a:pt x="71" y="48305"/>
                  </a:moveTo>
                  <a:cubicBezTo>
                    <a:pt x="17090" y="32203"/>
                    <a:pt x="37923" y="20127"/>
                    <a:pt x="62570" y="12076"/>
                  </a:cubicBezTo>
                  <a:cubicBezTo>
                    <a:pt x="87217" y="4025"/>
                    <a:pt x="112358" y="0"/>
                    <a:pt x="138135" y="0"/>
                  </a:cubicBezTo>
                  <a:cubicBezTo>
                    <a:pt x="154660" y="0"/>
                    <a:pt x="171397" y="2189"/>
                    <a:pt x="188205" y="6568"/>
                  </a:cubicBezTo>
                  <a:cubicBezTo>
                    <a:pt x="205013" y="10946"/>
                    <a:pt x="220267" y="17726"/>
                    <a:pt x="234109" y="26907"/>
                  </a:cubicBezTo>
                  <a:cubicBezTo>
                    <a:pt x="247880" y="36087"/>
                    <a:pt x="259179" y="47952"/>
                    <a:pt x="267936" y="62429"/>
                  </a:cubicBezTo>
                  <a:cubicBezTo>
                    <a:pt x="276693" y="76906"/>
                    <a:pt x="281072" y="94491"/>
                    <a:pt x="281072" y="115183"/>
                  </a:cubicBezTo>
                  <a:cubicBezTo>
                    <a:pt x="281072" y="131285"/>
                    <a:pt x="278106" y="145126"/>
                    <a:pt x="272103" y="156638"/>
                  </a:cubicBezTo>
                  <a:cubicBezTo>
                    <a:pt x="266100" y="168149"/>
                    <a:pt x="258403" y="177824"/>
                    <a:pt x="248939" y="185663"/>
                  </a:cubicBezTo>
                  <a:cubicBezTo>
                    <a:pt x="239476" y="193502"/>
                    <a:pt x="228812" y="199716"/>
                    <a:pt x="216807" y="204307"/>
                  </a:cubicBezTo>
                  <a:cubicBezTo>
                    <a:pt x="204872" y="208897"/>
                    <a:pt x="192937" y="212569"/>
                    <a:pt x="180931" y="215324"/>
                  </a:cubicBezTo>
                  <a:cubicBezTo>
                    <a:pt x="157485" y="220832"/>
                    <a:pt x="140183" y="226129"/>
                    <a:pt x="129166" y="231213"/>
                  </a:cubicBezTo>
                  <a:cubicBezTo>
                    <a:pt x="118149" y="236298"/>
                    <a:pt x="112570" y="244067"/>
                    <a:pt x="112570" y="254660"/>
                  </a:cubicBezTo>
                  <a:cubicBezTo>
                    <a:pt x="112570" y="265253"/>
                    <a:pt x="117090" y="273445"/>
                    <a:pt x="126059" y="277823"/>
                  </a:cubicBezTo>
                  <a:cubicBezTo>
                    <a:pt x="135027" y="282202"/>
                    <a:pt x="144138" y="284391"/>
                    <a:pt x="153318" y="284391"/>
                  </a:cubicBezTo>
                  <a:cubicBezTo>
                    <a:pt x="169914" y="284391"/>
                    <a:pt x="185522" y="280719"/>
                    <a:pt x="200282" y="273374"/>
                  </a:cubicBezTo>
                  <a:cubicBezTo>
                    <a:pt x="215041" y="266030"/>
                    <a:pt x="227470" y="256778"/>
                    <a:pt x="237569" y="245761"/>
                  </a:cubicBezTo>
                  <a:lnTo>
                    <a:pt x="301058" y="312710"/>
                  </a:lnTo>
                  <a:cubicBezTo>
                    <a:pt x="283120" y="330224"/>
                    <a:pt x="260662" y="343430"/>
                    <a:pt x="233756" y="352399"/>
                  </a:cubicBezTo>
                  <a:cubicBezTo>
                    <a:pt x="206849" y="361368"/>
                    <a:pt x="179378" y="365888"/>
                    <a:pt x="151270" y="365888"/>
                  </a:cubicBezTo>
                  <a:cubicBezTo>
                    <a:pt x="133756" y="365888"/>
                    <a:pt x="116313" y="363840"/>
                    <a:pt x="98799" y="359673"/>
                  </a:cubicBezTo>
                  <a:cubicBezTo>
                    <a:pt x="81285" y="355577"/>
                    <a:pt x="65536" y="348868"/>
                    <a:pt x="51483" y="339687"/>
                  </a:cubicBezTo>
                  <a:cubicBezTo>
                    <a:pt x="37429" y="330507"/>
                    <a:pt x="26059" y="318431"/>
                    <a:pt x="17302" y="303459"/>
                  </a:cubicBezTo>
                  <a:cubicBezTo>
                    <a:pt x="8545" y="288487"/>
                    <a:pt x="4167" y="270196"/>
                    <a:pt x="4167" y="248586"/>
                  </a:cubicBezTo>
                  <a:cubicBezTo>
                    <a:pt x="4167" y="231990"/>
                    <a:pt x="7345" y="217725"/>
                    <a:pt x="13842" y="205790"/>
                  </a:cubicBezTo>
                  <a:cubicBezTo>
                    <a:pt x="20268" y="193784"/>
                    <a:pt x="28813" y="183685"/>
                    <a:pt x="39406" y="175423"/>
                  </a:cubicBezTo>
                  <a:cubicBezTo>
                    <a:pt x="50000" y="167160"/>
                    <a:pt x="61864" y="160522"/>
                    <a:pt x="74929" y="155437"/>
                  </a:cubicBezTo>
                  <a:cubicBezTo>
                    <a:pt x="88064" y="150423"/>
                    <a:pt x="101059" y="146468"/>
                    <a:pt x="113912" y="143714"/>
                  </a:cubicBezTo>
                  <a:cubicBezTo>
                    <a:pt x="136016" y="138700"/>
                    <a:pt x="151976" y="134039"/>
                    <a:pt x="161864" y="129943"/>
                  </a:cubicBezTo>
                  <a:cubicBezTo>
                    <a:pt x="171751" y="125776"/>
                    <a:pt x="176694" y="118926"/>
                    <a:pt x="176694" y="109251"/>
                  </a:cubicBezTo>
                  <a:cubicBezTo>
                    <a:pt x="176694" y="99576"/>
                    <a:pt x="172245" y="92019"/>
                    <a:pt x="163205" y="87853"/>
                  </a:cubicBezTo>
                  <a:cubicBezTo>
                    <a:pt x="154236" y="83686"/>
                    <a:pt x="144491" y="81638"/>
                    <a:pt x="133898" y="81638"/>
                  </a:cubicBezTo>
                  <a:cubicBezTo>
                    <a:pt x="120056" y="81638"/>
                    <a:pt x="106991" y="84604"/>
                    <a:pt x="94562" y="90607"/>
                  </a:cubicBezTo>
                  <a:cubicBezTo>
                    <a:pt x="82132" y="96610"/>
                    <a:pt x="71327" y="103954"/>
                    <a:pt x="62146" y="112711"/>
                  </a:cubicBezTo>
                  <a:lnTo>
                    <a:pt x="0" y="48517"/>
                  </a:lnTo>
                  <a:close/>
                </a:path>
              </a:pathLst>
            </a:custGeom>
            <a:solidFill>
              <a:srgbClr val="ED1C29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009750BE-A976-B889-5711-81C87A9A3109}"/>
                </a:ext>
              </a:extLst>
            </p:cNvPr>
            <p:cNvSpPr/>
            <p:nvPr/>
          </p:nvSpPr>
          <p:spPr>
            <a:xfrm>
              <a:off x="7563350" y="5557521"/>
              <a:ext cx="1061306" cy="1256001"/>
            </a:xfrm>
            <a:custGeom>
              <a:avLst/>
              <a:gdLst>
                <a:gd name="connsiteX0" fmla="*/ 818640 w 1061306"/>
                <a:gd name="connsiteY0" fmla="*/ 1105220 h 1256001"/>
                <a:gd name="connsiteX1" fmla="*/ 680363 w 1061306"/>
                <a:gd name="connsiteY1" fmla="*/ 1242578 h 1256001"/>
                <a:gd name="connsiteX2" fmla="*/ 491311 w 1061306"/>
                <a:gd name="connsiteY2" fmla="*/ 1195121 h 1256001"/>
                <a:gd name="connsiteX3" fmla="*/ 379942 w 1061306"/>
                <a:gd name="connsiteY3" fmla="*/ 1001972 h 1256001"/>
                <a:gd name="connsiteX4" fmla="*/ 393360 w 1061306"/>
                <a:gd name="connsiteY4" fmla="*/ 635802 h 1256001"/>
                <a:gd name="connsiteX5" fmla="*/ 718640 w 1061306"/>
                <a:gd name="connsiteY5" fmla="*/ 319914 h 1256001"/>
                <a:gd name="connsiteX6" fmla="*/ 974218 w 1061306"/>
                <a:gd name="connsiteY6" fmla="*/ 0 h 1256001"/>
                <a:gd name="connsiteX7" fmla="*/ 1004373 w 1061306"/>
                <a:gd name="connsiteY7" fmla="*/ 48305 h 1256001"/>
                <a:gd name="connsiteX8" fmla="*/ 997240 w 1061306"/>
                <a:gd name="connsiteY8" fmla="*/ 326834 h 1256001"/>
                <a:gd name="connsiteX9" fmla="*/ 738132 w 1061306"/>
                <a:gd name="connsiteY9" fmla="*/ 429235 h 1256001"/>
                <a:gd name="connsiteX10" fmla="*/ 743499 w 1061306"/>
                <a:gd name="connsiteY10" fmla="*/ 432272 h 1256001"/>
                <a:gd name="connsiteX11" fmla="*/ 956421 w 1061306"/>
                <a:gd name="connsiteY11" fmla="*/ 430224 h 1256001"/>
                <a:gd name="connsiteX12" fmla="*/ 1053314 w 1061306"/>
                <a:gd name="connsiteY12" fmla="*/ 309179 h 1256001"/>
                <a:gd name="connsiteX13" fmla="*/ 1056703 w 1061306"/>
                <a:gd name="connsiteY13" fmla="*/ 325281 h 1256001"/>
                <a:gd name="connsiteX14" fmla="*/ 936577 w 1061306"/>
                <a:gd name="connsiteY14" fmla="*/ 567299 h 1256001"/>
                <a:gd name="connsiteX15" fmla="*/ 659319 w 1061306"/>
                <a:gd name="connsiteY15" fmla="*/ 507413 h 1256001"/>
                <a:gd name="connsiteX16" fmla="*/ 816239 w 1061306"/>
                <a:gd name="connsiteY16" fmla="*/ 656988 h 1256001"/>
                <a:gd name="connsiteX17" fmla="*/ 1030503 w 1061306"/>
                <a:gd name="connsiteY17" fmla="*/ 580505 h 1256001"/>
                <a:gd name="connsiteX18" fmla="*/ 1030503 w 1061306"/>
                <a:gd name="connsiteY18" fmla="*/ 603669 h 1256001"/>
                <a:gd name="connsiteX19" fmla="*/ 913837 w 1061306"/>
                <a:gd name="connsiteY19" fmla="*/ 803880 h 1256001"/>
                <a:gd name="connsiteX20" fmla="*/ 695547 w 1061306"/>
                <a:gd name="connsiteY20" fmla="*/ 780434 h 1256001"/>
                <a:gd name="connsiteX21" fmla="*/ 577822 w 1061306"/>
                <a:gd name="connsiteY21" fmla="*/ 606706 h 1256001"/>
                <a:gd name="connsiteX22" fmla="*/ 576833 w 1061306"/>
                <a:gd name="connsiteY22" fmla="*/ 627822 h 1256001"/>
                <a:gd name="connsiteX23" fmla="*/ 701550 w 1061306"/>
                <a:gd name="connsiteY23" fmla="*/ 857834 h 1256001"/>
                <a:gd name="connsiteX24" fmla="*/ 969133 w 1061306"/>
                <a:gd name="connsiteY24" fmla="*/ 899077 h 1256001"/>
                <a:gd name="connsiteX25" fmla="*/ 959105 w 1061306"/>
                <a:gd name="connsiteY25" fmla="*/ 915179 h 1256001"/>
                <a:gd name="connsiteX26" fmla="*/ 669347 w 1061306"/>
                <a:gd name="connsiteY26" fmla="*/ 1015743 h 1256001"/>
                <a:gd name="connsiteX27" fmla="*/ 484884 w 1061306"/>
                <a:gd name="connsiteY27" fmla="*/ 758188 h 1256001"/>
                <a:gd name="connsiteX28" fmla="*/ 538203 w 1061306"/>
                <a:gd name="connsiteY28" fmla="*/ 1005997 h 1256001"/>
                <a:gd name="connsiteX29" fmla="*/ 818569 w 1061306"/>
                <a:gd name="connsiteY29" fmla="*/ 1105291 h 1256001"/>
                <a:gd name="connsiteX30" fmla="*/ 490252 w 1061306"/>
                <a:gd name="connsiteY30" fmla="*/ 1254372 h 1256001"/>
                <a:gd name="connsiteX31" fmla="*/ 333261 w 1061306"/>
                <a:gd name="connsiteY31" fmla="*/ 806634 h 1256001"/>
                <a:gd name="connsiteX32" fmla="*/ 0 w 1061306"/>
                <a:gd name="connsiteY32" fmla="*/ 1254372 h 1256001"/>
                <a:gd name="connsiteX33" fmla="*/ 309885 w 1061306"/>
                <a:gd name="connsiteY33" fmla="*/ 1093497 h 1256001"/>
                <a:gd name="connsiteX34" fmla="*/ 490252 w 1061306"/>
                <a:gd name="connsiteY34" fmla="*/ 1254372 h 1256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061306" h="1256001">
                  <a:moveTo>
                    <a:pt x="818640" y="1105220"/>
                  </a:moveTo>
                  <a:cubicBezTo>
                    <a:pt x="799854" y="1171886"/>
                    <a:pt x="747171" y="1224217"/>
                    <a:pt x="680363" y="1242578"/>
                  </a:cubicBezTo>
                  <a:cubicBezTo>
                    <a:pt x="613556" y="1260940"/>
                    <a:pt x="541523" y="1242861"/>
                    <a:pt x="491311" y="1195121"/>
                  </a:cubicBezTo>
                  <a:cubicBezTo>
                    <a:pt x="436368" y="1142932"/>
                    <a:pt x="397597" y="1075701"/>
                    <a:pt x="379942" y="1001972"/>
                  </a:cubicBezTo>
                  <a:cubicBezTo>
                    <a:pt x="350987" y="881139"/>
                    <a:pt x="355648" y="754163"/>
                    <a:pt x="393360" y="635802"/>
                  </a:cubicBezTo>
                  <a:cubicBezTo>
                    <a:pt x="441947" y="483119"/>
                    <a:pt x="564616" y="364052"/>
                    <a:pt x="718640" y="319914"/>
                  </a:cubicBezTo>
                  <a:cubicBezTo>
                    <a:pt x="862919" y="278600"/>
                    <a:pt x="965743" y="149787"/>
                    <a:pt x="974218" y="0"/>
                  </a:cubicBezTo>
                  <a:lnTo>
                    <a:pt x="1004373" y="48305"/>
                  </a:lnTo>
                  <a:cubicBezTo>
                    <a:pt x="1057904" y="133968"/>
                    <a:pt x="1055079" y="243996"/>
                    <a:pt x="997240" y="326834"/>
                  </a:cubicBezTo>
                  <a:cubicBezTo>
                    <a:pt x="939331" y="409673"/>
                    <a:pt x="837001" y="450068"/>
                    <a:pt x="738132" y="429235"/>
                  </a:cubicBezTo>
                  <a:lnTo>
                    <a:pt x="743499" y="432272"/>
                  </a:lnTo>
                  <a:cubicBezTo>
                    <a:pt x="809600" y="469418"/>
                    <a:pt x="891026" y="468712"/>
                    <a:pt x="956421" y="430224"/>
                  </a:cubicBezTo>
                  <a:cubicBezTo>
                    <a:pt x="1002396" y="403246"/>
                    <a:pt x="1037071" y="359956"/>
                    <a:pt x="1053314" y="309179"/>
                  </a:cubicBezTo>
                  <a:lnTo>
                    <a:pt x="1056703" y="325281"/>
                  </a:lnTo>
                  <a:cubicBezTo>
                    <a:pt x="1077254" y="423797"/>
                    <a:pt x="1027537" y="524079"/>
                    <a:pt x="936577" y="567299"/>
                  </a:cubicBezTo>
                  <a:cubicBezTo>
                    <a:pt x="845687" y="610519"/>
                    <a:pt x="705929" y="576833"/>
                    <a:pt x="659319" y="507413"/>
                  </a:cubicBezTo>
                  <a:cubicBezTo>
                    <a:pt x="659319" y="507413"/>
                    <a:pt x="693570" y="629446"/>
                    <a:pt x="816239" y="656988"/>
                  </a:cubicBezTo>
                  <a:cubicBezTo>
                    <a:pt x="889331" y="673372"/>
                    <a:pt x="991308" y="650985"/>
                    <a:pt x="1030503" y="580505"/>
                  </a:cubicBezTo>
                  <a:lnTo>
                    <a:pt x="1030503" y="603669"/>
                  </a:lnTo>
                  <a:cubicBezTo>
                    <a:pt x="1027466" y="699219"/>
                    <a:pt x="978314" y="777326"/>
                    <a:pt x="913837" y="803880"/>
                  </a:cubicBezTo>
                  <a:cubicBezTo>
                    <a:pt x="849360" y="830433"/>
                    <a:pt x="753739" y="818710"/>
                    <a:pt x="695547" y="780434"/>
                  </a:cubicBezTo>
                  <a:cubicBezTo>
                    <a:pt x="621113" y="731493"/>
                    <a:pt x="585590" y="669770"/>
                    <a:pt x="577822" y="606706"/>
                  </a:cubicBezTo>
                  <a:lnTo>
                    <a:pt x="576833" y="627822"/>
                  </a:lnTo>
                  <a:cubicBezTo>
                    <a:pt x="572454" y="719346"/>
                    <a:pt x="625138" y="803527"/>
                    <a:pt x="701550" y="857834"/>
                  </a:cubicBezTo>
                  <a:cubicBezTo>
                    <a:pt x="776267" y="910942"/>
                    <a:pt x="881351" y="925419"/>
                    <a:pt x="969133" y="899077"/>
                  </a:cubicBezTo>
                  <a:lnTo>
                    <a:pt x="959105" y="915179"/>
                  </a:lnTo>
                  <a:cubicBezTo>
                    <a:pt x="900772" y="1008540"/>
                    <a:pt x="774148" y="1049429"/>
                    <a:pt x="669347" y="1015743"/>
                  </a:cubicBezTo>
                  <a:cubicBezTo>
                    <a:pt x="564545" y="982128"/>
                    <a:pt x="474150" y="884317"/>
                    <a:pt x="484884" y="758188"/>
                  </a:cubicBezTo>
                  <a:cubicBezTo>
                    <a:pt x="478317" y="834953"/>
                    <a:pt x="488910" y="929868"/>
                    <a:pt x="538203" y="1005997"/>
                  </a:cubicBezTo>
                  <a:cubicBezTo>
                    <a:pt x="599291" y="1100347"/>
                    <a:pt x="713555" y="1145262"/>
                    <a:pt x="818569" y="1105291"/>
                  </a:cubicBezTo>
                  <a:moveTo>
                    <a:pt x="490252" y="1254372"/>
                  </a:moveTo>
                  <a:cubicBezTo>
                    <a:pt x="364546" y="1142437"/>
                    <a:pt x="304942" y="972523"/>
                    <a:pt x="333261" y="806634"/>
                  </a:cubicBezTo>
                  <a:cubicBezTo>
                    <a:pt x="300210" y="1000348"/>
                    <a:pt x="230295" y="1184033"/>
                    <a:pt x="0" y="1254372"/>
                  </a:cubicBezTo>
                  <a:cubicBezTo>
                    <a:pt x="177400" y="1263482"/>
                    <a:pt x="281708" y="1237635"/>
                    <a:pt x="309885" y="1093497"/>
                  </a:cubicBezTo>
                  <a:cubicBezTo>
                    <a:pt x="307837" y="1196745"/>
                    <a:pt x="372244" y="1265177"/>
                    <a:pt x="490252" y="1254372"/>
                  </a:cubicBezTo>
                </a:path>
              </a:pathLst>
            </a:custGeom>
            <a:solidFill>
              <a:srgbClr val="E2E3E4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66ACE313-BE76-AC7B-01B8-535051E53CFF}"/>
                </a:ext>
              </a:extLst>
            </p:cNvPr>
            <p:cNvSpPr/>
            <p:nvPr/>
          </p:nvSpPr>
          <p:spPr>
            <a:xfrm>
              <a:off x="5734193" y="6948404"/>
              <a:ext cx="73163" cy="88417"/>
            </a:xfrm>
            <a:custGeom>
              <a:avLst/>
              <a:gdLst>
                <a:gd name="connsiteX0" fmla="*/ 0 w 73163"/>
                <a:gd name="connsiteY0" fmla="*/ 44209 h 88417"/>
                <a:gd name="connsiteX1" fmla="*/ 36582 w 73163"/>
                <a:gd name="connsiteY1" fmla="*/ 0 h 88417"/>
                <a:gd name="connsiteX2" fmla="*/ 73163 w 73163"/>
                <a:gd name="connsiteY2" fmla="*/ 44209 h 88417"/>
                <a:gd name="connsiteX3" fmla="*/ 36582 w 73163"/>
                <a:gd name="connsiteY3" fmla="*/ 88418 h 88417"/>
                <a:gd name="connsiteX4" fmla="*/ 0 w 73163"/>
                <a:gd name="connsiteY4" fmla="*/ 44209 h 88417"/>
                <a:gd name="connsiteX5" fmla="*/ 53319 w 73163"/>
                <a:gd name="connsiteY5" fmla="*/ 44209 h 88417"/>
                <a:gd name="connsiteX6" fmla="*/ 36582 w 73163"/>
                <a:gd name="connsiteY6" fmla="*/ 16737 h 88417"/>
                <a:gd name="connsiteX7" fmla="*/ 19986 w 73163"/>
                <a:gd name="connsiteY7" fmla="*/ 44209 h 88417"/>
                <a:gd name="connsiteX8" fmla="*/ 36582 w 73163"/>
                <a:gd name="connsiteY8" fmla="*/ 71680 h 88417"/>
                <a:gd name="connsiteX9" fmla="*/ 53319 w 73163"/>
                <a:gd name="connsiteY9" fmla="*/ 44209 h 88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3163" h="88417">
                  <a:moveTo>
                    <a:pt x="0" y="44209"/>
                  </a:moveTo>
                  <a:cubicBezTo>
                    <a:pt x="0" y="16031"/>
                    <a:pt x="15607" y="0"/>
                    <a:pt x="36582" y="0"/>
                  </a:cubicBezTo>
                  <a:cubicBezTo>
                    <a:pt x="57556" y="0"/>
                    <a:pt x="73163" y="15960"/>
                    <a:pt x="73163" y="44209"/>
                  </a:cubicBezTo>
                  <a:cubicBezTo>
                    <a:pt x="73163" y="72457"/>
                    <a:pt x="57697" y="88418"/>
                    <a:pt x="36582" y="88418"/>
                  </a:cubicBezTo>
                  <a:cubicBezTo>
                    <a:pt x="15466" y="88418"/>
                    <a:pt x="0" y="72457"/>
                    <a:pt x="0" y="44209"/>
                  </a:cubicBezTo>
                  <a:close/>
                  <a:moveTo>
                    <a:pt x="53319" y="44209"/>
                  </a:moveTo>
                  <a:cubicBezTo>
                    <a:pt x="53319" y="24788"/>
                    <a:pt x="46469" y="16737"/>
                    <a:pt x="36582" y="16737"/>
                  </a:cubicBezTo>
                  <a:cubicBezTo>
                    <a:pt x="26695" y="16737"/>
                    <a:pt x="19986" y="24788"/>
                    <a:pt x="19986" y="44209"/>
                  </a:cubicBezTo>
                  <a:cubicBezTo>
                    <a:pt x="19986" y="63630"/>
                    <a:pt x="26836" y="71680"/>
                    <a:pt x="36582" y="71680"/>
                  </a:cubicBezTo>
                  <a:cubicBezTo>
                    <a:pt x="46327" y="71680"/>
                    <a:pt x="53319" y="63630"/>
                    <a:pt x="53319" y="44209"/>
                  </a:cubicBez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DB0FA8F-763C-7F42-5A97-4A62758682B5}"/>
                </a:ext>
              </a:extLst>
            </p:cNvPr>
            <p:cNvSpPr/>
            <p:nvPr/>
          </p:nvSpPr>
          <p:spPr>
            <a:xfrm>
              <a:off x="5817102" y="6948404"/>
              <a:ext cx="73163" cy="88417"/>
            </a:xfrm>
            <a:custGeom>
              <a:avLst/>
              <a:gdLst>
                <a:gd name="connsiteX0" fmla="*/ 0 w 73163"/>
                <a:gd name="connsiteY0" fmla="*/ 44209 h 88417"/>
                <a:gd name="connsiteX1" fmla="*/ 36582 w 73163"/>
                <a:gd name="connsiteY1" fmla="*/ 0 h 88417"/>
                <a:gd name="connsiteX2" fmla="*/ 73163 w 73163"/>
                <a:gd name="connsiteY2" fmla="*/ 44209 h 88417"/>
                <a:gd name="connsiteX3" fmla="*/ 36582 w 73163"/>
                <a:gd name="connsiteY3" fmla="*/ 88418 h 88417"/>
                <a:gd name="connsiteX4" fmla="*/ 0 w 73163"/>
                <a:gd name="connsiteY4" fmla="*/ 44209 h 88417"/>
                <a:gd name="connsiteX5" fmla="*/ 53319 w 73163"/>
                <a:gd name="connsiteY5" fmla="*/ 44209 h 88417"/>
                <a:gd name="connsiteX6" fmla="*/ 36582 w 73163"/>
                <a:gd name="connsiteY6" fmla="*/ 16737 h 88417"/>
                <a:gd name="connsiteX7" fmla="*/ 19986 w 73163"/>
                <a:gd name="connsiteY7" fmla="*/ 44209 h 88417"/>
                <a:gd name="connsiteX8" fmla="*/ 36582 w 73163"/>
                <a:gd name="connsiteY8" fmla="*/ 71680 h 88417"/>
                <a:gd name="connsiteX9" fmla="*/ 53319 w 73163"/>
                <a:gd name="connsiteY9" fmla="*/ 44209 h 88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3163" h="88417">
                  <a:moveTo>
                    <a:pt x="0" y="44209"/>
                  </a:moveTo>
                  <a:cubicBezTo>
                    <a:pt x="0" y="16031"/>
                    <a:pt x="15607" y="0"/>
                    <a:pt x="36582" y="0"/>
                  </a:cubicBezTo>
                  <a:cubicBezTo>
                    <a:pt x="57556" y="0"/>
                    <a:pt x="73163" y="15960"/>
                    <a:pt x="73163" y="44209"/>
                  </a:cubicBezTo>
                  <a:cubicBezTo>
                    <a:pt x="73163" y="72457"/>
                    <a:pt x="57697" y="88418"/>
                    <a:pt x="36582" y="88418"/>
                  </a:cubicBezTo>
                  <a:cubicBezTo>
                    <a:pt x="15466" y="88418"/>
                    <a:pt x="0" y="72457"/>
                    <a:pt x="0" y="44209"/>
                  </a:cubicBezTo>
                  <a:close/>
                  <a:moveTo>
                    <a:pt x="53319" y="44209"/>
                  </a:moveTo>
                  <a:cubicBezTo>
                    <a:pt x="53319" y="24788"/>
                    <a:pt x="46469" y="16737"/>
                    <a:pt x="36582" y="16737"/>
                  </a:cubicBezTo>
                  <a:cubicBezTo>
                    <a:pt x="26695" y="16737"/>
                    <a:pt x="19986" y="24788"/>
                    <a:pt x="19986" y="44209"/>
                  </a:cubicBezTo>
                  <a:cubicBezTo>
                    <a:pt x="19986" y="63630"/>
                    <a:pt x="26836" y="71680"/>
                    <a:pt x="36582" y="71680"/>
                  </a:cubicBezTo>
                  <a:cubicBezTo>
                    <a:pt x="46327" y="71680"/>
                    <a:pt x="53319" y="63630"/>
                    <a:pt x="53319" y="44209"/>
                  </a:cubicBez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D0CD775-A00F-A126-AA7E-592FCD92587F}"/>
                </a:ext>
              </a:extLst>
            </p:cNvPr>
            <p:cNvSpPr/>
            <p:nvPr/>
          </p:nvSpPr>
          <p:spPr>
            <a:xfrm>
              <a:off x="5936734" y="6949887"/>
              <a:ext cx="75635" cy="85451"/>
            </a:xfrm>
            <a:custGeom>
              <a:avLst/>
              <a:gdLst>
                <a:gd name="connsiteX0" fmla="*/ 54449 w 75635"/>
                <a:gd name="connsiteY0" fmla="*/ 85451 h 85451"/>
                <a:gd name="connsiteX1" fmla="*/ 37994 w 75635"/>
                <a:gd name="connsiteY1" fmla="*/ 61652 h 85451"/>
                <a:gd name="connsiteX2" fmla="*/ 19774 w 75635"/>
                <a:gd name="connsiteY2" fmla="*/ 61652 h 85451"/>
                <a:gd name="connsiteX3" fmla="*/ 19774 w 75635"/>
                <a:gd name="connsiteY3" fmla="*/ 85451 h 85451"/>
                <a:gd name="connsiteX4" fmla="*/ 0 w 75635"/>
                <a:gd name="connsiteY4" fmla="*/ 85451 h 85451"/>
                <a:gd name="connsiteX5" fmla="*/ 0 w 75635"/>
                <a:gd name="connsiteY5" fmla="*/ 0 h 85451"/>
                <a:gd name="connsiteX6" fmla="*/ 37005 w 75635"/>
                <a:gd name="connsiteY6" fmla="*/ 0 h 85451"/>
                <a:gd name="connsiteX7" fmla="*/ 74082 w 75635"/>
                <a:gd name="connsiteY7" fmla="*/ 31003 h 85451"/>
                <a:gd name="connsiteX8" fmla="*/ 56497 w 75635"/>
                <a:gd name="connsiteY8" fmla="*/ 57980 h 85451"/>
                <a:gd name="connsiteX9" fmla="*/ 75635 w 75635"/>
                <a:gd name="connsiteY9" fmla="*/ 85451 h 85451"/>
                <a:gd name="connsiteX10" fmla="*/ 54378 w 75635"/>
                <a:gd name="connsiteY10" fmla="*/ 85451 h 85451"/>
                <a:gd name="connsiteX11" fmla="*/ 35875 w 75635"/>
                <a:gd name="connsiteY11" fmla="*/ 16172 h 85451"/>
                <a:gd name="connsiteX12" fmla="*/ 19774 w 75635"/>
                <a:gd name="connsiteY12" fmla="*/ 16172 h 85451"/>
                <a:gd name="connsiteX13" fmla="*/ 19774 w 75635"/>
                <a:gd name="connsiteY13" fmla="*/ 45974 h 85451"/>
                <a:gd name="connsiteX14" fmla="*/ 35875 w 75635"/>
                <a:gd name="connsiteY14" fmla="*/ 45974 h 85451"/>
                <a:gd name="connsiteX15" fmla="*/ 54025 w 75635"/>
                <a:gd name="connsiteY15" fmla="*/ 31073 h 85451"/>
                <a:gd name="connsiteX16" fmla="*/ 35875 w 75635"/>
                <a:gd name="connsiteY16" fmla="*/ 16172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5635" h="85451">
                  <a:moveTo>
                    <a:pt x="54449" y="85451"/>
                  </a:moveTo>
                  <a:lnTo>
                    <a:pt x="37994" y="61652"/>
                  </a:lnTo>
                  <a:lnTo>
                    <a:pt x="19774" y="61652"/>
                  </a:lnTo>
                  <a:lnTo>
                    <a:pt x="19774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37005" y="0"/>
                  </a:lnTo>
                  <a:cubicBezTo>
                    <a:pt x="59816" y="0"/>
                    <a:pt x="74082" y="11864"/>
                    <a:pt x="74082" y="31003"/>
                  </a:cubicBezTo>
                  <a:cubicBezTo>
                    <a:pt x="74082" y="43785"/>
                    <a:pt x="67584" y="53178"/>
                    <a:pt x="56497" y="57980"/>
                  </a:cubicBezTo>
                  <a:lnTo>
                    <a:pt x="75635" y="85451"/>
                  </a:lnTo>
                  <a:lnTo>
                    <a:pt x="54378" y="85451"/>
                  </a:lnTo>
                  <a:close/>
                  <a:moveTo>
                    <a:pt x="35875" y="16172"/>
                  </a:moveTo>
                  <a:lnTo>
                    <a:pt x="19774" y="16172"/>
                  </a:lnTo>
                  <a:lnTo>
                    <a:pt x="19774" y="45974"/>
                  </a:lnTo>
                  <a:lnTo>
                    <a:pt x="35875" y="45974"/>
                  </a:lnTo>
                  <a:cubicBezTo>
                    <a:pt x="47952" y="45974"/>
                    <a:pt x="54025" y="40395"/>
                    <a:pt x="54025" y="31073"/>
                  </a:cubicBezTo>
                  <a:cubicBezTo>
                    <a:pt x="54025" y="21751"/>
                    <a:pt x="47952" y="16172"/>
                    <a:pt x="35875" y="16172"/>
                  </a:cubicBez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5406398-05C6-47C0-F497-11CF5349E6F9}"/>
                </a:ext>
              </a:extLst>
            </p:cNvPr>
            <p:cNvSpPr/>
            <p:nvPr/>
          </p:nvSpPr>
          <p:spPr>
            <a:xfrm>
              <a:off x="6026423" y="6949887"/>
              <a:ext cx="66171" cy="85451"/>
            </a:xfrm>
            <a:custGeom>
              <a:avLst/>
              <a:gdLst>
                <a:gd name="connsiteX0" fmla="*/ 66172 w 66171"/>
                <a:gd name="connsiteY0" fmla="*/ 69562 h 85451"/>
                <a:gd name="connsiteX1" fmla="*/ 66172 w 66171"/>
                <a:gd name="connsiteY1" fmla="*/ 85451 h 85451"/>
                <a:gd name="connsiteX2" fmla="*/ 0 w 66171"/>
                <a:gd name="connsiteY2" fmla="*/ 85451 h 85451"/>
                <a:gd name="connsiteX3" fmla="*/ 0 w 66171"/>
                <a:gd name="connsiteY3" fmla="*/ 0 h 85451"/>
                <a:gd name="connsiteX4" fmla="*/ 64548 w 66171"/>
                <a:gd name="connsiteY4" fmla="*/ 0 h 85451"/>
                <a:gd name="connsiteX5" fmla="*/ 64548 w 66171"/>
                <a:gd name="connsiteY5" fmla="*/ 15890 h 85451"/>
                <a:gd name="connsiteX6" fmla="*/ 19633 w 66171"/>
                <a:gd name="connsiteY6" fmla="*/ 15890 h 85451"/>
                <a:gd name="connsiteX7" fmla="*/ 19633 w 66171"/>
                <a:gd name="connsiteY7" fmla="*/ 34463 h 85451"/>
                <a:gd name="connsiteX8" fmla="*/ 59322 w 66171"/>
                <a:gd name="connsiteY8" fmla="*/ 34463 h 85451"/>
                <a:gd name="connsiteX9" fmla="*/ 59322 w 66171"/>
                <a:gd name="connsiteY9" fmla="*/ 49858 h 85451"/>
                <a:gd name="connsiteX10" fmla="*/ 19633 w 66171"/>
                <a:gd name="connsiteY10" fmla="*/ 49858 h 85451"/>
                <a:gd name="connsiteX11" fmla="*/ 19633 w 66171"/>
                <a:gd name="connsiteY11" fmla="*/ 69632 h 85451"/>
                <a:gd name="connsiteX12" fmla="*/ 66101 w 66171"/>
                <a:gd name="connsiteY12" fmla="*/ 69632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71" h="85451">
                  <a:moveTo>
                    <a:pt x="66172" y="69562"/>
                  </a:moveTo>
                  <a:lnTo>
                    <a:pt x="66172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64548" y="0"/>
                  </a:lnTo>
                  <a:lnTo>
                    <a:pt x="64548" y="15890"/>
                  </a:lnTo>
                  <a:lnTo>
                    <a:pt x="19633" y="15890"/>
                  </a:lnTo>
                  <a:lnTo>
                    <a:pt x="19633" y="34463"/>
                  </a:lnTo>
                  <a:lnTo>
                    <a:pt x="59322" y="34463"/>
                  </a:lnTo>
                  <a:lnTo>
                    <a:pt x="59322" y="49858"/>
                  </a:lnTo>
                  <a:lnTo>
                    <a:pt x="19633" y="49858"/>
                  </a:lnTo>
                  <a:lnTo>
                    <a:pt x="19633" y="69632"/>
                  </a:lnTo>
                  <a:lnTo>
                    <a:pt x="66101" y="69632"/>
                  </a:ln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D0CE572-3526-CDCB-6250-55A356BF7992}"/>
                </a:ext>
              </a:extLst>
            </p:cNvPr>
            <p:cNvSpPr/>
            <p:nvPr/>
          </p:nvSpPr>
          <p:spPr>
            <a:xfrm>
              <a:off x="6102835" y="6948404"/>
              <a:ext cx="82697" cy="88417"/>
            </a:xfrm>
            <a:custGeom>
              <a:avLst/>
              <a:gdLst>
                <a:gd name="connsiteX0" fmla="*/ 63065 w 82697"/>
                <a:gd name="connsiteY0" fmla="*/ 42867 h 88417"/>
                <a:gd name="connsiteX1" fmla="*/ 81144 w 82697"/>
                <a:gd name="connsiteY1" fmla="*/ 42867 h 88417"/>
                <a:gd name="connsiteX2" fmla="*/ 81144 w 82697"/>
                <a:gd name="connsiteY2" fmla="*/ 77542 h 88417"/>
                <a:gd name="connsiteX3" fmla="*/ 46610 w 82697"/>
                <a:gd name="connsiteY3" fmla="*/ 88418 h 88417"/>
                <a:gd name="connsiteX4" fmla="*/ 0 w 82697"/>
                <a:gd name="connsiteY4" fmla="*/ 44209 h 88417"/>
                <a:gd name="connsiteX5" fmla="*/ 46963 w 82697"/>
                <a:gd name="connsiteY5" fmla="*/ 0 h 88417"/>
                <a:gd name="connsiteX6" fmla="*/ 82697 w 82697"/>
                <a:gd name="connsiteY6" fmla="*/ 14760 h 88417"/>
                <a:gd name="connsiteX7" fmla="*/ 69985 w 82697"/>
                <a:gd name="connsiteY7" fmla="*/ 26483 h 88417"/>
                <a:gd name="connsiteX8" fmla="*/ 47881 w 82697"/>
                <a:gd name="connsiteY8" fmla="*/ 16878 h 88417"/>
                <a:gd name="connsiteX9" fmla="*/ 19915 w 82697"/>
                <a:gd name="connsiteY9" fmla="*/ 44209 h 88417"/>
                <a:gd name="connsiteX10" fmla="*/ 47599 w 82697"/>
                <a:gd name="connsiteY10" fmla="*/ 71539 h 88417"/>
                <a:gd name="connsiteX11" fmla="*/ 62994 w 82697"/>
                <a:gd name="connsiteY11" fmla="*/ 67867 h 88417"/>
                <a:gd name="connsiteX12" fmla="*/ 62994 w 82697"/>
                <a:gd name="connsiteY12" fmla="*/ 42867 h 88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697" h="88417">
                  <a:moveTo>
                    <a:pt x="63065" y="42867"/>
                  </a:moveTo>
                  <a:lnTo>
                    <a:pt x="81144" y="42867"/>
                  </a:lnTo>
                  <a:lnTo>
                    <a:pt x="81144" y="77542"/>
                  </a:lnTo>
                  <a:cubicBezTo>
                    <a:pt x="71751" y="84604"/>
                    <a:pt x="58827" y="88418"/>
                    <a:pt x="46610" y="88418"/>
                  </a:cubicBezTo>
                  <a:cubicBezTo>
                    <a:pt x="19774" y="88418"/>
                    <a:pt x="0" y="69986"/>
                    <a:pt x="0" y="44209"/>
                  </a:cubicBezTo>
                  <a:cubicBezTo>
                    <a:pt x="0" y="18432"/>
                    <a:pt x="19774" y="0"/>
                    <a:pt x="46963" y="0"/>
                  </a:cubicBezTo>
                  <a:cubicBezTo>
                    <a:pt x="61935" y="0"/>
                    <a:pt x="74435" y="5155"/>
                    <a:pt x="82697" y="14760"/>
                  </a:cubicBezTo>
                  <a:lnTo>
                    <a:pt x="69985" y="26483"/>
                  </a:lnTo>
                  <a:cubicBezTo>
                    <a:pt x="63771" y="19915"/>
                    <a:pt x="56568" y="16878"/>
                    <a:pt x="47881" y="16878"/>
                  </a:cubicBezTo>
                  <a:cubicBezTo>
                    <a:pt x="31285" y="16878"/>
                    <a:pt x="19915" y="27966"/>
                    <a:pt x="19915" y="44209"/>
                  </a:cubicBezTo>
                  <a:cubicBezTo>
                    <a:pt x="19915" y="60452"/>
                    <a:pt x="31285" y="71539"/>
                    <a:pt x="47599" y="71539"/>
                  </a:cubicBezTo>
                  <a:cubicBezTo>
                    <a:pt x="52966" y="71539"/>
                    <a:pt x="57980" y="70551"/>
                    <a:pt x="62994" y="67867"/>
                  </a:cubicBezTo>
                  <a:lnTo>
                    <a:pt x="62994" y="42867"/>
                  </a:ln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347BE04B-E64A-C0EF-BCC7-48936E40B842}"/>
                </a:ext>
              </a:extLst>
            </p:cNvPr>
            <p:cNvSpPr/>
            <p:nvPr/>
          </p:nvSpPr>
          <p:spPr>
            <a:xfrm>
              <a:off x="6202270" y="6949957"/>
              <a:ext cx="19773" cy="85451"/>
            </a:xfrm>
            <a:custGeom>
              <a:avLst/>
              <a:gdLst>
                <a:gd name="connsiteX0" fmla="*/ 0 w 19773"/>
                <a:gd name="connsiteY0" fmla="*/ 0 h 85451"/>
                <a:gd name="connsiteX1" fmla="*/ 19774 w 19773"/>
                <a:gd name="connsiteY1" fmla="*/ 0 h 85451"/>
                <a:gd name="connsiteX2" fmla="*/ 19774 w 19773"/>
                <a:gd name="connsiteY2" fmla="*/ 85452 h 85451"/>
                <a:gd name="connsiteX3" fmla="*/ 0 w 19773"/>
                <a:gd name="connsiteY3" fmla="*/ 85452 h 85451"/>
                <a:gd name="connsiteX4" fmla="*/ 0 w 19773"/>
                <a:gd name="connsiteY4" fmla="*/ 0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73" h="85451">
                  <a:moveTo>
                    <a:pt x="0" y="0"/>
                  </a:moveTo>
                  <a:lnTo>
                    <a:pt x="19774" y="0"/>
                  </a:lnTo>
                  <a:lnTo>
                    <a:pt x="19774" y="85452"/>
                  </a:lnTo>
                  <a:lnTo>
                    <a:pt x="0" y="854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67E47C1-515C-0B92-2CC8-A53A1F7714A9}"/>
                </a:ext>
              </a:extLst>
            </p:cNvPr>
            <p:cNvSpPr/>
            <p:nvPr/>
          </p:nvSpPr>
          <p:spPr>
            <a:xfrm>
              <a:off x="6236945" y="6948404"/>
              <a:ext cx="93502" cy="88417"/>
            </a:xfrm>
            <a:custGeom>
              <a:avLst/>
              <a:gdLst>
                <a:gd name="connsiteX0" fmla="*/ 0 w 93502"/>
                <a:gd name="connsiteY0" fmla="*/ 44209 h 88417"/>
                <a:gd name="connsiteX1" fmla="*/ 46751 w 93502"/>
                <a:gd name="connsiteY1" fmla="*/ 0 h 88417"/>
                <a:gd name="connsiteX2" fmla="*/ 93502 w 93502"/>
                <a:gd name="connsiteY2" fmla="*/ 44209 h 88417"/>
                <a:gd name="connsiteX3" fmla="*/ 46751 w 93502"/>
                <a:gd name="connsiteY3" fmla="*/ 88418 h 88417"/>
                <a:gd name="connsiteX4" fmla="*/ 0 w 93502"/>
                <a:gd name="connsiteY4" fmla="*/ 44209 h 88417"/>
                <a:gd name="connsiteX5" fmla="*/ 73446 w 93502"/>
                <a:gd name="connsiteY5" fmla="*/ 44209 h 88417"/>
                <a:gd name="connsiteX6" fmla="*/ 46751 w 93502"/>
                <a:gd name="connsiteY6" fmla="*/ 16878 h 88417"/>
                <a:gd name="connsiteX7" fmla="*/ 20056 w 93502"/>
                <a:gd name="connsiteY7" fmla="*/ 44209 h 88417"/>
                <a:gd name="connsiteX8" fmla="*/ 46751 w 93502"/>
                <a:gd name="connsiteY8" fmla="*/ 71539 h 88417"/>
                <a:gd name="connsiteX9" fmla="*/ 73446 w 93502"/>
                <a:gd name="connsiteY9" fmla="*/ 44209 h 88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3502" h="88417">
                  <a:moveTo>
                    <a:pt x="0" y="44209"/>
                  </a:moveTo>
                  <a:cubicBezTo>
                    <a:pt x="0" y="18856"/>
                    <a:pt x="19774" y="0"/>
                    <a:pt x="46751" y="0"/>
                  </a:cubicBezTo>
                  <a:cubicBezTo>
                    <a:pt x="73728" y="0"/>
                    <a:pt x="93502" y="18644"/>
                    <a:pt x="93502" y="44209"/>
                  </a:cubicBezTo>
                  <a:cubicBezTo>
                    <a:pt x="93502" y="69774"/>
                    <a:pt x="73587" y="88418"/>
                    <a:pt x="46751" y="88418"/>
                  </a:cubicBezTo>
                  <a:cubicBezTo>
                    <a:pt x="19915" y="88418"/>
                    <a:pt x="0" y="69632"/>
                    <a:pt x="0" y="44209"/>
                  </a:cubicBezTo>
                  <a:close/>
                  <a:moveTo>
                    <a:pt x="73446" y="44209"/>
                  </a:moveTo>
                  <a:cubicBezTo>
                    <a:pt x="73446" y="27966"/>
                    <a:pt x="62005" y="16878"/>
                    <a:pt x="46751" y="16878"/>
                  </a:cubicBezTo>
                  <a:cubicBezTo>
                    <a:pt x="31497" y="16878"/>
                    <a:pt x="20056" y="27966"/>
                    <a:pt x="20056" y="44209"/>
                  </a:cubicBezTo>
                  <a:cubicBezTo>
                    <a:pt x="20056" y="60452"/>
                    <a:pt x="31497" y="71539"/>
                    <a:pt x="46751" y="71539"/>
                  </a:cubicBezTo>
                  <a:cubicBezTo>
                    <a:pt x="62005" y="71539"/>
                    <a:pt x="73446" y="60452"/>
                    <a:pt x="73446" y="44209"/>
                  </a:cubicBez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B4363EA9-BCF1-A7AD-AB58-CFBB6F4B64B7}"/>
                </a:ext>
              </a:extLst>
            </p:cNvPr>
            <p:cNvSpPr/>
            <p:nvPr/>
          </p:nvSpPr>
          <p:spPr>
            <a:xfrm>
              <a:off x="6345348" y="6949957"/>
              <a:ext cx="78389" cy="85451"/>
            </a:xfrm>
            <a:custGeom>
              <a:avLst/>
              <a:gdLst>
                <a:gd name="connsiteX0" fmla="*/ 78319 w 78389"/>
                <a:gd name="connsiteY0" fmla="*/ 0 h 85451"/>
                <a:gd name="connsiteX1" fmla="*/ 78319 w 78389"/>
                <a:gd name="connsiteY1" fmla="*/ 85452 h 85451"/>
                <a:gd name="connsiteX2" fmla="*/ 62076 w 78389"/>
                <a:gd name="connsiteY2" fmla="*/ 85452 h 85451"/>
                <a:gd name="connsiteX3" fmla="*/ 19491 w 78389"/>
                <a:gd name="connsiteY3" fmla="*/ 33616 h 85451"/>
                <a:gd name="connsiteX4" fmla="*/ 19491 w 78389"/>
                <a:gd name="connsiteY4" fmla="*/ 85452 h 85451"/>
                <a:gd name="connsiteX5" fmla="*/ 0 w 78389"/>
                <a:gd name="connsiteY5" fmla="*/ 85452 h 85451"/>
                <a:gd name="connsiteX6" fmla="*/ 0 w 78389"/>
                <a:gd name="connsiteY6" fmla="*/ 0 h 85451"/>
                <a:gd name="connsiteX7" fmla="*/ 16384 w 78389"/>
                <a:gd name="connsiteY7" fmla="*/ 0 h 85451"/>
                <a:gd name="connsiteX8" fmla="*/ 58827 w 78389"/>
                <a:gd name="connsiteY8" fmla="*/ 51836 h 85451"/>
                <a:gd name="connsiteX9" fmla="*/ 58827 w 78389"/>
                <a:gd name="connsiteY9" fmla="*/ 0 h 85451"/>
                <a:gd name="connsiteX10" fmla="*/ 78389 w 78389"/>
                <a:gd name="connsiteY10" fmla="*/ 0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8389" h="85451">
                  <a:moveTo>
                    <a:pt x="78319" y="0"/>
                  </a:moveTo>
                  <a:lnTo>
                    <a:pt x="78319" y="85452"/>
                  </a:lnTo>
                  <a:lnTo>
                    <a:pt x="62076" y="85452"/>
                  </a:lnTo>
                  <a:lnTo>
                    <a:pt x="19491" y="33616"/>
                  </a:lnTo>
                  <a:lnTo>
                    <a:pt x="19491" y="85452"/>
                  </a:lnTo>
                  <a:lnTo>
                    <a:pt x="0" y="85452"/>
                  </a:lnTo>
                  <a:lnTo>
                    <a:pt x="0" y="0"/>
                  </a:lnTo>
                  <a:lnTo>
                    <a:pt x="16384" y="0"/>
                  </a:lnTo>
                  <a:lnTo>
                    <a:pt x="58827" y="51836"/>
                  </a:lnTo>
                  <a:lnTo>
                    <a:pt x="58827" y="0"/>
                  </a:lnTo>
                  <a:lnTo>
                    <a:pt x="78389" y="0"/>
                  </a:ln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1F10B217-54D6-F24D-2B99-9059A94D756C}"/>
                </a:ext>
              </a:extLst>
            </p:cNvPr>
            <p:cNvSpPr/>
            <p:nvPr/>
          </p:nvSpPr>
          <p:spPr>
            <a:xfrm>
              <a:off x="6437226" y="6948404"/>
              <a:ext cx="71044" cy="88347"/>
            </a:xfrm>
            <a:custGeom>
              <a:avLst/>
              <a:gdLst>
                <a:gd name="connsiteX0" fmla="*/ 0 w 71044"/>
                <a:gd name="connsiteY0" fmla="*/ 78531 h 88347"/>
                <a:gd name="connsiteX1" fmla="*/ 6709 w 71044"/>
                <a:gd name="connsiteY1" fmla="*/ 63630 h 88347"/>
                <a:gd name="connsiteX2" fmla="*/ 34887 w 71044"/>
                <a:gd name="connsiteY2" fmla="*/ 72528 h 88347"/>
                <a:gd name="connsiteX3" fmla="*/ 51342 w 71044"/>
                <a:gd name="connsiteY3" fmla="*/ 63347 h 88347"/>
                <a:gd name="connsiteX4" fmla="*/ 1695 w 71044"/>
                <a:gd name="connsiteY4" fmla="*/ 26624 h 88347"/>
                <a:gd name="connsiteX5" fmla="*/ 37712 w 71044"/>
                <a:gd name="connsiteY5" fmla="*/ 0 h 88347"/>
                <a:gd name="connsiteX6" fmla="*/ 67373 w 71044"/>
                <a:gd name="connsiteY6" fmla="*/ 7557 h 88347"/>
                <a:gd name="connsiteX7" fmla="*/ 61299 w 71044"/>
                <a:gd name="connsiteY7" fmla="*/ 22599 h 88347"/>
                <a:gd name="connsiteX8" fmla="*/ 37641 w 71044"/>
                <a:gd name="connsiteY8" fmla="*/ 15890 h 88347"/>
                <a:gd name="connsiteX9" fmla="*/ 21398 w 71044"/>
                <a:gd name="connsiteY9" fmla="*/ 25635 h 88347"/>
                <a:gd name="connsiteX10" fmla="*/ 71045 w 71044"/>
                <a:gd name="connsiteY10" fmla="*/ 61864 h 88347"/>
                <a:gd name="connsiteX11" fmla="*/ 34816 w 71044"/>
                <a:gd name="connsiteY11" fmla="*/ 88347 h 88347"/>
                <a:gd name="connsiteX12" fmla="*/ 0 w 71044"/>
                <a:gd name="connsiteY12" fmla="*/ 78460 h 88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1044" h="88347">
                  <a:moveTo>
                    <a:pt x="0" y="78531"/>
                  </a:moveTo>
                  <a:lnTo>
                    <a:pt x="6709" y="63630"/>
                  </a:lnTo>
                  <a:cubicBezTo>
                    <a:pt x="13912" y="68856"/>
                    <a:pt x="24647" y="72528"/>
                    <a:pt x="34887" y="72528"/>
                  </a:cubicBezTo>
                  <a:cubicBezTo>
                    <a:pt x="46610" y="72528"/>
                    <a:pt x="51342" y="68644"/>
                    <a:pt x="51342" y="63347"/>
                  </a:cubicBezTo>
                  <a:cubicBezTo>
                    <a:pt x="51342" y="47387"/>
                    <a:pt x="1695" y="58333"/>
                    <a:pt x="1695" y="26624"/>
                  </a:cubicBezTo>
                  <a:cubicBezTo>
                    <a:pt x="1695" y="12076"/>
                    <a:pt x="13418" y="0"/>
                    <a:pt x="37712" y="0"/>
                  </a:cubicBezTo>
                  <a:cubicBezTo>
                    <a:pt x="48446" y="0"/>
                    <a:pt x="59463" y="2542"/>
                    <a:pt x="67373" y="7557"/>
                  </a:cubicBezTo>
                  <a:lnTo>
                    <a:pt x="61299" y="22599"/>
                  </a:lnTo>
                  <a:cubicBezTo>
                    <a:pt x="53390" y="18079"/>
                    <a:pt x="45197" y="15890"/>
                    <a:pt x="37641" y="15890"/>
                  </a:cubicBezTo>
                  <a:cubicBezTo>
                    <a:pt x="25918" y="15890"/>
                    <a:pt x="21398" y="20268"/>
                    <a:pt x="21398" y="25635"/>
                  </a:cubicBezTo>
                  <a:cubicBezTo>
                    <a:pt x="21398" y="41384"/>
                    <a:pt x="71045" y="30508"/>
                    <a:pt x="71045" y="61864"/>
                  </a:cubicBezTo>
                  <a:cubicBezTo>
                    <a:pt x="71045" y="76130"/>
                    <a:pt x="59181" y="88347"/>
                    <a:pt x="34816" y="88347"/>
                  </a:cubicBezTo>
                  <a:cubicBezTo>
                    <a:pt x="21257" y="88347"/>
                    <a:pt x="7627" y="84322"/>
                    <a:pt x="0" y="78460"/>
                  </a:cubicBez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F35F1F3B-85D8-55C2-27D0-9565FCD74A01}"/>
                </a:ext>
              </a:extLst>
            </p:cNvPr>
            <p:cNvSpPr/>
            <p:nvPr/>
          </p:nvSpPr>
          <p:spPr>
            <a:xfrm>
              <a:off x="6572395" y="6937387"/>
              <a:ext cx="8050" cy="114194"/>
            </a:xfrm>
            <a:custGeom>
              <a:avLst/>
              <a:gdLst>
                <a:gd name="connsiteX0" fmla="*/ 0 w 8050"/>
                <a:gd name="connsiteY0" fmla="*/ 0 h 114194"/>
                <a:gd name="connsiteX1" fmla="*/ 8051 w 8050"/>
                <a:gd name="connsiteY1" fmla="*/ 0 h 114194"/>
                <a:gd name="connsiteX2" fmla="*/ 8051 w 8050"/>
                <a:gd name="connsiteY2" fmla="*/ 114194 h 114194"/>
                <a:gd name="connsiteX3" fmla="*/ 0 w 8050"/>
                <a:gd name="connsiteY3" fmla="*/ 114194 h 114194"/>
                <a:gd name="connsiteX4" fmla="*/ 0 w 8050"/>
                <a:gd name="connsiteY4" fmla="*/ 0 h 114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50" h="114194">
                  <a:moveTo>
                    <a:pt x="0" y="0"/>
                  </a:moveTo>
                  <a:lnTo>
                    <a:pt x="8051" y="0"/>
                  </a:lnTo>
                  <a:lnTo>
                    <a:pt x="8051" y="114194"/>
                  </a:lnTo>
                  <a:lnTo>
                    <a:pt x="0" y="1141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11BEDF71-08A5-9C3C-CB5E-A2B3779AD017}"/>
                </a:ext>
              </a:extLst>
            </p:cNvPr>
            <p:cNvSpPr/>
            <p:nvPr/>
          </p:nvSpPr>
          <p:spPr>
            <a:xfrm>
              <a:off x="6640403" y="6949957"/>
              <a:ext cx="82132" cy="85451"/>
            </a:xfrm>
            <a:custGeom>
              <a:avLst/>
              <a:gdLst>
                <a:gd name="connsiteX0" fmla="*/ 0 w 82132"/>
                <a:gd name="connsiteY0" fmla="*/ 0 h 85451"/>
                <a:gd name="connsiteX1" fmla="*/ 36017 w 82132"/>
                <a:gd name="connsiteY1" fmla="*/ 0 h 85451"/>
                <a:gd name="connsiteX2" fmla="*/ 82132 w 82132"/>
                <a:gd name="connsiteY2" fmla="*/ 42726 h 85451"/>
                <a:gd name="connsiteX3" fmla="*/ 36017 w 82132"/>
                <a:gd name="connsiteY3" fmla="*/ 85452 h 85451"/>
                <a:gd name="connsiteX4" fmla="*/ 0 w 82132"/>
                <a:gd name="connsiteY4" fmla="*/ 85452 h 85451"/>
                <a:gd name="connsiteX5" fmla="*/ 0 w 82132"/>
                <a:gd name="connsiteY5" fmla="*/ 0 h 85451"/>
                <a:gd name="connsiteX6" fmla="*/ 35240 w 82132"/>
                <a:gd name="connsiteY6" fmla="*/ 74788 h 85451"/>
                <a:gd name="connsiteX7" fmla="*/ 69915 w 82132"/>
                <a:gd name="connsiteY7" fmla="*/ 42655 h 85451"/>
                <a:gd name="connsiteX8" fmla="*/ 35240 w 82132"/>
                <a:gd name="connsiteY8" fmla="*/ 10593 h 85451"/>
                <a:gd name="connsiteX9" fmla="*/ 12147 w 82132"/>
                <a:gd name="connsiteY9" fmla="*/ 10593 h 85451"/>
                <a:gd name="connsiteX10" fmla="*/ 12147 w 82132"/>
                <a:gd name="connsiteY10" fmla="*/ 74788 h 85451"/>
                <a:gd name="connsiteX11" fmla="*/ 35240 w 82132"/>
                <a:gd name="connsiteY11" fmla="*/ 74788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2132" h="85451">
                  <a:moveTo>
                    <a:pt x="0" y="0"/>
                  </a:moveTo>
                  <a:lnTo>
                    <a:pt x="36017" y="0"/>
                  </a:lnTo>
                  <a:cubicBezTo>
                    <a:pt x="63488" y="0"/>
                    <a:pt x="82132" y="17302"/>
                    <a:pt x="82132" y="42726"/>
                  </a:cubicBezTo>
                  <a:cubicBezTo>
                    <a:pt x="82132" y="68149"/>
                    <a:pt x="63488" y="85452"/>
                    <a:pt x="36017" y="85452"/>
                  </a:cubicBezTo>
                  <a:lnTo>
                    <a:pt x="0" y="85452"/>
                  </a:lnTo>
                  <a:lnTo>
                    <a:pt x="0" y="0"/>
                  </a:lnTo>
                  <a:close/>
                  <a:moveTo>
                    <a:pt x="35240" y="74788"/>
                  </a:moveTo>
                  <a:cubicBezTo>
                    <a:pt x="56356" y="74788"/>
                    <a:pt x="69915" y="61864"/>
                    <a:pt x="69915" y="42655"/>
                  </a:cubicBezTo>
                  <a:cubicBezTo>
                    <a:pt x="69915" y="23446"/>
                    <a:pt x="56356" y="10593"/>
                    <a:pt x="35240" y="10593"/>
                  </a:cubicBezTo>
                  <a:lnTo>
                    <a:pt x="12147" y="10593"/>
                  </a:lnTo>
                  <a:lnTo>
                    <a:pt x="12147" y="74788"/>
                  </a:lnTo>
                  <a:lnTo>
                    <a:pt x="35240" y="74788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97D39420-A90F-D787-73FF-B66B0F304CCE}"/>
                </a:ext>
              </a:extLst>
            </p:cNvPr>
            <p:cNvSpPr/>
            <p:nvPr/>
          </p:nvSpPr>
          <p:spPr>
            <a:xfrm>
              <a:off x="6741320" y="6949887"/>
              <a:ext cx="62005" cy="85451"/>
            </a:xfrm>
            <a:custGeom>
              <a:avLst/>
              <a:gdLst>
                <a:gd name="connsiteX0" fmla="*/ 62005 w 62005"/>
                <a:gd name="connsiteY0" fmla="*/ 74858 h 85451"/>
                <a:gd name="connsiteX1" fmla="*/ 62005 w 62005"/>
                <a:gd name="connsiteY1" fmla="*/ 85451 h 85451"/>
                <a:gd name="connsiteX2" fmla="*/ 0 w 62005"/>
                <a:gd name="connsiteY2" fmla="*/ 85451 h 85451"/>
                <a:gd name="connsiteX3" fmla="*/ 0 w 62005"/>
                <a:gd name="connsiteY3" fmla="*/ 0 h 85451"/>
                <a:gd name="connsiteX4" fmla="*/ 60310 w 62005"/>
                <a:gd name="connsiteY4" fmla="*/ 0 h 85451"/>
                <a:gd name="connsiteX5" fmla="*/ 60310 w 62005"/>
                <a:gd name="connsiteY5" fmla="*/ 10593 h 85451"/>
                <a:gd name="connsiteX6" fmla="*/ 12218 w 62005"/>
                <a:gd name="connsiteY6" fmla="*/ 10593 h 85451"/>
                <a:gd name="connsiteX7" fmla="*/ 12218 w 62005"/>
                <a:gd name="connsiteY7" fmla="*/ 36864 h 85451"/>
                <a:gd name="connsiteX8" fmla="*/ 55014 w 62005"/>
                <a:gd name="connsiteY8" fmla="*/ 36864 h 85451"/>
                <a:gd name="connsiteX9" fmla="*/ 55014 w 62005"/>
                <a:gd name="connsiteY9" fmla="*/ 47246 h 85451"/>
                <a:gd name="connsiteX10" fmla="*/ 12218 w 62005"/>
                <a:gd name="connsiteY10" fmla="*/ 47246 h 85451"/>
                <a:gd name="connsiteX11" fmla="*/ 12218 w 62005"/>
                <a:gd name="connsiteY11" fmla="*/ 74858 h 85451"/>
                <a:gd name="connsiteX12" fmla="*/ 62005 w 62005"/>
                <a:gd name="connsiteY12" fmla="*/ 74858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2005" h="85451">
                  <a:moveTo>
                    <a:pt x="62005" y="74858"/>
                  </a:moveTo>
                  <a:lnTo>
                    <a:pt x="62005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60310" y="0"/>
                  </a:lnTo>
                  <a:lnTo>
                    <a:pt x="60310" y="10593"/>
                  </a:lnTo>
                  <a:lnTo>
                    <a:pt x="12218" y="10593"/>
                  </a:lnTo>
                  <a:lnTo>
                    <a:pt x="12218" y="36864"/>
                  </a:lnTo>
                  <a:lnTo>
                    <a:pt x="55014" y="36864"/>
                  </a:lnTo>
                  <a:lnTo>
                    <a:pt x="55014" y="47246"/>
                  </a:lnTo>
                  <a:lnTo>
                    <a:pt x="12218" y="47246"/>
                  </a:lnTo>
                  <a:lnTo>
                    <a:pt x="12218" y="74858"/>
                  </a:lnTo>
                  <a:lnTo>
                    <a:pt x="62005" y="74858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EB566DE5-F343-E7CE-8E0C-AC4DCAAE5D7C}"/>
                </a:ext>
              </a:extLst>
            </p:cNvPr>
            <p:cNvSpPr/>
            <p:nvPr/>
          </p:nvSpPr>
          <p:spPr>
            <a:xfrm>
              <a:off x="6815967" y="6948898"/>
              <a:ext cx="77753" cy="87428"/>
            </a:xfrm>
            <a:custGeom>
              <a:avLst/>
              <a:gdLst>
                <a:gd name="connsiteX0" fmla="*/ 0 w 77753"/>
                <a:gd name="connsiteY0" fmla="*/ 43714 h 87428"/>
                <a:gd name="connsiteX1" fmla="*/ 45268 w 77753"/>
                <a:gd name="connsiteY1" fmla="*/ 0 h 87428"/>
                <a:gd name="connsiteX2" fmla="*/ 77754 w 77753"/>
                <a:gd name="connsiteY2" fmla="*/ 13277 h 87428"/>
                <a:gd name="connsiteX3" fmla="*/ 69844 w 77753"/>
                <a:gd name="connsiteY3" fmla="*/ 20974 h 87428"/>
                <a:gd name="connsiteX4" fmla="*/ 45833 w 77753"/>
                <a:gd name="connsiteY4" fmla="*/ 10876 h 87428"/>
                <a:gd name="connsiteX5" fmla="*/ 12288 w 77753"/>
                <a:gd name="connsiteY5" fmla="*/ 43714 h 87428"/>
                <a:gd name="connsiteX6" fmla="*/ 45833 w 77753"/>
                <a:gd name="connsiteY6" fmla="*/ 76553 h 87428"/>
                <a:gd name="connsiteX7" fmla="*/ 69844 w 77753"/>
                <a:gd name="connsiteY7" fmla="*/ 66313 h 87428"/>
                <a:gd name="connsiteX8" fmla="*/ 77754 w 77753"/>
                <a:gd name="connsiteY8" fmla="*/ 74011 h 87428"/>
                <a:gd name="connsiteX9" fmla="*/ 45197 w 77753"/>
                <a:gd name="connsiteY9" fmla="*/ 87429 h 87428"/>
                <a:gd name="connsiteX10" fmla="*/ 71 w 77753"/>
                <a:gd name="connsiteY10" fmla="*/ 43714 h 87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7753" h="87428">
                  <a:moveTo>
                    <a:pt x="0" y="43714"/>
                  </a:moveTo>
                  <a:cubicBezTo>
                    <a:pt x="0" y="18432"/>
                    <a:pt x="19280" y="0"/>
                    <a:pt x="45268" y="0"/>
                  </a:cubicBezTo>
                  <a:cubicBezTo>
                    <a:pt x="58474" y="0"/>
                    <a:pt x="69915" y="4520"/>
                    <a:pt x="77754" y="13277"/>
                  </a:cubicBezTo>
                  <a:lnTo>
                    <a:pt x="69844" y="20974"/>
                  </a:lnTo>
                  <a:cubicBezTo>
                    <a:pt x="63276" y="13983"/>
                    <a:pt x="55226" y="10876"/>
                    <a:pt x="45833" y="10876"/>
                  </a:cubicBezTo>
                  <a:cubicBezTo>
                    <a:pt x="26553" y="10876"/>
                    <a:pt x="12288" y="24788"/>
                    <a:pt x="12288" y="43714"/>
                  </a:cubicBezTo>
                  <a:cubicBezTo>
                    <a:pt x="12288" y="62641"/>
                    <a:pt x="26553" y="76553"/>
                    <a:pt x="45833" y="76553"/>
                  </a:cubicBezTo>
                  <a:cubicBezTo>
                    <a:pt x="55226" y="76553"/>
                    <a:pt x="63276" y="73234"/>
                    <a:pt x="69844" y="66313"/>
                  </a:cubicBezTo>
                  <a:lnTo>
                    <a:pt x="77754" y="74011"/>
                  </a:lnTo>
                  <a:cubicBezTo>
                    <a:pt x="69915" y="82768"/>
                    <a:pt x="58474" y="87429"/>
                    <a:pt x="45197" y="87429"/>
                  </a:cubicBezTo>
                  <a:cubicBezTo>
                    <a:pt x="19350" y="87429"/>
                    <a:pt x="71" y="68997"/>
                    <a:pt x="71" y="43714"/>
                  </a:cubicBez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17A43F02-0227-4599-4A90-B33FBC4FDBDA}"/>
                </a:ext>
              </a:extLst>
            </p:cNvPr>
            <p:cNvSpPr/>
            <p:nvPr/>
          </p:nvSpPr>
          <p:spPr>
            <a:xfrm>
              <a:off x="6911305" y="6949887"/>
              <a:ext cx="62005" cy="85451"/>
            </a:xfrm>
            <a:custGeom>
              <a:avLst/>
              <a:gdLst>
                <a:gd name="connsiteX0" fmla="*/ 62005 w 62005"/>
                <a:gd name="connsiteY0" fmla="*/ 74858 h 85451"/>
                <a:gd name="connsiteX1" fmla="*/ 62005 w 62005"/>
                <a:gd name="connsiteY1" fmla="*/ 85451 h 85451"/>
                <a:gd name="connsiteX2" fmla="*/ 0 w 62005"/>
                <a:gd name="connsiteY2" fmla="*/ 85451 h 85451"/>
                <a:gd name="connsiteX3" fmla="*/ 0 w 62005"/>
                <a:gd name="connsiteY3" fmla="*/ 0 h 85451"/>
                <a:gd name="connsiteX4" fmla="*/ 60310 w 62005"/>
                <a:gd name="connsiteY4" fmla="*/ 0 h 85451"/>
                <a:gd name="connsiteX5" fmla="*/ 60310 w 62005"/>
                <a:gd name="connsiteY5" fmla="*/ 10593 h 85451"/>
                <a:gd name="connsiteX6" fmla="*/ 12217 w 62005"/>
                <a:gd name="connsiteY6" fmla="*/ 10593 h 85451"/>
                <a:gd name="connsiteX7" fmla="*/ 12217 w 62005"/>
                <a:gd name="connsiteY7" fmla="*/ 36864 h 85451"/>
                <a:gd name="connsiteX8" fmla="*/ 55014 w 62005"/>
                <a:gd name="connsiteY8" fmla="*/ 36864 h 85451"/>
                <a:gd name="connsiteX9" fmla="*/ 55014 w 62005"/>
                <a:gd name="connsiteY9" fmla="*/ 47246 h 85451"/>
                <a:gd name="connsiteX10" fmla="*/ 12217 w 62005"/>
                <a:gd name="connsiteY10" fmla="*/ 47246 h 85451"/>
                <a:gd name="connsiteX11" fmla="*/ 12217 w 62005"/>
                <a:gd name="connsiteY11" fmla="*/ 74858 h 85451"/>
                <a:gd name="connsiteX12" fmla="*/ 62005 w 62005"/>
                <a:gd name="connsiteY12" fmla="*/ 74858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2005" h="85451">
                  <a:moveTo>
                    <a:pt x="62005" y="74858"/>
                  </a:moveTo>
                  <a:lnTo>
                    <a:pt x="62005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60310" y="0"/>
                  </a:lnTo>
                  <a:lnTo>
                    <a:pt x="60310" y="10593"/>
                  </a:lnTo>
                  <a:lnTo>
                    <a:pt x="12217" y="10593"/>
                  </a:lnTo>
                  <a:lnTo>
                    <a:pt x="12217" y="36864"/>
                  </a:lnTo>
                  <a:lnTo>
                    <a:pt x="55014" y="36864"/>
                  </a:lnTo>
                  <a:lnTo>
                    <a:pt x="55014" y="47246"/>
                  </a:lnTo>
                  <a:lnTo>
                    <a:pt x="12217" y="47246"/>
                  </a:lnTo>
                  <a:lnTo>
                    <a:pt x="12217" y="74858"/>
                  </a:lnTo>
                  <a:lnTo>
                    <a:pt x="62005" y="74858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F031D966-95AF-B445-6A48-142B2E0275A4}"/>
                </a:ext>
              </a:extLst>
            </p:cNvPr>
            <p:cNvSpPr/>
            <p:nvPr/>
          </p:nvSpPr>
          <p:spPr>
            <a:xfrm>
              <a:off x="6993226" y="6949887"/>
              <a:ext cx="91030" cy="85451"/>
            </a:xfrm>
            <a:custGeom>
              <a:avLst/>
              <a:gdLst>
                <a:gd name="connsiteX0" fmla="*/ 79166 w 91030"/>
                <a:gd name="connsiteY0" fmla="*/ 85451 h 85451"/>
                <a:gd name="connsiteX1" fmla="*/ 79025 w 91030"/>
                <a:gd name="connsiteY1" fmla="*/ 23234 h 85451"/>
                <a:gd name="connsiteX2" fmla="*/ 48164 w 91030"/>
                <a:gd name="connsiteY2" fmla="*/ 75070 h 85451"/>
                <a:gd name="connsiteX3" fmla="*/ 42585 w 91030"/>
                <a:gd name="connsiteY3" fmla="*/ 75070 h 85451"/>
                <a:gd name="connsiteX4" fmla="*/ 11723 w 91030"/>
                <a:gd name="connsiteY4" fmla="*/ 23587 h 85451"/>
                <a:gd name="connsiteX5" fmla="*/ 11723 w 91030"/>
                <a:gd name="connsiteY5" fmla="*/ 85451 h 85451"/>
                <a:gd name="connsiteX6" fmla="*/ 0 w 91030"/>
                <a:gd name="connsiteY6" fmla="*/ 85451 h 85451"/>
                <a:gd name="connsiteX7" fmla="*/ 0 w 91030"/>
                <a:gd name="connsiteY7" fmla="*/ 0 h 85451"/>
                <a:gd name="connsiteX8" fmla="*/ 10028 w 91030"/>
                <a:gd name="connsiteY8" fmla="*/ 0 h 85451"/>
                <a:gd name="connsiteX9" fmla="*/ 45692 w 91030"/>
                <a:gd name="connsiteY9" fmla="*/ 60028 h 85451"/>
                <a:gd name="connsiteX10" fmla="*/ 80861 w 91030"/>
                <a:gd name="connsiteY10" fmla="*/ 0 h 85451"/>
                <a:gd name="connsiteX11" fmla="*/ 90889 w 91030"/>
                <a:gd name="connsiteY11" fmla="*/ 0 h 85451"/>
                <a:gd name="connsiteX12" fmla="*/ 91031 w 91030"/>
                <a:gd name="connsiteY12" fmla="*/ 85451 h 85451"/>
                <a:gd name="connsiteX13" fmla="*/ 79308 w 91030"/>
                <a:gd name="connsiteY13" fmla="*/ 85451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1030" h="85451">
                  <a:moveTo>
                    <a:pt x="79166" y="85451"/>
                  </a:moveTo>
                  <a:lnTo>
                    <a:pt x="79025" y="23234"/>
                  </a:lnTo>
                  <a:lnTo>
                    <a:pt x="48164" y="75070"/>
                  </a:lnTo>
                  <a:lnTo>
                    <a:pt x="42585" y="75070"/>
                  </a:lnTo>
                  <a:lnTo>
                    <a:pt x="11723" y="23587"/>
                  </a:lnTo>
                  <a:lnTo>
                    <a:pt x="11723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10028" y="0"/>
                  </a:lnTo>
                  <a:lnTo>
                    <a:pt x="45692" y="60028"/>
                  </a:lnTo>
                  <a:lnTo>
                    <a:pt x="80861" y="0"/>
                  </a:lnTo>
                  <a:lnTo>
                    <a:pt x="90889" y="0"/>
                  </a:lnTo>
                  <a:lnTo>
                    <a:pt x="91031" y="85451"/>
                  </a:lnTo>
                  <a:lnTo>
                    <a:pt x="79308" y="85451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E63DB35-95B3-4F61-747A-DE3D4911AAF8}"/>
                </a:ext>
              </a:extLst>
            </p:cNvPr>
            <p:cNvSpPr/>
            <p:nvPr/>
          </p:nvSpPr>
          <p:spPr>
            <a:xfrm>
              <a:off x="7109892" y="6949957"/>
              <a:ext cx="73516" cy="85451"/>
            </a:xfrm>
            <a:custGeom>
              <a:avLst/>
              <a:gdLst>
                <a:gd name="connsiteX0" fmla="*/ 73446 w 73516"/>
                <a:gd name="connsiteY0" fmla="*/ 62358 h 85451"/>
                <a:gd name="connsiteX1" fmla="*/ 40748 w 73516"/>
                <a:gd name="connsiteY1" fmla="*/ 85452 h 85451"/>
                <a:gd name="connsiteX2" fmla="*/ 0 w 73516"/>
                <a:gd name="connsiteY2" fmla="*/ 85452 h 85451"/>
                <a:gd name="connsiteX3" fmla="*/ 0 w 73516"/>
                <a:gd name="connsiteY3" fmla="*/ 0 h 85451"/>
                <a:gd name="connsiteX4" fmla="*/ 38347 w 73516"/>
                <a:gd name="connsiteY4" fmla="*/ 0 h 85451"/>
                <a:gd name="connsiteX5" fmla="*/ 68997 w 73516"/>
                <a:gd name="connsiteY5" fmla="*/ 22104 h 85451"/>
                <a:gd name="connsiteX6" fmla="*/ 57556 w 73516"/>
                <a:gd name="connsiteY6" fmla="*/ 41172 h 85451"/>
                <a:gd name="connsiteX7" fmla="*/ 73517 w 73516"/>
                <a:gd name="connsiteY7" fmla="*/ 62429 h 85451"/>
                <a:gd name="connsiteX8" fmla="*/ 12217 w 73516"/>
                <a:gd name="connsiteY8" fmla="*/ 9887 h 85451"/>
                <a:gd name="connsiteX9" fmla="*/ 12217 w 73516"/>
                <a:gd name="connsiteY9" fmla="*/ 37217 h 85451"/>
                <a:gd name="connsiteX10" fmla="*/ 37217 w 73516"/>
                <a:gd name="connsiteY10" fmla="*/ 37217 h 85451"/>
                <a:gd name="connsiteX11" fmla="*/ 56779 w 73516"/>
                <a:gd name="connsiteY11" fmla="*/ 23517 h 85451"/>
                <a:gd name="connsiteX12" fmla="*/ 37217 w 73516"/>
                <a:gd name="connsiteY12" fmla="*/ 9887 h 85451"/>
                <a:gd name="connsiteX13" fmla="*/ 12217 w 73516"/>
                <a:gd name="connsiteY13" fmla="*/ 9887 h 85451"/>
                <a:gd name="connsiteX14" fmla="*/ 61158 w 73516"/>
                <a:gd name="connsiteY14" fmla="*/ 61370 h 85451"/>
                <a:gd name="connsiteX15" fmla="*/ 40254 w 73516"/>
                <a:gd name="connsiteY15" fmla="*/ 47104 h 85451"/>
                <a:gd name="connsiteX16" fmla="*/ 12217 w 73516"/>
                <a:gd name="connsiteY16" fmla="*/ 47104 h 85451"/>
                <a:gd name="connsiteX17" fmla="*/ 12217 w 73516"/>
                <a:gd name="connsiteY17" fmla="*/ 75565 h 85451"/>
                <a:gd name="connsiteX18" fmla="*/ 40254 w 73516"/>
                <a:gd name="connsiteY18" fmla="*/ 75565 h 85451"/>
                <a:gd name="connsiteX19" fmla="*/ 61158 w 73516"/>
                <a:gd name="connsiteY19" fmla="*/ 61440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3516" h="85451">
                  <a:moveTo>
                    <a:pt x="73446" y="62358"/>
                  </a:moveTo>
                  <a:cubicBezTo>
                    <a:pt x="73446" y="76977"/>
                    <a:pt x="62358" y="85452"/>
                    <a:pt x="40748" y="85452"/>
                  </a:cubicBezTo>
                  <a:lnTo>
                    <a:pt x="0" y="85452"/>
                  </a:lnTo>
                  <a:lnTo>
                    <a:pt x="0" y="0"/>
                  </a:lnTo>
                  <a:lnTo>
                    <a:pt x="38347" y="0"/>
                  </a:lnTo>
                  <a:cubicBezTo>
                    <a:pt x="57980" y="0"/>
                    <a:pt x="68997" y="8263"/>
                    <a:pt x="68997" y="22104"/>
                  </a:cubicBezTo>
                  <a:cubicBezTo>
                    <a:pt x="68997" y="31356"/>
                    <a:pt x="64265" y="37853"/>
                    <a:pt x="57556" y="41172"/>
                  </a:cubicBezTo>
                  <a:cubicBezTo>
                    <a:pt x="67161" y="43856"/>
                    <a:pt x="73517" y="51059"/>
                    <a:pt x="73517" y="62429"/>
                  </a:cubicBezTo>
                  <a:close/>
                  <a:moveTo>
                    <a:pt x="12217" y="9887"/>
                  </a:moveTo>
                  <a:lnTo>
                    <a:pt x="12217" y="37217"/>
                  </a:lnTo>
                  <a:lnTo>
                    <a:pt x="37217" y="37217"/>
                  </a:lnTo>
                  <a:cubicBezTo>
                    <a:pt x="49647" y="37217"/>
                    <a:pt x="56779" y="32556"/>
                    <a:pt x="56779" y="23517"/>
                  </a:cubicBezTo>
                  <a:cubicBezTo>
                    <a:pt x="56779" y="14477"/>
                    <a:pt x="49717" y="9887"/>
                    <a:pt x="37217" y="9887"/>
                  </a:cubicBezTo>
                  <a:lnTo>
                    <a:pt x="12217" y="9887"/>
                  </a:lnTo>
                  <a:close/>
                  <a:moveTo>
                    <a:pt x="61158" y="61370"/>
                  </a:moveTo>
                  <a:cubicBezTo>
                    <a:pt x="61158" y="51483"/>
                    <a:pt x="53813" y="47104"/>
                    <a:pt x="40254" y="47104"/>
                  </a:cubicBezTo>
                  <a:lnTo>
                    <a:pt x="12217" y="47104"/>
                  </a:lnTo>
                  <a:lnTo>
                    <a:pt x="12217" y="75565"/>
                  </a:lnTo>
                  <a:lnTo>
                    <a:pt x="40254" y="75565"/>
                  </a:lnTo>
                  <a:cubicBezTo>
                    <a:pt x="53813" y="75565"/>
                    <a:pt x="61158" y="71327"/>
                    <a:pt x="61158" y="61440"/>
                  </a:cubicBez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46246C84-AC05-D885-C704-F415CE044D4E}"/>
                </a:ext>
              </a:extLst>
            </p:cNvPr>
            <p:cNvSpPr/>
            <p:nvPr/>
          </p:nvSpPr>
          <p:spPr>
            <a:xfrm>
              <a:off x="7202405" y="6949887"/>
              <a:ext cx="62005" cy="85451"/>
            </a:xfrm>
            <a:custGeom>
              <a:avLst/>
              <a:gdLst>
                <a:gd name="connsiteX0" fmla="*/ 62005 w 62005"/>
                <a:gd name="connsiteY0" fmla="*/ 74858 h 85451"/>
                <a:gd name="connsiteX1" fmla="*/ 62005 w 62005"/>
                <a:gd name="connsiteY1" fmla="*/ 85451 h 85451"/>
                <a:gd name="connsiteX2" fmla="*/ 0 w 62005"/>
                <a:gd name="connsiteY2" fmla="*/ 85451 h 85451"/>
                <a:gd name="connsiteX3" fmla="*/ 0 w 62005"/>
                <a:gd name="connsiteY3" fmla="*/ 0 h 85451"/>
                <a:gd name="connsiteX4" fmla="*/ 60310 w 62005"/>
                <a:gd name="connsiteY4" fmla="*/ 0 h 85451"/>
                <a:gd name="connsiteX5" fmla="*/ 60310 w 62005"/>
                <a:gd name="connsiteY5" fmla="*/ 10593 h 85451"/>
                <a:gd name="connsiteX6" fmla="*/ 12217 w 62005"/>
                <a:gd name="connsiteY6" fmla="*/ 10593 h 85451"/>
                <a:gd name="connsiteX7" fmla="*/ 12217 w 62005"/>
                <a:gd name="connsiteY7" fmla="*/ 36864 h 85451"/>
                <a:gd name="connsiteX8" fmla="*/ 55014 w 62005"/>
                <a:gd name="connsiteY8" fmla="*/ 36864 h 85451"/>
                <a:gd name="connsiteX9" fmla="*/ 55014 w 62005"/>
                <a:gd name="connsiteY9" fmla="*/ 47246 h 85451"/>
                <a:gd name="connsiteX10" fmla="*/ 12217 w 62005"/>
                <a:gd name="connsiteY10" fmla="*/ 47246 h 85451"/>
                <a:gd name="connsiteX11" fmla="*/ 12217 w 62005"/>
                <a:gd name="connsiteY11" fmla="*/ 74858 h 85451"/>
                <a:gd name="connsiteX12" fmla="*/ 62005 w 62005"/>
                <a:gd name="connsiteY12" fmla="*/ 74858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2005" h="85451">
                  <a:moveTo>
                    <a:pt x="62005" y="74858"/>
                  </a:moveTo>
                  <a:lnTo>
                    <a:pt x="62005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60310" y="0"/>
                  </a:lnTo>
                  <a:lnTo>
                    <a:pt x="60310" y="10593"/>
                  </a:lnTo>
                  <a:lnTo>
                    <a:pt x="12217" y="10593"/>
                  </a:lnTo>
                  <a:lnTo>
                    <a:pt x="12217" y="36864"/>
                  </a:lnTo>
                  <a:lnTo>
                    <a:pt x="55014" y="36864"/>
                  </a:lnTo>
                  <a:lnTo>
                    <a:pt x="55014" y="47246"/>
                  </a:lnTo>
                  <a:lnTo>
                    <a:pt x="12217" y="47246"/>
                  </a:lnTo>
                  <a:lnTo>
                    <a:pt x="12217" y="74858"/>
                  </a:lnTo>
                  <a:lnTo>
                    <a:pt x="62005" y="74858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0D6DEC8B-7CFB-6CBD-DC84-44F989D79EF5}"/>
                </a:ext>
              </a:extLst>
            </p:cNvPr>
            <p:cNvSpPr/>
            <p:nvPr/>
          </p:nvSpPr>
          <p:spPr>
            <a:xfrm>
              <a:off x="7284326" y="6949887"/>
              <a:ext cx="70479" cy="85451"/>
            </a:xfrm>
            <a:custGeom>
              <a:avLst/>
              <a:gdLst>
                <a:gd name="connsiteX0" fmla="*/ 57133 w 70479"/>
                <a:gd name="connsiteY0" fmla="*/ 85451 h 85451"/>
                <a:gd name="connsiteX1" fmla="*/ 38700 w 70479"/>
                <a:gd name="connsiteY1" fmla="*/ 59251 h 85451"/>
                <a:gd name="connsiteX2" fmla="*/ 33333 w 70479"/>
                <a:gd name="connsiteY2" fmla="*/ 59463 h 85451"/>
                <a:gd name="connsiteX3" fmla="*/ 12217 w 70479"/>
                <a:gd name="connsiteY3" fmla="*/ 59463 h 85451"/>
                <a:gd name="connsiteX4" fmla="*/ 12217 w 70479"/>
                <a:gd name="connsiteY4" fmla="*/ 85451 h 85451"/>
                <a:gd name="connsiteX5" fmla="*/ 0 w 70479"/>
                <a:gd name="connsiteY5" fmla="*/ 85451 h 85451"/>
                <a:gd name="connsiteX6" fmla="*/ 0 w 70479"/>
                <a:gd name="connsiteY6" fmla="*/ 0 h 85451"/>
                <a:gd name="connsiteX7" fmla="*/ 33333 w 70479"/>
                <a:gd name="connsiteY7" fmla="*/ 0 h 85451"/>
                <a:gd name="connsiteX8" fmla="*/ 68997 w 70479"/>
                <a:gd name="connsiteY8" fmla="*/ 29802 h 85451"/>
                <a:gd name="connsiteX9" fmla="*/ 50212 w 70479"/>
                <a:gd name="connsiteY9" fmla="*/ 56779 h 85451"/>
                <a:gd name="connsiteX10" fmla="*/ 70480 w 70479"/>
                <a:gd name="connsiteY10" fmla="*/ 85451 h 85451"/>
                <a:gd name="connsiteX11" fmla="*/ 57203 w 70479"/>
                <a:gd name="connsiteY11" fmla="*/ 85451 h 85451"/>
                <a:gd name="connsiteX12" fmla="*/ 56779 w 70479"/>
                <a:gd name="connsiteY12" fmla="*/ 29802 h 85451"/>
                <a:gd name="connsiteX13" fmla="*/ 32980 w 70479"/>
                <a:gd name="connsiteY13" fmla="*/ 10664 h 85451"/>
                <a:gd name="connsiteX14" fmla="*/ 12217 w 70479"/>
                <a:gd name="connsiteY14" fmla="*/ 10664 h 85451"/>
                <a:gd name="connsiteX15" fmla="*/ 12217 w 70479"/>
                <a:gd name="connsiteY15" fmla="*/ 49082 h 85451"/>
                <a:gd name="connsiteX16" fmla="*/ 32980 w 70479"/>
                <a:gd name="connsiteY16" fmla="*/ 49082 h 85451"/>
                <a:gd name="connsiteX17" fmla="*/ 56779 w 70479"/>
                <a:gd name="connsiteY17" fmla="*/ 29802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0479" h="85451">
                  <a:moveTo>
                    <a:pt x="57133" y="85451"/>
                  </a:moveTo>
                  <a:lnTo>
                    <a:pt x="38700" y="59251"/>
                  </a:lnTo>
                  <a:cubicBezTo>
                    <a:pt x="37005" y="59392"/>
                    <a:pt x="35169" y="59463"/>
                    <a:pt x="33333" y="59463"/>
                  </a:cubicBezTo>
                  <a:lnTo>
                    <a:pt x="12217" y="59463"/>
                  </a:lnTo>
                  <a:lnTo>
                    <a:pt x="12217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33333" y="0"/>
                  </a:lnTo>
                  <a:cubicBezTo>
                    <a:pt x="55508" y="0"/>
                    <a:pt x="68997" y="11229"/>
                    <a:pt x="68997" y="29802"/>
                  </a:cubicBezTo>
                  <a:cubicBezTo>
                    <a:pt x="68997" y="43008"/>
                    <a:pt x="62147" y="52471"/>
                    <a:pt x="50212" y="56779"/>
                  </a:cubicBezTo>
                  <a:lnTo>
                    <a:pt x="70480" y="85451"/>
                  </a:lnTo>
                  <a:lnTo>
                    <a:pt x="57203" y="85451"/>
                  </a:lnTo>
                  <a:close/>
                  <a:moveTo>
                    <a:pt x="56779" y="29802"/>
                  </a:moveTo>
                  <a:cubicBezTo>
                    <a:pt x="56779" y="17585"/>
                    <a:pt x="48587" y="10664"/>
                    <a:pt x="32980" y="10664"/>
                  </a:cubicBezTo>
                  <a:lnTo>
                    <a:pt x="12217" y="10664"/>
                  </a:lnTo>
                  <a:lnTo>
                    <a:pt x="12217" y="49082"/>
                  </a:lnTo>
                  <a:lnTo>
                    <a:pt x="32980" y="49082"/>
                  </a:lnTo>
                  <a:cubicBezTo>
                    <a:pt x="48587" y="49082"/>
                    <a:pt x="56779" y="42020"/>
                    <a:pt x="56779" y="29802"/>
                  </a:cubicBez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EC26DAE-C38F-9698-0C43-3DF94FEE7B17}"/>
                </a:ext>
              </a:extLst>
            </p:cNvPr>
            <p:cNvSpPr/>
            <p:nvPr/>
          </p:nvSpPr>
          <p:spPr>
            <a:xfrm>
              <a:off x="7395060" y="6948898"/>
              <a:ext cx="64194" cy="86440"/>
            </a:xfrm>
            <a:custGeom>
              <a:avLst/>
              <a:gdLst>
                <a:gd name="connsiteX0" fmla="*/ 64195 w 64194"/>
                <a:gd name="connsiteY0" fmla="*/ 75847 h 86440"/>
                <a:gd name="connsiteX1" fmla="*/ 64195 w 64194"/>
                <a:gd name="connsiteY1" fmla="*/ 86440 h 86440"/>
                <a:gd name="connsiteX2" fmla="*/ 2825 w 64194"/>
                <a:gd name="connsiteY2" fmla="*/ 86440 h 86440"/>
                <a:gd name="connsiteX3" fmla="*/ 2825 w 64194"/>
                <a:gd name="connsiteY3" fmla="*/ 78107 h 86440"/>
                <a:gd name="connsiteX4" fmla="*/ 37641 w 64194"/>
                <a:gd name="connsiteY4" fmla="*/ 44562 h 86440"/>
                <a:gd name="connsiteX5" fmla="*/ 48375 w 64194"/>
                <a:gd name="connsiteY5" fmla="*/ 25000 h 86440"/>
                <a:gd name="connsiteX6" fmla="*/ 30155 w 64194"/>
                <a:gd name="connsiteY6" fmla="*/ 10876 h 86440"/>
                <a:gd name="connsiteX7" fmla="*/ 8333 w 64194"/>
                <a:gd name="connsiteY7" fmla="*/ 20127 h 86440"/>
                <a:gd name="connsiteX8" fmla="*/ 0 w 64194"/>
                <a:gd name="connsiteY8" fmla="*/ 12924 h 86440"/>
                <a:gd name="connsiteX9" fmla="*/ 31214 w 64194"/>
                <a:gd name="connsiteY9" fmla="*/ 0 h 86440"/>
                <a:gd name="connsiteX10" fmla="*/ 60522 w 64194"/>
                <a:gd name="connsiteY10" fmla="*/ 23799 h 86440"/>
                <a:gd name="connsiteX11" fmla="*/ 46469 w 64194"/>
                <a:gd name="connsiteY11" fmla="*/ 50635 h 86440"/>
                <a:gd name="connsiteX12" fmla="*/ 20339 w 64194"/>
                <a:gd name="connsiteY12" fmla="*/ 75776 h 86440"/>
                <a:gd name="connsiteX13" fmla="*/ 64124 w 64194"/>
                <a:gd name="connsiteY13" fmla="*/ 75776 h 86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4194" h="86440">
                  <a:moveTo>
                    <a:pt x="64195" y="75847"/>
                  </a:moveTo>
                  <a:lnTo>
                    <a:pt x="64195" y="86440"/>
                  </a:lnTo>
                  <a:lnTo>
                    <a:pt x="2825" y="86440"/>
                  </a:lnTo>
                  <a:lnTo>
                    <a:pt x="2825" y="78107"/>
                  </a:lnTo>
                  <a:lnTo>
                    <a:pt x="37641" y="44562"/>
                  </a:lnTo>
                  <a:cubicBezTo>
                    <a:pt x="46680" y="35734"/>
                    <a:pt x="48375" y="30367"/>
                    <a:pt x="48375" y="25000"/>
                  </a:cubicBezTo>
                  <a:cubicBezTo>
                    <a:pt x="48375" y="16243"/>
                    <a:pt x="42161" y="10876"/>
                    <a:pt x="30155" y="10876"/>
                  </a:cubicBezTo>
                  <a:cubicBezTo>
                    <a:pt x="20974" y="10876"/>
                    <a:pt x="13559" y="13771"/>
                    <a:pt x="8333" y="20127"/>
                  </a:cubicBezTo>
                  <a:lnTo>
                    <a:pt x="0" y="12924"/>
                  </a:lnTo>
                  <a:cubicBezTo>
                    <a:pt x="6568" y="4732"/>
                    <a:pt x="17938" y="0"/>
                    <a:pt x="31214" y="0"/>
                  </a:cubicBezTo>
                  <a:cubicBezTo>
                    <a:pt x="49011" y="0"/>
                    <a:pt x="60522" y="9181"/>
                    <a:pt x="60522" y="23799"/>
                  </a:cubicBezTo>
                  <a:cubicBezTo>
                    <a:pt x="60522" y="32133"/>
                    <a:pt x="58051" y="39548"/>
                    <a:pt x="46469" y="50635"/>
                  </a:cubicBezTo>
                  <a:lnTo>
                    <a:pt x="20339" y="75776"/>
                  </a:lnTo>
                  <a:lnTo>
                    <a:pt x="64124" y="75776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07EA69D7-7B37-BB79-DB92-A7A8D2D4B369}"/>
                </a:ext>
              </a:extLst>
            </p:cNvPr>
            <p:cNvSpPr/>
            <p:nvPr/>
          </p:nvSpPr>
          <p:spPr>
            <a:xfrm>
              <a:off x="7469071" y="6948898"/>
              <a:ext cx="69702" cy="87428"/>
            </a:xfrm>
            <a:custGeom>
              <a:avLst/>
              <a:gdLst>
                <a:gd name="connsiteX0" fmla="*/ 0 w 69702"/>
                <a:gd name="connsiteY0" fmla="*/ 43714 h 87428"/>
                <a:gd name="connsiteX1" fmla="*/ 34887 w 69702"/>
                <a:gd name="connsiteY1" fmla="*/ 0 h 87428"/>
                <a:gd name="connsiteX2" fmla="*/ 69703 w 69702"/>
                <a:gd name="connsiteY2" fmla="*/ 43714 h 87428"/>
                <a:gd name="connsiteX3" fmla="*/ 34887 w 69702"/>
                <a:gd name="connsiteY3" fmla="*/ 87429 h 87428"/>
                <a:gd name="connsiteX4" fmla="*/ 0 w 69702"/>
                <a:gd name="connsiteY4" fmla="*/ 43714 h 87428"/>
                <a:gd name="connsiteX5" fmla="*/ 57415 w 69702"/>
                <a:gd name="connsiteY5" fmla="*/ 43714 h 87428"/>
                <a:gd name="connsiteX6" fmla="*/ 34816 w 69702"/>
                <a:gd name="connsiteY6" fmla="*/ 10876 h 87428"/>
                <a:gd name="connsiteX7" fmla="*/ 12147 w 69702"/>
                <a:gd name="connsiteY7" fmla="*/ 43714 h 87428"/>
                <a:gd name="connsiteX8" fmla="*/ 34816 w 69702"/>
                <a:gd name="connsiteY8" fmla="*/ 76553 h 87428"/>
                <a:gd name="connsiteX9" fmla="*/ 57415 w 69702"/>
                <a:gd name="connsiteY9" fmla="*/ 43714 h 87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9702" h="87428">
                  <a:moveTo>
                    <a:pt x="0" y="43714"/>
                  </a:moveTo>
                  <a:cubicBezTo>
                    <a:pt x="0" y="15890"/>
                    <a:pt x="14901" y="0"/>
                    <a:pt x="34887" y="0"/>
                  </a:cubicBezTo>
                  <a:cubicBezTo>
                    <a:pt x="54873" y="0"/>
                    <a:pt x="69703" y="15890"/>
                    <a:pt x="69703" y="43714"/>
                  </a:cubicBezTo>
                  <a:cubicBezTo>
                    <a:pt x="69703" y="71539"/>
                    <a:pt x="54802" y="87429"/>
                    <a:pt x="34887" y="87429"/>
                  </a:cubicBezTo>
                  <a:cubicBezTo>
                    <a:pt x="14972" y="87429"/>
                    <a:pt x="0" y="71539"/>
                    <a:pt x="0" y="43714"/>
                  </a:cubicBezTo>
                  <a:close/>
                  <a:moveTo>
                    <a:pt x="57415" y="43714"/>
                  </a:moveTo>
                  <a:cubicBezTo>
                    <a:pt x="57415" y="21892"/>
                    <a:pt x="48163" y="10876"/>
                    <a:pt x="34816" y="10876"/>
                  </a:cubicBezTo>
                  <a:cubicBezTo>
                    <a:pt x="21469" y="10876"/>
                    <a:pt x="12147" y="21892"/>
                    <a:pt x="12147" y="43714"/>
                  </a:cubicBezTo>
                  <a:cubicBezTo>
                    <a:pt x="12147" y="65536"/>
                    <a:pt x="21398" y="76553"/>
                    <a:pt x="34816" y="76553"/>
                  </a:cubicBezTo>
                  <a:cubicBezTo>
                    <a:pt x="48234" y="76553"/>
                    <a:pt x="57415" y="65536"/>
                    <a:pt x="57415" y="43714"/>
                  </a:cubicBez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C7A5BCC-CD09-CB3A-E05E-F65398626D77}"/>
                </a:ext>
              </a:extLst>
            </p:cNvPr>
            <p:cNvSpPr/>
            <p:nvPr/>
          </p:nvSpPr>
          <p:spPr>
            <a:xfrm>
              <a:off x="7546048" y="6948898"/>
              <a:ext cx="64194" cy="86440"/>
            </a:xfrm>
            <a:custGeom>
              <a:avLst/>
              <a:gdLst>
                <a:gd name="connsiteX0" fmla="*/ 64195 w 64194"/>
                <a:gd name="connsiteY0" fmla="*/ 75847 h 86440"/>
                <a:gd name="connsiteX1" fmla="*/ 64195 w 64194"/>
                <a:gd name="connsiteY1" fmla="*/ 86440 h 86440"/>
                <a:gd name="connsiteX2" fmla="*/ 2825 w 64194"/>
                <a:gd name="connsiteY2" fmla="*/ 86440 h 86440"/>
                <a:gd name="connsiteX3" fmla="*/ 2825 w 64194"/>
                <a:gd name="connsiteY3" fmla="*/ 78107 h 86440"/>
                <a:gd name="connsiteX4" fmla="*/ 37641 w 64194"/>
                <a:gd name="connsiteY4" fmla="*/ 44562 h 86440"/>
                <a:gd name="connsiteX5" fmla="*/ 48375 w 64194"/>
                <a:gd name="connsiteY5" fmla="*/ 25000 h 86440"/>
                <a:gd name="connsiteX6" fmla="*/ 30155 w 64194"/>
                <a:gd name="connsiteY6" fmla="*/ 10876 h 86440"/>
                <a:gd name="connsiteX7" fmla="*/ 8333 w 64194"/>
                <a:gd name="connsiteY7" fmla="*/ 20127 h 86440"/>
                <a:gd name="connsiteX8" fmla="*/ 0 w 64194"/>
                <a:gd name="connsiteY8" fmla="*/ 12924 h 86440"/>
                <a:gd name="connsiteX9" fmla="*/ 31214 w 64194"/>
                <a:gd name="connsiteY9" fmla="*/ 0 h 86440"/>
                <a:gd name="connsiteX10" fmla="*/ 60522 w 64194"/>
                <a:gd name="connsiteY10" fmla="*/ 23799 h 86440"/>
                <a:gd name="connsiteX11" fmla="*/ 46469 w 64194"/>
                <a:gd name="connsiteY11" fmla="*/ 50635 h 86440"/>
                <a:gd name="connsiteX12" fmla="*/ 20339 w 64194"/>
                <a:gd name="connsiteY12" fmla="*/ 75776 h 86440"/>
                <a:gd name="connsiteX13" fmla="*/ 64124 w 64194"/>
                <a:gd name="connsiteY13" fmla="*/ 75776 h 86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4194" h="86440">
                  <a:moveTo>
                    <a:pt x="64195" y="75847"/>
                  </a:moveTo>
                  <a:lnTo>
                    <a:pt x="64195" y="86440"/>
                  </a:lnTo>
                  <a:lnTo>
                    <a:pt x="2825" y="86440"/>
                  </a:lnTo>
                  <a:lnTo>
                    <a:pt x="2825" y="78107"/>
                  </a:lnTo>
                  <a:lnTo>
                    <a:pt x="37641" y="44562"/>
                  </a:lnTo>
                  <a:cubicBezTo>
                    <a:pt x="46680" y="35734"/>
                    <a:pt x="48375" y="30367"/>
                    <a:pt x="48375" y="25000"/>
                  </a:cubicBezTo>
                  <a:cubicBezTo>
                    <a:pt x="48375" y="16243"/>
                    <a:pt x="42161" y="10876"/>
                    <a:pt x="30155" y="10876"/>
                  </a:cubicBezTo>
                  <a:cubicBezTo>
                    <a:pt x="20974" y="10876"/>
                    <a:pt x="13559" y="13771"/>
                    <a:pt x="8333" y="20127"/>
                  </a:cubicBezTo>
                  <a:lnTo>
                    <a:pt x="0" y="12924"/>
                  </a:lnTo>
                  <a:cubicBezTo>
                    <a:pt x="6568" y="4732"/>
                    <a:pt x="17938" y="0"/>
                    <a:pt x="31214" y="0"/>
                  </a:cubicBezTo>
                  <a:cubicBezTo>
                    <a:pt x="49011" y="0"/>
                    <a:pt x="60522" y="9181"/>
                    <a:pt x="60522" y="23799"/>
                  </a:cubicBezTo>
                  <a:cubicBezTo>
                    <a:pt x="60522" y="32133"/>
                    <a:pt x="58051" y="39548"/>
                    <a:pt x="46469" y="50635"/>
                  </a:cubicBezTo>
                  <a:lnTo>
                    <a:pt x="20339" y="75776"/>
                  </a:lnTo>
                  <a:lnTo>
                    <a:pt x="64124" y="75776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A72377C-5AB8-A901-AF20-E14F9039B06F}"/>
                </a:ext>
              </a:extLst>
            </p:cNvPr>
            <p:cNvSpPr/>
            <p:nvPr/>
          </p:nvSpPr>
          <p:spPr>
            <a:xfrm>
              <a:off x="7617869" y="6949957"/>
              <a:ext cx="64406" cy="85380"/>
            </a:xfrm>
            <a:custGeom>
              <a:avLst/>
              <a:gdLst>
                <a:gd name="connsiteX0" fmla="*/ 64406 w 64406"/>
                <a:gd name="connsiteY0" fmla="*/ 0 h 85380"/>
                <a:gd name="connsiteX1" fmla="*/ 64406 w 64406"/>
                <a:gd name="connsiteY1" fmla="*/ 8263 h 85380"/>
                <a:gd name="connsiteX2" fmla="*/ 29873 w 64406"/>
                <a:gd name="connsiteY2" fmla="*/ 85381 h 85380"/>
                <a:gd name="connsiteX3" fmla="*/ 16949 w 64406"/>
                <a:gd name="connsiteY3" fmla="*/ 85381 h 85380"/>
                <a:gd name="connsiteX4" fmla="*/ 50777 w 64406"/>
                <a:gd name="connsiteY4" fmla="*/ 10593 h 85380"/>
                <a:gd name="connsiteX5" fmla="*/ 11723 w 64406"/>
                <a:gd name="connsiteY5" fmla="*/ 10593 h 85380"/>
                <a:gd name="connsiteX6" fmla="*/ 11723 w 64406"/>
                <a:gd name="connsiteY6" fmla="*/ 25847 h 85380"/>
                <a:gd name="connsiteX7" fmla="*/ 0 w 64406"/>
                <a:gd name="connsiteY7" fmla="*/ 25847 h 85380"/>
                <a:gd name="connsiteX8" fmla="*/ 0 w 64406"/>
                <a:gd name="connsiteY8" fmla="*/ 0 h 85380"/>
                <a:gd name="connsiteX9" fmla="*/ 64406 w 64406"/>
                <a:gd name="connsiteY9" fmla="*/ 0 h 85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4406" h="85380">
                  <a:moveTo>
                    <a:pt x="64406" y="0"/>
                  </a:moveTo>
                  <a:lnTo>
                    <a:pt x="64406" y="8263"/>
                  </a:lnTo>
                  <a:lnTo>
                    <a:pt x="29873" y="85381"/>
                  </a:lnTo>
                  <a:lnTo>
                    <a:pt x="16949" y="85381"/>
                  </a:lnTo>
                  <a:lnTo>
                    <a:pt x="50777" y="10593"/>
                  </a:lnTo>
                  <a:lnTo>
                    <a:pt x="11723" y="10593"/>
                  </a:lnTo>
                  <a:lnTo>
                    <a:pt x="11723" y="25847"/>
                  </a:lnTo>
                  <a:lnTo>
                    <a:pt x="0" y="25847"/>
                  </a:lnTo>
                  <a:lnTo>
                    <a:pt x="0" y="0"/>
                  </a:lnTo>
                  <a:lnTo>
                    <a:pt x="64406" y="0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9B9EFF5E-7E3C-74A7-C68F-085C24004084}"/>
                </a:ext>
              </a:extLst>
            </p:cNvPr>
            <p:cNvSpPr/>
            <p:nvPr/>
          </p:nvSpPr>
          <p:spPr>
            <a:xfrm>
              <a:off x="5686312" y="6949887"/>
              <a:ext cx="36864" cy="85451"/>
            </a:xfrm>
            <a:custGeom>
              <a:avLst/>
              <a:gdLst>
                <a:gd name="connsiteX0" fmla="*/ 36864 w 36864"/>
                <a:gd name="connsiteY0" fmla="*/ 0 h 85451"/>
                <a:gd name="connsiteX1" fmla="*/ 36864 w 36864"/>
                <a:gd name="connsiteY1" fmla="*/ 85451 h 85451"/>
                <a:gd name="connsiteX2" fmla="*/ 17090 w 36864"/>
                <a:gd name="connsiteY2" fmla="*/ 85451 h 85451"/>
                <a:gd name="connsiteX3" fmla="*/ 17090 w 36864"/>
                <a:gd name="connsiteY3" fmla="*/ 15890 h 85451"/>
                <a:gd name="connsiteX4" fmla="*/ 0 w 36864"/>
                <a:gd name="connsiteY4" fmla="*/ 15890 h 85451"/>
                <a:gd name="connsiteX5" fmla="*/ 0 w 36864"/>
                <a:gd name="connsiteY5" fmla="*/ 0 h 85451"/>
                <a:gd name="connsiteX6" fmla="*/ 36864 w 36864"/>
                <a:gd name="connsiteY6" fmla="*/ 0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864" h="85451">
                  <a:moveTo>
                    <a:pt x="36864" y="0"/>
                  </a:moveTo>
                  <a:lnTo>
                    <a:pt x="36864" y="85451"/>
                  </a:lnTo>
                  <a:lnTo>
                    <a:pt x="17090" y="85451"/>
                  </a:lnTo>
                  <a:lnTo>
                    <a:pt x="17090" y="15890"/>
                  </a:lnTo>
                  <a:lnTo>
                    <a:pt x="0" y="15890"/>
                  </a:lnTo>
                  <a:lnTo>
                    <a:pt x="0" y="0"/>
                  </a:lnTo>
                  <a:lnTo>
                    <a:pt x="36864" y="0"/>
                  </a:ln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220287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4_Section Divi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6800" y="4121624"/>
            <a:ext cx="9144000" cy="1189844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6800" y="5403543"/>
            <a:ext cx="9144000" cy="1065496"/>
          </a:xfrm>
        </p:spPr>
        <p:txBody>
          <a:bodyPr>
            <a:noAutofit/>
          </a:bodyPr>
          <a:lstStyle>
            <a:lvl1pPr marL="0" indent="0" algn="l">
              <a:buNone/>
              <a:defRPr sz="2800" b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4064000"/>
          </a:xfrm>
          <a:prstGeom prst="rect">
            <a:avLst/>
          </a:prstGeom>
          <a:solidFill>
            <a:schemeClr val="bg1"/>
          </a:solidFill>
        </p:spPr>
      </p:pic>
      <p:cxnSp>
        <p:nvCxnSpPr>
          <p:cNvPr id="5" name="Straight Connector 4"/>
          <p:cNvCxnSpPr/>
          <p:nvPr/>
        </p:nvCxnSpPr>
        <p:spPr>
          <a:xfrm>
            <a:off x="766800" y="4064000"/>
            <a:ext cx="0" cy="110447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0DB867CE-B90B-F5BD-06C1-6997CA9AD25F}"/>
              </a:ext>
            </a:extLst>
          </p:cNvPr>
          <p:cNvGrpSpPr>
            <a:grpSpLocks noChangeAspect="1"/>
          </p:cNvGrpSpPr>
          <p:nvPr/>
        </p:nvGrpSpPr>
        <p:grpSpPr>
          <a:xfrm>
            <a:off x="9314855" y="5206895"/>
            <a:ext cx="2552680" cy="1290456"/>
            <a:chOff x="5669222" y="5557521"/>
            <a:chExt cx="2955434" cy="1494060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14EFE320-B489-7332-E55B-EA080DEB892D}"/>
                </a:ext>
              </a:extLst>
            </p:cNvPr>
            <p:cNvSpPr/>
            <p:nvPr/>
          </p:nvSpPr>
          <p:spPr>
            <a:xfrm>
              <a:off x="5669222" y="6124397"/>
              <a:ext cx="1708959" cy="687425"/>
            </a:xfrm>
            <a:custGeom>
              <a:avLst/>
              <a:gdLst>
                <a:gd name="connsiteX0" fmla="*/ 1708959 w 1708959"/>
                <a:gd name="connsiteY0" fmla="*/ 0 h 687425"/>
                <a:gd name="connsiteX1" fmla="*/ 1593706 w 1708959"/>
                <a:gd name="connsiteY1" fmla="*/ 0 h 687425"/>
                <a:gd name="connsiteX2" fmla="*/ 1593706 w 1708959"/>
                <a:gd name="connsiteY2" fmla="*/ 521819 h 687425"/>
                <a:gd name="connsiteX3" fmla="*/ 1708959 w 1708959"/>
                <a:gd name="connsiteY3" fmla="*/ 521819 h 687425"/>
                <a:gd name="connsiteX4" fmla="*/ 1708959 w 1708959"/>
                <a:gd name="connsiteY4" fmla="*/ 0 h 687425"/>
                <a:gd name="connsiteX5" fmla="*/ 1536785 w 1708959"/>
                <a:gd name="connsiteY5" fmla="*/ 275422 h 687425"/>
                <a:gd name="connsiteX6" fmla="*/ 1501192 w 1708959"/>
                <a:gd name="connsiteY6" fmla="*/ 216736 h 687425"/>
                <a:gd name="connsiteX7" fmla="*/ 1446673 w 1708959"/>
                <a:gd name="connsiteY7" fmla="*/ 179801 h 687425"/>
                <a:gd name="connsiteX8" fmla="*/ 1376970 w 1708959"/>
                <a:gd name="connsiteY8" fmla="*/ 167019 h 687425"/>
                <a:gd name="connsiteX9" fmla="*/ 1303806 w 1708959"/>
                <a:gd name="connsiteY9" fmla="*/ 180154 h 687425"/>
                <a:gd name="connsiteX10" fmla="*/ 1245120 w 1708959"/>
                <a:gd name="connsiteY10" fmla="*/ 217089 h 687425"/>
                <a:gd name="connsiteX11" fmla="*/ 1205784 w 1708959"/>
                <a:gd name="connsiteY11" fmla="*/ 275069 h 687425"/>
                <a:gd name="connsiteX12" fmla="*/ 1191307 w 1708959"/>
                <a:gd name="connsiteY12" fmla="*/ 351340 h 687425"/>
                <a:gd name="connsiteX13" fmla="*/ 1206138 w 1708959"/>
                <a:gd name="connsiteY13" fmla="*/ 428599 h 687425"/>
                <a:gd name="connsiteX14" fmla="*/ 1246886 w 1708959"/>
                <a:gd name="connsiteY14" fmla="*/ 485520 h 687425"/>
                <a:gd name="connsiteX15" fmla="*/ 1307267 w 1708959"/>
                <a:gd name="connsiteY15" fmla="*/ 520689 h 687425"/>
                <a:gd name="connsiteX16" fmla="*/ 1380430 w 1708959"/>
                <a:gd name="connsiteY16" fmla="*/ 532766 h 687425"/>
                <a:gd name="connsiteX17" fmla="*/ 1472591 w 1708959"/>
                <a:gd name="connsiteY17" fmla="*/ 513768 h 687425"/>
                <a:gd name="connsiteX18" fmla="*/ 1536432 w 1708959"/>
                <a:gd name="connsiteY18" fmla="*/ 459602 h 687425"/>
                <a:gd name="connsiteX19" fmla="*/ 1457760 w 1708959"/>
                <a:gd name="connsiteY19" fmla="*/ 409885 h 687425"/>
                <a:gd name="connsiteX20" fmla="*/ 1427393 w 1708959"/>
                <a:gd name="connsiteY20" fmla="*/ 435803 h 687425"/>
                <a:gd name="connsiteX21" fmla="*/ 1381843 w 1708959"/>
                <a:gd name="connsiteY21" fmla="*/ 445760 h 687425"/>
                <a:gd name="connsiteX22" fmla="*/ 1352535 w 1708959"/>
                <a:gd name="connsiteY22" fmla="*/ 440958 h 687425"/>
                <a:gd name="connsiteX23" fmla="*/ 1326970 w 1708959"/>
                <a:gd name="connsiteY23" fmla="*/ 427470 h 687425"/>
                <a:gd name="connsiteX24" fmla="*/ 1308326 w 1708959"/>
                <a:gd name="connsiteY24" fmla="*/ 407131 h 687425"/>
                <a:gd name="connsiteX25" fmla="*/ 1299710 w 1708959"/>
                <a:gd name="connsiteY25" fmla="*/ 380930 h 687425"/>
                <a:gd name="connsiteX26" fmla="*/ 1548862 w 1708959"/>
                <a:gd name="connsiteY26" fmla="*/ 380930 h 687425"/>
                <a:gd name="connsiteX27" fmla="*/ 1549568 w 1708959"/>
                <a:gd name="connsiteY27" fmla="*/ 367795 h 687425"/>
                <a:gd name="connsiteX28" fmla="*/ 1549568 w 1708959"/>
                <a:gd name="connsiteY28" fmla="*/ 353953 h 687425"/>
                <a:gd name="connsiteX29" fmla="*/ 1536785 w 1708959"/>
                <a:gd name="connsiteY29" fmla="*/ 275281 h 687425"/>
                <a:gd name="connsiteX30" fmla="*/ 1299710 w 1708959"/>
                <a:gd name="connsiteY30" fmla="*/ 310592 h 687425"/>
                <a:gd name="connsiteX31" fmla="*/ 1306631 w 1708959"/>
                <a:gd name="connsiteY31" fmla="*/ 285380 h 687425"/>
                <a:gd name="connsiteX32" fmla="*/ 1323227 w 1708959"/>
                <a:gd name="connsiteY32" fmla="*/ 264335 h 687425"/>
                <a:gd name="connsiteX33" fmla="*/ 1347380 w 1708959"/>
                <a:gd name="connsiteY33" fmla="*/ 250211 h 687425"/>
                <a:gd name="connsiteX34" fmla="*/ 1377747 w 1708959"/>
                <a:gd name="connsiteY34" fmla="*/ 245055 h 687425"/>
                <a:gd name="connsiteX35" fmla="*/ 1428453 w 1708959"/>
                <a:gd name="connsiteY35" fmla="*/ 264405 h 687425"/>
                <a:gd name="connsiteX36" fmla="*/ 1445331 w 1708959"/>
                <a:gd name="connsiteY36" fmla="*/ 310662 h 687425"/>
                <a:gd name="connsiteX37" fmla="*/ 1299710 w 1708959"/>
                <a:gd name="connsiteY37" fmla="*/ 310662 h 687425"/>
                <a:gd name="connsiteX38" fmla="*/ 1032904 w 1708959"/>
                <a:gd name="connsiteY38" fmla="*/ 381707 h 687425"/>
                <a:gd name="connsiteX39" fmla="*/ 1016379 w 1708959"/>
                <a:gd name="connsiteY39" fmla="*/ 409320 h 687425"/>
                <a:gd name="connsiteX40" fmla="*/ 990108 w 1708959"/>
                <a:gd name="connsiteY40" fmla="*/ 428317 h 687425"/>
                <a:gd name="connsiteX41" fmla="*/ 955291 w 1708959"/>
                <a:gd name="connsiteY41" fmla="*/ 435591 h 687425"/>
                <a:gd name="connsiteX42" fmla="*/ 921111 w 1708959"/>
                <a:gd name="connsiteY42" fmla="*/ 428317 h 687425"/>
                <a:gd name="connsiteX43" fmla="*/ 895899 w 1708959"/>
                <a:gd name="connsiteY43" fmla="*/ 408967 h 687425"/>
                <a:gd name="connsiteX44" fmla="*/ 880009 w 1708959"/>
                <a:gd name="connsiteY44" fmla="*/ 381001 h 687425"/>
                <a:gd name="connsiteX45" fmla="*/ 874501 w 1708959"/>
                <a:gd name="connsiteY45" fmla="*/ 347880 h 687425"/>
                <a:gd name="connsiteX46" fmla="*/ 880009 w 1708959"/>
                <a:gd name="connsiteY46" fmla="*/ 314052 h 687425"/>
                <a:gd name="connsiteX47" fmla="*/ 895899 w 1708959"/>
                <a:gd name="connsiteY47" fmla="*/ 286439 h 687425"/>
                <a:gd name="connsiteX48" fmla="*/ 921111 w 1708959"/>
                <a:gd name="connsiteY48" fmla="*/ 267795 h 687425"/>
                <a:gd name="connsiteX49" fmla="*/ 955291 w 1708959"/>
                <a:gd name="connsiteY49" fmla="*/ 260874 h 687425"/>
                <a:gd name="connsiteX50" fmla="*/ 989825 w 1708959"/>
                <a:gd name="connsiteY50" fmla="*/ 267795 h 687425"/>
                <a:gd name="connsiteX51" fmla="*/ 1016025 w 1708959"/>
                <a:gd name="connsiteY51" fmla="*/ 286792 h 687425"/>
                <a:gd name="connsiteX52" fmla="*/ 1032904 w 1708959"/>
                <a:gd name="connsiteY52" fmla="*/ 314758 h 687425"/>
                <a:gd name="connsiteX53" fmla="*/ 1038765 w 1708959"/>
                <a:gd name="connsiteY53" fmla="*/ 347880 h 687425"/>
                <a:gd name="connsiteX54" fmla="*/ 1032904 w 1708959"/>
                <a:gd name="connsiteY54" fmla="*/ 381707 h 687425"/>
                <a:gd name="connsiteX55" fmla="*/ 1146463 w 1708959"/>
                <a:gd name="connsiteY55" fmla="*/ 178106 h 687425"/>
                <a:gd name="connsiteX56" fmla="*/ 1039472 w 1708959"/>
                <a:gd name="connsiteY56" fmla="*/ 178106 h 687425"/>
                <a:gd name="connsiteX57" fmla="*/ 1039472 w 1708959"/>
                <a:gd name="connsiteY57" fmla="*/ 222315 h 687425"/>
                <a:gd name="connsiteX58" fmla="*/ 1038059 w 1708959"/>
                <a:gd name="connsiteY58" fmla="*/ 222315 h 687425"/>
                <a:gd name="connsiteX59" fmla="*/ 990461 w 1708959"/>
                <a:gd name="connsiteY59" fmla="*/ 181567 h 687425"/>
                <a:gd name="connsiteX60" fmla="*/ 928385 w 1708959"/>
                <a:gd name="connsiteY60" fmla="*/ 168431 h 687425"/>
                <a:gd name="connsiteX61" fmla="*/ 859317 w 1708959"/>
                <a:gd name="connsiteY61" fmla="*/ 183262 h 687425"/>
                <a:gd name="connsiteX62" fmla="*/ 807905 w 1708959"/>
                <a:gd name="connsiteY62" fmla="*/ 222951 h 687425"/>
                <a:gd name="connsiteX63" fmla="*/ 775843 w 1708959"/>
                <a:gd name="connsiteY63" fmla="*/ 280225 h 687425"/>
                <a:gd name="connsiteX64" fmla="*/ 764826 w 1708959"/>
                <a:gd name="connsiteY64" fmla="*/ 348586 h 687425"/>
                <a:gd name="connsiteX65" fmla="*/ 775843 w 1708959"/>
                <a:gd name="connsiteY65" fmla="*/ 416523 h 687425"/>
                <a:gd name="connsiteX66" fmla="*/ 807905 w 1708959"/>
                <a:gd name="connsiteY66" fmla="*/ 472808 h 687425"/>
                <a:gd name="connsiteX67" fmla="*/ 859317 w 1708959"/>
                <a:gd name="connsiteY67" fmla="*/ 511155 h 687425"/>
                <a:gd name="connsiteX68" fmla="*/ 929020 w 1708959"/>
                <a:gd name="connsiteY68" fmla="*/ 525280 h 687425"/>
                <a:gd name="connsiteX69" fmla="*/ 990461 w 1708959"/>
                <a:gd name="connsiteY69" fmla="*/ 512850 h 687425"/>
                <a:gd name="connsiteX70" fmla="*/ 1033257 w 1708959"/>
                <a:gd name="connsiteY70" fmla="*/ 479729 h 687425"/>
                <a:gd name="connsiteX71" fmla="*/ 1035305 w 1708959"/>
                <a:gd name="connsiteY71" fmla="*/ 479729 h 687425"/>
                <a:gd name="connsiteX72" fmla="*/ 1035305 w 1708959"/>
                <a:gd name="connsiteY72" fmla="*/ 500421 h 687425"/>
                <a:gd name="connsiteX73" fmla="*/ 1011506 w 1708959"/>
                <a:gd name="connsiteY73" fmla="*/ 570124 h 687425"/>
                <a:gd name="connsiteX74" fmla="*/ 937989 w 1708959"/>
                <a:gd name="connsiteY74" fmla="*/ 596325 h 687425"/>
                <a:gd name="connsiteX75" fmla="*/ 878950 w 1708959"/>
                <a:gd name="connsiteY75" fmla="*/ 585590 h 687425"/>
                <a:gd name="connsiteX76" fmla="*/ 824077 w 1708959"/>
                <a:gd name="connsiteY76" fmla="*/ 552822 h 687425"/>
                <a:gd name="connsiteX77" fmla="*/ 767510 w 1708959"/>
                <a:gd name="connsiteY77" fmla="*/ 633613 h 687425"/>
                <a:gd name="connsiteX78" fmla="*/ 850702 w 1708959"/>
                <a:gd name="connsiteY78" fmla="*/ 673655 h 687425"/>
                <a:gd name="connsiteX79" fmla="*/ 944204 w 1708959"/>
                <a:gd name="connsiteY79" fmla="*/ 687426 h 687425"/>
                <a:gd name="connsiteX80" fmla="*/ 1027395 w 1708959"/>
                <a:gd name="connsiteY80" fmla="*/ 675349 h 687425"/>
                <a:gd name="connsiteX81" fmla="*/ 1091237 w 1708959"/>
                <a:gd name="connsiteY81" fmla="*/ 638768 h 687425"/>
                <a:gd name="connsiteX82" fmla="*/ 1131915 w 1708959"/>
                <a:gd name="connsiteY82" fmla="*/ 576974 h 687425"/>
                <a:gd name="connsiteX83" fmla="*/ 1146392 w 1708959"/>
                <a:gd name="connsiteY83" fmla="*/ 489334 h 687425"/>
                <a:gd name="connsiteX84" fmla="*/ 1146392 w 1708959"/>
                <a:gd name="connsiteY84" fmla="*/ 178036 h 687425"/>
                <a:gd name="connsiteX85" fmla="*/ 724078 w 1708959"/>
                <a:gd name="connsiteY85" fmla="*/ 521819 h 687425"/>
                <a:gd name="connsiteX86" fmla="*/ 724078 w 1708959"/>
                <a:gd name="connsiteY86" fmla="*/ 309250 h 687425"/>
                <a:gd name="connsiteX87" fmla="*/ 717510 w 1708959"/>
                <a:gd name="connsiteY87" fmla="*/ 258191 h 687425"/>
                <a:gd name="connsiteX88" fmla="*/ 696112 w 1708959"/>
                <a:gd name="connsiteY88" fmla="*/ 212993 h 687425"/>
                <a:gd name="connsiteX89" fmla="*/ 657129 w 1708959"/>
                <a:gd name="connsiteY89" fmla="*/ 180931 h 687425"/>
                <a:gd name="connsiteX90" fmla="*/ 598443 w 1708959"/>
                <a:gd name="connsiteY90" fmla="*/ 168502 h 687425"/>
                <a:gd name="connsiteX91" fmla="*/ 564616 w 1708959"/>
                <a:gd name="connsiteY91" fmla="*/ 173375 h 687425"/>
                <a:gd name="connsiteX92" fmla="*/ 535237 w 1708959"/>
                <a:gd name="connsiteY92" fmla="*/ 185804 h 687425"/>
                <a:gd name="connsiteX93" fmla="*/ 511791 w 1708959"/>
                <a:gd name="connsiteY93" fmla="*/ 204095 h 687425"/>
                <a:gd name="connsiteX94" fmla="*/ 495548 w 1708959"/>
                <a:gd name="connsiteY94" fmla="*/ 225846 h 687425"/>
                <a:gd name="connsiteX95" fmla="*/ 494136 w 1708959"/>
                <a:gd name="connsiteY95" fmla="*/ 225846 h 687425"/>
                <a:gd name="connsiteX96" fmla="*/ 494136 w 1708959"/>
                <a:gd name="connsiteY96" fmla="*/ 178248 h 687425"/>
                <a:gd name="connsiteX97" fmla="*/ 384391 w 1708959"/>
                <a:gd name="connsiteY97" fmla="*/ 178248 h 687425"/>
                <a:gd name="connsiteX98" fmla="*/ 384391 w 1708959"/>
                <a:gd name="connsiteY98" fmla="*/ 521960 h 687425"/>
                <a:gd name="connsiteX99" fmla="*/ 498302 w 1708959"/>
                <a:gd name="connsiteY99" fmla="*/ 521960 h 687425"/>
                <a:gd name="connsiteX100" fmla="*/ 498302 w 1708959"/>
                <a:gd name="connsiteY100" fmla="*/ 335591 h 687425"/>
                <a:gd name="connsiteX101" fmla="*/ 502116 w 1708959"/>
                <a:gd name="connsiteY101" fmla="*/ 307626 h 687425"/>
                <a:gd name="connsiteX102" fmla="*/ 513486 w 1708959"/>
                <a:gd name="connsiteY102" fmla="*/ 283826 h 687425"/>
                <a:gd name="connsiteX103" fmla="*/ 532483 w 1708959"/>
                <a:gd name="connsiteY103" fmla="*/ 267654 h 687425"/>
                <a:gd name="connsiteX104" fmla="*/ 559037 w 1708959"/>
                <a:gd name="connsiteY104" fmla="*/ 261792 h 687425"/>
                <a:gd name="connsiteX105" fmla="*/ 584248 w 1708959"/>
                <a:gd name="connsiteY105" fmla="*/ 267654 h 687425"/>
                <a:gd name="connsiteX106" fmla="*/ 599785 w 1708959"/>
                <a:gd name="connsiteY106" fmla="*/ 283544 h 687425"/>
                <a:gd name="connsiteX107" fmla="*/ 607694 w 1708959"/>
                <a:gd name="connsiteY107" fmla="*/ 306637 h 687425"/>
                <a:gd name="connsiteX108" fmla="*/ 610096 w 1708959"/>
                <a:gd name="connsiteY108" fmla="*/ 334250 h 687425"/>
                <a:gd name="connsiteX109" fmla="*/ 610096 w 1708959"/>
                <a:gd name="connsiteY109" fmla="*/ 521960 h 687425"/>
                <a:gd name="connsiteX110" fmla="*/ 723937 w 1708959"/>
                <a:gd name="connsiteY110" fmla="*/ 521960 h 687425"/>
                <a:gd name="connsiteX111" fmla="*/ 73870 w 1708959"/>
                <a:gd name="connsiteY111" fmla="*/ 286439 h 687425"/>
                <a:gd name="connsiteX112" fmla="*/ 112217 w 1708959"/>
                <a:gd name="connsiteY112" fmla="*/ 261581 h 687425"/>
                <a:gd name="connsiteX113" fmla="*/ 158827 w 1708959"/>
                <a:gd name="connsiteY113" fmla="*/ 251199 h 687425"/>
                <a:gd name="connsiteX114" fmla="*/ 202965 w 1708959"/>
                <a:gd name="connsiteY114" fmla="*/ 263275 h 687425"/>
                <a:gd name="connsiteX115" fmla="*/ 220903 w 1708959"/>
                <a:gd name="connsiteY115" fmla="*/ 300917 h 687425"/>
                <a:gd name="connsiteX116" fmla="*/ 220903 w 1708959"/>
                <a:gd name="connsiteY116" fmla="*/ 306425 h 687425"/>
                <a:gd name="connsiteX117" fmla="*/ 144279 w 1708959"/>
                <a:gd name="connsiteY117" fmla="*/ 310592 h 687425"/>
                <a:gd name="connsiteX118" fmla="*/ 72810 w 1708959"/>
                <a:gd name="connsiteY118" fmla="*/ 327188 h 687425"/>
                <a:gd name="connsiteX119" fmla="*/ 20339 w 1708959"/>
                <a:gd name="connsiteY119" fmla="*/ 362357 h 687425"/>
                <a:gd name="connsiteX120" fmla="*/ 0 w 1708959"/>
                <a:gd name="connsiteY120" fmla="*/ 422385 h 687425"/>
                <a:gd name="connsiteX121" fmla="*/ 11723 w 1708959"/>
                <a:gd name="connsiteY121" fmla="*/ 473444 h 687425"/>
                <a:gd name="connsiteX122" fmla="*/ 41737 w 1708959"/>
                <a:gd name="connsiteY122" fmla="*/ 506565 h 687425"/>
                <a:gd name="connsiteX123" fmla="*/ 82132 w 1708959"/>
                <a:gd name="connsiteY123" fmla="*/ 524503 h 687425"/>
                <a:gd name="connsiteX124" fmla="*/ 124929 w 1708959"/>
                <a:gd name="connsiteY124" fmla="*/ 530011 h 687425"/>
                <a:gd name="connsiteX125" fmla="*/ 182556 w 1708959"/>
                <a:gd name="connsiteY125" fmla="*/ 518288 h 687425"/>
                <a:gd name="connsiteX126" fmla="*/ 222245 w 1708959"/>
                <a:gd name="connsiteY126" fmla="*/ 485167 h 687425"/>
                <a:gd name="connsiteX127" fmla="*/ 224293 w 1708959"/>
                <a:gd name="connsiteY127" fmla="*/ 485167 h 687425"/>
                <a:gd name="connsiteX128" fmla="*/ 224293 w 1708959"/>
                <a:gd name="connsiteY128" fmla="*/ 521749 h 687425"/>
                <a:gd name="connsiteX129" fmla="*/ 327823 w 1708959"/>
                <a:gd name="connsiteY129" fmla="*/ 521749 h 687425"/>
                <a:gd name="connsiteX130" fmla="*/ 327823 w 1708959"/>
                <a:gd name="connsiteY130" fmla="*/ 348515 h 687425"/>
                <a:gd name="connsiteX131" fmla="*/ 319207 w 1708959"/>
                <a:gd name="connsiteY131" fmla="*/ 267442 h 687425"/>
                <a:gd name="connsiteX132" fmla="*/ 291948 w 1708959"/>
                <a:gd name="connsiteY132" fmla="*/ 210875 h 687425"/>
                <a:gd name="connsiteX133" fmla="*/ 243290 w 1708959"/>
                <a:gd name="connsiteY133" fmla="*/ 177753 h 687425"/>
                <a:gd name="connsiteX134" fmla="*/ 169773 w 1708959"/>
                <a:gd name="connsiteY134" fmla="*/ 167019 h 687425"/>
                <a:gd name="connsiteX135" fmla="*/ 87288 w 1708959"/>
                <a:gd name="connsiteY135" fmla="*/ 181496 h 687425"/>
                <a:gd name="connsiteX136" fmla="*/ 16525 w 1708959"/>
                <a:gd name="connsiteY136" fmla="*/ 224999 h 687425"/>
                <a:gd name="connsiteX137" fmla="*/ 73799 w 1708959"/>
                <a:gd name="connsiteY137" fmla="*/ 286439 h 687425"/>
                <a:gd name="connsiteX138" fmla="*/ 224363 w 1708959"/>
                <a:gd name="connsiteY138" fmla="*/ 383755 h 687425"/>
                <a:gd name="connsiteX139" fmla="*/ 206072 w 1708959"/>
                <a:gd name="connsiteY139" fmla="*/ 435167 h 687425"/>
                <a:gd name="connsiteX140" fmla="*/ 153248 w 1708959"/>
                <a:gd name="connsiteY140" fmla="*/ 454164 h 687425"/>
                <a:gd name="connsiteX141" fmla="*/ 136016 w 1708959"/>
                <a:gd name="connsiteY141" fmla="*/ 452469 h 687425"/>
                <a:gd name="connsiteX142" fmla="*/ 120126 w 1708959"/>
                <a:gd name="connsiteY142" fmla="*/ 446608 h 687425"/>
                <a:gd name="connsiteX143" fmla="*/ 108756 w 1708959"/>
                <a:gd name="connsiteY143" fmla="*/ 435591 h 687425"/>
                <a:gd name="connsiteX144" fmla="*/ 104307 w 1708959"/>
                <a:gd name="connsiteY144" fmla="*/ 418995 h 687425"/>
                <a:gd name="connsiteX145" fmla="*/ 113982 w 1708959"/>
                <a:gd name="connsiteY145" fmla="*/ 394489 h 687425"/>
                <a:gd name="connsiteX146" fmla="*/ 138488 w 1708959"/>
                <a:gd name="connsiteY146" fmla="*/ 380295 h 687425"/>
                <a:gd name="connsiteX147" fmla="*/ 172315 w 1708959"/>
                <a:gd name="connsiteY147" fmla="*/ 373727 h 687425"/>
                <a:gd name="connsiteX148" fmla="*/ 209956 w 1708959"/>
                <a:gd name="connsiteY148" fmla="*/ 372032 h 687425"/>
                <a:gd name="connsiteX149" fmla="*/ 224434 w 1708959"/>
                <a:gd name="connsiteY149" fmla="*/ 372032 h 687425"/>
                <a:gd name="connsiteX150" fmla="*/ 224434 w 1708959"/>
                <a:gd name="connsiteY150" fmla="*/ 383755 h 687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</a:cxnLst>
              <a:rect l="l" t="t" r="r" b="b"/>
              <a:pathLst>
                <a:path w="1708959" h="687425">
                  <a:moveTo>
                    <a:pt x="1708959" y="0"/>
                  </a:moveTo>
                  <a:lnTo>
                    <a:pt x="1593706" y="0"/>
                  </a:lnTo>
                  <a:lnTo>
                    <a:pt x="1593706" y="521819"/>
                  </a:lnTo>
                  <a:lnTo>
                    <a:pt x="1708959" y="521819"/>
                  </a:lnTo>
                  <a:lnTo>
                    <a:pt x="1708959" y="0"/>
                  </a:lnTo>
                  <a:close/>
                  <a:moveTo>
                    <a:pt x="1536785" y="275422"/>
                  </a:moveTo>
                  <a:cubicBezTo>
                    <a:pt x="1528240" y="252400"/>
                    <a:pt x="1516446" y="232838"/>
                    <a:pt x="1501192" y="216736"/>
                  </a:cubicBezTo>
                  <a:cubicBezTo>
                    <a:pt x="1486009" y="200635"/>
                    <a:pt x="1467859" y="188346"/>
                    <a:pt x="1446673" y="179801"/>
                  </a:cubicBezTo>
                  <a:cubicBezTo>
                    <a:pt x="1425487" y="171327"/>
                    <a:pt x="1402252" y="167019"/>
                    <a:pt x="1376970" y="167019"/>
                  </a:cubicBezTo>
                  <a:cubicBezTo>
                    <a:pt x="1351687" y="167019"/>
                    <a:pt x="1326335" y="171397"/>
                    <a:pt x="1303806" y="180154"/>
                  </a:cubicBezTo>
                  <a:cubicBezTo>
                    <a:pt x="1281278" y="188911"/>
                    <a:pt x="1261716" y="201200"/>
                    <a:pt x="1245120" y="217089"/>
                  </a:cubicBezTo>
                  <a:cubicBezTo>
                    <a:pt x="1228595" y="232979"/>
                    <a:pt x="1215459" y="252259"/>
                    <a:pt x="1205784" y="275069"/>
                  </a:cubicBezTo>
                  <a:cubicBezTo>
                    <a:pt x="1196109" y="297809"/>
                    <a:pt x="1191307" y="323233"/>
                    <a:pt x="1191307" y="351340"/>
                  </a:cubicBezTo>
                  <a:cubicBezTo>
                    <a:pt x="1191307" y="379447"/>
                    <a:pt x="1196251" y="406071"/>
                    <a:pt x="1206138" y="428599"/>
                  </a:cubicBezTo>
                  <a:cubicBezTo>
                    <a:pt x="1216024" y="451128"/>
                    <a:pt x="1229584" y="470125"/>
                    <a:pt x="1246886" y="485520"/>
                  </a:cubicBezTo>
                  <a:cubicBezTo>
                    <a:pt x="1264117" y="500986"/>
                    <a:pt x="1284244" y="512639"/>
                    <a:pt x="1307267" y="520689"/>
                  </a:cubicBezTo>
                  <a:cubicBezTo>
                    <a:pt x="1330289" y="528740"/>
                    <a:pt x="1354654" y="532766"/>
                    <a:pt x="1380430" y="532766"/>
                  </a:cubicBezTo>
                  <a:cubicBezTo>
                    <a:pt x="1415388" y="532766"/>
                    <a:pt x="1446108" y="526480"/>
                    <a:pt x="1472591" y="513768"/>
                  </a:cubicBezTo>
                  <a:cubicBezTo>
                    <a:pt x="1499074" y="501127"/>
                    <a:pt x="1520331" y="483048"/>
                    <a:pt x="1536432" y="459602"/>
                  </a:cubicBezTo>
                  <a:lnTo>
                    <a:pt x="1457760" y="409885"/>
                  </a:lnTo>
                  <a:cubicBezTo>
                    <a:pt x="1449921" y="420478"/>
                    <a:pt x="1439823" y="429094"/>
                    <a:pt x="1427393" y="435803"/>
                  </a:cubicBezTo>
                  <a:cubicBezTo>
                    <a:pt x="1414964" y="442512"/>
                    <a:pt x="1399781" y="445760"/>
                    <a:pt x="1381843" y="445760"/>
                  </a:cubicBezTo>
                  <a:cubicBezTo>
                    <a:pt x="1371744" y="445760"/>
                    <a:pt x="1361928" y="444136"/>
                    <a:pt x="1352535" y="440958"/>
                  </a:cubicBezTo>
                  <a:cubicBezTo>
                    <a:pt x="1343072" y="437710"/>
                    <a:pt x="1334597" y="433260"/>
                    <a:pt x="1326970" y="427470"/>
                  </a:cubicBezTo>
                  <a:cubicBezTo>
                    <a:pt x="1319414" y="421749"/>
                    <a:pt x="1313128" y="414970"/>
                    <a:pt x="1308326" y="407131"/>
                  </a:cubicBezTo>
                  <a:cubicBezTo>
                    <a:pt x="1303524" y="399292"/>
                    <a:pt x="1300628" y="390535"/>
                    <a:pt x="1299710" y="380930"/>
                  </a:cubicBezTo>
                  <a:lnTo>
                    <a:pt x="1548862" y="380930"/>
                  </a:lnTo>
                  <a:cubicBezTo>
                    <a:pt x="1549285" y="376764"/>
                    <a:pt x="1549568" y="372456"/>
                    <a:pt x="1549568" y="367795"/>
                  </a:cubicBezTo>
                  <a:lnTo>
                    <a:pt x="1549568" y="353953"/>
                  </a:lnTo>
                  <a:cubicBezTo>
                    <a:pt x="1549568" y="324504"/>
                    <a:pt x="1545331" y="298303"/>
                    <a:pt x="1536785" y="275281"/>
                  </a:cubicBezTo>
                  <a:moveTo>
                    <a:pt x="1299710" y="310592"/>
                  </a:moveTo>
                  <a:cubicBezTo>
                    <a:pt x="1300134" y="301835"/>
                    <a:pt x="1302465" y="293431"/>
                    <a:pt x="1306631" y="285380"/>
                  </a:cubicBezTo>
                  <a:cubicBezTo>
                    <a:pt x="1310798" y="277329"/>
                    <a:pt x="1316306" y="270338"/>
                    <a:pt x="1323227" y="264335"/>
                  </a:cubicBezTo>
                  <a:cubicBezTo>
                    <a:pt x="1330148" y="258332"/>
                    <a:pt x="1338199" y="253600"/>
                    <a:pt x="1347380" y="250211"/>
                  </a:cubicBezTo>
                  <a:cubicBezTo>
                    <a:pt x="1356560" y="246750"/>
                    <a:pt x="1366730" y="245055"/>
                    <a:pt x="1377747" y="245055"/>
                  </a:cubicBezTo>
                  <a:cubicBezTo>
                    <a:pt x="1400275" y="245055"/>
                    <a:pt x="1417224" y="251482"/>
                    <a:pt x="1428453" y="264405"/>
                  </a:cubicBezTo>
                  <a:cubicBezTo>
                    <a:pt x="1439752" y="277258"/>
                    <a:pt x="1445331" y="292724"/>
                    <a:pt x="1445331" y="310662"/>
                  </a:cubicBezTo>
                  <a:lnTo>
                    <a:pt x="1299710" y="310662"/>
                  </a:lnTo>
                  <a:close/>
                  <a:moveTo>
                    <a:pt x="1032904" y="381707"/>
                  </a:moveTo>
                  <a:cubicBezTo>
                    <a:pt x="1029020" y="392300"/>
                    <a:pt x="1023441" y="401481"/>
                    <a:pt x="1016379" y="409320"/>
                  </a:cubicBezTo>
                  <a:cubicBezTo>
                    <a:pt x="1009246" y="417159"/>
                    <a:pt x="1000489" y="423444"/>
                    <a:pt x="990108" y="428317"/>
                  </a:cubicBezTo>
                  <a:cubicBezTo>
                    <a:pt x="979797" y="433119"/>
                    <a:pt x="968144" y="435591"/>
                    <a:pt x="955291" y="435591"/>
                  </a:cubicBezTo>
                  <a:cubicBezTo>
                    <a:pt x="942438" y="435591"/>
                    <a:pt x="930998" y="433190"/>
                    <a:pt x="921111" y="428317"/>
                  </a:cubicBezTo>
                  <a:cubicBezTo>
                    <a:pt x="911224" y="423444"/>
                    <a:pt x="902820" y="417018"/>
                    <a:pt x="895899" y="408967"/>
                  </a:cubicBezTo>
                  <a:cubicBezTo>
                    <a:pt x="888978" y="400916"/>
                    <a:pt x="883682" y="391594"/>
                    <a:pt x="880009" y="381001"/>
                  </a:cubicBezTo>
                  <a:cubicBezTo>
                    <a:pt x="876337" y="370408"/>
                    <a:pt x="874501" y="359391"/>
                    <a:pt x="874501" y="347880"/>
                  </a:cubicBezTo>
                  <a:cubicBezTo>
                    <a:pt x="874501" y="336368"/>
                    <a:pt x="876337" y="324645"/>
                    <a:pt x="880009" y="314052"/>
                  </a:cubicBezTo>
                  <a:cubicBezTo>
                    <a:pt x="883682" y="303459"/>
                    <a:pt x="888978" y="294278"/>
                    <a:pt x="895899" y="286439"/>
                  </a:cubicBezTo>
                  <a:cubicBezTo>
                    <a:pt x="902820" y="278600"/>
                    <a:pt x="911224" y="272386"/>
                    <a:pt x="921111" y="267795"/>
                  </a:cubicBezTo>
                  <a:cubicBezTo>
                    <a:pt x="930998" y="263205"/>
                    <a:pt x="942368" y="260874"/>
                    <a:pt x="955291" y="260874"/>
                  </a:cubicBezTo>
                  <a:cubicBezTo>
                    <a:pt x="968215" y="260874"/>
                    <a:pt x="979656" y="263205"/>
                    <a:pt x="989825" y="267795"/>
                  </a:cubicBezTo>
                  <a:cubicBezTo>
                    <a:pt x="999924" y="272386"/>
                    <a:pt x="1008681" y="278742"/>
                    <a:pt x="1016025" y="286792"/>
                  </a:cubicBezTo>
                  <a:cubicBezTo>
                    <a:pt x="1023370" y="294843"/>
                    <a:pt x="1029020" y="304165"/>
                    <a:pt x="1032904" y="314758"/>
                  </a:cubicBezTo>
                  <a:cubicBezTo>
                    <a:pt x="1036788" y="325351"/>
                    <a:pt x="1038765" y="336368"/>
                    <a:pt x="1038765" y="347880"/>
                  </a:cubicBezTo>
                  <a:cubicBezTo>
                    <a:pt x="1038765" y="359391"/>
                    <a:pt x="1036788" y="371114"/>
                    <a:pt x="1032904" y="381707"/>
                  </a:cubicBezTo>
                  <a:moveTo>
                    <a:pt x="1146463" y="178106"/>
                  </a:moveTo>
                  <a:lnTo>
                    <a:pt x="1039472" y="178106"/>
                  </a:lnTo>
                  <a:lnTo>
                    <a:pt x="1039472" y="222315"/>
                  </a:lnTo>
                  <a:lnTo>
                    <a:pt x="1038059" y="222315"/>
                  </a:lnTo>
                  <a:cubicBezTo>
                    <a:pt x="1026124" y="203954"/>
                    <a:pt x="1010235" y="190324"/>
                    <a:pt x="990461" y="181567"/>
                  </a:cubicBezTo>
                  <a:cubicBezTo>
                    <a:pt x="970687" y="172810"/>
                    <a:pt x="949995" y="168431"/>
                    <a:pt x="928385" y="168431"/>
                  </a:cubicBezTo>
                  <a:cubicBezTo>
                    <a:pt x="902608" y="168431"/>
                    <a:pt x="879586" y="173375"/>
                    <a:pt x="859317" y="183262"/>
                  </a:cubicBezTo>
                  <a:cubicBezTo>
                    <a:pt x="839049" y="193149"/>
                    <a:pt x="821959" y="206425"/>
                    <a:pt x="807905" y="222951"/>
                  </a:cubicBezTo>
                  <a:cubicBezTo>
                    <a:pt x="793852" y="239547"/>
                    <a:pt x="783188" y="258614"/>
                    <a:pt x="775843" y="280225"/>
                  </a:cubicBezTo>
                  <a:cubicBezTo>
                    <a:pt x="768499" y="301835"/>
                    <a:pt x="764826" y="324645"/>
                    <a:pt x="764826" y="348586"/>
                  </a:cubicBezTo>
                  <a:cubicBezTo>
                    <a:pt x="764826" y="372526"/>
                    <a:pt x="768499" y="395196"/>
                    <a:pt x="775843" y="416523"/>
                  </a:cubicBezTo>
                  <a:cubicBezTo>
                    <a:pt x="783188" y="437921"/>
                    <a:pt x="793922" y="456636"/>
                    <a:pt x="807905" y="472808"/>
                  </a:cubicBezTo>
                  <a:cubicBezTo>
                    <a:pt x="821959" y="488910"/>
                    <a:pt x="839049" y="501692"/>
                    <a:pt x="859317" y="511155"/>
                  </a:cubicBezTo>
                  <a:cubicBezTo>
                    <a:pt x="879586" y="520619"/>
                    <a:pt x="902820" y="525280"/>
                    <a:pt x="929020" y="525280"/>
                  </a:cubicBezTo>
                  <a:cubicBezTo>
                    <a:pt x="952043" y="525280"/>
                    <a:pt x="972523" y="521184"/>
                    <a:pt x="990461" y="512850"/>
                  </a:cubicBezTo>
                  <a:cubicBezTo>
                    <a:pt x="1008398" y="504588"/>
                    <a:pt x="1022664" y="493500"/>
                    <a:pt x="1033257" y="479729"/>
                  </a:cubicBezTo>
                  <a:lnTo>
                    <a:pt x="1035305" y="479729"/>
                  </a:lnTo>
                  <a:lnTo>
                    <a:pt x="1035305" y="500421"/>
                  </a:lnTo>
                  <a:cubicBezTo>
                    <a:pt x="1035305" y="529376"/>
                    <a:pt x="1027395" y="552610"/>
                    <a:pt x="1011506" y="570124"/>
                  </a:cubicBezTo>
                  <a:cubicBezTo>
                    <a:pt x="995616" y="587568"/>
                    <a:pt x="971110" y="596325"/>
                    <a:pt x="937989" y="596325"/>
                  </a:cubicBezTo>
                  <a:cubicBezTo>
                    <a:pt x="918710" y="596325"/>
                    <a:pt x="899006" y="592723"/>
                    <a:pt x="878950" y="585590"/>
                  </a:cubicBezTo>
                  <a:cubicBezTo>
                    <a:pt x="858964" y="578457"/>
                    <a:pt x="840673" y="567511"/>
                    <a:pt x="824077" y="552822"/>
                  </a:cubicBezTo>
                  <a:lnTo>
                    <a:pt x="767510" y="633613"/>
                  </a:lnTo>
                  <a:cubicBezTo>
                    <a:pt x="790956" y="651056"/>
                    <a:pt x="818710" y="664403"/>
                    <a:pt x="850702" y="673655"/>
                  </a:cubicBezTo>
                  <a:cubicBezTo>
                    <a:pt x="882693" y="682835"/>
                    <a:pt x="913837" y="687426"/>
                    <a:pt x="944204" y="687426"/>
                  </a:cubicBezTo>
                  <a:cubicBezTo>
                    <a:pt x="974571" y="687426"/>
                    <a:pt x="1002254" y="683400"/>
                    <a:pt x="1027395" y="675349"/>
                  </a:cubicBezTo>
                  <a:cubicBezTo>
                    <a:pt x="1052466" y="667299"/>
                    <a:pt x="1073723" y="655081"/>
                    <a:pt x="1091237" y="638768"/>
                  </a:cubicBezTo>
                  <a:cubicBezTo>
                    <a:pt x="1108680" y="622454"/>
                    <a:pt x="1122240" y="601833"/>
                    <a:pt x="1131915" y="576974"/>
                  </a:cubicBezTo>
                  <a:cubicBezTo>
                    <a:pt x="1141590" y="552116"/>
                    <a:pt x="1146392" y="522879"/>
                    <a:pt x="1146392" y="489334"/>
                  </a:cubicBezTo>
                  <a:lnTo>
                    <a:pt x="1146392" y="178036"/>
                  </a:lnTo>
                  <a:close/>
                  <a:moveTo>
                    <a:pt x="724078" y="521819"/>
                  </a:moveTo>
                  <a:lnTo>
                    <a:pt x="724078" y="309250"/>
                  </a:lnTo>
                  <a:cubicBezTo>
                    <a:pt x="724078" y="292230"/>
                    <a:pt x="721889" y="275210"/>
                    <a:pt x="717510" y="258191"/>
                  </a:cubicBezTo>
                  <a:cubicBezTo>
                    <a:pt x="713132" y="241171"/>
                    <a:pt x="705999" y="226129"/>
                    <a:pt x="696112" y="212993"/>
                  </a:cubicBezTo>
                  <a:cubicBezTo>
                    <a:pt x="686225" y="199858"/>
                    <a:pt x="673231" y="189194"/>
                    <a:pt x="657129" y="180931"/>
                  </a:cubicBezTo>
                  <a:cubicBezTo>
                    <a:pt x="641028" y="172669"/>
                    <a:pt x="621466" y="168502"/>
                    <a:pt x="598443" y="168502"/>
                  </a:cubicBezTo>
                  <a:cubicBezTo>
                    <a:pt x="586437" y="168502"/>
                    <a:pt x="575209" y="170126"/>
                    <a:pt x="564616" y="173375"/>
                  </a:cubicBezTo>
                  <a:cubicBezTo>
                    <a:pt x="554022" y="176553"/>
                    <a:pt x="544277" y="180719"/>
                    <a:pt x="535237" y="185804"/>
                  </a:cubicBezTo>
                  <a:cubicBezTo>
                    <a:pt x="526268" y="190889"/>
                    <a:pt x="518429" y="196962"/>
                    <a:pt x="511791" y="204095"/>
                  </a:cubicBezTo>
                  <a:cubicBezTo>
                    <a:pt x="505082" y="211228"/>
                    <a:pt x="499715" y="218502"/>
                    <a:pt x="495548" y="225846"/>
                  </a:cubicBezTo>
                  <a:lnTo>
                    <a:pt x="494136" y="225846"/>
                  </a:lnTo>
                  <a:lnTo>
                    <a:pt x="494136" y="178248"/>
                  </a:lnTo>
                  <a:lnTo>
                    <a:pt x="384391" y="178248"/>
                  </a:lnTo>
                  <a:lnTo>
                    <a:pt x="384391" y="521960"/>
                  </a:lnTo>
                  <a:lnTo>
                    <a:pt x="498302" y="521960"/>
                  </a:lnTo>
                  <a:lnTo>
                    <a:pt x="498302" y="335591"/>
                  </a:lnTo>
                  <a:cubicBezTo>
                    <a:pt x="498302" y="325916"/>
                    <a:pt x="499574" y="316594"/>
                    <a:pt x="502116" y="307626"/>
                  </a:cubicBezTo>
                  <a:cubicBezTo>
                    <a:pt x="504658" y="298657"/>
                    <a:pt x="508472" y="290747"/>
                    <a:pt x="513486" y="283826"/>
                  </a:cubicBezTo>
                  <a:cubicBezTo>
                    <a:pt x="518500" y="276905"/>
                    <a:pt x="524856" y="271538"/>
                    <a:pt x="532483" y="267654"/>
                  </a:cubicBezTo>
                  <a:cubicBezTo>
                    <a:pt x="540110" y="263770"/>
                    <a:pt x="548938" y="261792"/>
                    <a:pt x="559037" y="261792"/>
                  </a:cubicBezTo>
                  <a:cubicBezTo>
                    <a:pt x="569135" y="261792"/>
                    <a:pt x="577539" y="263770"/>
                    <a:pt x="584248" y="267654"/>
                  </a:cubicBezTo>
                  <a:cubicBezTo>
                    <a:pt x="590887" y="271538"/>
                    <a:pt x="596113" y="276835"/>
                    <a:pt x="599785" y="283544"/>
                  </a:cubicBezTo>
                  <a:cubicBezTo>
                    <a:pt x="603457" y="290182"/>
                    <a:pt x="606070" y="297950"/>
                    <a:pt x="607694" y="306637"/>
                  </a:cubicBezTo>
                  <a:cubicBezTo>
                    <a:pt x="609319" y="315394"/>
                    <a:pt x="610096" y="324575"/>
                    <a:pt x="610096" y="334250"/>
                  </a:cubicBezTo>
                  <a:lnTo>
                    <a:pt x="610096" y="521960"/>
                  </a:lnTo>
                  <a:lnTo>
                    <a:pt x="723937" y="521960"/>
                  </a:lnTo>
                  <a:close/>
                  <a:moveTo>
                    <a:pt x="73870" y="286439"/>
                  </a:moveTo>
                  <a:cubicBezTo>
                    <a:pt x="84463" y="276764"/>
                    <a:pt x="97245" y="268501"/>
                    <a:pt x="112217" y="261581"/>
                  </a:cubicBezTo>
                  <a:cubicBezTo>
                    <a:pt x="127189" y="254660"/>
                    <a:pt x="142725" y="251199"/>
                    <a:pt x="158827" y="251199"/>
                  </a:cubicBezTo>
                  <a:cubicBezTo>
                    <a:pt x="176270" y="251199"/>
                    <a:pt x="191030" y="255225"/>
                    <a:pt x="202965" y="263275"/>
                  </a:cubicBezTo>
                  <a:cubicBezTo>
                    <a:pt x="214900" y="271326"/>
                    <a:pt x="220903" y="283897"/>
                    <a:pt x="220903" y="300917"/>
                  </a:cubicBezTo>
                  <a:lnTo>
                    <a:pt x="220903" y="306425"/>
                  </a:lnTo>
                  <a:cubicBezTo>
                    <a:pt x="196044" y="306425"/>
                    <a:pt x="170550" y="307837"/>
                    <a:pt x="144279" y="310592"/>
                  </a:cubicBezTo>
                  <a:cubicBezTo>
                    <a:pt x="118078" y="313346"/>
                    <a:pt x="94209" y="318854"/>
                    <a:pt x="72810" y="327188"/>
                  </a:cubicBezTo>
                  <a:cubicBezTo>
                    <a:pt x="51412" y="335450"/>
                    <a:pt x="33898" y="347244"/>
                    <a:pt x="20339" y="362357"/>
                  </a:cubicBezTo>
                  <a:cubicBezTo>
                    <a:pt x="6780" y="377540"/>
                    <a:pt x="0" y="397597"/>
                    <a:pt x="0" y="422385"/>
                  </a:cubicBezTo>
                  <a:cubicBezTo>
                    <a:pt x="0" y="442653"/>
                    <a:pt x="3884" y="459673"/>
                    <a:pt x="11723" y="473444"/>
                  </a:cubicBezTo>
                  <a:cubicBezTo>
                    <a:pt x="19562" y="487286"/>
                    <a:pt x="29520" y="498302"/>
                    <a:pt x="41737" y="506565"/>
                  </a:cubicBezTo>
                  <a:cubicBezTo>
                    <a:pt x="53884" y="514828"/>
                    <a:pt x="67373" y="520831"/>
                    <a:pt x="82132" y="524503"/>
                  </a:cubicBezTo>
                  <a:cubicBezTo>
                    <a:pt x="96822" y="528175"/>
                    <a:pt x="111158" y="530011"/>
                    <a:pt x="124929" y="530011"/>
                  </a:cubicBezTo>
                  <a:cubicBezTo>
                    <a:pt x="145621" y="530011"/>
                    <a:pt x="164830" y="526057"/>
                    <a:pt x="182556" y="518288"/>
                  </a:cubicBezTo>
                  <a:cubicBezTo>
                    <a:pt x="200281" y="510449"/>
                    <a:pt x="213488" y="499432"/>
                    <a:pt x="222245" y="485167"/>
                  </a:cubicBezTo>
                  <a:lnTo>
                    <a:pt x="224293" y="485167"/>
                  </a:lnTo>
                  <a:lnTo>
                    <a:pt x="224293" y="521749"/>
                  </a:lnTo>
                  <a:lnTo>
                    <a:pt x="327823" y="521749"/>
                  </a:lnTo>
                  <a:lnTo>
                    <a:pt x="327823" y="348515"/>
                  </a:lnTo>
                  <a:cubicBezTo>
                    <a:pt x="327823" y="317230"/>
                    <a:pt x="324928" y="290182"/>
                    <a:pt x="319207" y="267442"/>
                  </a:cubicBezTo>
                  <a:cubicBezTo>
                    <a:pt x="313416" y="244632"/>
                    <a:pt x="304377" y="225776"/>
                    <a:pt x="291948" y="210875"/>
                  </a:cubicBezTo>
                  <a:cubicBezTo>
                    <a:pt x="279518" y="195903"/>
                    <a:pt x="263275" y="184886"/>
                    <a:pt x="243290" y="177753"/>
                  </a:cubicBezTo>
                  <a:cubicBezTo>
                    <a:pt x="223233" y="170621"/>
                    <a:pt x="198798" y="167019"/>
                    <a:pt x="169773" y="167019"/>
                  </a:cubicBezTo>
                  <a:cubicBezTo>
                    <a:pt x="140748" y="167019"/>
                    <a:pt x="114194" y="171821"/>
                    <a:pt x="87288" y="181496"/>
                  </a:cubicBezTo>
                  <a:cubicBezTo>
                    <a:pt x="60381" y="191171"/>
                    <a:pt x="36794" y="205649"/>
                    <a:pt x="16525" y="224999"/>
                  </a:cubicBezTo>
                  <a:lnTo>
                    <a:pt x="73799" y="286439"/>
                  </a:lnTo>
                  <a:close/>
                  <a:moveTo>
                    <a:pt x="224363" y="383755"/>
                  </a:moveTo>
                  <a:cubicBezTo>
                    <a:pt x="224363" y="405365"/>
                    <a:pt x="218290" y="422526"/>
                    <a:pt x="206072" y="435167"/>
                  </a:cubicBezTo>
                  <a:cubicBezTo>
                    <a:pt x="193855" y="447808"/>
                    <a:pt x="176270" y="454164"/>
                    <a:pt x="153248" y="454164"/>
                  </a:cubicBezTo>
                  <a:cubicBezTo>
                    <a:pt x="147739" y="454164"/>
                    <a:pt x="141948" y="453599"/>
                    <a:pt x="136016" y="452469"/>
                  </a:cubicBezTo>
                  <a:cubicBezTo>
                    <a:pt x="130013" y="451339"/>
                    <a:pt x="124717" y="449362"/>
                    <a:pt x="120126" y="446608"/>
                  </a:cubicBezTo>
                  <a:cubicBezTo>
                    <a:pt x="115536" y="443854"/>
                    <a:pt x="111723" y="440181"/>
                    <a:pt x="108756" y="435591"/>
                  </a:cubicBezTo>
                  <a:cubicBezTo>
                    <a:pt x="105790" y="431001"/>
                    <a:pt x="104307" y="425492"/>
                    <a:pt x="104307" y="418995"/>
                  </a:cubicBezTo>
                  <a:cubicBezTo>
                    <a:pt x="104307" y="408896"/>
                    <a:pt x="107556" y="400704"/>
                    <a:pt x="113982" y="394489"/>
                  </a:cubicBezTo>
                  <a:cubicBezTo>
                    <a:pt x="120409" y="388275"/>
                    <a:pt x="128601" y="383543"/>
                    <a:pt x="138488" y="380295"/>
                  </a:cubicBezTo>
                  <a:cubicBezTo>
                    <a:pt x="148375" y="377046"/>
                    <a:pt x="159674" y="374857"/>
                    <a:pt x="172315" y="373727"/>
                  </a:cubicBezTo>
                  <a:cubicBezTo>
                    <a:pt x="184957" y="372597"/>
                    <a:pt x="197527" y="372032"/>
                    <a:pt x="209956" y="372032"/>
                  </a:cubicBezTo>
                  <a:lnTo>
                    <a:pt x="224434" y="372032"/>
                  </a:lnTo>
                  <a:lnTo>
                    <a:pt x="224434" y="383755"/>
                  </a:lnTo>
                  <a:close/>
                </a:path>
              </a:pathLst>
            </a:custGeom>
            <a:solidFill>
              <a:srgbClr val="75C044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B046751F-C1CF-BC50-C21D-0F81D08AF89A}"/>
                </a:ext>
              </a:extLst>
            </p:cNvPr>
            <p:cNvSpPr/>
            <p:nvPr/>
          </p:nvSpPr>
          <p:spPr>
            <a:xfrm>
              <a:off x="7402969" y="6291486"/>
              <a:ext cx="301057" cy="365887"/>
            </a:xfrm>
            <a:custGeom>
              <a:avLst/>
              <a:gdLst>
                <a:gd name="connsiteX0" fmla="*/ 71 w 301057"/>
                <a:gd name="connsiteY0" fmla="*/ 48305 h 365887"/>
                <a:gd name="connsiteX1" fmla="*/ 62570 w 301057"/>
                <a:gd name="connsiteY1" fmla="*/ 12076 h 365887"/>
                <a:gd name="connsiteX2" fmla="*/ 138135 w 301057"/>
                <a:gd name="connsiteY2" fmla="*/ 0 h 365887"/>
                <a:gd name="connsiteX3" fmla="*/ 188205 w 301057"/>
                <a:gd name="connsiteY3" fmla="*/ 6568 h 365887"/>
                <a:gd name="connsiteX4" fmla="*/ 234109 w 301057"/>
                <a:gd name="connsiteY4" fmla="*/ 26907 h 365887"/>
                <a:gd name="connsiteX5" fmla="*/ 267936 w 301057"/>
                <a:gd name="connsiteY5" fmla="*/ 62429 h 365887"/>
                <a:gd name="connsiteX6" fmla="*/ 281072 w 301057"/>
                <a:gd name="connsiteY6" fmla="*/ 115183 h 365887"/>
                <a:gd name="connsiteX7" fmla="*/ 272103 w 301057"/>
                <a:gd name="connsiteY7" fmla="*/ 156638 h 365887"/>
                <a:gd name="connsiteX8" fmla="*/ 248939 w 301057"/>
                <a:gd name="connsiteY8" fmla="*/ 185663 h 365887"/>
                <a:gd name="connsiteX9" fmla="*/ 216807 w 301057"/>
                <a:gd name="connsiteY9" fmla="*/ 204307 h 365887"/>
                <a:gd name="connsiteX10" fmla="*/ 180931 w 301057"/>
                <a:gd name="connsiteY10" fmla="*/ 215324 h 365887"/>
                <a:gd name="connsiteX11" fmla="*/ 129166 w 301057"/>
                <a:gd name="connsiteY11" fmla="*/ 231213 h 365887"/>
                <a:gd name="connsiteX12" fmla="*/ 112570 w 301057"/>
                <a:gd name="connsiteY12" fmla="*/ 254660 h 365887"/>
                <a:gd name="connsiteX13" fmla="*/ 126059 w 301057"/>
                <a:gd name="connsiteY13" fmla="*/ 277823 h 365887"/>
                <a:gd name="connsiteX14" fmla="*/ 153318 w 301057"/>
                <a:gd name="connsiteY14" fmla="*/ 284391 h 365887"/>
                <a:gd name="connsiteX15" fmla="*/ 200282 w 301057"/>
                <a:gd name="connsiteY15" fmla="*/ 273374 h 365887"/>
                <a:gd name="connsiteX16" fmla="*/ 237569 w 301057"/>
                <a:gd name="connsiteY16" fmla="*/ 245761 h 365887"/>
                <a:gd name="connsiteX17" fmla="*/ 301058 w 301057"/>
                <a:gd name="connsiteY17" fmla="*/ 312710 h 365887"/>
                <a:gd name="connsiteX18" fmla="*/ 233756 w 301057"/>
                <a:gd name="connsiteY18" fmla="*/ 352399 h 365887"/>
                <a:gd name="connsiteX19" fmla="*/ 151270 w 301057"/>
                <a:gd name="connsiteY19" fmla="*/ 365888 h 365887"/>
                <a:gd name="connsiteX20" fmla="*/ 98799 w 301057"/>
                <a:gd name="connsiteY20" fmla="*/ 359673 h 365887"/>
                <a:gd name="connsiteX21" fmla="*/ 51483 w 301057"/>
                <a:gd name="connsiteY21" fmla="*/ 339687 h 365887"/>
                <a:gd name="connsiteX22" fmla="*/ 17302 w 301057"/>
                <a:gd name="connsiteY22" fmla="*/ 303459 h 365887"/>
                <a:gd name="connsiteX23" fmla="*/ 4167 w 301057"/>
                <a:gd name="connsiteY23" fmla="*/ 248586 h 365887"/>
                <a:gd name="connsiteX24" fmla="*/ 13842 w 301057"/>
                <a:gd name="connsiteY24" fmla="*/ 205790 h 365887"/>
                <a:gd name="connsiteX25" fmla="*/ 39406 w 301057"/>
                <a:gd name="connsiteY25" fmla="*/ 175423 h 365887"/>
                <a:gd name="connsiteX26" fmla="*/ 74929 w 301057"/>
                <a:gd name="connsiteY26" fmla="*/ 155437 h 365887"/>
                <a:gd name="connsiteX27" fmla="*/ 113912 w 301057"/>
                <a:gd name="connsiteY27" fmla="*/ 143714 h 365887"/>
                <a:gd name="connsiteX28" fmla="*/ 161864 w 301057"/>
                <a:gd name="connsiteY28" fmla="*/ 129943 h 365887"/>
                <a:gd name="connsiteX29" fmla="*/ 176694 w 301057"/>
                <a:gd name="connsiteY29" fmla="*/ 109251 h 365887"/>
                <a:gd name="connsiteX30" fmla="*/ 163205 w 301057"/>
                <a:gd name="connsiteY30" fmla="*/ 87853 h 365887"/>
                <a:gd name="connsiteX31" fmla="*/ 133898 w 301057"/>
                <a:gd name="connsiteY31" fmla="*/ 81638 h 365887"/>
                <a:gd name="connsiteX32" fmla="*/ 94562 w 301057"/>
                <a:gd name="connsiteY32" fmla="*/ 90607 h 365887"/>
                <a:gd name="connsiteX33" fmla="*/ 62146 w 301057"/>
                <a:gd name="connsiteY33" fmla="*/ 112711 h 365887"/>
                <a:gd name="connsiteX34" fmla="*/ 0 w 301057"/>
                <a:gd name="connsiteY34" fmla="*/ 48517 h 365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301057" h="365887">
                  <a:moveTo>
                    <a:pt x="71" y="48305"/>
                  </a:moveTo>
                  <a:cubicBezTo>
                    <a:pt x="17090" y="32203"/>
                    <a:pt x="37923" y="20127"/>
                    <a:pt x="62570" y="12076"/>
                  </a:cubicBezTo>
                  <a:cubicBezTo>
                    <a:pt x="87217" y="4025"/>
                    <a:pt x="112358" y="0"/>
                    <a:pt x="138135" y="0"/>
                  </a:cubicBezTo>
                  <a:cubicBezTo>
                    <a:pt x="154660" y="0"/>
                    <a:pt x="171397" y="2189"/>
                    <a:pt x="188205" y="6568"/>
                  </a:cubicBezTo>
                  <a:cubicBezTo>
                    <a:pt x="205013" y="10946"/>
                    <a:pt x="220267" y="17726"/>
                    <a:pt x="234109" y="26907"/>
                  </a:cubicBezTo>
                  <a:cubicBezTo>
                    <a:pt x="247880" y="36087"/>
                    <a:pt x="259179" y="47952"/>
                    <a:pt x="267936" y="62429"/>
                  </a:cubicBezTo>
                  <a:cubicBezTo>
                    <a:pt x="276693" y="76906"/>
                    <a:pt x="281072" y="94491"/>
                    <a:pt x="281072" y="115183"/>
                  </a:cubicBezTo>
                  <a:cubicBezTo>
                    <a:pt x="281072" y="131285"/>
                    <a:pt x="278106" y="145126"/>
                    <a:pt x="272103" y="156638"/>
                  </a:cubicBezTo>
                  <a:cubicBezTo>
                    <a:pt x="266100" y="168149"/>
                    <a:pt x="258403" y="177824"/>
                    <a:pt x="248939" y="185663"/>
                  </a:cubicBezTo>
                  <a:cubicBezTo>
                    <a:pt x="239476" y="193502"/>
                    <a:pt x="228812" y="199716"/>
                    <a:pt x="216807" y="204307"/>
                  </a:cubicBezTo>
                  <a:cubicBezTo>
                    <a:pt x="204872" y="208897"/>
                    <a:pt x="192937" y="212569"/>
                    <a:pt x="180931" y="215324"/>
                  </a:cubicBezTo>
                  <a:cubicBezTo>
                    <a:pt x="157485" y="220832"/>
                    <a:pt x="140183" y="226129"/>
                    <a:pt x="129166" y="231213"/>
                  </a:cubicBezTo>
                  <a:cubicBezTo>
                    <a:pt x="118149" y="236298"/>
                    <a:pt x="112570" y="244067"/>
                    <a:pt x="112570" y="254660"/>
                  </a:cubicBezTo>
                  <a:cubicBezTo>
                    <a:pt x="112570" y="265253"/>
                    <a:pt x="117090" y="273445"/>
                    <a:pt x="126059" y="277823"/>
                  </a:cubicBezTo>
                  <a:cubicBezTo>
                    <a:pt x="135027" y="282202"/>
                    <a:pt x="144138" y="284391"/>
                    <a:pt x="153318" y="284391"/>
                  </a:cubicBezTo>
                  <a:cubicBezTo>
                    <a:pt x="169914" y="284391"/>
                    <a:pt x="185522" y="280719"/>
                    <a:pt x="200282" y="273374"/>
                  </a:cubicBezTo>
                  <a:cubicBezTo>
                    <a:pt x="215041" y="266030"/>
                    <a:pt x="227470" y="256778"/>
                    <a:pt x="237569" y="245761"/>
                  </a:cubicBezTo>
                  <a:lnTo>
                    <a:pt x="301058" y="312710"/>
                  </a:lnTo>
                  <a:cubicBezTo>
                    <a:pt x="283120" y="330224"/>
                    <a:pt x="260662" y="343430"/>
                    <a:pt x="233756" y="352399"/>
                  </a:cubicBezTo>
                  <a:cubicBezTo>
                    <a:pt x="206849" y="361368"/>
                    <a:pt x="179378" y="365888"/>
                    <a:pt x="151270" y="365888"/>
                  </a:cubicBezTo>
                  <a:cubicBezTo>
                    <a:pt x="133756" y="365888"/>
                    <a:pt x="116313" y="363840"/>
                    <a:pt x="98799" y="359673"/>
                  </a:cubicBezTo>
                  <a:cubicBezTo>
                    <a:pt x="81285" y="355577"/>
                    <a:pt x="65536" y="348868"/>
                    <a:pt x="51483" y="339687"/>
                  </a:cubicBezTo>
                  <a:cubicBezTo>
                    <a:pt x="37429" y="330507"/>
                    <a:pt x="26059" y="318431"/>
                    <a:pt x="17302" y="303459"/>
                  </a:cubicBezTo>
                  <a:cubicBezTo>
                    <a:pt x="8545" y="288487"/>
                    <a:pt x="4167" y="270196"/>
                    <a:pt x="4167" y="248586"/>
                  </a:cubicBezTo>
                  <a:cubicBezTo>
                    <a:pt x="4167" y="231990"/>
                    <a:pt x="7345" y="217725"/>
                    <a:pt x="13842" y="205790"/>
                  </a:cubicBezTo>
                  <a:cubicBezTo>
                    <a:pt x="20268" y="193784"/>
                    <a:pt x="28813" y="183685"/>
                    <a:pt x="39406" y="175423"/>
                  </a:cubicBezTo>
                  <a:cubicBezTo>
                    <a:pt x="50000" y="167160"/>
                    <a:pt x="61864" y="160522"/>
                    <a:pt x="74929" y="155437"/>
                  </a:cubicBezTo>
                  <a:cubicBezTo>
                    <a:pt x="88064" y="150423"/>
                    <a:pt x="101059" y="146468"/>
                    <a:pt x="113912" y="143714"/>
                  </a:cubicBezTo>
                  <a:cubicBezTo>
                    <a:pt x="136016" y="138700"/>
                    <a:pt x="151976" y="134039"/>
                    <a:pt x="161864" y="129943"/>
                  </a:cubicBezTo>
                  <a:cubicBezTo>
                    <a:pt x="171751" y="125776"/>
                    <a:pt x="176694" y="118926"/>
                    <a:pt x="176694" y="109251"/>
                  </a:cubicBezTo>
                  <a:cubicBezTo>
                    <a:pt x="176694" y="99576"/>
                    <a:pt x="172245" y="92019"/>
                    <a:pt x="163205" y="87853"/>
                  </a:cubicBezTo>
                  <a:cubicBezTo>
                    <a:pt x="154236" y="83686"/>
                    <a:pt x="144491" y="81638"/>
                    <a:pt x="133898" y="81638"/>
                  </a:cubicBezTo>
                  <a:cubicBezTo>
                    <a:pt x="120056" y="81638"/>
                    <a:pt x="106991" y="84604"/>
                    <a:pt x="94562" y="90607"/>
                  </a:cubicBezTo>
                  <a:cubicBezTo>
                    <a:pt x="82132" y="96610"/>
                    <a:pt x="71327" y="103954"/>
                    <a:pt x="62146" y="112711"/>
                  </a:cubicBezTo>
                  <a:lnTo>
                    <a:pt x="0" y="48517"/>
                  </a:lnTo>
                  <a:close/>
                </a:path>
              </a:pathLst>
            </a:custGeom>
            <a:solidFill>
              <a:srgbClr val="ED1C29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0189F1B9-DA6B-0F87-BE22-33986846B056}"/>
                </a:ext>
              </a:extLst>
            </p:cNvPr>
            <p:cNvSpPr/>
            <p:nvPr/>
          </p:nvSpPr>
          <p:spPr>
            <a:xfrm>
              <a:off x="7563350" y="5557521"/>
              <a:ext cx="1061306" cy="1256001"/>
            </a:xfrm>
            <a:custGeom>
              <a:avLst/>
              <a:gdLst>
                <a:gd name="connsiteX0" fmla="*/ 818640 w 1061306"/>
                <a:gd name="connsiteY0" fmla="*/ 1105220 h 1256001"/>
                <a:gd name="connsiteX1" fmla="*/ 680363 w 1061306"/>
                <a:gd name="connsiteY1" fmla="*/ 1242578 h 1256001"/>
                <a:gd name="connsiteX2" fmla="*/ 491311 w 1061306"/>
                <a:gd name="connsiteY2" fmla="*/ 1195121 h 1256001"/>
                <a:gd name="connsiteX3" fmla="*/ 379942 w 1061306"/>
                <a:gd name="connsiteY3" fmla="*/ 1001972 h 1256001"/>
                <a:gd name="connsiteX4" fmla="*/ 393360 w 1061306"/>
                <a:gd name="connsiteY4" fmla="*/ 635802 h 1256001"/>
                <a:gd name="connsiteX5" fmla="*/ 718640 w 1061306"/>
                <a:gd name="connsiteY5" fmla="*/ 319914 h 1256001"/>
                <a:gd name="connsiteX6" fmla="*/ 974218 w 1061306"/>
                <a:gd name="connsiteY6" fmla="*/ 0 h 1256001"/>
                <a:gd name="connsiteX7" fmla="*/ 1004373 w 1061306"/>
                <a:gd name="connsiteY7" fmla="*/ 48305 h 1256001"/>
                <a:gd name="connsiteX8" fmla="*/ 997240 w 1061306"/>
                <a:gd name="connsiteY8" fmla="*/ 326834 h 1256001"/>
                <a:gd name="connsiteX9" fmla="*/ 738132 w 1061306"/>
                <a:gd name="connsiteY9" fmla="*/ 429235 h 1256001"/>
                <a:gd name="connsiteX10" fmla="*/ 743499 w 1061306"/>
                <a:gd name="connsiteY10" fmla="*/ 432272 h 1256001"/>
                <a:gd name="connsiteX11" fmla="*/ 956421 w 1061306"/>
                <a:gd name="connsiteY11" fmla="*/ 430224 h 1256001"/>
                <a:gd name="connsiteX12" fmla="*/ 1053314 w 1061306"/>
                <a:gd name="connsiteY12" fmla="*/ 309179 h 1256001"/>
                <a:gd name="connsiteX13" fmla="*/ 1056703 w 1061306"/>
                <a:gd name="connsiteY13" fmla="*/ 325281 h 1256001"/>
                <a:gd name="connsiteX14" fmla="*/ 936577 w 1061306"/>
                <a:gd name="connsiteY14" fmla="*/ 567299 h 1256001"/>
                <a:gd name="connsiteX15" fmla="*/ 659319 w 1061306"/>
                <a:gd name="connsiteY15" fmla="*/ 507413 h 1256001"/>
                <a:gd name="connsiteX16" fmla="*/ 816239 w 1061306"/>
                <a:gd name="connsiteY16" fmla="*/ 656988 h 1256001"/>
                <a:gd name="connsiteX17" fmla="*/ 1030503 w 1061306"/>
                <a:gd name="connsiteY17" fmla="*/ 580505 h 1256001"/>
                <a:gd name="connsiteX18" fmla="*/ 1030503 w 1061306"/>
                <a:gd name="connsiteY18" fmla="*/ 603669 h 1256001"/>
                <a:gd name="connsiteX19" fmla="*/ 913837 w 1061306"/>
                <a:gd name="connsiteY19" fmla="*/ 803880 h 1256001"/>
                <a:gd name="connsiteX20" fmla="*/ 695547 w 1061306"/>
                <a:gd name="connsiteY20" fmla="*/ 780434 h 1256001"/>
                <a:gd name="connsiteX21" fmla="*/ 577822 w 1061306"/>
                <a:gd name="connsiteY21" fmla="*/ 606706 h 1256001"/>
                <a:gd name="connsiteX22" fmla="*/ 576833 w 1061306"/>
                <a:gd name="connsiteY22" fmla="*/ 627822 h 1256001"/>
                <a:gd name="connsiteX23" fmla="*/ 701550 w 1061306"/>
                <a:gd name="connsiteY23" fmla="*/ 857834 h 1256001"/>
                <a:gd name="connsiteX24" fmla="*/ 969133 w 1061306"/>
                <a:gd name="connsiteY24" fmla="*/ 899077 h 1256001"/>
                <a:gd name="connsiteX25" fmla="*/ 959105 w 1061306"/>
                <a:gd name="connsiteY25" fmla="*/ 915179 h 1256001"/>
                <a:gd name="connsiteX26" fmla="*/ 669347 w 1061306"/>
                <a:gd name="connsiteY26" fmla="*/ 1015743 h 1256001"/>
                <a:gd name="connsiteX27" fmla="*/ 484884 w 1061306"/>
                <a:gd name="connsiteY27" fmla="*/ 758188 h 1256001"/>
                <a:gd name="connsiteX28" fmla="*/ 538203 w 1061306"/>
                <a:gd name="connsiteY28" fmla="*/ 1005997 h 1256001"/>
                <a:gd name="connsiteX29" fmla="*/ 818569 w 1061306"/>
                <a:gd name="connsiteY29" fmla="*/ 1105291 h 1256001"/>
                <a:gd name="connsiteX30" fmla="*/ 490252 w 1061306"/>
                <a:gd name="connsiteY30" fmla="*/ 1254372 h 1256001"/>
                <a:gd name="connsiteX31" fmla="*/ 333261 w 1061306"/>
                <a:gd name="connsiteY31" fmla="*/ 806634 h 1256001"/>
                <a:gd name="connsiteX32" fmla="*/ 0 w 1061306"/>
                <a:gd name="connsiteY32" fmla="*/ 1254372 h 1256001"/>
                <a:gd name="connsiteX33" fmla="*/ 309885 w 1061306"/>
                <a:gd name="connsiteY33" fmla="*/ 1093497 h 1256001"/>
                <a:gd name="connsiteX34" fmla="*/ 490252 w 1061306"/>
                <a:gd name="connsiteY34" fmla="*/ 1254372 h 1256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061306" h="1256001">
                  <a:moveTo>
                    <a:pt x="818640" y="1105220"/>
                  </a:moveTo>
                  <a:cubicBezTo>
                    <a:pt x="799854" y="1171886"/>
                    <a:pt x="747171" y="1224217"/>
                    <a:pt x="680363" y="1242578"/>
                  </a:cubicBezTo>
                  <a:cubicBezTo>
                    <a:pt x="613556" y="1260940"/>
                    <a:pt x="541523" y="1242861"/>
                    <a:pt x="491311" y="1195121"/>
                  </a:cubicBezTo>
                  <a:cubicBezTo>
                    <a:pt x="436368" y="1142932"/>
                    <a:pt x="397597" y="1075701"/>
                    <a:pt x="379942" y="1001972"/>
                  </a:cubicBezTo>
                  <a:cubicBezTo>
                    <a:pt x="350987" y="881139"/>
                    <a:pt x="355648" y="754163"/>
                    <a:pt x="393360" y="635802"/>
                  </a:cubicBezTo>
                  <a:cubicBezTo>
                    <a:pt x="441947" y="483119"/>
                    <a:pt x="564616" y="364052"/>
                    <a:pt x="718640" y="319914"/>
                  </a:cubicBezTo>
                  <a:cubicBezTo>
                    <a:pt x="862919" y="278600"/>
                    <a:pt x="965743" y="149787"/>
                    <a:pt x="974218" y="0"/>
                  </a:cubicBezTo>
                  <a:lnTo>
                    <a:pt x="1004373" y="48305"/>
                  </a:lnTo>
                  <a:cubicBezTo>
                    <a:pt x="1057904" y="133968"/>
                    <a:pt x="1055079" y="243996"/>
                    <a:pt x="997240" y="326834"/>
                  </a:cubicBezTo>
                  <a:cubicBezTo>
                    <a:pt x="939331" y="409673"/>
                    <a:pt x="837001" y="450068"/>
                    <a:pt x="738132" y="429235"/>
                  </a:cubicBezTo>
                  <a:lnTo>
                    <a:pt x="743499" y="432272"/>
                  </a:lnTo>
                  <a:cubicBezTo>
                    <a:pt x="809600" y="469418"/>
                    <a:pt x="891026" y="468712"/>
                    <a:pt x="956421" y="430224"/>
                  </a:cubicBezTo>
                  <a:cubicBezTo>
                    <a:pt x="1002396" y="403246"/>
                    <a:pt x="1037071" y="359956"/>
                    <a:pt x="1053314" y="309179"/>
                  </a:cubicBezTo>
                  <a:lnTo>
                    <a:pt x="1056703" y="325281"/>
                  </a:lnTo>
                  <a:cubicBezTo>
                    <a:pt x="1077254" y="423797"/>
                    <a:pt x="1027537" y="524079"/>
                    <a:pt x="936577" y="567299"/>
                  </a:cubicBezTo>
                  <a:cubicBezTo>
                    <a:pt x="845687" y="610519"/>
                    <a:pt x="705929" y="576833"/>
                    <a:pt x="659319" y="507413"/>
                  </a:cubicBezTo>
                  <a:cubicBezTo>
                    <a:pt x="659319" y="507413"/>
                    <a:pt x="693570" y="629446"/>
                    <a:pt x="816239" y="656988"/>
                  </a:cubicBezTo>
                  <a:cubicBezTo>
                    <a:pt x="889331" y="673372"/>
                    <a:pt x="991308" y="650985"/>
                    <a:pt x="1030503" y="580505"/>
                  </a:cubicBezTo>
                  <a:lnTo>
                    <a:pt x="1030503" y="603669"/>
                  </a:lnTo>
                  <a:cubicBezTo>
                    <a:pt x="1027466" y="699219"/>
                    <a:pt x="978314" y="777326"/>
                    <a:pt x="913837" y="803880"/>
                  </a:cubicBezTo>
                  <a:cubicBezTo>
                    <a:pt x="849360" y="830433"/>
                    <a:pt x="753739" y="818710"/>
                    <a:pt x="695547" y="780434"/>
                  </a:cubicBezTo>
                  <a:cubicBezTo>
                    <a:pt x="621113" y="731493"/>
                    <a:pt x="585590" y="669770"/>
                    <a:pt x="577822" y="606706"/>
                  </a:cubicBezTo>
                  <a:lnTo>
                    <a:pt x="576833" y="627822"/>
                  </a:lnTo>
                  <a:cubicBezTo>
                    <a:pt x="572454" y="719346"/>
                    <a:pt x="625138" y="803527"/>
                    <a:pt x="701550" y="857834"/>
                  </a:cubicBezTo>
                  <a:cubicBezTo>
                    <a:pt x="776267" y="910942"/>
                    <a:pt x="881351" y="925419"/>
                    <a:pt x="969133" y="899077"/>
                  </a:cubicBezTo>
                  <a:lnTo>
                    <a:pt x="959105" y="915179"/>
                  </a:lnTo>
                  <a:cubicBezTo>
                    <a:pt x="900772" y="1008540"/>
                    <a:pt x="774148" y="1049429"/>
                    <a:pt x="669347" y="1015743"/>
                  </a:cubicBezTo>
                  <a:cubicBezTo>
                    <a:pt x="564545" y="982128"/>
                    <a:pt x="474150" y="884317"/>
                    <a:pt x="484884" y="758188"/>
                  </a:cubicBezTo>
                  <a:cubicBezTo>
                    <a:pt x="478317" y="834953"/>
                    <a:pt x="488910" y="929868"/>
                    <a:pt x="538203" y="1005997"/>
                  </a:cubicBezTo>
                  <a:cubicBezTo>
                    <a:pt x="599291" y="1100347"/>
                    <a:pt x="713555" y="1145262"/>
                    <a:pt x="818569" y="1105291"/>
                  </a:cubicBezTo>
                  <a:moveTo>
                    <a:pt x="490252" y="1254372"/>
                  </a:moveTo>
                  <a:cubicBezTo>
                    <a:pt x="364546" y="1142437"/>
                    <a:pt x="304942" y="972523"/>
                    <a:pt x="333261" y="806634"/>
                  </a:cubicBezTo>
                  <a:cubicBezTo>
                    <a:pt x="300210" y="1000348"/>
                    <a:pt x="230295" y="1184033"/>
                    <a:pt x="0" y="1254372"/>
                  </a:cubicBezTo>
                  <a:cubicBezTo>
                    <a:pt x="177400" y="1263482"/>
                    <a:pt x="281708" y="1237635"/>
                    <a:pt x="309885" y="1093497"/>
                  </a:cubicBezTo>
                  <a:cubicBezTo>
                    <a:pt x="307837" y="1196745"/>
                    <a:pt x="372244" y="1265177"/>
                    <a:pt x="490252" y="1254372"/>
                  </a:cubicBezTo>
                </a:path>
              </a:pathLst>
            </a:custGeom>
            <a:solidFill>
              <a:srgbClr val="E2E3E4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2BB5266-F06A-D00E-CEC8-EA965D8A74B8}"/>
                </a:ext>
              </a:extLst>
            </p:cNvPr>
            <p:cNvSpPr/>
            <p:nvPr/>
          </p:nvSpPr>
          <p:spPr>
            <a:xfrm>
              <a:off x="5734193" y="6948404"/>
              <a:ext cx="73163" cy="88417"/>
            </a:xfrm>
            <a:custGeom>
              <a:avLst/>
              <a:gdLst>
                <a:gd name="connsiteX0" fmla="*/ 0 w 73163"/>
                <a:gd name="connsiteY0" fmla="*/ 44209 h 88417"/>
                <a:gd name="connsiteX1" fmla="*/ 36582 w 73163"/>
                <a:gd name="connsiteY1" fmla="*/ 0 h 88417"/>
                <a:gd name="connsiteX2" fmla="*/ 73163 w 73163"/>
                <a:gd name="connsiteY2" fmla="*/ 44209 h 88417"/>
                <a:gd name="connsiteX3" fmla="*/ 36582 w 73163"/>
                <a:gd name="connsiteY3" fmla="*/ 88418 h 88417"/>
                <a:gd name="connsiteX4" fmla="*/ 0 w 73163"/>
                <a:gd name="connsiteY4" fmla="*/ 44209 h 88417"/>
                <a:gd name="connsiteX5" fmla="*/ 53319 w 73163"/>
                <a:gd name="connsiteY5" fmla="*/ 44209 h 88417"/>
                <a:gd name="connsiteX6" fmla="*/ 36582 w 73163"/>
                <a:gd name="connsiteY6" fmla="*/ 16737 h 88417"/>
                <a:gd name="connsiteX7" fmla="*/ 19986 w 73163"/>
                <a:gd name="connsiteY7" fmla="*/ 44209 h 88417"/>
                <a:gd name="connsiteX8" fmla="*/ 36582 w 73163"/>
                <a:gd name="connsiteY8" fmla="*/ 71680 h 88417"/>
                <a:gd name="connsiteX9" fmla="*/ 53319 w 73163"/>
                <a:gd name="connsiteY9" fmla="*/ 44209 h 88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3163" h="88417">
                  <a:moveTo>
                    <a:pt x="0" y="44209"/>
                  </a:moveTo>
                  <a:cubicBezTo>
                    <a:pt x="0" y="16031"/>
                    <a:pt x="15607" y="0"/>
                    <a:pt x="36582" y="0"/>
                  </a:cubicBezTo>
                  <a:cubicBezTo>
                    <a:pt x="57556" y="0"/>
                    <a:pt x="73163" y="15960"/>
                    <a:pt x="73163" y="44209"/>
                  </a:cubicBezTo>
                  <a:cubicBezTo>
                    <a:pt x="73163" y="72457"/>
                    <a:pt x="57697" y="88418"/>
                    <a:pt x="36582" y="88418"/>
                  </a:cubicBezTo>
                  <a:cubicBezTo>
                    <a:pt x="15466" y="88418"/>
                    <a:pt x="0" y="72457"/>
                    <a:pt x="0" y="44209"/>
                  </a:cubicBezTo>
                  <a:close/>
                  <a:moveTo>
                    <a:pt x="53319" y="44209"/>
                  </a:moveTo>
                  <a:cubicBezTo>
                    <a:pt x="53319" y="24788"/>
                    <a:pt x="46469" y="16737"/>
                    <a:pt x="36582" y="16737"/>
                  </a:cubicBezTo>
                  <a:cubicBezTo>
                    <a:pt x="26695" y="16737"/>
                    <a:pt x="19986" y="24788"/>
                    <a:pt x="19986" y="44209"/>
                  </a:cubicBezTo>
                  <a:cubicBezTo>
                    <a:pt x="19986" y="63630"/>
                    <a:pt x="26836" y="71680"/>
                    <a:pt x="36582" y="71680"/>
                  </a:cubicBezTo>
                  <a:cubicBezTo>
                    <a:pt x="46327" y="71680"/>
                    <a:pt x="53319" y="63630"/>
                    <a:pt x="53319" y="44209"/>
                  </a:cubicBez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47412314-BEE7-571C-EF26-3990F4A790DB}"/>
                </a:ext>
              </a:extLst>
            </p:cNvPr>
            <p:cNvSpPr/>
            <p:nvPr/>
          </p:nvSpPr>
          <p:spPr>
            <a:xfrm>
              <a:off x="5817102" y="6948404"/>
              <a:ext cx="73163" cy="88417"/>
            </a:xfrm>
            <a:custGeom>
              <a:avLst/>
              <a:gdLst>
                <a:gd name="connsiteX0" fmla="*/ 0 w 73163"/>
                <a:gd name="connsiteY0" fmla="*/ 44209 h 88417"/>
                <a:gd name="connsiteX1" fmla="*/ 36582 w 73163"/>
                <a:gd name="connsiteY1" fmla="*/ 0 h 88417"/>
                <a:gd name="connsiteX2" fmla="*/ 73163 w 73163"/>
                <a:gd name="connsiteY2" fmla="*/ 44209 h 88417"/>
                <a:gd name="connsiteX3" fmla="*/ 36582 w 73163"/>
                <a:gd name="connsiteY3" fmla="*/ 88418 h 88417"/>
                <a:gd name="connsiteX4" fmla="*/ 0 w 73163"/>
                <a:gd name="connsiteY4" fmla="*/ 44209 h 88417"/>
                <a:gd name="connsiteX5" fmla="*/ 53319 w 73163"/>
                <a:gd name="connsiteY5" fmla="*/ 44209 h 88417"/>
                <a:gd name="connsiteX6" fmla="*/ 36582 w 73163"/>
                <a:gd name="connsiteY6" fmla="*/ 16737 h 88417"/>
                <a:gd name="connsiteX7" fmla="*/ 19986 w 73163"/>
                <a:gd name="connsiteY7" fmla="*/ 44209 h 88417"/>
                <a:gd name="connsiteX8" fmla="*/ 36582 w 73163"/>
                <a:gd name="connsiteY8" fmla="*/ 71680 h 88417"/>
                <a:gd name="connsiteX9" fmla="*/ 53319 w 73163"/>
                <a:gd name="connsiteY9" fmla="*/ 44209 h 88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3163" h="88417">
                  <a:moveTo>
                    <a:pt x="0" y="44209"/>
                  </a:moveTo>
                  <a:cubicBezTo>
                    <a:pt x="0" y="16031"/>
                    <a:pt x="15607" y="0"/>
                    <a:pt x="36582" y="0"/>
                  </a:cubicBezTo>
                  <a:cubicBezTo>
                    <a:pt x="57556" y="0"/>
                    <a:pt x="73163" y="15960"/>
                    <a:pt x="73163" y="44209"/>
                  </a:cubicBezTo>
                  <a:cubicBezTo>
                    <a:pt x="73163" y="72457"/>
                    <a:pt x="57697" y="88418"/>
                    <a:pt x="36582" y="88418"/>
                  </a:cubicBezTo>
                  <a:cubicBezTo>
                    <a:pt x="15466" y="88418"/>
                    <a:pt x="0" y="72457"/>
                    <a:pt x="0" y="44209"/>
                  </a:cubicBezTo>
                  <a:close/>
                  <a:moveTo>
                    <a:pt x="53319" y="44209"/>
                  </a:moveTo>
                  <a:cubicBezTo>
                    <a:pt x="53319" y="24788"/>
                    <a:pt x="46469" y="16737"/>
                    <a:pt x="36582" y="16737"/>
                  </a:cubicBezTo>
                  <a:cubicBezTo>
                    <a:pt x="26695" y="16737"/>
                    <a:pt x="19986" y="24788"/>
                    <a:pt x="19986" y="44209"/>
                  </a:cubicBezTo>
                  <a:cubicBezTo>
                    <a:pt x="19986" y="63630"/>
                    <a:pt x="26836" y="71680"/>
                    <a:pt x="36582" y="71680"/>
                  </a:cubicBezTo>
                  <a:cubicBezTo>
                    <a:pt x="46327" y="71680"/>
                    <a:pt x="53319" y="63630"/>
                    <a:pt x="53319" y="44209"/>
                  </a:cubicBez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AB8DF3B5-880D-7D2F-3E30-4D382294AA1F}"/>
                </a:ext>
              </a:extLst>
            </p:cNvPr>
            <p:cNvSpPr/>
            <p:nvPr/>
          </p:nvSpPr>
          <p:spPr>
            <a:xfrm>
              <a:off x="5936734" y="6949887"/>
              <a:ext cx="75635" cy="85451"/>
            </a:xfrm>
            <a:custGeom>
              <a:avLst/>
              <a:gdLst>
                <a:gd name="connsiteX0" fmla="*/ 54449 w 75635"/>
                <a:gd name="connsiteY0" fmla="*/ 85451 h 85451"/>
                <a:gd name="connsiteX1" fmla="*/ 37994 w 75635"/>
                <a:gd name="connsiteY1" fmla="*/ 61652 h 85451"/>
                <a:gd name="connsiteX2" fmla="*/ 19774 w 75635"/>
                <a:gd name="connsiteY2" fmla="*/ 61652 h 85451"/>
                <a:gd name="connsiteX3" fmla="*/ 19774 w 75635"/>
                <a:gd name="connsiteY3" fmla="*/ 85451 h 85451"/>
                <a:gd name="connsiteX4" fmla="*/ 0 w 75635"/>
                <a:gd name="connsiteY4" fmla="*/ 85451 h 85451"/>
                <a:gd name="connsiteX5" fmla="*/ 0 w 75635"/>
                <a:gd name="connsiteY5" fmla="*/ 0 h 85451"/>
                <a:gd name="connsiteX6" fmla="*/ 37005 w 75635"/>
                <a:gd name="connsiteY6" fmla="*/ 0 h 85451"/>
                <a:gd name="connsiteX7" fmla="*/ 74082 w 75635"/>
                <a:gd name="connsiteY7" fmla="*/ 31003 h 85451"/>
                <a:gd name="connsiteX8" fmla="*/ 56497 w 75635"/>
                <a:gd name="connsiteY8" fmla="*/ 57980 h 85451"/>
                <a:gd name="connsiteX9" fmla="*/ 75635 w 75635"/>
                <a:gd name="connsiteY9" fmla="*/ 85451 h 85451"/>
                <a:gd name="connsiteX10" fmla="*/ 54378 w 75635"/>
                <a:gd name="connsiteY10" fmla="*/ 85451 h 85451"/>
                <a:gd name="connsiteX11" fmla="*/ 35875 w 75635"/>
                <a:gd name="connsiteY11" fmla="*/ 16172 h 85451"/>
                <a:gd name="connsiteX12" fmla="*/ 19774 w 75635"/>
                <a:gd name="connsiteY12" fmla="*/ 16172 h 85451"/>
                <a:gd name="connsiteX13" fmla="*/ 19774 w 75635"/>
                <a:gd name="connsiteY13" fmla="*/ 45974 h 85451"/>
                <a:gd name="connsiteX14" fmla="*/ 35875 w 75635"/>
                <a:gd name="connsiteY14" fmla="*/ 45974 h 85451"/>
                <a:gd name="connsiteX15" fmla="*/ 54025 w 75635"/>
                <a:gd name="connsiteY15" fmla="*/ 31073 h 85451"/>
                <a:gd name="connsiteX16" fmla="*/ 35875 w 75635"/>
                <a:gd name="connsiteY16" fmla="*/ 16172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5635" h="85451">
                  <a:moveTo>
                    <a:pt x="54449" y="85451"/>
                  </a:moveTo>
                  <a:lnTo>
                    <a:pt x="37994" y="61652"/>
                  </a:lnTo>
                  <a:lnTo>
                    <a:pt x="19774" y="61652"/>
                  </a:lnTo>
                  <a:lnTo>
                    <a:pt x="19774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37005" y="0"/>
                  </a:lnTo>
                  <a:cubicBezTo>
                    <a:pt x="59816" y="0"/>
                    <a:pt x="74082" y="11864"/>
                    <a:pt x="74082" y="31003"/>
                  </a:cubicBezTo>
                  <a:cubicBezTo>
                    <a:pt x="74082" y="43785"/>
                    <a:pt x="67584" y="53178"/>
                    <a:pt x="56497" y="57980"/>
                  </a:cubicBezTo>
                  <a:lnTo>
                    <a:pt x="75635" y="85451"/>
                  </a:lnTo>
                  <a:lnTo>
                    <a:pt x="54378" y="85451"/>
                  </a:lnTo>
                  <a:close/>
                  <a:moveTo>
                    <a:pt x="35875" y="16172"/>
                  </a:moveTo>
                  <a:lnTo>
                    <a:pt x="19774" y="16172"/>
                  </a:lnTo>
                  <a:lnTo>
                    <a:pt x="19774" y="45974"/>
                  </a:lnTo>
                  <a:lnTo>
                    <a:pt x="35875" y="45974"/>
                  </a:lnTo>
                  <a:cubicBezTo>
                    <a:pt x="47952" y="45974"/>
                    <a:pt x="54025" y="40395"/>
                    <a:pt x="54025" y="31073"/>
                  </a:cubicBezTo>
                  <a:cubicBezTo>
                    <a:pt x="54025" y="21751"/>
                    <a:pt x="47952" y="16172"/>
                    <a:pt x="35875" y="16172"/>
                  </a:cubicBez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5ED07106-9071-184F-CAC3-4DB113D236C6}"/>
                </a:ext>
              </a:extLst>
            </p:cNvPr>
            <p:cNvSpPr/>
            <p:nvPr/>
          </p:nvSpPr>
          <p:spPr>
            <a:xfrm>
              <a:off x="6026423" y="6949887"/>
              <a:ext cx="66171" cy="85451"/>
            </a:xfrm>
            <a:custGeom>
              <a:avLst/>
              <a:gdLst>
                <a:gd name="connsiteX0" fmla="*/ 66172 w 66171"/>
                <a:gd name="connsiteY0" fmla="*/ 69562 h 85451"/>
                <a:gd name="connsiteX1" fmla="*/ 66172 w 66171"/>
                <a:gd name="connsiteY1" fmla="*/ 85451 h 85451"/>
                <a:gd name="connsiteX2" fmla="*/ 0 w 66171"/>
                <a:gd name="connsiteY2" fmla="*/ 85451 h 85451"/>
                <a:gd name="connsiteX3" fmla="*/ 0 w 66171"/>
                <a:gd name="connsiteY3" fmla="*/ 0 h 85451"/>
                <a:gd name="connsiteX4" fmla="*/ 64548 w 66171"/>
                <a:gd name="connsiteY4" fmla="*/ 0 h 85451"/>
                <a:gd name="connsiteX5" fmla="*/ 64548 w 66171"/>
                <a:gd name="connsiteY5" fmla="*/ 15890 h 85451"/>
                <a:gd name="connsiteX6" fmla="*/ 19633 w 66171"/>
                <a:gd name="connsiteY6" fmla="*/ 15890 h 85451"/>
                <a:gd name="connsiteX7" fmla="*/ 19633 w 66171"/>
                <a:gd name="connsiteY7" fmla="*/ 34463 h 85451"/>
                <a:gd name="connsiteX8" fmla="*/ 59322 w 66171"/>
                <a:gd name="connsiteY8" fmla="*/ 34463 h 85451"/>
                <a:gd name="connsiteX9" fmla="*/ 59322 w 66171"/>
                <a:gd name="connsiteY9" fmla="*/ 49858 h 85451"/>
                <a:gd name="connsiteX10" fmla="*/ 19633 w 66171"/>
                <a:gd name="connsiteY10" fmla="*/ 49858 h 85451"/>
                <a:gd name="connsiteX11" fmla="*/ 19633 w 66171"/>
                <a:gd name="connsiteY11" fmla="*/ 69632 h 85451"/>
                <a:gd name="connsiteX12" fmla="*/ 66101 w 66171"/>
                <a:gd name="connsiteY12" fmla="*/ 69632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71" h="85451">
                  <a:moveTo>
                    <a:pt x="66172" y="69562"/>
                  </a:moveTo>
                  <a:lnTo>
                    <a:pt x="66172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64548" y="0"/>
                  </a:lnTo>
                  <a:lnTo>
                    <a:pt x="64548" y="15890"/>
                  </a:lnTo>
                  <a:lnTo>
                    <a:pt x="19633" y="15890"/>
                  </a:lnTo>
                  <a:lnTo>
                    <a:pt x="19633" y="34463"/>
                  </a:lnTo>
                  <a:lnTo>
                    <a:pt x="59322" y="34463"/>
                  </a:lnTo>
                  <a:lnTo>
                    <a:pt x="59322" y="49858"/>
                  </a:lnTo>
                  <a:lnTo>
                    <a:pt x="19633" y="49858"/>
                  </a:lnTo>
                  <a:lnTo>
                    <a:pt x="19633" y="69632"/>
                  </a:lnTo>
                  <a:lnTo>
                    <a:pt x="66101" y="69632"/>
                  </a:ln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2C8D4954-493B-9919-6866-17F7ED8E8659}"/>
                </a:ext>
              </a:extLst>
            </p:cNvPr>
            <p:cNvSpPr/>
            <p:nvPr/>
          </p:nvSpPr>
          <p:spPr>
            <a:xfrm>
              <a:off x="6102835" y="6948404"/>
              <a:ext cx="82697" cy="88417"/>
            </a:xfrm>
            <a:custGeom>
              <a:avLst/>
              <a:gdLst>
                <a:gd name="connsiteX0" fmla="*/ 63065 w 82697"/>
                <a:gd name="connsiteY0" fmla="*/ 42867 h 88417"/>
                <a:gd name="connsiteX1" fmla="*/ 81144 w 82697"/>
                <a:gd name="connsiteY1" fmla="*/ 42867 h 88417"/>
                <a:gd name="connsiteX2" fmla="*/ 81144 w 82697"/>
                <a:gd name="connsiteY2" fmla="*/ 77542 h 88417"/>
                <a:gd name="connsiteX3" fmla="*/ 46610 w 82697"/>
                <a:gd name="connsiteY3" fmla="*/ 88418 h 88417"/>
                <a:gd name="connsiteX4" fmla="*/ 0 w 82697"/>
                <a:gd name="connsiteY4" fmla="*/ 44209 h 88417"/>
                <a:gd name="connsiteX5" fmla="*/ 46963 w 82697"/>
                <a:gd name="connsiteY5" fmla="*/ 0 h 88417"/>
                <a:gd name="connsiteX6" fmla="*/ 82697 w 82697"/>
                <a:gd name="connsiteY6" fmla="*/ 14760 h 88417"/>
                <a:gd name="connsiteX7" fmla="*/ 69985 w 82697"/>
                <a:gd name="connsiteY7" fmla="*/ 26483 h 88417"/>
                <a:gd name="connsiteX8" fmla="*/ 47881 w 82697"/>
                <a:gd name="connsiteY8" fmla="*/ 16878 h 88417"/>
                <a:gd name="connsiteX9" fmla="*/ 19915 w 82697"/>
                <a:gd name="connsiteY9" fmla="*/ 44209 h 88417"/>
                <a:gd name="connsiteX10" fmla="*/ 47599 w 82697"/>
                <a:gd name="connsiteY10" fmla="*/ 71539 h 88417"/>
                <a:gd name="connsiteX11" fmla="*/ 62994 w 82697"/>
                <a:gd name="connsiteY11" fmla="*/ 67867 h 88417"/>
                <a:gd name="connsiteX12" fmla="*/ 62994 w 82697"/>
                <a:gd name="connsiteY12" fmla="*/ 42867 h 88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697" h="88417">
                  <a:moveTo>
                    <a:pt x="63065" y="42867"/>
                  </a:moveTo>
                  <a:lnTo>
                    <a:pt x="81144" y="42867"/>
                  </a:lnTo>
                  <a:lnTo>
                    <a:pt x="81144" y="77542"/>
                  </a:lnTo>
                  <a:cubicBezTo>
                    <a:pt x="71751" y="84604"/>
                    <a:pt x="58827" y="88418"/>
                    <a:pt x="46610" y="88418"/>
                  </a:cubicBezTo>
                  <a:cubicBezTo>
                    <a:pt x="19774" y="88418"/>
                    <a:pt x="0" y="69986"/>
                    <a:pt x="0" y="44209"/>
                  </a:cubicBezTo>
                  <a:cubicBezTo>
                    <a:pt x="0" y="18432"/>
                    <a:pt x="19774" y="0"/>
                    <a:pt x="46963" y="0"/>
                  </a:cubicBezTo>
                  <a:cubicBezTo>
                    <a:pt x="61935" y="0"/>
                    <a:pt x="74435" y="5155"/>
                    <a:pt x="82697" y="14760"/>
                  </a:cubicBezTo>
                  <a:lnTo>
                    <a:pt x="69985" y="26483"/>
                  </a:lnTo>
                  <a:cubicBezTo>
                    <a:pt x="63771" y="19915"/>
                    <a:pt x="56568" y="16878"/>
                    <a:pt x="47881" y="16878"/>
                  </a:cubicBezTo>
                  <a:cubicBezTo>
                    <a:pt x="31285" y="16878"/>
                    <a:pt x="19915" y="27966"/>
                    <a:pt x="19915" y="44209"/>
                  </a:cubicBezTo>
                  <a:cubicBezTo>
                    <a:pt x="19915" y="60452"/>
                    <a:pt x="31285" y="71539"/>
                    <a:pt x="47599" y="71539"/>
                  </a:cubicBezTo>
                  <a:cubicBezTo>
                    <a:pt x="52966" y="71539"/>
                    <a:pt x="57980" y="70551"/>
                    <a:pt x="62994" y="67867"/>
                  </a:cubicBezTo>
                  <a:lnTo>
                    <a:pt x="62994" y="42867"/>
                  </a:ln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B67F2689-ECBD-B0DC-A9A4-B525A6D5E48F}"/>
                </a:ext>
              </a:extLst>
            </p:cNvPr>
            <p:cNvSpPr/>
            <p:nvPr/>
          </p:nvSpPr>
          <p:spPr>
            <a:xfrm>
              <a:off x="6202270" y="6949957"/>
              <a:ext cx="19773" cy="85451"/>
            </a:xfrm>
            <a:custGeom>
              <a:avLst/>
              <a:gdLst>
                <a:gd name="connsiteX0" fmla="*/ 0 w 19773"/>
                <a:gd name="connsiteY0" fmla="*/ 0 h 85451"/>
                <a:gd name="connsiteX1" fmla="*/ 19774 w 19773"/>
                <a:gd name="connsiteY1" fmla="*/ 0 h 85451"/>
                <a:gd name="connsiteX2" fmla="*/ 19774 w 19773"/>
                <a:gd name="connsiteY2" fmla="*/ 85452 h 85451"/>
                <a:gd name="connsiteX3" fmla="*/ 0 w 19773"/>
                <a:gd name="connsiteY3" fmla="*/ 85452 h 85451"/>
                <a:gd name="connsiteX4" fmla="*/ 0 w 19773"/>
                <a:gd name="connsiteY4" fmla="*/ 0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73" h="85451">
                  <a:moveTo>
                    <a:pt x="0" y="0"/>
                  </a:moveTo>
                  <a:lnTo>
                    <a:pt x="19774" y="0"/>
                  </a:lnTo>
                  <a:lnTo>
                    <a:pt x="19774" y="85452"/>
                  </a:lnTo>
                  <a:lnTo>
                    <a:pt x="0" y="854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F1B5544-ED77-A4BA-7423-F1C9861B0774}"/>
                </a:ext>
              </a:extLst>
            </p:cNvPr>
            <p:cNvSpPr/>
            <p:nvPr/>
          </p:nvSpPr>
          <p:spPr>
            <a:xfrm>
              <a:off x="6236945" y="6948404"/>
              <a:ext cx="93502" cy="88417"/>
            </a:xfrm>
            <a:custGeom>
              <a:avLst/>
              <a:gdLst>
                <a:gd name="connsiteX0" fmla="*/ 0 w 93502"/>
                <a:gd name="connsiteY0" fmla="*/ 44209 h 88417"/>
                <a:gd name="connsiteX1" fmla="*/ 46751 w 93502"/>
                <a:gd name="connsiteY1" fmla="*/ 0 h 88417"/>
                <a:gd name="connsiteX2" fmla="*/ 93502 w 93502"/>
                <a:gd name="connsiteY2" fmla="*/ 44209 h 88417"/>
                <a:gd name="connsiteX3" fmla="*/ 46751 w 93502"/>
                <a:gd name="connsiteY3" fmla="*/ 88418 h 88417"/>
                <a:gd name="connsiteX4" fmla="*/ 0 w 93502"/>
                <a:gd name="connsiteY4" fmla="*/ 44209 h 88417"/>
                <a:gd name="connsiteX5" fmla="*/ 73446 w 93502"/>
                <a:gd name="connsiteY5" fmla="*/ 44209 h 88417"/>
                <a:gd name="connsiteX6" fmla="*/ 46751 w 93502"/>
                <a:gd name="connsiteY6" fmla="*/ 16878 h 88417"/>
                <a:gd name="connsiteX7" fmla="*/ 20056 w 93502"/>
                <a:gd name="connsiteY7" fmla="*/ 44209 h 88417"/>
                <a:gd name="connsiteX8" fmla="*/ 46751 w 93502"/>
                <a:gd name="connsiteY8" fmla="*/ 71539 h 88417"/>
                <a:gd name="connsiteX9" fmla="*/ 73446 w 93502"/>
                <a:gd name="connsiteY9" fmla="*/ 44209 h 88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3502" h="88417">
                  <a:moveTo>
                    <a:pt x="0" y="44209"/>
                  </a:moveTo>
                  <a:cubicBezTo>
                    <a:pt x="0" y="18856"/>
                    <a:pt x="19774" y="0"/>
                    <a:pt x="46751" y="0"/>
                  </a:cubicBezTo>
                  <a:cubicBezTo>
                    <a:pt x="73728" y="0"/>
                    <a:pt x="93502" y="18644"/>
                    <a:pt x="93502" y="44209"/>
                  </a:cubicBezTo>
                  <a:cubicBezTo>
                    <a:pt x="93502" y="69774"/>
                    <a:pt x="73587" y="88418"/>
                    <a:pt x="46751" y="88418"/>
                  </a:cubicBezTo>
                  <a:cubicBezTo>
                    <a:pt x="19915" y="88418"/>
                    <a:pt x="0" y="69632"/>
                    <a:pt x="0" y="44209"/>
                  </a:cubicBezTo>
                  <a:close/>
                  <a:moveTo>
                    <a:pt x="73446" y="44209"/>
                  </a:moveTo>
                  <a:cubicBezTo>
                    <a:pt x="73446" y="27966"/>
                    <a:pt x="62005" y="16878"/>
                    <a:pt x="46751" y="16878"/>
                  </a:cubicBezTo>
                  <a:cubicBezTo>
                    <a:pt x="31497" y="16878"/>
                    <a:pt x="20056" y="27966"/>
                    <a:pt x="20056" y="44209"/>
                  </a:cubicBezTo>
                  <a:cubicBezTo>
                    <a:pt x="20056" y="60452"/>
                    <a:pt x="31497" y="71539"/>
                    <a:pt x="46751" y="71539"/>
                  </a:cubicBezTo>
                  <a:cubicBezTo>
                    <a:pt x="62005" y="71539"/>
                    <a:pt x="73446" y="60452"/>
                    <a:pt x="73446" y="44209"/>
                  </a:cubicBez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316E2F8-4ACF-12BD-8A35-47DE8869888E}"/>
                </a:ext>
              </a:extLst>
            </p:cNvPr>
            <p:cNvSpPr/>
            <p:nvPr/>
          </p:nvSpPr>
          <p:spPr>
            <a:xfrm>
              <a:off x="6345348" y="6949957"/>
              <a:ext cx="78389" cy="85451"/>
            </a:xfrm>
            <a:custGeom>
              <a:avLst/>
              <a:gdLst>
                <a:gd name="connsiteX0" fmla="*/ 78319 w 78389"/>
                <a:gd name="connsiteY0" fmla="*/ 0 h 85451"/>
                <a:gd name="connsiteX1" fmla="*/ 78319 w 78389"/>
                <a:gd name="connsiteY1" fmla="*/ 85452 h 85451"/>
                <a:gd name="connsiteX2" fmla="*/ 62076 w 78389"/>
                <a:gd name="connsiteY2" fmla="*/ 85452 h 85451"/>
                <a:gd name="connsiteX3" fmla="*/ 19491 w 78389"/>
                <a:gd name="connsiteY3" fmla="*/ 33616 h 85451"/>
                <a:gd name="connsiteX4" fmla="*/ 19491 w 78389"/>
                <a:gd name="connsiteY4" fmla="*/ 85452 h 85451"/>
                <a:gd name="connsiteX5" fmla="*/ 0 w 78389"/>
                <a:gd name="connsiteY5" fmla="*/ 85452 h 85451"/>
                <a:gd name="connsiteX6" fmla="*/ 0 w 78389"/>
                <a:gd name="connsiteY6" fmla="*/ 0 h 85451"/>
                <a:gd name="connsiteX7" fmla="*/ 16384 w 78389"/>
                <a:gd name="connsiteY7" fmla="*/ 0 h 85451"/>
                <a:gd name="connsiteX8" fmla="*/ 58827 w 78389"/>
                <a:gd name="connsiteY8" fmla="*/ 51836 h 85451"/>
                <a:gd name="connsiteX9" fmla="*/ 58827 w 78389"/>
                <a:gd name="connsiteY9" fmla="*/ 0 h 85451"/>
                <a:gd name="connsiteX10" fmla="*/ 78389 w 78389"/>
                <a:gd name="connsiteY10" fmla="*/ 0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8389" h="85451">
                  <a:moveTo>
                    <a:pt x="78319" y="0"/>
                  </a:moveTo>
                  <a:lnTo>
                    <a:pt x="78319" y="85452"/>
                  </a:lnTo>
                  <a:lnTo>
                    <a:pt x="62076" y="85452"/>
                  </a:lnTo>
                  <a:lnTo>
                    <a:pt x="19491" y="33616"/>
                  </a:lnTo>
                  <a:lnTo>
                    <a:pt x="19491" y="85452"/>
                  </a:lnTo>
                  <a:lnTo>
                    <a:pt x="0" y="85452"/>
                  </a:lnTo>
                  <a:lnTo>
                    <a:pt x="0" y="0"/>
                  </a:lnTo>
                  <a:lnTo>
                    <a:pt x="16384" y="0"/>
                  </a:lnTo>
                  <a:lnTo>
                    <a:pt x="58827" y="51836"/>
                  </a:lnTo>
                  <a:lnTo>
                    <a:pt x="58827" y="0"/>
                  </a:lnTo>
                  <a:lnTo>
                    <a:pt x="78389" y="0"/>
                  </a:ln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387A7FFC-BC05-77E9-10D9-6FC365C8F006}"/>
                </a:ext>
              </a:extLst>
            </p:cNvPr>
            <p:cNvSpPr/>
            <p:nvPr/>
          </p:nvSpPr>
          <p:spPr>
            <a:xfrm>
              <a:off x="6437226" y="6948404"/>
              <a:ext cx="71044" cy="88347"/>
            </a:xfrm>
            <a:custGeom>
              <a:avLst/>
              <a:gdLst>
                <a:gd name="connsiteX0" fmla="*/ 0 w 71044"/>
                <a:gd name="connsiteY0" fmla="*/ 78531 h 88347"/>
                <a:gd name="connsiteX1" fmla="*/ 6709 w 71044"/>
                <a:gd name="connsiteY1" fmla="*/ 63630 h 88347"/>
                <a:gd name="connsiteX2" fmla="*/ 34887 w 71044"/>
                <a:gd name="connsiteY2" fmla="*/ 72528 h 88347"/>
                <a:gd name="connsiteX3" fmla="*/ 51342 w 71044"/>
                <a:gd name="connsiteY3" fmla="*/ 63347 h 88347"/>
                <a:gd name="connsiteX4" fmla="*/ 1695 w 71044"/>
                <a:gd name="connsiteY4" fmla="*/ 26624 h 88347"/>
                <a:gd name="connsiteX5" fmla="*/ 37712 w 71044"/>
                <a:gd name="connsiteY5" fmla="*/ 0 h 88347"/>
                <a:gd name="connsiteX6" fmla="*/ 67373 w 71044"/>
                <a:gd name="connsiteY6" fmla="*/ 7557 h 88347"/>
                <a:gd name="connsiteX7" fmla="*/ 61299 w 71044"/>
                <a:gd name="connsiteY7" fmla="*/ 22599 h 88347"/>
                <a:gd name="connsiteX8" fmla="*/ 37641 w 71044"/>
                <a:gd name="connsiteY8" fmla="*/ 15890 h 88347"/>
                <a:gd name="connsiteX9" fmla="*/ 21398 w 71044"/>
                <a:gd name="connsiteY9" fmla="*/ 25635 h 88347"/>
                <a:gd name="connsiteX10" fmla="*/ 71045 w 71044"/>
                <a:gd name="connsiteY10" fmla="*/ 61864 h 88347"/>
                <a:gd name="connsiteX11" fmla="*/ 34816 w 71044"/>
                <a:gd name="connsiteY11" fmla="*/ 88347 h 88347"/>
                <a:gd name="connsiteX12" fmla="*/ 0 w 71044"/>
                <a:gd name="connsiteY12" fmla="*/ 78460 h 88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1044" h="88347">
                  <a:moveTo>
                    <a:pt x="0" y="78531"/>
                  </a:moveTo>
                  <a:lnTo>
                    <a:pt x="6709" y="63630"/>
                  </a:lnTo>
                  <a:cubicBezTo>
                    <a:pt x="13912" y="68856"/>
                    <a:pt x="24647" y="72528"/>
                    <a:pt x="34887" y="72528"/>
                  </a:cubicBezTo>
                  <a:cubicBezTo>
                    <a:pt x="46610" y="72528"/>
                    <a:pt x="51342" y="68644"/>
                    <a:pt x="51342" y="63347"/>
                  </a:cubicBezTo>
                  <a:cubicBezTo>
                    <a:pt x="51342" y="47387"/>
                    <a:pt x="1695" y="58333"/>
                    <a:pt x="1695" y="26624"/>
                  </a:cubicBezTo>
                  <a:cubicBezTo>
                    <a:pt x="1695" y="12076"/>
                    <a:pt x="13418" y="0"/>
                    <a:pt x="37712" y="0"/>
                  </a:cubicBezTo>
                  <a:cubicBezTo>
                    <a:pt x="48446" y="0"/>
                    <a:pt x="59463" y="2542"/>
                    <a:pt x="67373" y="7557"/>
                  </a:cubicBezTo>
                  <a:lnTo>
                    <a:pt x="61299" y="22599"/>
                  </a:lnTo>
                  <a:cubicBezTo>
                    <a:pt x="53390" y="18079"/>
                    <a:pt x="45197" y="15890"/>
                    <a:pt x="37641" y="15890"/>
                  </a:cubicBezTo>
                  <a:cubicBezTo>
                    <a:pt x="25918" y="15890"/>
                    <a:pt x="21398" y="20268"/>
                    <a:pt x="21398" y="25635"/>
                  </a:cubicBezTo>
                  <a:cubicBezTo>
                    <a:pt x="21398" y="41384"/>
                    <a:pt x="71045" y="30508"/>
                    <a:pt x="71045" y="61864"/>
                  </a:cubicBezTo>
                  <a:cubicBezTo>
                    <a:pt x="71045" y="76130"/>
                    <a:pt x="59181" y="88347"/>
                    <a:pt x="34816" y="88347"/>
                  </a:cubicBezTo>
                  <a:cubicBezTo>
                    <a:pt x="21257" y="88347"/>
                    <a:pt x="7627" y="84322"/>
                    <a:pt x="0" y="78460"/>
                  </a:cubicBez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3DB41479-C3F5-059F-E5FA-8FE932B6ED35}"/>
                </a:ext>
              </a:extLst>
            </p:cNvPr>
            <p:cNvSpPr/>
            <p:nvPr/>
          </p:nvSpPr>
          <p:spPr>
            <a:xfrm>
              <a:off x="6572395" y="6937387"/>
              <a:ext cx="8050" cy="114194"/>
            </a:xfrm>
            <a:custGeom>
              <a:avLst/>
              <a:gdLst>
                <a:gd name="connsiteX0" fmla="*/ 0 w 8050"/>
                <a:gd name="connsiteY0" fmla="*/ 0 h 114194"/>
                <a:gd name="connsiteX1" fmla="*/ 8051 w 8050"/>
                <a:gd name="connsiteY1" fmla="*/ 0 h 114194"/>
                <a:gd name="connsiteX2" fmla="*/ 8051 w 8050"/>
                <a:gd name="connsiteY2" fmla="*/ 114194 h 114194"/>
                <a:gd name="connsiteX3" fmla="*/ 0 w 8050"/>
                <a:gd name="connsiteY3" fmla="*/ 114194 h 114194"/>
                <a:gd name="connsiteX4" fmla="*/ 0 w 8050"/>
                <a:gd name="connsiteY4" fmla="*/ 0 h 114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50" h="114194">
                  <a:moveTo>
                    <a:pt x="0" y="0"/>
                  </a:moveTo>
                  <a:lnTo>
                    <a:pt x="8051" y="0"/>
                  </a:lnTo>
                  <a:lnTo>
                    <a:pt x="8051" y="114194"/>
                  </a:lnTo>
                  <a:lnTo>
                    <a:pt x="0" y="1141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992E83DB-1302-6DC7-0D10-521E1F22F36B}"/>
                </a:ext>
              </a:extLst>
            </p:cNvPr>
            <p:cNvSpPr/>
            <p:nvPr/>
          </p:nvSpPr>
          <p:spPr>
            <a:xfrm>
              <a:off x="6640403" y="6949957"/>
              <a:ext cx="82132" cy="85451"/>
            </a:xfrm>
            <a:custGeom>
              <a:avLst/>
              <a:gdLst>
                <a:gd name="connsiteX0" fmla="*/ 0 w 82132"/>
                <a:gd name="connsiteY0" fmla="*/ 0 h 85451"/>
                <a:gd name="connsiteX1" fmla="*/ 36017 w 82132"/>
                <a:gd name="connsiteY1" fmla="*/ 0 h 85451"/>
                <a:gd name="connsiteX2" fmla="*/ 82132 w 82132"/>
                <a:gd name="connsiteY2" fmla="*/ 42726 h 85451"/>
                <a:gd name="connsiteX3" fmla="*/ 36017 w 82132"/>
                <a:gd name="connsiteY3" fmla="*/ 85452 h 85451"/>
                <a:gd name="connsiteX4" fmla="*/ 0 w 82132"/>
                <a:gd name="connsiteY4" fmla="*/ 85452 h 85451"/>
                <a:gd name="connsiteX5" fmla="*/ 0 w 82132"/>
                <a:gd name="connsiteY5" fmla="*/ 0 h 85451"/>
                <a:gd name="connsiteX6" fmla="*/ 35240 w 82132"/>
                <a:gd name="connsiteY6" fmla="*/ 74788 h 85451"/>
                <a:gd name="connsiteX7" fmla="*/ 69915 w 82132"/>
                <a:gd name="connsiteY7" fmla="*/ 42655 h 85451"/>
                <a:gd name="connsiteX8" fmla="*/ 35240 w 82132"/>
                <a:gd name="connsiteY8" fmla="*/ 10593 h 85451"/>
                <a:gd name="connsiteX9" fmla="*/ 12147 w 82132"/>
                <a:gd name="connsiteY9" fmla="*/ 10593 h 85451"/>
                <a:gd name="connsiteX10" fmla="*/ 12147 w 82132"/>
                <a:gd name="connsiteY10" fmla="*/ 74788 h 85451"/>
                <a:gd name="connsiteX11" fmla="*/ 35240 w 82132"/>
                <a:gd name="connsiteY11" fmla="*/ 74788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2132" h="85451">
                  <a:moveTo>
                    <a:pt x="0" y="0"/>
                  </a:moveTo>
                  <a:lnTo>
                    <a:pt x="36017" y="0"/>
                  </a:lnTo>
                  <a:cubicBezTo>
                    <a:pt x="63488" y="0"/>
                    <a:pt x="82132" y="17302"/>
                    <a:pt x="82132" y="42726"/>
                  </a:cubicBezTo>
                  <a:cubicBezTo>
                    <a:pt x="82132" y="68149"/>
                    <a:pt x="63488" y="85452"/>
                    <a:pt x="36017" y="85452"/>
                  </a:cubicBezTo>
                  <a:lnTo>
                    <a:pt x="0" y="85452"/>
                  </a:lnTo>
                  <a:lnTo>
                    <a:pt x="0" y="0"/>
                  </a:lnTo>
                  <a:close/>
                  <a:moveTo>
                    <a:pt x="35240" y="74788"/>
                  </a:moveTo>
                  <a:cubicBezTo>
                    <a:pt x="56356" y="74788"/>
                    <a:pt x="69915" y="61864"/>
                    <a:pt x="69915" y="42655"/>
                  </a:cubicBezTo>
                  <a:cubicBezTo>
                    <a:pt x="69915" y="23446"/>
                    <a:pt x="56356" y="10593"/>
                    <a:pt x="35240" y="10593"/>
                  </a:cubicBezTo>
                  <a:lnTo>
                    <a:pt x="12147" y="10593"/>
                  </a:lnTo>
                  <a:lnTo>
                    <a:pt x="12147" y="74788"/>
                  </a:lnTo>
                  <a:lnTo>
                    <a:pt x="35240" y="74788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2BD29D5-779B-06DE-C5B4-9A69424206F1}"/>
                </a:ext>
              </a:extLst>
            </p:cNvPr>
            <p:cNvSpPr/>
            <p:nvPr/>
          </p:nvSpPr>
          <p:spPr>
            <a:xfrm>
              <a:off x="6741320" y="6949887"/>
              <a:ext cx="62005" cy="85451"/>
            </a:xfrm>
            <a:custGeom>
              <a:avLst/>
              <a:gdLst>
                <a:gd name="connsiteX0" fmla="*/ 62005 w 62005"/>
                <a:gd name="connsiteY0" fmla="*/ 74858 h 85451"/>
                <a:gd name="connsiteX1" fmla="*/ 62005 w 62005"/>
                <a:gd name="connsiteY1" fmla="*/ 85451 h 85451"/>
                <a:gd name="connsiteX2" fmla="*/ 0 w 62005"/>
                <a:gd name="connsiteY2" fmla="*/ 85451 h 85451"/>
                <a:gd name="connsiteX3" fmla="*/ 0 w 62005"/>
                <a:gd name="connsiteY3" fmla="*/ 0 h 85451"/>
                <a:gd name="connsiteX4" fmla="*/ 60310 w 62005"/>
                <a:gd name="connsiteY4" fmla="*/ 0 h 85451"/>
                <a:gd name="connsiteX5" fmla="*/ 60310 w 62005"/>
                <a:gd name="connsiteY5" fmla="*/ 10593 h 85451"/>
                <a:gd name="connsiteX6" fmla="*/ 12218 w 62005"/>
                <a:gd name="connsiteY6" fmla="*/ 10593 h 85451"/>
                <a:gd name="connsiteX7" fmla="*/ 12218 w 62005"/>
                <a:gd name="connsiteY7" fmla="*/ 36864 h 85451"/>
                <a:gd name="connsiteX8" fmla="*/ 55014 w 62005"/>
                <a:gd name="connsiteY8" fmla="*/ 36864 h 85451"/>
                <a:gd name="connsiteX9" fmla="*/ 55014 w 62005"/>
                <a:gd name="connsiteY9" fmla="*/ 47246 h 85451"/>
                <a:gd name="connsiteX10" fmla="*/ 12218 w 62005"/>
                <a:gd name="connsiteY10" fmla="*/ 47246 h 85451"/>
                <a:gd name="connsiteX11" fmla="*/ 12218 w 62005"/>
                <a:gd name="connsiteY11" fmla="*/ 74858 h 85451"/>
                <a:gd name="connsiteX12" fmla="*/ 62005 w 62005"/>
                <a:gd name="connsiteY12" fmla="*/ 74858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2005" h="85451">
                  <a:moveTo>
                    <a:pt x="62005" y="74858"/>
                  </a:moveTo>
                  <a:lnTo>
                    <a:pt x="62005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60310" y="0"/>
                  </a:lnTo>
                  <a:lnTo>
                    <a:pt x="60310" y="10593"/>
                  </a:lnTo>
                  <a:lnTo>
                    <a:pt x="12218" y="10593"/>
                  </a:lnTo>
                  <a:lnTo>
                    <a:pt x="12218" y="36864"/>
                  </a:lnTo>
                  <a:lnTo>
                    <a:pt x="55014" y="36864"/>
                  </a:lnTo>
                  <a:lnTo>
                    <a:pt x="55014" y="47246"/>
                  </a:lnTo>
                  <a:lnTo>
                    <a:pt x="12218" y="47246"/>
                  </a:lnTo>
                  <a:lnTo>
                    <a:pt x="12218" y="74858"/>
                  </a:lnTo>
                  <a:lnTo>
                    <a:pt x="62005" y="74858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15C0107F-A2E7-96C1-C108-2782D6D39E84}"/>
                </a:ext>
              </a:extLst>
            </p:cNvPr>
            <p:cNvSpPr/>
            <p:nvPr/>
          </p:nvSpPr>
          <p:spPr>
            <a:xfrm>
              <a:off x="6815967" y="6948898"/>
              <a:ext cx="77753" cy="87428"/>
            </a:xfrm>
            <a:custGeom>
              <a:avLst/>
              <a:gdLst>
                <a:gd name="connsiteX0" fmla="*/ 0 w 77753"/>
                <a:gd name="connsiteY0" fmla="*/ 43714 h 87428"/>
                <a:gd name="connsiteX1" fmla="*/ 45268 w 77753"/>
                <a:gd name="connsiteY1" fmla="*/ 0 h 87428"/>
                <a:gd name="connsiteX2" fmla="*/ 77754 w 77753"/>
                <a:gd name="connsiteY2" fmla="*/ 13277 h 87428"/>
                <a:gd name="connsiteX3" fmla="*/ 69844 w 77753"/>
                <a:gd name="connsiteY3" fmla="*/ 20974 h 87428"/>
                <a:gd name="connsiteX4" fmla="*/ 45833 w 77753"/>
                <a:gd name="connsiteY4" fmla="*/ 10876 h 87428"/>
                <a:gd name="connsiteX5" fmla="*/ 12288 w 77753"/>
                <a:gd name="connsiteY5" fmla="*/ 43714 h 87428"/>
                <a:gd name="connsiteX6" fmla="*/ 45833 w 77753"/>
                <a:gd name="connsiteY6" fmla="*/ 76553 h 87428"/>
                <a:gd name="connsiteX7" fmla="*/ 69844 w 77753"/>
                <a:gd name="connsiteY7" fmla="*/ 66313 h 87428"/>
                <a:gd name="connsiteX8" fmla="*/ 77754 w 77753"/>
                <a:gd name="connsiteY8" fmla="*/ 74011 h 87428"/>
                <a:gd name="connsiteX9" fmla="*/ 45197 w 77753"/>
                <a:gd name="connsiteY9" fmla="*/ 87429 h 87428"/>
                <a:gd name="connsiteX10" fmla="*/ 71 w 77753"/>
                <a:gd name="connsiteY10" fmla="*/ 43714 h 87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7753" h="87428">
                  <a:moveTo>
                    <a:pt x="0" y="43714"/>
                  </a:moveTo>
                  <a:cubicBezTo>
                    <a:pt x="0" y="18432"/>
                    <a:pt x="19280" y="0"/>
                    <a:pt x="45268" y="0"/>
                  </a:cubicBezTo>
                  <a:cubicBezTo>
                    <a:pt x="58474" y="0"/>
                    <a:pt x="69915" y="4520"/>
                    <a:pt x="77754" y="13277"/>
                  </a:cubicBezTo>
                  <a:lnTo>
                    <a:pt x="69844" y="20974"/>
                  </a:lnTo>
                  <a:cubicBezTo>
                    <a:pt x="63276" y="13983"/>
                    <a:pt x="55226" y="10876"/>
                    <a:pt x="45833" y="10876"/>
                  </a:cubicBezTo>
                  <a:cubicBezTo>
                    <a:pt x="26553" y="10876"/>
                    <a:pt x="12288" y="24788"/>
                    <a:pt x="12288" y="43714"/>
                  </a:cubicBezTo>
                  <a:cubicBezTo>
                    <a:pt x="12288" y="62641"/>
                    <a:pt x="26553" y="76553"/>
                    <a:pt x="45833" y="76553"/>
                  </a:cubicBezTo>
                  <a:cubicBezTo>
                    <a:pt x="55226" y="76553"/>
                    <a:pt x="63276" y="73234"/>
                    <a:pt x="69844" y="66313"/>
                  </a:cubicBezTo>
                  <a:lnTo>
                    <a:pt x="77754" y="74011"/>
                  </a:lnTo>
                  <a:cubicBezTo>
                    <a:pt x="69915" y="82768"/>
                    <a:pt x="58474" y="87429"/>
                    <a:pt x="45197" y="87429"/>
                  </a:cubicBezTo>
                  <a:cubicBezTo>
                    <a:pt x="19350" y="87429"/>
                    <a:pt x="71" y="68997"/>
                    <a:pt x="71" y="43714"/>
                  </a:cubicBez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45146A6-AE98-70B4-6CAB-5BEFB9DBE1A7}"/>
                </a:ext>
              </a:extLst>
            </p:cNvPr>
            <p:cNvSpPr/>
            <p:nvPr/>
          </p:nvSpPr>
          <p:spPr>
            <a:xfrm>
              <a:off x="6911305" y="6949887"/>
              <a:ext cx="62005" cy="85451"/>
            </a:xfrm>
            <a:custGeom>
              <a:avLst/>
              <a:gdLst>
                <a:gd name="connsiteX0" fmla="*/ 62005 w 62005"/>
                <a:gd name="connsiteY0" fmla="*/ 74858 h 85451"/>
                <a:gd name="connsiteX1" fmla="*/ 62005 w 62005"/>
                <a:gd name="connsiteY1" fmla="*/ 85451 h 85451"/>
                <a:gd name="connsiteX2" fmla="*/ 0 w 62005"/>
                <a:gd name="connsiteY2" fmla="*/ 85451 h 85451"/>
                <a:gd name="connsiteX3" fmla="*/ 0 w 62005"/>
                <a:gd name="connsiteY3" fmla="*/ 0 h 85451"/>
                <a:gd name="connsiteX4" fmla="*/ 60310 w 62005"/>
                <a:gd name="connsiteY4" fmla="*/ 0 h 85451"/>
                <a:gd name="connsiteX5" fmla="*/ 60310 w 62005"/>
                <a:gd name="connsiteY5" fmla="*/ 10593 h 85451"/>
                <a:gd name="connsiteX6" fmla="*/ 12217 w 62005"/>
                <a:gd name="connsiteY6" fmla="*/ 10593 h 85451"/>
                <a:gd name="connsiteX7" fmla="*/ 12217 w 62005"/>
                <a:gd name="connsiteY7" fmla="*/ 36864 h 85451"/>
                <a:gd name="connsiteX8" fmla="*/ 55014 w 62005"/>
                <a:gd name="connsiteY8" fmla="*/ 36864 h 85451"/>
                <a:gd name="connsiteX9" fmla="*/ 55014 w 62005"/>
                <a:gd name="connsiteY9" fmla="*/ 47246 h 85451"/>
                <a:gd name="connsiteX10" fmla="*/ 12217 w 62005"/>
                <a:gd name="connsiteY10" fmla="*/ 47246 h 85451"/>
                <a:gd name="connsiteX11" fmla="*/ 12217 w 62005"/>
                <a:gd name="connsiteY11" fmla="*/ 74858 h 85451"/>
                <a:gd name="connsiteX12" fmla="*/ 62005 w 62005"/>
                <a:gd name="connsiteY12" fmla="*/ 74858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2005" h="85451">
                  <a:moveTo>
                    <a:pt x="62005" y="74858"/>
                  </a:moveTo>
                  <a:lnTo>
                    <a:pt x="62005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60310" y="0"/>
                  </a:lnTo>
                  <a:lnTo>
                    <a:pt x="60310" y="10593"/>
                  </a:lnTo>
                  <a:lnTo>
                    <a:pt x="12217" y="10593"/>
                  </a:lnTo>
                  <a:lnTo>
                    <a:pt x="12217" y="36864"/>
                  </a:lnTo>
                  <a:lnTo>
                    <a:pt x="55014" y="36864"/>
                  </a:lnTo>
                  <a:lnTo>
                    <a:pt x="55014" y="47246"/>
                  </a:lnTo>
                  <a:lnTo>
                    <a:pt x="12217" y="47246"/>
                  </a:lnTo>
                  <a:lnTo>
                    <a:pt x="12217" y="74858"/>
                  </a:lnTo>
                  <a:lnTo>
                    <a:pt x="62005" y="74858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6EFEA858-5FD4-4408-E618-87A3F71A819E}"/>
                </a:ext>
              </a:extLst>
            </p:cNvPr>
            <p:cNvSpPr/>
            <p:nvPr/>
          </p:nvSpPr>
          <p:spPr>
            <a:xfrm>
              <a:off x="6993226" y="6949887"/>
              <a:ext cx="91030" cy="85451"/>
            </a:xfrm>
            <a:custGeom>
              <a:avLst/>
              <a:gdLst>
                <a:gd name="connsiteX0" fmla="*/ 79166 w 91030"/>
                <a:gd name="connsiteY0" fmla="*/ 85451 h 85451"/>
                <a:gd name="connsiteX1" fmla="*/ 79025 w 91030"/>
                <a:gd name="connsiteY1" fmla="*/ 23234 h 85451"/>
                <a:gd name="connsiteX2" fmla="*/ 48164 w 91030"/>
                <a:gd name="connsiteY2" fmla="*/ 75070 h 85451"/>
                <a:gd name="connsiteX3" fmla="*/ 42585 w 91030"/>
                <a:gd name="connsiteY3" fmla="*/ 75070 h 85451"/>
                <a:gd name="connsiteX4" fmla="*/ 11723 w 91030"/>
                <a:gd name="connsiteY4" fmla="*/ 23587 h 85451"/>
                <a:gd name="connsiteX5" fmla="*/ 11723 w 91030"/>
                <a:gd name="connsiteY5" fmla="*/ 85451 h 85451"/>
                <a:gd name="connsiteX6" fmla="*/ 0 w 91030"/>
                <a:gd name="connsiteY6" fmla="*/ 85451 h 85451"/>
                <a:gd name="connsiteX7" fmla="*/ 0 w 91030"/>
                <a:gd name="connsiteY7" fmla="*/ 0 h 85451"/>
                <a:gd name="connsiteX8" fmla="*/ 10028 w 91030"/>
                <a:gd name="connsiteY8" fmla="*/ 0 h 85451"/>
                <a:gd name="connsiteX9" fmla="*/ 45692 w 91030"/>
                <a:gd name="connsiteY9" fmla="*/ 60028 h 85451"/>
                <a:gd name="connsiteX10" fmla="*/ 80861 w 91030"/>
                <a:gd name="connsiteY10" fmla="*/ 0 h 85451"/>
                <a:gd name="connsiteX11" fmla="*/ 90889 w 91030"/>
                <a:gd name="connsiteY11" fmla="*/ 0 h 85451"/>
                <a:gd name="connsiteX12" fmla="*/ 91031 w 91030"/>
                <a:gd name="connsiteY12" fmla="*/ 85451 h 85451"/>
                <a:gd name="connsiteX13" fmla="*/ 79308 w 91030"/>
                <a:gd name="connsiteY13" fmla="*/ 85451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1030" h="85451">
                  <a:moveTo>
                    <a:pt x="79166" y="85451"/>
                  </a:moveTo>
                  <a:lnTo>
                    <a:pt x="79025" y="23234"/>
                  </a:lnTo>
                  <a:lnTo>
                    <a:pt x="48164" y="75070"/>
                  </a:lnTo>
                  <a:lnTo>
                    <a:pt x="42585" y="75070"/>
                  </a:lnTo>
                  <a:lnTo>
                    <a:pt x="11723" y="23587"/>
                  </a:lnTo>
                  <a:lnTo>
                    <a:pt x="11723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10028" y="0"/>
                  </a:lnTo>
                  <a:lnTo>
                    <a:pt x="45692" y="60028"/>
                  </a:lnTo>
                  <a:lnTo>
                    <a:pt x="80861" y="0"/>
                  </a:lnTo>
                  <a:lnTo>
                    <a:pt x="90889" y="0"/>
                  </a:lnTo>
                  <a:lnTo>
                    <a:pt x="91031" y="85451"/>
                  </a:lnTo>
                  <a:lnTo>
                    <a:pt x="79308" y="85451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9ED63D0-382C-E890-A9E2-85D215AA915E}"/>
                </a:ext>
              </a:extLst>
            </p:cNvPr>
            <p:cNvSpPr/>
            <p:nvPr/>
          </p:nvSpPr>
          <p:spPr>
            <a:xfrm>
              <a:off x="7109892" y="6949957"/>
              <a:ext cx="73516" cy="85451"/>
            </a:xfrm>
            <a:custGeom>
              <a:avLst/>
              <a:gdLst>
                <a:gd name="connsiteX0" fmla="*/ 73446 w 73516"/>
                <a:gd name="connsiteY0" fmla="*/ 62358 h 85451"/>
                <a:gd name="connsiteX1" fmla="*/ 40748 w 73516"/>
                <a:gd name="connsiteY1" fmla="*/ 85452 h 85451"/>
                <a:gd name="connsiteX2" fmla="*/ 0 w 73516"/>
                <a:gd name="connsiteY2" fmla="*/ 85452 h 85451"/>
                <a:gd name="connsiteX3" fmla="*/ 0 w 73516"/>
                <a:gd name="connsiteY3" fmla="*/ 0 h 85451"/>
                <a:gd name="connsiteX4" fmla="*/ 38347 w 73516"/>
                <a:gd name="connsiteY4" fmla="*/ 0 h 85451"/>
                <a:gd name="connsiteX5" fmla="*/ 68997 w 73516"/>
                <a:gd name="connsiteY5" fmla="*/ 22104 h 85451"/>
                <a:gd name="connsiteX6" fmla="*/ 57556 w 73516"/>
                <a:gd name="connsiteY6" fmla="*/ 41172 h 85451"/>
                <a:gd name="connsiteX7" fmla="*/ 73517 w 73516"/>
                <a:gd name="connsiteY7" fmla="*/ 62429 h 85451"/>
                <a:gd name="connsiteX8" fmla="*/ 12217 w 73516"/>
                <a:gd name="connsiteY8" fmla="*/ 9887 h 85451"/>
                <a:gd name="connsiteX9" fmla="*/ 12217 w 73516"/>
                <a:gd name="connsiteY9" fmla="*/ 37217 h 85451"/>
                <a:gd name="connsiteX10" fmla="*/ 37217 w 73516"/>
                <a:gd name="connsiteY10" fmla="*/ 37217 h 85451"/>
                <a:gd name="connsiteX11" fmla="*/ 56779 w 73516"/>
                <a:gd name="connsiteY11" fmla="*/ 23517 h 85451"/>
                <a:gd name="connsiteX12" fmla="*/ 37217 w 73516"/>
                <a:gd name="connsiteY12" fmla="*/ 9887 h 85451"/>
                <a:gd name="connsiteX13" fmla="*/ 12217 w 73516"/>
                <a:gd name="connsiteY13" fmla="*/ 9887 h 85451"/>
                <a:gd name="connsiteX14" fmla="*/ 61158 w 73516"/>
                <a:gd name="connsiteY14" fmla="*/ 61370 h 85451"/>
                <a:gd name="connsiteX15" fmla="*/ 40254 w 73516"/>
                <a:gd name="connsiteY15" fmla="*/ 47104 h 85451"/>
                <a:gd name="connsiteX16" fmla="*/ 12217 w 73516"/>
                <a:gd name="connsiteY16" fmla="*/ 47104 h 85451"/>
                <a:gd name="connsiteX17" fmla="*/ 12217 w 73516"/>
                <a:gd name="connsiteY17" fmla="*/ 75565 h 85451"/>
                <a:gd name="connsiteX18" fmla="*/ 40254 w 73516"/>
                <a:gd name="connsiteY18" fmla="*/ 75565 h 85451"/>
                <a:gd name="connsiteX19" fmla="*/ 61158 w 73516"/>
                <a:gd name="connsiteY19" fmla="*/ 61440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3516" h="85451">
                  <a:moveTo>
                    <a:pt x="73446" y="62358"/>
                  </a:moveTo>
                  <a:cubicBezTo>
                    <a:pt x="73446" y="76977"/>
                    <a:pt x="62358" y="85452"/>
                    <a:pt x="40748" y="85452"/>
                  </a:cubicBezTo>
                  <a:lnTo>
                    <a:pt x="0" y="85452"/>
                  </a:lnTo>
                  <a:lnTo>
                    <a:pt x="0" y="0"/>
                  </a:lnTo>
                  <a:lnTo>
                    <a:pt x="38347" y="0"/>
                  </a:lnTo>
                  <a:cubicBezTo>
                    <a:pt x="57980" y="0"/>
                    <a:pt x="68997" y="8263"/>
                    <a:pt x="68997" y="22104"/>
                  </a:cubicBezTo>
                  <a:cubicBezTo>
                    <a:pt x="68997" y="31356"/>
                    <a:pt x="64265" y="37853"/>
                    <a:pt x="57556" y="41172"/>
                  </a:cubicBezTo>
                  <a:cubicBezTo>
                    <a:pt x="67161" y="43856"/>
                    <a:pt x="73517" y="51059"/>
                    <a:pt x="73517" y="62429"/>
                  </a:cubicBezTo>
                  <a:close/>
                  <a:moveTo>
                    <a:pt x="12217" y="9887"/>
                  </a:moveTo>
                  <a:lnTo>
                    <a:pt x="12217" y="37217"/>
                  </a:lnTo>
                  <a:lnTo>
                    <a:pt x="37217" y="37217"/>
                  </a:lnTo>
                  <a:cubicBezTo>
                    <a:pt x="49647" y="37217"/>
                    <a:pt x="56779" y="32556"/>
                    <a:pt x="56779" y="23517"/>
                  </a:cubicBezTo>
                  <a:cubicBezTo>
                    <a:pt x="56779" y="14477"/>
                    <a:pt x="49717" y="9887"/>
                    <a:pt x="37217" y="9887"/>
                  </a:cubicBezTo>
                  <a:lnTo>
                    <a:pt x="12217" y="9887"/>
                  </a:lnTo>
                  <a:close/>
                  <a:moveTo>
                    <a:pt x="61158" y="61370"/>
                  </a:moveTo>
                  <a:cubicBezTo>
                    <a:pt x="61158" y="51483"/>
                    <a:pt x="53813" y="47104"/>
                    <a:pt x="40254" y="47104"/>
                  </a:cubicBezTo>
                  <a:lnTo>
                    <a:pt x="12217" y="47104"/>
                  </a:lnTo>
                  <a:lnTo>
                    <a:pt x="12217" y="75565"/>
                  </a:lnTo>
                  <a:lnTo>
                    <a:pt x="40254" y="75565"/>
                  </a:lnTo>
                  <a:cubicBezTo>
                    <a:pt x="53813" y="75565"/>
                    <a:pt x="61158" y="71327"/>
                    <a:pt x="61158" y="61440"/>
                  </a:cubicBez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EC005381-B9BD-4768-8221-013F3AA55AA6}"/>
                </a:ext>
              </a:extLst>
            </p:cNvPr>
            <p:cNvSpPr/>
            <p:nvPr/>
          </p:nvSpPr>
          <p:spPr>
            <a:xfrm>
              <a:off x="7202405" y="6949887"/>
              <a:ext cx="62005" cy="85451"/>
            </a:xfrm>
            <a:custGeom>
              <a:avLst/>
              <a:gdLst>
                <a:gd name="connsiteX0" fmla="*/ 62005 w 62005"/>
                <a:gd name="connsiteY0" fmla="*/ 74858 h 85451"/>
                <a:gd name="connsiteX1" fmla="*/ 62005 w 62005"/>
                <a:gd name="connsiteY1" fmla="*/ 85451 h 85451"/>
                <a:gd name="connsiteX2" fmla="*/ 0 w 62005"/>
                <a:gd name="connsiteY2" fmla="*/ 85451 h 85451"/>
                <a:gd name="connsiteX3" fmla="*/ 0 w 62005"/>
                <a:gd name="connsiteY3" fmla="*/ 0 h 85451"/>
                <a:gd name="connsiteX4" fmla="*/ 60310 w 62005"/>
                <a:gd name="connsiteY4" fmla="*/ 0 h 85451"/>
                <a:gd name="connsiteX5" fmla="*/ 60310 w 62005"/>
                <a:gd name="connsiteY5" fmla="*/ 10593 h 85451"/>
                <a:gd name="connsiteX6" fmla="*/ 12217 w 62005"/>
                <a:gd name="connsiteY6" fmla="*/ 10593 h 85451"/>
                <a:gd name="connsiteX7" fmla="*/ 12217 w 62005"/>
                <a:gd name="connsiteY7" fmla="*/ 36864 h 85451"/>
                <a:gd name="connsiteX8" fmla="*/ 55014 w 62005"/>
                <a:gd name="connsiteY8" fmla="*/ 36864 h 85451"/>
                <a:gd name="connsiteX9" fmla="*/ 55014 w 62005"/>
                <a:gd name="connsiteY9" fmla="*/ 47246 h 85451"/>
                <a:gd name="connsiteX10" fmla="*/ 12217 w 62005"/>
                <a:gd name="connsiteY10" fmla="*/ 47246 h 85451"/>
                <a:gd name="connsiteX11" fmla="*/ 12217 w 62005"/>
                <a:gd name="connsiteY11" fmla="*/ 74858 h 85451"/>
                <a:gd name="connsiteX12" fmla="*/ 62005 w 62005"/>
                <a:gd name="connsiteY12" fmla="*/ 74858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2005" h="85451">
                  <a:moveTo>
                    <a:pt x="62005" y="74858"/>
                  </a:moveTo>
                  <a:lnTo>
                    <a:pt x="62005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60310" y="0"/>
                  </a:lnTo>
                  <a:lnTo>
                    <a:pt x="60310" y="10593"/>
                  </a:lnTo>
                  <a:lnTo>
                    <a:pt x="12217" y="10593"/>
                  </a:lnTo>
                  <a:lnTo>
                    <a:pt x="12217" y="36864"/>
                  </a:lnTo>
                  <a:lnTo>
                    <a:pt x="55014" y="36864"/>
                  </a:lnTo>
                  <a:lnTo>
                    <a:pt x="55014" y="47246"/>
                  </a:lnTo>
                  <a:lnTo>
                    <a:pt x="12217" y="47246"/>
                  </a:lnTo>
                  <a:lnTo>
                    <a:pt x="12217" y="74858"/>
                  </a:lnTo>
                  <a:lnTo>
                    <a:pt x="62005" y="74858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62B78957-0FF6-54EC-5F85-4F6997535FF2}"/>
                </a:ext>
              </a:extLst>
            </p:cNvPr>
            <p:cNvSpPr/>
            <p:nvPr/>
          </p:nvSpPr>
          <p:spPr>
            <a:xfrm>
              <a:off x="7284326" y="6949887"/>
              <a:ext cx="70479" cy="85451"/>
            </a:xfrm>
            <a:custGeom>
              <a:avLst/>
              <a:gdLst>
                <a:gd name="connsiteX0" fmla="*/ 57133 w 70479"/>
                <a:gd name="connsiteY0" fmla="*/ 85451 h 85451"/>
                <a:gd name="connsiteX1" fmla="*/ 38700 w 70479"/>
                <a:gd name="connsiteY1" fmla="*/ 59251 h 85451"/>
                <a:gd name="connsiteX2" fmla="*/ 33333 w 70479"/>
                <a:gd name="connsiteY2" fmla="*/ 59463 h 85451"/>
                <a:gd name="connsiteX3" fmla="*/ 12217 w 70479"/>
                <a:gd name="connsiteY3" fmla="*/ 59463 h 85451"/>
                <a:gd name="connsiteX4" fmla="*/ 12217 w 70479"/>
                <a:gd name="connsiteY4" fmla="*/ 85451 h 85451"/>
                <a:gd name="connsiteX5" fmla="*/ 0 w 70479"/>
                <a:gd name="connsiteY5" fmla="*/ 85451 h 85451"/>
                <a:gd name="connsiteX6" fmla="*/ 0 w 70479"/>
                <a:gd name="connsiteY6" fmla="*/ 0 h 85451"/>
                <a:gd name="connsiteX7" fmla="*/ 33333 w 70479"/>
                <a:gd name="connsiteY7" fmla="*/ 0 h 85451"/>
                <a:gd name="connsiteX8" fmla="*/ 68997 w 70479"/>
                <a:gd name="connsiteY8" fmla="*/ 29802 h 85451"/>
                <a:gd name="connsiteX9" fmla="*/ 50212 w 70479"/>
                <a:gd name="connsiteY9" fmla="*/ 56779 h 85451"/>
                <a:gd name="connsiteX10" fmla="*/ 70480 w 70479"/>
                <a:gd name="connsiteY10" fmla="*/ 85451 h 85451"/>
                <a:gd name="connsiteX11" fmla="*/ 57203 w 70479"/>
                <a:gd name="connsiteY11" fmla="*/ 85451 h 85451"/>
                <a:gd name="connsiteX12" fmla="*/ 56779 w 70479"/>
                <a:gd name="connsiteY12" fmla="*/ 29802 h 85451"/>
                <a:gd name="connsiteX13" fmla="*/ 32980 w 70479"/>
                <a:gd name="connsiteY13" fmla="*/ 10664 h 85451"/>
                <a:gd name="connsiteX14" fmla="*/ 12217 w 70479"/>
                <a:gd name="connsiteY14" fmla="*/ 10664 h 85451"/>
                <a:gd name="connsiteX15" fmla="*/ 12217 w 70479"/>
                <a:gd name="connsiteY15" fmla="*/ 49082 h 85451"/>
                <a:gd name="connsiteX16" fmla="*/ 32980 w 70479"/>
                <a:gd name="connsiteY16" fmla="*/ 49082 h 85451"/>
                <a:gd name="connsiteX17" fmla="*/ 56779 w 70479"/>
                <a:gd name="connsiteY17" fmla="*/ 29802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0479" h="85451">
                  <a:moveTo>
                    <a:pt x="57133" y="85451"/>
                  </a:moveTo>
                  <a:lnTo>
                    <a:pt x="38700" y="59251"/>
                  </a:lnTo>
                  <a:cubicBezTo>
                    <a:pt x="37005" y="59392"/>
                    <a:pt x="35169" y="59463"/>
                    <a:pt x="33333" y="59463"/>
                  </a:cubicBezTo>
                  <a:lnTo>
                    <a:pt x="12217" y="59463"/>
                  </a:lnTo>
                  <a:lnTo>
                    <a:pt x="12217" y="85451"/>
                  </a:lnTo>
                  <a:lnTo>
                    <a:pt x="0" y="85451"/>
                  </a:lnTo>
                  <a:lnTo>
                    <a:pt x="0" y="0"/>
                  </a:lnTo>
                  <a:lnTo>
                    <a:pt x="33333" y="0"/>
                  </a:lnTo>
                  <a:cubicBezTo>
                    <a:pt x="55508" y="0"/>
                    <a:pt x="68997" y="11229"/>
                    <a:pt x="68997" y="29802"/>
                  </a:cubicBezTo>
                  <a:cubicBezTo>
                    <a:pt x="68997" y="43008"/>
                    <a:pt x="62147" y="52471"/>
                    <a:pt x="50212" y="56779"/>
                  </a:cubicBezTo>
                  <a:lnTo>
                    <a:pt x="70480" y="85451"/>
                  </a:lnTo>
                  <a:lnTo>
                    <a:pt x="57203" y="85451"/>
                  </a:lnTo>
                  <a:close/>
                  <a:moveTo>
                    <a:pt x="56779" y="29802"/>
                  </a:moveTo>
                  <a:cubicBezTo>
                    <a:pt x="56779" y="17585"/>
                    <a:pt x="48587" y="10664"/>
                    <a:pt x="32980" y="10664"/>
                  </a:cubicBezTo>
                  <a:lnTo>
                    <a:pt x="12217" y="10664"/>
                  </a:lnTo>
                  <a:lnTo>
                    <a:pt x="12217" y="49082"/>
                  </a:lnTo>
                  <a:lnTo>
                    <a:pt x="32980" y="49082"/>
                  </a:lnTo>
                  <a:cubicBezTo>
                    <a:pt x="48587" y="49082"/>
                    <a:pt x="56779" y="42020"/>
                    <a:pt x="56779" y="29802"/>
                  </a:cubicBez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AD1C0E7A-E65B-4EB2-CF03-CC092B42D301}"/>
                </a:ext>
              </a:extLst>
            </p:cNvPr>
            <p:cNvSpPr/>
            <p:nvPr/>
          </p:nvSpPr>
          <p:spPr>
            <a:xfrm>
              <a:off x="7395060" y="6948898"/>
              <a:ext cx="64194" cy="86440"/>
            </a:xfrm>
            <a:custGeom>
              <a:avLst/>
              <a:gdLst>
                <a:gd name="connsiteX0" fmla="*/ 64195 w 64194"/>
                <a:gd name="connsiteY0" fmla="*/ 75847 h 86440"/>
                <a:gd name="connsiteX1" fmla="*/ 64195 w 64194"/>
                <a:gd name="connsiteY1" fmla="*/ 86440 h 86440"/>
                <a:gd name="connsiteX2" fmla="*/ 2825 w 64194"/>
                <a:gd name="connsiteY2" fmla="*/ 86440 h 86440"/>
                <a:gd name="connsiteX3" fmla="*/ 2825 w 64194"/>
                <a:gd name="connsiteY3" fmla="*/ 78107 h 86440"/>
                <a:gd name="connsiteX4" fmla="*/ 37641 w 64194"/>
                <a:gd name="connsiteY4" fmla="*/ 44562 h 86440"/>
                <a:gd name="connsiteX5" fmla="*/ 48375 w 64194"/>
                <a:gd name="connsiteY5" fmla="*/ 25000 h 86440"/>
                <a:gd name="connsiteX6" fmla="*/ 30155 w 64194"/>
                <a:gd name="connsiteY6" fmla="*/ 10876 h 86440"/>
                <a:gd name="connsiteX7" fmla="*/ 8333 w 64194"/>
                <a:gd name="connsiteY7" fmla="*/ 20127 h 86440"/>
                <a:gd name="connsiteX8" fmla="*/ 0 w 64194"/>
                <a:gd name="connsiteY8" fmla="*/ 12924 h 86440"/>
                <a:gd name="connsiteX9" fmla="*/ 31214 w 64194"/>
                <a:gd name="connsiteY9" fmla="*/ 0 h 86440"/>
                <a:gd name="connsiteX10" fmla="*/ 60522 w 64194"/>
                <a:gd name="connsiteY10" fmla="*/ 23799 h 86440"/>
                <a:gd name="connsiteX11" fmla="*/ 46469 w 64194"/>
                <a:gd name="connsiteY11" fmla="*/ 50635 h 86440"/>
                <a:gd name="connsiteX12" fmla="*/ 20339 w 64194"/>
                <a:gd name="connsiteY12" fmla="*/ 75776 h 86440"/>
                <a:gd name="connsiteX13" fmla="*/ 64124 w 64194"/>
                <a:gd name="connsiteY13" fmla="*/ 75776 h 86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4194" h="86440">
                  <a:moveTo>
                    <a:pt x="64195" y="75847"/>
                  </a:moveTo>
                  <a:lnTo>
                    <a:pt x="64195" y="86440"/>
                  </a:lnTo>
                  <a:lnTo>
                    <a:pt x="2825" y="86440"/>
                  </a:lnTo>
                  <a:lnTo>
                    <a:pt x="2825" y="78107"/>
                  </a:lnTo>
                  <a:lnTo>
                    <a:pt x="37641" y="44562"/>
                  </a:lnTo>
                  <a:cubicBezTo>
                    <a:pt x="46680" y="35734"/>
                    <a:pt x="48375" y="30367"/>
                    <a:pt x="48375" y="25000"/>
                  </a:cubicBezTo>
                  <a:cubicBezTo>
                    <a:pt x="48375" y="16243"/>
                    <a:pt x="42161" y="10876"/>
                    <a:pt x="30155" y="10876"/>
                  </a:cubicBezTo>
                  <a:cubicBezTo>
                    <a:pt x="20974" y="10876"/>
                    <a:pt x="13559" y="13771"/>
                    <a:pt x="8333" y="20127"/>
                  </a:cubicBezTo>
                  <a:lnTo>
                    <a:pt x="0" y="12924"/>
                  </a:lnTo>
                  <a:cubicBezTo>
                    <a:pt x="6568" y="4732"/>
                    <a:pt x="17938" y="0"/>
                    <a:pt x="31214" y="0"/>
                  </a:cubicBezTo>
                  <a:cubicBezTo>
                    <a:pt x="49011" y="0"/>
                    <a:pt x="60522" y="9181"/>
                    <a:pt x="60522" y="23799"/>
                  </a:cubicBezTo>
                  <a:cubicBezTo>
                    <a:pt x="60522" y="32133"/>
                    <a:pt x="58051" y="39548"/>
                    <a:pt x="46469" y="50635"/>
                  </a:cubicBezTo>
                  <a:lnTo>
                    <a:pt x="20339" y="75776"/>
                  </a:lnTo>
                  <a:lnTo>
                    <a:pt x="64124" y="75776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498F107-7354-5035-4778-29F1F653612B}"/>
                </a:ext>
              </a:extLst>
            </p:cNvPr>
            <p:cNvSpPr/>
            <p:nvPr/>
          </p:nvSpPr>
          <p:spPr>
            <a:xfrm>
              <a:off x="7469071" y="6948898"/>
              <a:ext cx="69702" cy="87428"/>
            </a:xfrm>
            <a:custGeom>
              <a:avLst/>
              <a:gdLst>
                <a:gd name="connsiteX0" fmla="*/ 0 w 69702"/>
                <a:gd name="connsiteY0" fmla="*/ 43714 h 87428"/>
                <a:gd name="connsiteX1" fmla="*/ 34887 w 69702"/>
                <a:gd name="connsiteY1" fmla="*/ 0 h 87428"/>
                <a:gd name="connsiteX2" fmla="*/ 69703 w 69702"/>
                <a:gd name="connsiteY2" fmla="*/ 43714 h 87428"/>
                <a:gd name="connsiteX3" fmla="*/ 34887 w 69702"/>
                <a:gd name="connsiteY3" fmla="*/ 87429 h 87428"/>
                <a:gd name="connsiteX4" fmla="*/ 0 w 69702"/>
                <a:gd name="connsiteY4" fmla="*/ 43714 h 87428"/>
                <a:gd name="connsiteX5" fmla="*/ 57415 w 69702"/>
                <a:gd name="connsiteY5" fmla="*/ 43714 h 87428"/>
                <a:gd name="connsiteX6" fmla="*/ 34816 w 69702"/>
                <a:gd name="connsiteY6" fmla="*/ 10876 h 87428"/>
                <a:gd name="connsiteX7" fmla="*/ 12147 w 69702"/>
                <a:gd name="connsiteY7" fmla="*/ 43714 h 87428"/>
                <a:gd name="connsiteX8" fmla="*/ 34816 w 69702"/>
                <a:gd name="connsiteY8" fmla="*/ 76553 h 87428"/>
                <a:gd name="connsiteX9" fmla="*/ 57415 w 69702"/>
                <a:gd name="connsiteY9" fmla="*/ 43714 h 87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9702" h="87428">
                  <a:moveTo>
                    <a:pt x="0" y="43714"/>
                  </a:moveTo>
                  <a:cubicBezTo>
                    <a:pt x="0" y="15890"/>
                    <a:pt x="14901" y="0"/>
                    <a:pt x="34887" y="0"/>
                  </a:cubicBezTo>
                  <a:cubicBezTo>
                    <a:pt x="54873" y="0"/>
                    <a:pt x="69703" y="15890"/>
                    <a:pt x="69703" y="43714"/>
                  </a:cubicBezTo>
                  <a:cubicBezTo>
                    <a:pt x="69703" y="71539"/>
                    <a:pt x="54802" y="87429"/>
                    <a:pt x="34887" y="87429"/>
                  </a:cubicBezTo>
                  <a:cubicBezTo>
                    <a:pt x="14972" y="87429"/>
                    <a:pt x="0" y="71539"/>
                    <a:pt x="0" y="43714"/>
                  </a:cubicBezTo>
                  <a:close/>
                  <a:moveTo>
                    <a:pt x="57415" y="43714"/>
                  </a:moveTo>
                  <a:cubicBezTo>
                    <a:pt x="57415" y="21892"/>
                    <a:pt x="48163" y="10876"/>
                    <a:pt x="34816" y="10876"/>
                  </a:cubicBezTo>
                  <a:cubicBezTo>
                    <a:pt x="21469" y="10876"/>
                    <a:pt x="12147" y="21892"/>
                    <a:pt x="12147" y="43714"/>
                  </a:cubicBezTo>
                  <a:cubicBezTo>
                    <a:pt x="12147" y="65536"/>
                    <a:pt x="21398" y="76553"/>
                    <a:pt x="34816" y="76553"/>
                  </a:cubicBezTo>
                  <a:cubicBezTo>
                    <a:pt x="48234" y="76553"/>
                    <a:pt x="57415" y="65536"/>
                    <a:pt x="57415" y="43714"/>
                  </a:cubicBez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B59DA023-D394-6F89-8ED0-BC3237E665F5}"/>
                </a:ext>
              </a:extLst>
            </p:cNvPr>
            <p:cNvSpPr/>
            <p:nvPr/>
          </p:nvSpPr>
          <p:spPr>
            <a:xfrm>
              <a:off x="7546048" y="6948898"/>
              <a:ext cx="64194" cy="86440"/>
            </a:xfrm>
            <a:custGeom>
              <a:avLst/>
              <a:gdLst>
                <a:gd name="connsiteX0" fmla="*/ 64195 w 64194"/>
                <a:gd name="connsiteY0" fmla="*/ 75847 h 86440"/>
                <a:gd name="connsiteX1" fmla="*/ 64195 w 64194"/>
                <a:gd name="connsiteY1" fmla="*/ 86440 h 86440"/>
                <a:gd name="connsiteX2" fmla="*/ 2825 w 64194"/>
                <a:gd name="connsiteY2" fmla="*/ 86440 h 86440"/>
                <a:gd name="connsiteX3" fmla="*/ 2825 w 64194"/>
                <a:gd name="connsiteY3" fmla="*/ 78107 h 86440"/>
                <a:gd name="connsiteX4" fmla="*/ 37641 w 64194"/>
                <a:gd name="connsiteY4" fmla="*/ 44562 h 86440"/>
                <a:gd name="connsiteX5" fmla="*/ 48375 w 64194"/>
                <a:gd name="connsiteY5" fmla="*/ 25000 h 86440"/>
                <a:gd name="connsiteX6" fmla="*/ 30155 w 64194"/>
                <a:gd name="connsiteY6" fmla="*/ 10876 h 86440"/>
                <a:gd name="connsiteX7" fmla="*/ 8333 w 64194"/>
                <a:gd name="connsiteY7" fmla="*/ 20127 h 86440"/>
                <a:gd name="connsiteX8" fmla="*/ 0 w 64194"/>
                <a:gd name="connsiteY8" fmla="*/ 12924 h 86440"/>
                <a:gd name="connsiteX9" fmla="*/ 31214 w 64194"/>
                <a:gd name="connsiteY9" fmla="*/ 0 h 86440"/>
                <a:gd name="connsiteX10" fmla="*/ 60522 w 64194"/>
                <a:gd name="connsiteY10" fmla="*/ 23799 h 86440"/>
                <a:gd name="connsiteX11" fmla="*/ 46469 w 64194"/>
                <a:gd name="connsiteY11" fmla="*/ 50635 h 86440"/>
                <a:gd name="connsiteX12" fmla="*/ 20339 w 64194"/>
                <a:gd name="connsiteY12" fmla="*/ 75776 h 86440"/>
                <a:gd name="connsiteX13" fmla="*/ 64124 w 64194"/>
                <a:gd name="connsiteY13" fmla="*/ 75776 h 86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4194" h="86440">
                  <a:moveTo>
                    <a:pt x="64195" y="75847"/>
                  </a:moveTo>
                  <a:lnTo>
                    <a:pt x="64195" y="86440"/>
                  </a:lnTo>
                  <a:lnTo>
                    <a:pt x="2825" y="86440"/>
                  </a:lnTo>
                  <a:lnTo>
                    <a:pt x="2825" y="78107"/>
                  </a:lnTo>
                  <a:lnTo>
                    <a:pt x="37641" y="44562"/>
                  </a:lnTo>
                  <a:cubicBezTo>
                    <a:pt x="46680" y="35734"/>
                    <a:pt x="48375" y="30367"/>
                    <a:pt x="48375" y="25000"/>
                  </a:cubicBezTo>
                  <a:cubicBezTo>
                    <a:pt x="48375" y="16243"/>
                    <a:pt x="42161" y="10876"/>
                    <a:pt x="30155" y="10876"/>
                  </a:cubicBezTo>
                  <a:cubicBezTo>
                    <a:pt x="20974" y="10876"/>
                    <a:pt x="13559" y="13771"/>
                    <a:pt x="8333" y="20127"/>
                  </a:cubicBezTo>
                  <a:lnTo>
                    <a:pt x="0" y="12924"/>
                  </a:lnTo>
                  <a:cubicBezTo>
                    <a:pt x="6568" y="4732"/>
                    <a:pt x="17938" y="0"/>
                    <a:pt x="31214" y="0"/>
                  </a:cubicBezTo>
                  <a:cubicBezTo>
                    <a:pt x="49011" y="0"/>
                    <a:pt x="60522" y="9181"/>
                    <a:pt x="60522" y="23799"/>
                  </a:cubicBezTo>
                  <a:cubicBezTo>
                    <a:pt x="60522" y="32133"/>
                    <a:pt x="58051" y="39548"/>
                    <a:pt x="46469" y="50635"/>
                  </a:cubicBezTo>
                  <a:lnTo>
                    <a:pt x="20339" y="75776"/>
                  </a:lnTo>
                  <a:lnTo>
                    <a:pt x="64124" y="75776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2D4A606F-550D-C25D-25F6-C13472BC0DC6}"/>
                </a:ext>
              </a:extLst>
            </p:cNvPr>
            <p:cNvSpPr/>
            <p:nvPr/>
          </p:nvSpPr>
          <p:spPr>
            <a:xfrm>
              <a:off x="7617869" y="6949957"/>
              <a:ext cx="64406" cy="85380"/>
            </a:xfrm>
            <a:custGeom>
              <a:avLst/>
              <a:gdLst>
                <a:gd name="connsiteX0" fmla="*/ 64406 w 64406"/>
                <a:gd name="connsiteY0" fmla="*/ 0 h 85380"/>
                <a:gd name="connsiteX1" fmla="*/ 64406 w 64406"/>
                <a:gd name="connsiteY1" fmla="*/ 8263 h 85380"/>
                <a:gd name="connsiteX2" fmla="*/ 29873 w 64406"/>
                <a:gd name="connsiteY2" fmla="*/ 85381 h 85380"/>
                <a:gd name="connsiteX3" fmla="*/ 16949 w 64406"/>
                <a:gd name="connsiteY3" fmla="*/ 85381 h 85380"/>
                <a:gd name="connsiteX4" fmla="*/ 50777 w 64406"/>
                <a:gd name="connsiteY4" fmla="*/ 10593 h 85380"/>
                <a:gd name="connsiteX5" fmla="*/ 11723 w 64406"/>
                <a:gd name="connsiteY5" fmla="*/ 10593 h 85380"/>
                <a:gd name="connsiteX6" fmla="*/ 11723 w 64406"/>
                <a:gd name="connsiteY6" fmla="*/ 25847 h 85380"/>
                <a:gd name="connsiteX7" fmla="*/ 0 w 64406"/>
                <a:gd name="connsiteY7" fmla="*/ 25847 h 85380"/>
                <a:gd name="connsiteX8" fmla="*/ 0 w 64406"/>
                <a:gd name="connsiteY8" fmla="*/ 0 h 85380"/>
                <a:gd name="connsiteX9" fmla="*/ 64406 w 64406"/>
                <a:gd name="connsiteY9" fmla="*/ 0 h 85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4406" h="85380">
                  <a:moveTo>
                    <a:pt x="64406" y="0"/>
                  </a:moveTo>
                  <a:lnTo>
                    <a:pt x="64406" y="8263"/>
                  </a:lnTo>
                  <a:lnTo>
                    <a:pt x="29873" y="85381"/>
                  </a:lnTo>
                  <a:lnTo>
                    <a:pt x="16949" y="85381"/>
                  </a:lnTo>
                  <a:lnTo>
                    <a:pt x="50777" y="10593"/>
                  </a:lnTo>
                  <a:lnTo>
                    <a:pt x="11723" y="10593"/>
                  </a:lnTo>
                  <a:lnTo>
                    <a:pt x="11723" y="25847"/>
                  </a:lnTo>
                  <a:lnTo>
                    <a:pt x="0" y="25847"/>
                  </a:lnTo>
                  <a:lnTo>
                    <a:pt x="0" y="0"/>
                  </a:lnTo>
                  <a:lnTo>
                    <a:pt x="64406" y="0"/>
                  </a:lnTo>
                  <a:close/>
                </a:path>
              </a:pathLst>
            </a:custGeom>
            <a:solidFill>
              <a:srgbClr val="8A8C8E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043133FE-2B0C-A744-FACD-C2401A1B42A0}"/>
                </a:ext>
              </a:extLst>
            </p:cNvPr>
            <p:cNvSpPr/>
            <p:nvPr/>
          </p:nvSpPr>
          <p:spPr>
            <a:xfrm>
              <a:off x="5686312" y="6949887"/>
              <a:ext cx="36864" cy="85451"/>
            </a:xfrm>
            <a:custGeom>
              <a:avLst/>
              <a:gdLst>
                <a:gd name="connsiteX0" fmla="*/ 36864 w 36864"/>
                <a:gd name="connsiteY0" fmla="*/ 0 h 85451"/>
                <a:gd name="connsiteX1" fmla="*/ 36864 w 36864"/>
                <a:gd name="connsiteY1" fmla="*/ 85451 h 85451"/>
                <a:gd name="connsiteX2" fmla="*/ 17090 w 36864"/>
                <a:gd name="connsiteY2" fmla="*/ 85451 h 85451"/>
                <a:gd name="connsiteX3" fmla="*/ 17090 w 36864"/>
                <a:gd name="connsiteY3" fmla="*/ 15890 h 85451"/>
                <a:gd name="connsiteX4" fmla="*/ 0 w 36864"/>
                <a:gd name="connsiteY4" fmla="*/ 15890 h 85451"/>
                <a:gd name="connsiteX5" fmla="*/ 0 w 36864"/>
                <a:gd name="connsiteY5" fmla="*/ 0 h 85451"/>
                <a:gd name="connsiteX6" fmla="*/ 36864 w 36864"/>
                <a:gd name="connsiteY6" fmla="*/ 0 h 85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864" h="85451">
                  <a:moveTo>
                    <a:pt x="36864" y="0"/>
                  </a:moveTo>
                  <a:lnTo>
                    <a:pt x="36864" y="85451"/>
                  </a:lnTo>
                  <a:lnTo>
                    <a:pt x="17090" y="85451"/>
                  </a:lnTo>
                  <a:lnTo>
                    <a:pt x="17090" y="15890"/>
                  </a:lnTo>
                  <a:lnTo>
                    <a:pt x="0" y="15890"/>
                  </a:lnTo>
                  <a:lnTo>
                    <a:pt x="0" y="0"/>
                  </a:lnTo>
                  <a:lnTo>
                    <a:pt x="36864" y="0"/>
                  </a:lnTo>
                  <a:close/>
                </a:path>
              </a:pathLst>
            </a:custGeom>
            <a:solidFill>
              <a:srgbClr val="58595B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71241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3.sv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5544" y="372140"/>
            <a:ext cx="10694620" cy="86123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544" y="1376363"/>
            <a:ext cx="10694620" cy="47793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90848" y="6356350"/>
            <a:ext cx="926095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it-IT"/>
          </a:p>
        </p:txBody>
      </p:sp>
      <p:cxnSp>
        <p:nvCxnSpPr>
          <p:cNvPr id="43" name="Straight Connector 42"/>
          <p:cNvCxnSpPr/>
          <p:nvPr/>
        </p:nvCxnSpPr>
        <p:spPr>
          <a:xfrm>
            <a:off x="634353" y="0"/>
            <a:ext cx="0" cy="1121134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Graphic 3">
            <a:extLst>
              <a:ext uri="{FF2B5EF4-FFF2-40B4-BE49-F238E27FC236}">
                <a16:creationId xmlns:a16="http://schemas.microsoft.com/office/drawing/2014/main" id="{E772BECD-1B50-6BD1-2C94-3C19FB83B1BD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10551762" y="5897380"/>
            <a:ext cx="1461170" cy="811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320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96" r:id="rId23"/>
    <p:sldLayoutId id="2147483697" r:id="rId24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>
          <a:solidFill>
            <a:schemeClr val="accent3"/>
          </a:solidFill>
          <a:latin typeface="+mn-lt"/>
          <a:ea typeface="Gotham" charset="0"/>
          <a:cs typeface="Gotham" charset="0"/>
        </a:defRPr>
      </a:lvl1pPr>
    </p:titleStyle>
    <p:bodyStyle>
      <a:lvl1pPr marL="0" indent="0" algn="l" defTabSz="914400" rtl="0" eaLnBrk="1" latinLnBrk="0" hangingPunct="1">
        <a:lnSpc>
          <a:spcPct val="85000"/>
        </a:lnSpc>
        <a:spcBef>
          <a:spcPts val="500"/>
        </a:spcBef>
        <a:spcAft>
          <a:spcPts val="500"/>
        </a:spcAft>
        <a:buFont typeface="Arial"/>
        <a:buNone/>
        <a:defRPr sz="2000" b="0" i="0" kern="1200">
          <a:solidFill>
            <a:schemeClr val="tx2"/>
          </a:solidFill>
          <a:latin typeface="+mn-lt"/>
          <a:ea typeface="Gotham" charset="0"/>
          <a:cs typeface="Gotham" charset="0"/>
        </a:defRPr>
      </a:lvl1pPr>
      <a:lvl2pPr marL="539750" indent="-230188" algn="l" defTabSz="914400" rtl="0" eaLnBrk="1" latinLnBrk="0" hangingPunct="1">
        <a:lnSpc>
          <a:spcPct val="95000"/>
        </a:lnSpc>
        <a:spcBef>
          <a:spcPts val="500"/>
        </a:spcBef>
        <a:spcAft>
          <a:spcPts val="500"/>
        </a:spcAft>
        <a:buFont typeface="Arial"/>
        <a:buChar char="•"/>
        <a:tabLst/>
        <a:defRPr sz="1800" b="0" i="0" kern="1200">
          <a:solidFill>
            <a:schemeClr val="tx2"/>
          </a:solidFill>
          <a:latin typeface="+mn-lt"/>
          <a:ea typeface="Gotham Book" charset="0"/>
          <a:cs typeface="Gotham Book" charset="0"/>
        </a:defRPr>
      </a:lvl2pPr>
      <a:lvl3pPr marL="896938" indent="-222250" algn="l" defTabSz="914400" rtl="0" eaLnBrk="1" latinLnBrk="0" hangingPunct="1">
        <a:lnSpc>
          <a:spcPct val="95000"/>
        </a:lnSpc>
        <a:spcBef>
          <a:spcPts val="500"/>
        </a:spcBef>
        <a:spcAft>
          <a:spcPts val="500"/>
        </a:spcAft>
        <a:buFont typeface="Arial"/>
        <a:buChar char="•"/>
        <a:tabLst/>
        <a:defRPr sz="1600" b="0" i="0" kern="1200">
          <a:solidFill>
            <a:schemeClr val="tx2"/>
          </a:solidFill>
          <a:latin typeface="+mn-lt"/>
          <a:ea typeface="Gotham Book" charset="0"/>
          <a:cs typeface="Gotham Book" charset="0"/>
        </a:defRPr>
      </a:lvl3pPr>
      <a:lvl4pPr marL="1206500" indent="-222250" algn="l" defTabSz="914400" rtl="0" eaLnBrk="1" latinLnBrk="0" hangingPunct="1">
        <a:lnSpc>
          <a:spcPct val="95000"/>
        </a:lnSpc>
        <a:spcBef>
          <a:spcPts val="500"/>
        </a:spcBef>
        <a:spcAft>
          <a:spcPts val="500"/>
        </a:spcAft>
        <a:buFont typeface="Arial"/>
        <a:buChar char="•"/>
        <a:tabLst/>
        <a:defRPr sz="1400" b="0" i="0" kern="1200">
          <a:solidFill>
            <a:schemeClr val="tx2"/>
          </a:solidFill>
          <a:latin typeface="+mn-lt"/>
          <a:ea typeface="Gotham Book" charset="0"/>
          <a:cs typeface="Gotham Book" charset="0"/>
        </a:defRPr>
      </a:lvl4pPr>
      <a:lvl5pPr marL="1470025" indent="-222250" algn="l" defTabSz="914400" rtl="0" eaLnBrk="1" latinLnBrk="0" hangingPunct="1">
        <a:lnSpc>
          <a:spcPct val="95000"/>
        </a:lnSpc>
        <a:spcBef>
          <a:spcPts val="500"/>
        </a:spcBef>
        <a:spcAft>
          <a:spcPts val="500"/>
        </a:spcAft>
        <a:buFont typeface="Arial"/>
        <a:buChar char="•"/>
        <a:tabLst/>
        <a:defRPr sz="1400" b="0" i="0" kern="1200">
          <a:solidFill>
            <a:schemeClr val="tx2"/>
          </a:solidFill>
          <a:latin typeface="+mn-lt"/>
          <a:ea typeface="Gotham Book" charset="0"/>
          <a:cs typeface="Gotham Book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orient="horz" pos="867">
          <p15:clr>
            <a:srgbClr val="F26B43"/>
          </p15:clr>
        </p15:guide>
        <p15:guide id="3" pos="7219">
          <p15:clr>
            <a:srgbClr val="F26B43"/>
          </p15:clr>
        </p15:guide>
        <p15:guide id="4" pos="483">
          <p15:clr>
            <a:srgbClr val="F26B43"/>
          </p15:clr>
        </p15:guide>
        <p15:guide id="5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microsoft.com/office/2018/10/relationships/comments" Target="../comments/modernComment_100_4E0E2CB5.xml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69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3.sv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7FFFD605_57D34E89.xml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microsoft.com/office/2018/10/relationships/comments" Target="../comments/modernComment_7FFFD61F_3EDD1BAA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2" Type="http://schemas.microsoft.com/office/2018/10/relationships/comments" Target="../comments/modernComment_10A_6525D161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svg"/><Relationship Id="rId9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7.png"/><Relationship Id="rId18" Type="http://schemas.openxmlformats.org/officeDocument/2006/relationships/customXml" Target="../ink/ink7.xml"/><Relationship Id="rId26" Type="http://schemas.openxmlformats.org/officeDocument/2006/relationships/customXml" Target="../ink/ink11.xml"/><Relationship Id="rId39" Type="http://schemas.openxmlformats.org/officeDocument/2006/relationships/image" Target="../media/image50.png"/><Relationship Id="rId21" Type="http://schemas.openxmlformats.org/officeDocument/2006/relationships/image" Target="../media/image41.png"/><Relationship Id="rId34" Type="http://schemas.openxmlformats.org/officeDocument/2006/relationships/customXml" Target="../ink/ink15.xml"/><Relationship Id="rId42" Type="http://schemas.openxmlformats.org/officeDocument/2006/relationships/customXml" Target="../ink/ink19.xml"/><Relationship Id="rId47" Type="http://schemas.openxmlformats.org/officeDocument/2006/relationships/image" Target="../media/image54.png"/><Relationship Id="rId50" Type="http://schemas.openxmlformats.org/officeDocument/2006/relationships/customXml" Target="../ink/ink23.xml"/><Relationship Id="rId55" Type="http://schemas.openxmlformats.org/officeDocument/2006/relationships/image" Target="../media/image58.png"/><Relationship Id="rId63" Type="http://schemas.openxmlformats.org/officeDocument/2006/relationships/image" Target="../media/image62.png"/><Relationship Id="rId68" Type="http://schemas.openxmlformats.org/officeDocument/2006/relationships/customXml" Target="../ink/ink32.xml"/><Relationship Id="rId7" Type="http://schemas.openxmlformats.org/officeDocument/2006/relationships/image" Target="../media/image34.png"/><Relationship Id="rId71" Type="http://schemas.openxmlformats.org/officeDocument/2006/relationships/image" Target="../media/image66.png"/><Relationship Id="rId2" Type="http://schemas.microsoft.com/office/2018/10/relationships/comments" Target="../comments/modernComment_7FFFD61E_613A16AA.xml"/><Relationship Id="rId16" Type="http://schemas.openxmlformats.org/officeDocument/2006/relationships/customXml" Target="../ink/ink6.xml"/><Relationship Id="rId29" Type="http://schemas.openxmlformats.org/officeDocument/2006/relationships/image" Target="../media/image45.png"/><Relationship Id="rId11" Type="http://schemas.openxmlformats.org/officeDocument/2006/relationships/image" Target="../media/image36.png"/><Relationship Id="rId24" Type="http://schemas.openxmlformats.org/officeDocument/2006/relationships/customXml" Target="../ink/ink10.xml"/><Relationship Id="rId32" Type="http://schemas.openxmlformats.org/officeDocument/2006/relationships/customXml" Target="../ink/ink14.xml"/><Relationship Id="rId37" Type="http://schemas.openxmlformats.org/officeDocument/2006/relationships/image" Target="../media/image49.png"/><Relationship Id="rId40" Type="http://schemas.openxmlformats.org/officeDocument/2006/relationships/customXml" Target="../ink/ink18.xml"/><Relationship Id="rId45" Type="http://schemas.openxmlformats.org/officeDocument/2006/relationships/image" Target="../media/image53.png"/><Relationship Id="rId53" Type="http://schemas.openxmlformats.org/officeDocument/2006/relationships/image" Target="../media/image57.png"/><Relationship Id="rId58" Type="http://schemas.openxmlformats.org/officeDocument/2006/relationships/customXml" Target="../ink/ink27.xml"/><Relationship Id="rId66" Type="http://schemas.openxmlformats.org/officeDocument/2006/relationships/customXml" Target="../ink/ink31.xml"/><Relationship Id="rId74" Type="http://schemas.openxmlformats.org/officeDocument/2006/relationships/customXml" Target="../ink/ink35.xml"/><Relationship Id="rId5" Type="http://schemas.microsoft.com/office/2007/relationships/hdphoto" Target="../media/hdphoto1.wdp"/><Relationship Id="rId15" Type="http://schemas.openxmlformats.org/officeDocument/2006/relationships/image" Target="../media/image38.png"/><Relationship Id="rId23" Type="http://schemas.openxmlformats.org/officeDocument/2006/relationships/image" Target="../media/image42.png"/><Relationship Id="rId28" Type="http://schemas.openxmlformats.org/officeDocument/2006/relationships/customXml" Target="../ink/ink12.xml"/><Relationship Id="rId36" Type="http://schemas.openxmlformats.org/officeDocument/2006/relationships/customXml" Target="../ink/ink16.xml"/><Relationship Id="rId49" Type="http://schemas.openxmlformats.org/officeDocument/2006/relationships/image" Target="../media/image55.png"/><Relationship Id="rId57" Type="http://schemas.openxmlformats.org/officeDocument/2006/relationships/image" Target="../media/image59.png"/><Relationship Id="rId61" Type="http://schemas.openxmlformats.org/officeDocument/2006/relationships/image" Target="../media/image61.png"/><Relationship Id="rId10" Type="http://schemas.openxmlformats.org/officeDocument/2006/relationships/customXml" Target="../ink/ink3.xml"/><Relationship Id="rId19" Type="http://schemas.openxmlformats.org/officeDocument/2006/relationships/image" Target="../media/image40.png"/><Relationship Id="rId31" Type="http://schemas.openxmlformats.org/officeDocument/2006/relationships/image" Target="../media/image46.png"/><Relationship Id="rId44" Type="http://schemas.openxmlformats.org/officeDocument/2006/relationships/customXml" Target="../ink/ink20.xml"/><Relationship Id="rId52" Type="http://schemas.openxmlformats.org/officeDocument/2006/relationships/customXml" Target="../ink/ink24.xml"/><Relationship Id="rId60" Type="http://schemas.openxmlformats.org/officeDocument/2006/relationships/customXml" Target="../ink/ink28.xml"/><Relationship Id="rId65" Type="http://schemas.openxmlformats.org/officeDocument/2006/relationships/image" Target="../media/image63.png"/><Relationship Id="rId73" Type="http://schemas.openxmlformats.org/officeDocument/2006/relationships/image" Target="../media/image67.png"/><Relationship Id="rId4" Type="http://schemas.openxmlformats.org/officeDocument/2006/relationships/image" Target="../media/image33.png"/><Relationship Id="rId9" Type="http://schemas.openxmlformats.org/officeDocument/2006/relationships/image" Target="../media/image35.png"/><Relationship Id="rId14" Type="http://schemas.openxmlformats.org/officeDocument/2006/relationships/customXml" Target="../ink/ink5.xml"/><Relationship Id="rId22" Type="http://schemas.openxmlformats.org/officeDocument/2006/relationships/customXml" Target="../ink/ink9.xml"/><Relationship Id="rId27" Type="http://schemas.openxmlformats.org/officeDocument/2006/relationships/image" Target="../media/image44.png"/><Relationship Id="rId30" Type="http://schemas.openxmlformats.org/officeDocument/2006/relationships/customXml" Target="../ink/ink13.xml"/><Relationship Id="rId35" Type="http://schemas.openxmlformats.org/officeDocument/2006/relationships/image" Target="../media/image48.png"/><Relationship Id="rId43" Type="http://schemas.openxmlformats.org/officeDocument/2006/relationships/image" Target="../media/image52.png"/><Relationship Id="rId48" Type="http://schemas.openxmlformats.org/officeDocument/2006/relationships/customXml" Target="../ink/ink22.xml"/><Relationship Id="rId56" Type="http://schemas.openxmlformats.org/officeDocument/2006/relationships/customXml" Target="../ink/ink26.xml"/><Relationship Id="rId64" Type="http://schemas.openxmlformats.org/officeDocument/2006/relationships/customXml" Target="../ink/ink30.xml"/><Relationship Id="rId69" Type="http://schemas.openxmlformats.org/officeDocument/2006/relationships/image" Target="../media/image65.png"/><Relationship Id="rId8" Type="http://schemas.openxmlformats.org/officeDocument/2006/relationships/customXml" Target="../ink/ink2.xml"/><Relationship Id="rId51" Type="http://schemas.openxmlformats.org/officeDocument/2006/relationships/image" Target="../media/image56.png"/><Relationship Id="rId72" Type="http://schemas.openxmlformats.org/officeDocument/2006/relationships/customXml" Target="../ink/ink34.xml"/><Relationship Id="rId3" Type="http://schemas.openxmlformats.org/officeDocument/2006/relationships/image" Target="../media/image32.png"/><Relationship Id="rId12" Type="http://schemas.openxmlformats.org/officeDocument/2006/relationships/customXml" Target="../ink/ink4.xml"/><Relationship Id="rId17" Type="http://schemas.openxmlformats.org/officeDocument/2006/relationships/image" Target="../media/image39.png"/><Relationship Id="rId25" Type="http://schemas.openxmlformats.org/officeDocument/2006/relationships/image" Target="../media/image43.png"/><Relationship Id="rId33" Type="http://schemas.openxmlformats.org/officeDocument/2006/relationships/image" Target="../media/image47.png"/><Relationship Id="rId38" Type="http://schemas.openxmlformats.org/officeDocument/2006/relationships/customXml" Target="../ink/ink17.xml"/><Relationship Id="rId46" Type="http://schemas.openxmlformats.org/officeDocument/2006/relationships/customXml" Target="../ink/ink21.xml"/><Relationship Id="rId59" Type="http://schemas.openxmlformats.org/officeDocument/2006/relationships/image" Target="../media/image60.png"/><Relationship Id="rId67" Type="http://schemas.openxmlformats.org/officeDocument/2006/relationships/image" Target="../media/image64.png"/><Relationship Id="rId20" Type="http://schemas.openxmlformats.org/officeDocument/2006/relationships/customXml" Target="../ink/ink8.xml"/><Relationship Id="rId41" Type="http://schemas.openxmlformats.org/officeDocument/2006/relationships/image" Target="../media/image51.png"/><Relationship Id="rId54" Type="http://schemas.openxmlformats.org/officeDocument/2006/relationships/customXml" Target="../ink/ink25.xml"/><Relationship Id="rId62" Type="http://schemas.openxmlformats.org/officeDocument/2006/relationships/customXml" Target="../ink/ink29.xml"/><Relationship Id="rId70" Type="http://schemas.openxmlformats.org/officeDocument/2006/relationships/customXml" Target="../ink/ink33.xml"/><Relationship Id="rId75" Type="http://schemas.openxmlformats.org/officeDocument/2006/relationships/image" Target="../media/image68.png"/><Relationship Id="rId1" Type="http://schemas.openxmlformats.org/officeDocument/2006/relationships/slideLayout" Target="../slideLayouts/slideLayout24.xml"/><Relationship Id="rId6" Type="http://schemas.openxmlformats.org/officeDocument/2006/relationships/customXml" Target="../ink/ink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3.sv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09_7943DD94.xml"/><Relationship Id="rId7" Type="http://schemas.openxmlformats.org/officeDocument/2006/relationships/image" Target="../media/image23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2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F7B9A6-2930-F10E-8712-4303028777C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Stroke Team Project Plan </a:t>
            </a:r>
            <a:endParaRPr lang="it-IT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F2C78E1-647F-A630-C77E-0E9894F06B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7775315"/>
              </p:ext>
            </p:extLst>
          </p:nvPr>
        </p:nvGraphicFramePr>
        <p:xfrm>
          <a:off x="766800" y="5505855"/>
          <a:ext cx="8128000" cy="980640"/>
        </p:xfrm>
        <a:graphic>
          <a:graphicData uri="http://schemas.openxmlformats.org/drawingml/2006/table">
            <a:tbl>
              <a:tblPr firstCol="1">
                <a:tableStyleId>{073A0DAA-6AF3-43AB-8588-CEC1D06C72B9}</a:tableStyleId>
              </a:tblPr>
              <a:tblGrid>
                <a:gridCol w="1450939">
                  <a:extLst>
                    <a:ext uri="{9D8B030D-6E8A-4147-A177-3AD203B41FA5}">
                      <a16:colId xmlns:a16="http://schemas.microsoft.com/office/drawing/2014/main" val="1363947570"/>
                    </a:ext>
                  </a:extLst>
                </a:gridCol>
                <a:gridCol w="6677061">
                  <a:extLst>
                    <a:ext uri="{9D8B030D-6E8A-4147-A177-3AD203B41FA5}">
                      <a16:colId xmlns:a16="http://schemas.microsoft.com/office/drawing/2014/main" val="189791342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HOSPITAL</a:t>
                      </a:r>
                      <a:endParaRPr lang="it-IT" dirty="0"/>
                    </a:p>
                  </a:txBody>
                  <a:tcPr marT="108000" marB="108000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 marT="108000" marB="10800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708004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DATE</a:t>
                      </a:r>
                      <a:endParaRPr lang="it-IT" dirty="0"/>
                    </a:p>
                  </a:txBody>
                  <a:tcPr marT="108000" marB="108000">
                    <a:lnL w="12700" cmpd="sng"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dirty="0"/>
                    </a:p>
                  </a:txBody>
                  <a:tcPr marT="108000" marB="10800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512490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102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18A43BC-0DC9-B458-3263-70C1C33FDFE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1131216"/>
            <a:ext cx="12192000" cy="5726784"/>
          </a:xfrm>
          <a:prstGeom prst="rect">
            <a:avLst/>
          </a:prstGeom>
          <a:solidFill>
            <a:schemeClr val="accent3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latin typeface="Gotham Book" charset="0"/>
              <a:ea typeface="Gotham Book" charset="0"/>
              <a:cs typeface="Gotham Book" charset="0"/>
            </a:endParaRP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C75F0E02-00DF-D30A-F762-DA2F76CAA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Comparison </a:t>
            </a:r>
            <a:r>
              <a:rPr lang="en-US" dirty="0">
                <a:solidFill>
                  <a:schemeClr val="accent2"/>
                </a:solidFill>
              </a:rPr>
              <a:t>Current</a:t>
            </a:r>
            <a:r>
              <a:rPr lang="en-US" dirty="0"/>
              <a:t> and </a:t>
            </a:r>
            <a:r>
              <a:rPr lang="en-US" dirty="0">
                <a:solidFill>
                  <a:schemeClr val="accent2"/>
                </a:solidFill>
              </a:rPr>
              <a:t>Future State Value Stream Map</a:t>
            </a:r>
            <a:endParaRPr lang="it-IT" dirty="0">
              <a:solidFill>
                <a:schemeClr val="accent2"/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51976C9-DD5B-93B5-1223-07EF57CC3460}"/>
              </a:ext>
            </a:extLst>
          </p:cNvPr>
          <p:cNvGrpSpPr/>
          <p:nvPr/>
        </p:nvGrpSpPr>
        <p:grpSpPr>
          <a:xfrm>
            <a:off x="11240699" y="203041"/>
            <a:ext cx="731342" cy="731342"/>
            <a:chOff x="10627957" y="34476"/>
            <a:chExt cx="1517151" cy="1421278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04E1F2CE-0E55-7516-4EB3-1DA1A4679AC0}"/>
                </a:ext>
              </a:extLst>
            </p:cNvPr>
            <p:cNvSpPr/>
            <p:nvPr/>
          </p:nvSpPr>
          <p:spPr>
            <a:xfrm>
              <a:off x="10627957" y="34476"/>
              <a:ext cx="1517151" cy="142127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400" dirty="0">
                <a:latin typeface="Gotham Book" charset="0"/>
                <a:ea typeface="Gotham Book" charset="0"/>
                <a:cs typeface="Gotham Book" charset="0"/>
              </a:endParaRPr>
            </a:p>
          </p:txBody>
        </p:sp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525E941B-73F3-8EFB-7BA8-51B2C8421875}"/>
                </a:ext>
              </a:extLst>
            </p:cNvPr>
            <p:cNvPicPr>
              <a:picLocks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803501" y="198927"/>
              <a:ext cx="1166063" cy="1092377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9F5CA42-F53D-6615-2685-A63253A457FD}"/>
              </a:ext>
            </a:extLst>
          </p:cNvPr>
          <p:cNvGrpSpPr/>
          <p:nvPr/>
        </p:nvGrpSpPr>
        <p:grpSpPr>
          <a:xfrm>
            <a:off x="163570" y="1309909"/>
            <a:ext cx="3657600" cy="5230392"/>
            <a:chOff x="1992370" y="1375223"/>
            <a:chExt cx="3960000" cy="523039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137C7DC-FF63-60DD-91FF-915658175FEE}"/>
                </a:ext>
              </a:extLst>
            </p:cNvPr>
            <p:cNvSpPr/>
            <p:nvPr/>
          </p:nvSpPr>
          <p:spPr>
            <a:xfrm>
              <a:off x="1992370" y="1375223"/>
              <a:ext cx="3960000" cy="398015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b="1" dirty="0">
                  <a:ea typeface="Gotham Book" charset="0"/>
                  <a:cs typeface="Gotham Book" charset="0"/>
                </a:rPr>
                <a:t>PATHWAY A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FB98EBA-46D4-EF25-0642-F08F34D38778}"/>
                </a:ext>
              </a:extLst>
            </p:cNvPr>
            <p:cNvSpPr/>
            <p:nvPr/>
          </p:nvSpPr>
          <p:spPr>
            <a:xfrm>
              <a:off x="1992370" y="1773238"/>
              <a:ext cx="3957100" cy="48323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 dirty="0">
                <a:latin typeface="Gotham Book" charset="0"/>
                <a:ea typeface="Gotham Book" charset="0"/>
                <a:cs typeface="Gotham Book" charset="0"/>
              </a:endParaRP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1BB3D371-4D74-5034-D313-BF03118FD59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1862" t="2767" r="11862" b="4240"/>
          <a:stretch>
            <a:fillRect/>
          </a:stretch>
        </p:blipFill>
        <p:spPr>
          <a:xfrm>
            <a:off x="661110" y="1782941"/>
            <a:ext cx="2964920" cy="4690720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7F927FF3-5943-A99C-3AAE-DF0374A305B8}"/>
              </a:ext>
            </a:extLst>
          </p:cNvPr>
          <p:cNvGrpSpPr/>
          <p:nvPr/>
        </p:nvGrpSpPr>
        <p:grpSpPr>
          <a:xfrm>
            <a:off x="4167102" y="1308595"/>
            <a:ext cx="3657600" cy="5230392"/>
            <a:chOff x="4167102" y="1308595"/>
            <a:chExt cx="3657600" cy="5230392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6F3319F7-4B67-D1B7-E1BC-7DCDDE2A003E}"/>
                </a:ext>
              </a:extLst>
            </p:cNvPr>
            <p:cNvGrpSpPr/>
            <p:nvPr/>
          </p:nvGrpSpPr>
          <p:grpSpPr>
            <a:xfrm>
              <a:off x="4167102" y="1308595"/>
              <a:ext cx="3657600" cy="5230392"/>
              <a:chOff x="6242530" y="1375223"/>
              <a:chExt cx="3960000" cy="5230392"/>
            </a:xfrm>
          </p:grpSpPr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C61838D7-2B99-976E-A7DE-4364C3DE4ADA}"/>
                  </a:ext>
                </a:extLst>
              </p:cNvPr>
              <p:cNvSpPr/>
              <p:nvPr/>
            </p:nvSpPr>
            <p:spPr>
              <a:xfrm>
                <a:off x="6242530" y="1375223"/>
                <a:ext cx="3960000" cy="398015"/>
              </a:xfrm>
              <a:prstGeom prst="rect">
                <a:avLst/>
              </a:prstGeom>
              <a:solidFill>
                <a:srgbClr val="A03C9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b="1" dirty="0">
                    <a:ea typeface="Gotham Book" charset="0"/>
                    <a:cs typeface="Gotham Book" charset="0"/>
                  </a:rPr>
                  <a:t>PATHWAY B</a:t>
                </a:r>
              </a:p>
            </p:txBody>
          </p:sp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A494FB75-5D2A-6B27-06FD-E04880B2FA0B}"/>
                  </a:ext>
                </a:extLst>
              </p:cNvPr>
              <p:cNvSpPr/>
              <p:nvPr/>
            </p:nvSpPr>
            <p:spPr>
              <a:xfrm>
                <a:off x="6242531" y="1773238"/>
                <a:ext cx="3957100" cy="483237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400" dirty="0">
                  <a:latin typeface="Gotham Book" charset="0"/>
                  <a:ea typeface="Gotham Book" charset="0"/>
                  <a:cs typeface="Gotham Book" charset="0"/>
                </a:endParaRPr>
              </a:p>
            </p:txBody>
          </p:sp>
        </p:grp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F0B236C3-D103-D253-AFB5-FCEE80BCEBD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1194" r="-299"/>
            <a:stretch>
              <a:fillRect/>
            </a:stretch>
          </p:blipFill>
          <p:spPr>
            <a:xfrm>
              <a:off x="4512103" y="1789470"/>
              <a:ext cx="2964920" cy="469072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84670B4-8DAC-A65F-C2B6-B93F84B23CFA}"/>
              </a:ext>
            </a:extLst>
          </p:cNvPr>
          <p:cNvGrpSpPr/>
          <p:nvPr/>
        </p:nvGrpSpPr>
        <p:grpSpPr>
          <a:xfrm>
            <a:off x="8229820" y="1308595"/>
            <a:ext cx="3657600" cy="5230392"/>
            <a:chOff x="6242530" y="1375223"/>
            <a:chExt cx="3960000" cy="5230392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41BFA642-324B-7261-3BE3-B7B7767B54D9}"/>
                </a:ext>
              </a:extLst>
            </p:cNvPr>
            <p:cNvSpPr/>
            <p:nvPr/>
          </p:nvSpPr>
          <p:spPr>
            <a:xfrm>
              <a:off x="6242530" y="1375223"/>
              <a:ext cx="3960000" cy="398015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b="1" dirty="0">
                  <a:ea typeface="Gotham Book" charset="0"/>
                  <a:cs typeface="Gotham Book" charset="0"/>
                </a:rPr>
                <a:t>PATHWAY C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D72C238A-927B-9EED-2CD6-F91FA9286AA4}"/>
                </a:ext>
              </a:extLst>
            </p:cNvPr>
            <p:cNvSpPr/>
            <p:nvPr/>
          </p:nvSpPr>
          <p:spPr>
            <a:xfrm>
              <a:off x="6242531" y="1773238"/>
              <a:ext cx="3957100" cy="48323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 dirty="0">
                <a:latin typeface="Gotham Book" charset="0"/>
                <a:ea typeface="Gotham Book" charset="0"/>
                <a:cs typeface="Gotham Book" charset="0"/>
              </a:endParaRPr>
            </a:p>
          </p:txBody>
        </p: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5747F51B-6EFB-84C6-D64F-F031E9BA7BCE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5451" t="1221" r="9906" b="1179"/>
          <a:stretch>
            <a:fillRect/>
          </a:stretch>
        </p:blipFill>
        <p:spPr>
          <a:xfrm>
            <a:off x="8547234" y="1789470"/>
            <a:ext cx="3157086" cy="454355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09551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6950BFC3-D8DA-4A85-94F7-54DA5524770B}">
      <p188:commentRel xmlns:p188="http://schemas.microsoft.com/office/powerpoint/2018/8/main" r:id="rId3"/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B303B4E2-2874-142C-E3C4-833F9F35104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1131216"/>
            <a:ext cx="12192000" cy="5726784"/>
          </a:xfrm>
          <a:prstGeom prst="rect">
            <a:avLst/>
          </a:prstGeom>
          <a:solidFill>
            <a:schemeClr val="accent3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latin typeface="Gotham Book" charset="0"/>
              <a:ea typeface="Gotham Book" charset="0"/>
              <a:cs typeface="Gotham Book" charset="0"/>
            </a:endParaRPr>
          </a:p>
        </p:txBody>
      </p:sp>
      <p:sp>
        <p:nvSpPr>
          <p:cNvPr id="20" name="Title 19">
            <a:extLst>
              <a:ext uri="{FF2B5EF4-FFF2-40B4-BE49-F238E27FC236}">
                <a16:creationId xmlns:a16="http://schemas.microsoft.com/office/drawing/2014/main" id="{2CC48B2D-9BBD-51CA-9912-AD73020F2C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Optimization Projects </a:t>
            </a:r>
            <a:r>
              <a:rPr lang="en-GB" dirty="0">
                <a:solidFill>
                  <a:schemeClr val="accent2"/>
                </a:solidFill>
              </a:rPr>
              <a:t>Identification</a:t>
            </a:r>
            <a:r>
              <a:rPr lang="en-GB" dirty="0"/>
              <a:t> 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933DFDF5-0C76-0F40-475F-D75F916C9B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7619436"/>
              </p:ext>
            </p:extLst>
          </p:nvPr>
        </p:nvGraphicFramePr>
        <p:xfrm>
          <a:off x="765175" y="1773239"/>
          <a:ext cx="10694620" cy="4177602"/>
        </p:xfrm>
        <a:graphic>
          <a:graphicData uri="http://schemas.openxmlformats.org/drawingml/2006/table">
            <a:tbl>
              <a:tblPr/>
              <a:tblGrid>
                <a:gridCol w="1009161">
                  <a:extLst>
                    <a:ext uri="{9D8B030D-6E8A-4147-A177-3AD203B41FA5}">
                      <a16:colId xmlns:a16="http://schemas.microsoft.com/office/drawing/2014/main" val="1203090950"/>
                    </a:ext>
                  </a:extLst>
                </a:gridCol>
                <a:gridCol w="2612483">
                  <a:extLst>
                    <a:ext uri="{9D8B030D-6E8A-4147-A177-3AD203B41FA5}">
                      <a16:colId xmlns:a16="http://schemas.microsoft.com/office/drawing/2014/main" val="562699799"/>
                    </a:ext>
                  </a:extLst>
                </a:gridCol>
                <a:gridCol w="7072976">
                  <a:extLst>
                    <a:ext uri="{9D8B030D-6E8A-4147-A177-3AD203B41FA5}">
                      <a16:colId xmlns:a16="http://schemas.microsoft.com/office/drawing/2014/main" val="2170686917"/>
                    </a:ext>
                  </a:extLst>
                </a:gridCol>
              </a:tblGrid>
              <a:tr h="489429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it-IT" b="0" dirty="0">
                        <a:effectLst/>
                      </a:endParaRPr>
                    </a:p>
                  </a:txBody>
                  <a:tcPr marL="76200" marR="50800" marT="108000" marB="108000" anchor="ctr">
                    <a:lnL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it-IT" b="1" dirty="0">
                          <a:solidFill>
                            <a:schemeClr val="accent2"/>
                          </a:solidFill>
                          <a:effectLst/>
                        </a:rPr>
                        <a:t>Project</a:t>
                      </a:r>
                    </a:p>
                  </a:txBody>
                  <a:tcPr marL="76200" marR="50800" marT="108000" marB="108000" anchor="ctr">
                    <a:lnL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accent2"/>
                          </a:solidFill>
                        </a:rPr>
                        <a:t>Goal</a:t>
                      </a:r>
                      <a:endParaRPr lang="it-IT" b="1" dirty="0">
                        <a:solidFill>
                          <a:schemeClr val="accent2"/>
                        </a:solidFill>
                      </a:endParaRPr>
                    </a:p>
                  </a:txBody>
                  <a:tcPr marT="108000" marB="108000" anchor="ctr">
                    <a:lnL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4579697"/>
                  </a:ext>
                </a:extLst>
              </a:tr>
              <a:tr h="614547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endParaRPr lang="it-IT" dirty="0">
                        <a:effectLst/>
                      </a:endParaRPr>
                    </a:p>
                  </a:txBody>
                  <a:tcPr marL="76200" marR="50800" marT="72000" marB="72000" anchor="ctr">
                    <a:lnL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it-IT" sz="1800" dirty="0">
                        <a:effectLst/>
                      </a:endParaRPr>
                    </a:p>
                  </a:txBody>
                  <a:tcPr marL="108000" marR="72000" marT="72000" marB="72000" anchor="ctr">
                    <a:lnL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en-US" sz="1800" dirty="0">
                        <a:effectLst/>
                      </a:endParaRPr>
                    </a:p>
                  </a:txBody>
                  <a:tcPr marL="108000" marR="72000" marT="72000" marB="72000" anchor="ctr">
                    <a:lnL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7623397"/>
                  </a:ext>
                </a:extLst>
              </a:tr>
              <a:tr h="614547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endParaRPr lang="it-IT" dirty="0">
                        <a:effectLst/>
                      </a:endParaRPr>
                    </a:p>
                  </a:txBody>
                  <a:tcPr marL="76200" marR="50800" marT="72000" marB="72000" anchor="ctr">
                    <a:lnL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it-IT" sz="1800" dirty="0">
                        <a:effectLst/>
                      </a:endParaRPr>
                    </a:p>
                  </a:txBody>
                  <a:tcPr marL="108000" marR="72000" marT="72000" marB="72000" anchor="ctr">
                    <a:lnL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en-US" sz="1800">
                        <a:effectLst/>
                      </a:endParaRPr>
                    </a:p>
                  </a:txBody>
                  <a:tcPr marL="108000" marR="72000" marT="72000" marB="72000" anchor="ctr">
                    <a:lnL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768184"/>
                  </a:ext>
                </a:extLst>
              </a:tr>
              <a:tr h="614547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endParaRPr lang="it-IT" dirty="0">
                        <a:effectLst/>
                      </a:endParaRPr>
                    </a:p>
                  </a:txBody>
                  <a:tcPr marL="76200" marR="50800" marT="72000" marB="72000" anchor="ctr">
                    <a:lnL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it-IT" sz="1800" dirty="0">
                        <a:effectLst/>
                      </a:endParaRPr>
                    </a:p>
                  </a:txBody>
                  <a:tcPr marL="108000" marR="72000" marT="72000" marB="72000" anchor="ctr">
                    <a:lnL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en-US" sz="1800" dirty="0">
                        <a:effectLst/>
                      </a:endParaRPr>
                    </a:p>
                  </a:txBody>
                  <a:tcPr marL="108000" marR="72000" marT="72000" marB="72000" anchor="ctr">
                    <a:lnL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2198203"/>
                  </a:ext>
                </a:extLst>
              </a:tr>
              <a:tr h="614547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endParaRPr lang="it-IT" dirty="0">
                        <a:effectLst/>
                      </a:endParaRPr>
                    </a:p>
                  </a:txBody>
                  <a:tcPr marL="76200" marR="50800" marT="72000" marB="72000" anchor="ctr">
                    <a:lnL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it-IT" sz="1800" dirty="0">
                        <a:effectLst/>
                      </a:endParaRPr>
                    </a:p>
                  </a:txBody>
                  <a:tcPr marL="108000" marR="72000" marT="72000" marB="72000" anchor="ctr">
                    <a:lnL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en-US" sz="1800">
                        <a:effectLst/>
                      </a:endParaRPr>
                    </a:p>
                  </a:txBody>
                  <a:tcPr marL="108000" marR="72000" marT="72000" marB="72000" anchor="ctr">
                    <a:lnL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2270135"/>
                  </a:ext>
                </a:extLst>
              </a:tr>
              <a:tr h="614547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endParaRPr lang="it-IT" dirty="0">
                        <a:effectLst/>
                      </a:endParaRPr>
                    </a:p>
                  </a:txBody>
                  <a:tcPr marL="76200" marR="50800" marT="72000" marB="72000" anchor="ctr">
                    <a:lnL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it-IT" sz="1800" dirty="0">
                        <a:effectLst/>
                      </a:endParaRPr>
                    </a:p>
                  </a:txBody>
                  <a:tcPr marL="108000" marR="72000" marT="72000" marB="72000" anchor="ctr">
                    <a:lnL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en-US" sz="1800" dirty="0">
                        <a:effectLst/>
                      </a:endParaRPr>
                    </a:p>
                  </a:txBody>
                  <a:tcPr marL="108000" marR="72000" marT="72000" marB="72000" anchor="ctr">
                    <a:lnL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8855585"/>
                  </a:ext>
                </a:extLst>
              </a:tr>
              <a:tr h="614547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endParaRPr lang="it-IT" dirty="0">
                        <a:effectLst/>
                      </a:endParaRPr>
                    </a:p>
                  </a:txBody>
                  <a:tcPr marL="76200" marR="50800" marT="72000" marB="72000" anchor="ctr">
                    <a:lnL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it-IT" sz="1800" dirty="0">
                        <a:effectLst/>
                      </a:endParaRPr>
                    </a:p>
                  </a:txBody>
                  <a:tcPr marL="108000" marR="72000" marT="72000" marB="72000" anchor="ctr">
                    <a:lnL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en-US" sz="1800" dirty="0">
                        <a:effectLst/>
                      </a:endParaRPr>
                    </a:p>
                  </a:txBody>
                  <a:tcPr marL="108000" marR="72000" marT="72000" marB="72000" anchor="ctr">
                    <a:lnL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0344066"/>
                  </a:ext>
                </a:extLst>
              </a:tr>
            </a:tbl>
          </a:graphicData>
        </a:graphic>
      </p:graphicFrame>
      <p:sp>
        <p:nvSpPr>
          <p:cNvPr id="10" name="Oval 9">
            <a:extLst>
              <a:ext uri="{FF2B5EF4-FFF2-40B4-BE49-F238E27FC236}">
                <a16:creationId xmlns:a16="http://schemas.microsoft.com/office/drawing/2014/main" id="{0BD840D8-B465-2F80-61F9-BB07EDEB06AA}"/>
              </a:ext>
            </a:extLst>
          </p:cNvPr>
          <p:cNvSpPr>
            <a:spLocks noChangeAspect="1"/>
          </p:cNvSpPr>
          <p:nvPr/>
        </p:nvSpPr>
        <p:spPr>
          <a:xfrm>
            <a:off x="1077939" y="2351313"/>
            <a:ext cx="432000" cy="432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ea typeface="Gotham Book" charset="0"/>
                <a:cs typeface="Gotham Book" charset="0"/>
              </a:rPr>
              <a:t>1</a:t>
            </a:r>
            <a:endParaRPr lang="it-IT" sz="2000" b="1" dirty="0">
              <a:ea typeface="Gotham Book" charset="0"/>
              <a:cs typeface="Gotham Book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5B3E5DD-A22E-41F9-6EFE-748D386134E7}"/>
              </a:ext>
            </a:extLst>
          </p:cNvPr>
          <p:cNvSpPr>
            <a:spLocks noChangeAspect="1"/>
          </p:cNvSpPr>
          <p:nvPr/>
        </p:nvSpPr>
        <p:spPr>
          <a:xfrm>
            <a:off x="1077939" y="2964074"/>
            <a:ext cx="432000" cy="432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ea typeface="Gotham Book" charset="0"/>
                <a:cs typeface="Gotham Book" charset="0"/>
              </a:rPr>
              <a:t>2</a:t>
            </a:r>
            <a:endParaRPr lang="it-IT" sz="2000" b="1" dirty="0">
              <a:ea typeface="Gotham Book" charset="0"/>
              <a:cs typeface="Gotham Book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E94DC0B3-461A-14A8-51DB-B6D719A411F3}"/>
              </a:ext>
            </a:extLst>
          </p:cNvPr>
          <p:cNvSpPr>
            <a:spLocks noChangeAspect="1"/>
          </p:cNvSpPr>
          <p:nvPr/>
        </p:nvSpPr>
        <p:spPr>
          <a:xfrm>
            <a:off x="1077939" y="3576835"/>
            <a:ext cx="432000" cy="432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ea typeface="Gotham Book" charset="0"/>
                <a:cs typeface="Gotham Book" charset="0"/>
              </a:rPr>
              <a:t>3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CB5732F0-1DAD-FE84-6425-7F36AC6A5CA3}"/>
              </a:ext>
            </a:extLst>
          </p:cNvPr>
          <p:cNvSpPr>
            <a:spLocks noChangeAspect="1"/>
          </p:cNvSpPr>
          <p:nvPr/>
        </p:nvSpPr>
        <p:spPr>
          <a:xfrm>
            <a:off x="1077939" y="4189596"/>
            <a:ext cx="432000" cy="4320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ea typeface="Gotham Book" charset="0"/>
                <a:cs typeface="Gotham Book" charset="0"/>
              </a:rPr>
              <a:t>4</a:t>
            </a:r>
            <a:endParaRPr lang="it-IT" sz="2000" b="1" dirty="0">
              <a:ea typeface="Gotham Book" charset="0"/>
              <a:cs typeface="Gotham Book" charset="0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3563DDA-FD17-7529-4BFE-07FA478B113E}"/>
              </a:ext>
            </a:extLst>
          </p:cNvPr>
          <p:cNvSpPr>
            <a:spLocks noChangeAspect="1"/>
          </p:cNvSpPr>
          <p:nvPr/>
        </p:nvSpPr>
        <p:spPr>
          <a:xfrm>
            <a:off x="1077939" y="4802357"/>
            <a:ext cx="432000" cy="432000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ea typeface="Gotham Book" charset="0"/>
                <a:cs typeface="Gotham Book" charset="0"/>
              </a:rPr>
              <a:t>5</a:t>
            </a:r>
            <a:endParaRPr lang="it-IT" sz="2000" b="1" dirty="0">
              <a:ea typeface="Gotham Book" charset="0"/>
              <a:cs typeface="Gotham Book" charset="0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4819B14F-087C-3810-6902-E59BB7252650}"/>
              </a:ext>
            </a:extLst>
          </p:cNvPr>
          <p:cNvSpPr>
            <a:spLocks noChangeAspect="1"/>
          </p:cNvSpPr>
          <p:nvPr/>
        </p:nvSpPr>
        <p:spPr>
          <a:xfrm>
            <a:off x="1077939" y="5415116"/>
            <a:ext cx="432000" cy="4320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ea typeface="Gotham Book" charset="0"/>
                <a:cs typeface="Gotham Book" charset="0"/>
              </a:rPr>
              <a:t>6</a:t>
            </a:r>
            <a:endParaRPr lang="it-IT" sz="2000" b="1" dirty="0">
              <a:ea typeface="Gotham Book" charset="0"/>
              <a:cs typeface="Gotham Book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0BACF99-1770-E07E-F0AD-AEE9397CD577}"/>
              </a:ext>
            </a:extLst>
          </p:cNvPr>
          <p:cNvGrpSpPr/>
          <p:nvPr/>
        </p:nvGrpSpPr>
        <p:grpSpPr>
          <a:xfrm>
            <a:off x="11240699" y="203041"/>
            <a:ext cx="731342" cy="731342"/>
            <a:chOff x="10627957" y="34476"/>
            <a:chExt cx="1517151" cy="1421278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EE289251-F51D-1CDE-BFD5-CF7F1B1DAA9A}"/>
                </a:ext>
              </a:extLst>
            </p:cNvPr>
            <p:cNvSpPr/>
            <p:nvPr/>
          </p:nvSpPr>
          <p:spPr>
            <a:xfrm>
              <a:off x="10627957" y="34476"/>
              <a:ext cx="1517151" cy="142127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400" dirty="0">
                <a:latin typeface="Gotham Book" charset="0"/>
                <a:ea typeface="Gotham Book" charset="0"/>
                <a:cs typeface="Gotham Book" charset="0"/>
              </a:endParaRPr>
            </a:p>
          </p:txBody>
        </p:sp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id="{9496E1CE-3683-EC65-FDA4-612F7469D127}"/>
                </a:ext>
              </a:extLst>
            </p:cNvPr>
            <p:cNvPicPr>
              <a:picLocks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803501" y="198927"/>
              <a:ext cx="1166063" cy="109237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37477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5D8BCBCC-E20C-64C1-98CF-62164255DFFD}"/>
              </a:ext>
            </a:extLst>
          </p:cNvPr>
          <p:cNvSpPr/>
          <p:nvPr/>
        </p:nvSpPr>
        <p:spPr>
          <a:xfrm>
            <a:off x="0" y="1131216"/>
            <a:ext cx="12192000" cy="5726784"/>
          </a:xfrm>
          <a:prstGeom prst="rect">
            <a:avLst/>
          </a:prstGeom>
          <a:solidFill>
            <a:schemeClr val="accent3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latin typeface="Gotham Book" charset="0"/>
              <a:ea typeface="Gotham Book" charset="0"/>
              <a:cs typeface="Gotham Book" charset="0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13B4F17E-70F7-2B77-8FD1-991690999E22}"/>
              </a:ext>
            </a:extLst>
          </p:cNvPr>
          <p:cNvGrpSpPr/>
          <p:nvPr/>
        </p:nvGrpSpPr>
        <p:grpSpPr>
          <a:xfrm>
            <a:off x="2794738" y="1358323"/>
            <a:ext cx="7765904" cy="4591627"/>
            <a:chOff x="2567763" y="1358323"/>
            <a:chExt cx="7765904" cy="459162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EB01664-1814-DD40-6DCB-16E0D093F808}"/>
                </a:ext>
              </a:extLst>
            </p:cNvPr>
            <p:cNvSpPr/>
            <p:nvPr/>
          </p:nvSpPr>
          <p:spPr>
            <a:xfrm>
              <a:off x="2567763" y="1773238"/>
              <a:ext cx="6592186" cy="4176712"/>
            </a:xfrm>
            <a:prstGeom prst="rect">
              <a:avLst/>
            </a:pr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 dirty="0">
                <a:latin typeface="Gotham Book" charset="0"/>
                <a:ea typeface="Gotham Book" charset="0"/>
                <a:cs typeface="Gotham Book" charset="0"/>
              </a:endParaRPr>
            </a:p>
          </p:txBody>
        </p:sp>
        <p:sp>
          <p:nvSpPr>
            <p:cNvPr id="19" name="Arrow: Right 18">
              <a:extLst>
                <a:ext uri="{FF2B5EF4-FFF2-40B4-BE49-F238E27FC236}">
                  <a16:creationId xmlns:a16="http://schemas.microsoft.com/office/drawing/2014/main" id="{BE1584B9-5A29-D56B-59D1-D90487FB07AF}"/>
                </a:ext>
              </a:extLst>
            </p:cNvPr>
            <p:cNvSpPr/>
            <p:nvPr/>
          </p:nvSpPr>
          <p:spPr>
            <a:xfrm rot="16200000">
              <a:off x="3775500" y="3753939"/>
              <a:ext cx="4176712" cy="215309"/>
            </a:xfrm>
            <a:prstGeom prst="rightArrow">
              <a:avLst/>
            </a:prstGeom>
            <a:solidFill>
              <a:srgbClr val="0079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 dirty="0">
                <a:latin typeface="Gotham Book" charset="0"/>
                <a:ea typeface="Gotham Book" charset="0"/>
                <a:cs typeface="Gotham Book" charset="0"/>
              </a:endParaRPr>
            </a:p>
          </p:txBody>
        </p:sp>
        <p:sp>
          <p:nvSpPr>
            <p:cNvPr id="20" name="Arrow: Right 19">
              <a:extLst>
                <a:ext uri="{FF2B5EF4-FFF2-40B4-BE49-F238E27FC236}">
                  <a16:creationId xmlns:a16="http://schemas.microsoft.com/office/drawing/2014/main" id="{8404D823-C724-E91F-BF3B-2ECCC9B3CCD4}"/>
                </a:ext>
              </a:extLst>
            </p:cNvPr>
            <p:cNvSpPr/>
            <p:nvPr/>
          </p:nvSpPr>
          <p:spPr>
            <a:xfrm>
              <a:off x="2567763" y="3753939"/>
              <a:ext cx="6592186" cy="215309"/>
            </a:xfrm>
            <a:prstGeom prst="rightArrow">
              <a:avLst/>
            </a:prstGeom>
            <a:solidFill>
              <a:srgbClr val="0079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 dirty="0">
                <a:latin typeface="Gotham Book" charset="0"/>
                <a:ea typeface="Gotham Book" charset="0"/>
                <a:cs typeface="Gotham Book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238E7EC-DA5C-C2AD-0D23-B34AF9A32F63}"/>
                </a:ext>
              </a:extLst>
            </p:cNvPr>
            <p:cNvSpPr txBox="1"/>
            <p:nvPr/>
          </p:nvSpPr>
          <p:spPr>
            <a:xfrm>
              <a:off x="5440502" y="1358323"/>
              <a:ext cx="84670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b="1" dirty="0"/>
                <a:t>Impact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2996A80-3EF7-4491-4091-473B3EB396F5}"/>
                </a:ext>
              </a:extLst>
            </p:cNvPr>
            <p:cNvSpPr txBox="1"/>
            <p:nvPr/>
          </p:nvSpPr>
          <p:spPr>
            <a:xfrm>
              <a:off x="9188995" y="3676927"/>
              <a:ext cx="11446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b="1" dirty="0"/>
                <a:t>Feasibility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EF2DC7D-3A7A-4647-ED50-B9879FF3FF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Optimization Projects </a:t>
            </a:r>
            <a:r>
              <a:rPr lang="en-US" dirty="0">
                <a:solidFill>
                  <a:schemeClr val="accent2"/>
                </a:solidFill>
              </a:rPr>
              <a:t>Prioritization</a:t>
            </a:r>
            <a:endParaRPr lang="it-IT" dirty="0">
              <a:solidFill>
                <a:schemeClr val="accent2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DF6177E-B406-7AF7-FEFA-56C9FFC808C0}"/>
              </a:ext>
            </a:extLst>
          </p:cNvPr>
          <p:cNvGrpSpPr/>
          <p:nvPr/>
        </p:nvGrpSpPr>
        <p:grpSpPr>
          <a:xfrm>
            <a:off x="11240699" y="203041"/>
            <a:ext cx="731342" cy="731342"/>
            <a:chOff x="10627957" y="34476"/>
            <a:chExt cx="1517151" cy="1421278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C754D71A-62BB-8052-C9DF-4C5413D093C5}"/>
                </a:ext>
              </a:extLst>
            </p:cNvPr>
            <p:cNvSpPr/>
            <p:nvPr/>
          </p:nvSpPr>
          <p:spPr>
            <a:xfrm>
              <a:off x="10627957" y="34476"/>
              <a:ext cx="1517151" cy="142127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400" dirty="0">
                <a:latin typeface="Gotham Book" charset="0"/>
                <a:ea typeface="Gotham Book" charset="0"/>
                <a:cs typeface="Gotham Book" charset="0"/>
              </a:endParaRPr>
            </a:p>
          </p:txBody>
        </p:sp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61DAD7F0-EAF8-27B5-7850-0F194D22DCF6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803501" y="198927"/>
              <a:ext cx="1166063" cy="1092377"/>
            </a:xfrm>
            <a:prstGeom prst="rect">
              <a:avLst/>
            </a:prstGeom>
          </p:spPr>
        </p:pic>
      </p:grpSp>
      <p:sp>
        <p:nvSpPr>
          <p:cNvPr id="3" name="Oval 2">
            <a:extLst>
              <a:ext uri="{FF2B5EF4-FFF2-40B4-BE49-F238E27FC236}">
                <a16:creationId xmlns:a16="http://schemas.microsoft.com/office/drawing/2014/main" id="{4F3F4EDE-9B2F-AE5D-8851-2372D6E91720}"/>
              </a:ext>
            </a:extLst>
          </p:cNvPr>
          <p:cNvSpPr>
            <a:spLocks noChangeAspect="1"/>
          </p:cNvSpPr>
          <p:nvPr/>
        </p:nvSpPr>
        <p:spPr>
          <a:xfrm>
            <a:off x="1077939" y="2351313"/>
            <a:ext cx="432000" cy="432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ea typeface="Gotham Book" charset="0"/>
                <a:cs typeface="Gotham Book" charset="0"/>
              </a:rPr>
              <a:t>1</a:t>
            </a:r>
            <a:endParaRPr lang="it-IT" sz="2000" b="1" dirty="0">
              <a:ea typeface="Gotham Book" charset="0"/>
              <a:cs typeface="Gotham Book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A7F29748-ABF1-5F81-84A3-56EC712B0371}"/>
              </a:ext>
            </a:extLst>
          </p:cNvPr>
          <p:cNvSpPr>
            <a:spLocks noChangeAspect="1"/>
          </p:cNvSpPr>
          <p:nvPr/>
        </p:nvSpPr>
        <p:spPr>
          <a:xfrm>
            <a:off x="1077939" y="2964074"/>
            <a:ext cx="432000" cy="432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ea typeface="Gotham Book" charset="0"/>
                <a:cs typeface="Gotham Book" charset="0"/>
              </a:rPr>
              <a:t>2</a:t>
            </a:r>
            <a:endParaRPr lang="it-IT" sz="2000" b="1" dirty="0">
              <a:ea typeface="Gotham Book" charset="0"/>
              <a:cs typeface="Gotham Book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0D4BF5F2-DA10-9AE3-F97F-D3AD07FC867F}"/>
              </a:ext>
            </a:extLst>
          </p:cNvPr>
          <p:cNvSpPr>
            <a:spLocks noChangeAspect="1"/>
          </p:cNvSpPr>
          <p:nvPr/>
        </p:nvSpPr>
        <p:spPr>
          <a:xfrm>
            <a:off x="1077939" y="3576835"/>
            <a:ext cx="432000" cy="4320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ea typeface="Gotham Book" charset="0"/>
                <a:cs typeface="Gotham Book" charset="0"/>
              </a:rPr>
              <a:t>3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1C4A8E1-DFCD-8A91-3E51-984B8F5E29A9}"/>
              </a:ext>
            </a:extLst>
          </p:cNvPr>
          <p:cNvSpPr>
            <a:spLocks noChangeAspect="1"/>
          </p:cNvSpPr>
          <p:nvPr/>
        </p:nvSpPr>
        <p:spPr>
          <a:xfrm>
            <a:off x="1077939" y="4189596"/>
            <a:ext cx="432000" cy="4320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ea typeface="Gotham Book" charset="0"/>
                <a:cs typeface="Gotham Book" charset="0"/>
              </a:rPr>
              <a:t>4</a:t>
            </a:r>
            <a:endParaRPr lang="it-IT" sz="2000" b="1" dirty="0">
              <a:ea typeface="Gotham Book" charset="0"/>
              <a:cs typeface="Gotham Book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DAD4666A-40E5-1C15-C703-95802DAEBB82}"/>
              </a:ext>
            </a:extLst>
          </p:cNvPr>
          <p:cNvSpPr>
            <a:spLocks noChangeAspect="1"/>
          </p:cNvSpPr>
          <p:nvPr/>
        </p:nvSpPr>
        <p:spPr>
          <a:xfrm>
            <a:off x="1077939" y="4802357"/>
            <a:ext cx="432000" cy="432000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ea typeface="Gotham Book" charset="0"/>
                <a:cs typeface="Gotham Book" charset="0"/>
              </a:rPr>
              <a:t>5</a:t>
            </a:r>
            <a:endParaRPr lang="it-IT" sz="2000" b="1" dirty="0">
              <a:ea typeface="Gotham Book" charset="0"/>
              <a:cs typeface="Gotham Book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07DAE3E-ABCB-149B-A708-68747295BED6}"/>
              </a:ext>
            </a:extLst>
          </p:cNvPr>
          <p:cNvSpPr>
            <a:spLocks noChangeAspect="1"/>
          </p:cNvSpPr>
          <p:nvPr/>
        </p:nvSpPr>
        <p:spPr>
          <a:xfrm>
            <a:off x="1077939" y="5415116"/>
            <a:ext cx="432000" cy="4320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ea typeface="Gotham Book" charset="0"/>
                <a:cs typeface="Gotham Book" charset="0"/>
              </a:rPr>
              <a:t>6</a:t>
            </a:r>
            <a:endParaRPr lang="it-IT" sz="2000" b="1" dirty="0">
              <a:ea typeface="Gotham Book" charset="0"/>
              <a:cs typeface="Gotham 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1925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2215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5003858-4AAF-F42A-66DD-83E2EC5E1D0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1131216"/>
            <a:ext cx="12192000" cy="5726784"/>
          </a:xfrm>
          <a:prstGeom prst="rect">
            <a:avLst/>
          </a:prstGeom>
          <a:solidFill>
            <a:schemeClr val="accent3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latin typeface="Gotham Book" charset="0"/>
              <a:ea typeface="Gotham Book" charset="0"/>
              <a:cs typeface="Gotham Book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CE33FFD-874E-04CB-DACE-A98A4A2DC3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Stroke Team </a:t>
            </a:r>
            <a:r>
              <a:rPr lang="en-US" dirty="0">
                <a:solidFill>
                  <a:schemeClr val="accent2"/>
                </a:solidFill>
              </a:rPr>
              <a:t>Project Plan</a:t>
            </a:r>
            <a:endParaRPr lang="it-IT" dirty="0">
              <a:solidFill>
                <a:schemeClr val="accent2"/>
              </a:solidFill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26A8C47-658A-2073-C221-B3CB09A8707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125544" y="1773238"/>
            <a:ext cx="10334620" cy="4176712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</a:pPr>
            <a:r>
              <a:rPr lang="en-US" b="1" dirty="0">
                <a:solidFill>
                  <a:schemeClr val="tx1"/>
                </a:solidFill>
              </a:rPr>
              <a:t>REGION OVERVIEW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</a:pPr>
            <a:r>
              <a:rPr lang="en-US" b="1" dirty="0">
                <a:solidFill>
                  <a:schemeClr val="tx1"/>
                </a:solidFill>
              </a:rPr>
              <a:t>HOSPITAL OVERVIEW – ORGANIZATION DASHBOARD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</a:pPr>
            <a:r>
              <a:rPr lang="en-US" b="1" dirty="0">
                <a:solidFill>
                  <a:schemeClr val="tx1"/>
                </a:solidFill>
              </a:rPr>
              <a:t>SHADOWING - WASTE WALK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</a:pPr>
            <a:r>
              <a:rPr lang="en-US" b="1" dirty="0">
                <a:solidFill>
                  <a:schemeClr val="tx1"/>
                </a:solidFill>
              </a:rPr>
              <a:t>SHADOWING - SPAGHETTI CHART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</a:pPr>
            <a:r>
              <a:rPr lang="en-US" b="1" dirty="0">
                <a:solidFill>
                  <a:schemeClr val="tx1"/>
                </a:solidFill>
              </a:rPr>
              <a:t>SUMMARY OF THE GAPS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</a:pPr>
            <a:r>
              <a:rPr lang="en-US" b="1" dirty="0">
                <a:solidFill>
                  <a:schemeClr val="tx1"/>
                </a:solidFill>
              </a:rPr>
              <a:t>CURRENT STATE VALUE STREAM MAP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</a:pPr>
            <a:r>
              <a:rPr lang="en-US" b="1" dirty="0">
                <a:solidFill>
                  <a:schemeClr val="tx1"/>
                </a:solidFill>
              </a:rPr>
              <a:t>TARGET FOR THE HOSPITAL 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</a:pPr>
            <a:r>
              <a:rPr lang="en-US" dirty="0">
                <a:solidFill>
                  <a:schemeClr val="tx1"/>
                </a:solidFill>
              </a:rPr>
              <a:t>COMPARISON CURRENT AND FUTURE STATE VALUE STREAM MAP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</a:pPr>
            <a:r>
              <a:rPr lang="en-US" dirty="0">
                <a:solidFill>
                  <a:schemeClr val="tx1"/>
                </a:solidFill>
              </a:rPr>
              <a:t>OPTIMIZATION PROJECTS IDENTIFICATION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</a:pPr>
            <a:r>
              <a:rPr lang="en-US" dirty="0">
                <a:solidFill>
                  <a:schemeClr val="tx1"/>
                </a:solidFill>
              </a:rPr>
              <a:t>OPTIMIZATION PROJECTS PRIORITIZATION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9B896220-6993-72CC-87F1-AC1720BE69D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48012607"/>
              </p:ext>
            </p:extLst>
          </p:nvPr>
        </p:nvGraphicFramePr>
        <p:xfrm>
          <a:off x="6095999" y="287094"/>
          <a:ext cx="5852475" cy="575724"/>
        </p:xfrm>
        <a:graphic>
          <a:graphicData uri="http://schemas.openxmlformats.org/drawingml/2006/table">
            <a:tbl>
              <a:tblPr firstCol="1">
                <a:tableStyleId>{073A0DAA-6AF3-43AB-8588-CEC1D06C72B9}</a:tableStyleId>
              </a:tblPr>
              <a:tblGrid>
                <a:gridCol w="1248329">
                  <a:extLst>
                    <a:ext uri="{9D8B030D-6E8A-4147-A177-3AD203B41FA5}">
                      <a16:colId xmlns:a16="http://schemas.microsoft.com/office/drawing/2014/main" val="1363947570"/>
                    </a:ext>
                  </a:extLst>
                </a:gridCol>
                <a:gridCol w="4604146">
                  <a:extLst>
                    <a:ext uri="{9D8B030D-6E8A-4147-A177-3AD203B41FA5}">
                      <a16:colId xmlns:a16="http://schemas.microsoft.com/office/drawing/2014/main" val="1897913420"/>
                    </a:ext>
                  </a:extLst>
                </a:gridCol>
              </a:tblGrid>
              <a:tr h="575724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HOSPITAL</a:t>
                      </a:r>
                      <a:endParaRPr lang="it-IT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NAME OF HOSPITAL</a:t>
                      </a:r>
                    </a:p>
                  </a:txBody>
                  <a:tcPr marL="144000" anchor="ctr">
                    <a:lnL w="571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0800467"/>
                  </a:ext>
                </a:extLst>
              </a:tr>
            </a:tbl>
          </a:graphicData>
        </a:graphic>
      </p:graphicFrame>
      <p:grpSp>
        <p:nvGrpSpPr>
          <p:cNvPr id="17" name="Group 16">
            <a:extLst>
              <a:ext uri="{FF2B5EF4-FFF2-40B4-BE49-F238E27FC236}">
                <a16:creationId xmlns:a16="http://schemas.microsoft.com/office/drawing/2014/main" id="{7A6D9AC4-8F00-989C-13D4-E15819456986}"/>
              </a:ext>
            </a:extLst>
          </p:cNvPr>
          <p:cNvGrpSpPr>
            <a:grpSpLocks noChangeAspect="1"/>
          </p:cNvGrpSpPr>
          <p:nvPr/>
        </p:nvGrpSpPr>
        <p:grpSpPr>
          <a:xfrm>
            <a:off x="765544" y="1803184"/>
            <a:ext cx="324000" cy="4109382"/>
            <a:chOff x="765544" y="1803184"/>
            <a:chExt cx="324000" cy="4109382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1F51153D-4917-E5A5-60FF-4DC0156D74F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65544" y="1803184"/>
              <a:ext cx="324000" cy="324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GB" sz="1600" b="1" dirty="0">
                  <a:ea typeface="Gotham Book" charset="0"/>
                  <a:cs typeface="Gotham Book" charset="0"/>
                </a:rPr>
                <a:t>1</a:t>
              </a: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2A30C2B7-7DB5-0EEA-4C3E-BBA39B9DCFA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65544" y="2223782"/>
              <a:ext cx="324000" cy="324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GB" sz="1600" b="1" dirty="0">
                  <a:ea typeface="Gotham Book" charset="0"/>
                  <a:cs typeface="Gotham Book" charset="0"/>
                </a:rPr>
                <a:t>2</a:t>
              </a: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92D4448A-59FC-8C63-B2D3-FA07A3AC88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65544" y="2644380"/>
              <a:ext cx="324000" cy="324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GB" sz="1600" b="1" dirty="0">
                  <a:ea typeface="Gotham Book" charset="0"/>
                  <a:cs typeface="Gotham Book" charset="0"/>
                </a:rPr>
                <a:t>3</a:t>
              </a: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77BB0A89-EB5C-EB03-B399-282C1ABF158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65544" y="3064978"/>
              <a:ext cx="324000" cy="324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GB" sz="1600" b="1" dirty="0">
                  <a:ea typeface="Gotham Book" charset="0"/>
                  <a:cs typeface="Gotham Book" charset="0"/>
                </a:rPr>
                <a:t>4</a:t>
              </a: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7D875AE2-2B86-C7DB-BF7F-D80B6A235CB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65544" y="3485576"/>
              <a:ext cx="324000" cy="324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GB" sz="1600" b="1" dirty="0">
                  <a:ea typeface="Gotham Book" charset="0"/>
                  <a:cs typeface="Gotham Book" charset="0"/>
                </a:rPr>
                <a:t>5</a:t>
              </a: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BF94D2D6-F0EB-9711-AC64-0CCEA590CF8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65544" y="3906174"/>
              <a:ext cx="324000" cy="324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GB" sz="1600" b="1" dirty="0">
                  <a:ea typeface="Gotham Book" charset="0"/>
                  <a:cs typeface="Gotham Book" charset="0"/>
                </a:rPr>
                <a:t>6</a:t>
              </a: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3FB47E34-E1B2-995B-E82A-904110EF54C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65544" y="4326772"/>
              <a:ext cx="324000" cy="324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GB" sz="1600" b="1" dirty="0">
                  <a:ea typeface="Gotham Book" charset="0"/>
                  <a:cs typeface="Gotham Book" charset="0"/>
                </a:rPr>
                <a:t>7</a:t>
              </a: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1BA991CA-C6B0-3E04-FA27-54725941F0B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65544" y="4747370"/>
              <a:ext cx="324000" cy="324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GB" sz="1600" b="1" dirty="0">
                  <a:ea typeface="Gotham Book" charset="0"/>
                  <a:cs typeface="Gotham Book" charset="0"/>
                </a:rPr>
                <a:t>8</a:t>
              </a: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88AA2AD8-B1D2-FD11-7C1D-8F30C92CE98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65544" y="5167968"/>
              <a:ext cx="324000" cy="324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GB" sz="1600" b="1" dirty="0">
                  <a:ea typeface="Gotham Book" charset="0"/>
                  <a:cs typeface="Gotham Book" charset="0"/>
                </a:rPr>
                <a:t>9</a:t>
              </a: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76E034D9-4B3B-36AA-EB74-0AA1F5F523E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65544" y="5588566"/>
              <a:ext cx="324000" cy="324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GB" sz="1600" b="1" dirty="0">
                  <a:ea typeface="Gotham Book" charset="0"/>
                  <a:cs typeface="Gotham Book" charset="0"/>
                </a:rPr>
                <a:t>10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04284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6FB7582-6BC7-4F2D-FEFD-5D63C25F6692}"/>
              </a:ext>
            </a:extLst>
          </p:cNvPr>
          <p:cNvSpPr/>
          <p:nvPr/>
        </p:nvSpPr>
        <p:spPr>
          <a:xfrm>
            <a:off x="0" y="1131216"/>
            <a:ext cx="12192000" cy="5726784"/>
          </a:xfrm>
          <a:prstGeom prst="rect">
            <a:avLst/>
          </a:prstGeom>
          <a:solidFill>
            <a:schemeClr val="accent3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latin typeface="Gotham Book" charset="0"/>
              <a:ea typeface="Gotham Book" charset="0"/>
              <a:cs typeface="Gotham Book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9EDC5B6-38CE-E5C3-EEAC-0EF7D61EC4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>
                <a:solidFill>
                  <a:schemeClr val="accent2"/>
                </a:solidFill>
              </a:rPr>
              <a:t>Region Overview </a:t>
            </a:r>
            <a:r>
              <a:rPr lang="en-GB" sz="2800" dirty="0"/>
              <a:t>– Teramo</a:t>
            </a:r>
            <a:endParaRPr lang="en-GB" sz="2800" dirty="0">
              <a:solidFill>
                <a:schemeClr val="bg1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73C60B5-0845-448F-3B6C-C2AC9C9ADDAC}"/>
              </a:ext>
            </a:extLst>
          </p:cNvPr>
          <p:cNvGrpSpPr/>
          <p:nvPr/>
        </p:nvGrpSpPr>
        <p:grpSpPr>
          <a:xfrm>
            <a:off x="6096000" y="1636791"/>
            <a:ext cx="5364164" cy="3807260"/>
            <a:chOff x="1982036" y="1223081"/>
            <a:chExt cx="7543896" cy="5230314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02CC4C17-25EB-F7C5-CC39-99909E981E53}"/>
                </a:ext>
              </a:extLst>
            </p:cNvPr>
            <p:cNvGrpSpPr/>
            <p:nvPr/>
          </p:nvGrpSpPr>
          <p:grpSpPr>
            <a:xfrm>
              <a:off x="2304589" y="1223085"/>
              <a:ext cx="3538860" cy="2561516"/>
              <a:chOff x="1903273" y="2288288"/>
              <a:chExt cx="8385454" cy="2111647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B5FB4F6F-176D-5DB4-AE26-22CF42C63607}"/>
                  </a:ext>
                </a:extLst>
              </p:cNvPr>
              <p:cNvSpPr/>
              <p:nvPr/>
            </p:nvSpPr>
            <p:spPr>
              <a:xfrm>
                <a:off x="1903273" y="2455935"/>
                <a:ext cx="8385454" cy="1944000"/>
              </a:xfrm>
              <a:prstGeom prst="rect">
                <a:avLst/>
              </a:prstGeom>
              <a:noFill/>
              <a:ln>
                <a:solidFill>
                  <a:schemeClr val="accent3"/>
                </a:solidFill>
              </a:ln>
            </p:spPr>
            <p:txBody>
              <a:bodyPr wrap="square" lIns="90000" tIns="36000" rIns="90000" anchor="t" anchorCtr="0">
                <a:noAutofit/>
              </a:bodyPr>
              <a:lstStyle/>
              <a:p>
                <a:pPr algn="ctr"/>
                <a:endParaRPr lang="en-US" sz="1400" dirty="0">
                  <a:ea typeface="Gotham Book" charset="0"/>
                  <a:cs typeface="Gotham Book" charset="0"/>
                </a:endParaRPr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EFC65DEF-94DB-2309-BC08-CE63F48227A1}"/>
                  </a:ext>
                </a:extLst>
              </p:cNvPr>
              <p:cNvSpPr/>
              <p:nvPr/>
            </p:nvSpPr>
            <p:spPr>
              <a:xfrm>
                <a:off x="3546133" y="2288288"/>
                <a:ext cx="5249288" cy="316784"/>
              </a:xfrm>
              <a:prstGeom prst="rect">
                <a:avLst/>
              </a:prstGeom>
              <a:solidFill>
                <a:srgbClr val="E5EE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>
                <a:spAutoFit/>
              </a:bodyPr>
              <a:lstStyle/>
              <a:p>
                <a:pPr algn="ctr"/>
                <a:r>
                  <a:rPr lang="en-US" sz="1400" dirty="0">
                    <a:solidFill>
                      <a:schemeClr val="accent3"/>
                    </a:solidFill>
                    <a:latin typeface="Calibri" panose="020F0502020204030204" pitchFamily="34" charset="0"/>
                  </a:rPr>
                  <a:t>HOSPITAL COVERAGE</a:t>
                </a: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BFC962A2-CE06-FC24-8117-AF132B89D14D}"/>
                </a:ext>
              </a:extLst>
            </p:cNvPr>
            <p:cNvGrpSpPr/>
            <p:nvPr/>
          </p:nvGrpSpPr>
          <p:grpSpPr>
            <a:xfrm>
              <a:off x="5987072" y="1223081"/>
              <a:ext cx="3538860" cy="2545868"/>
              <a:chOff x="1903273" y="2269219"/>
              <a:chExt cx="9634063" cy="2545868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2587B08A-BBA8-652C-E88E-5262FD9CBC78}"/>
                  </a:ext>
                </a:extLst>
              </p:cNvPr>
              <p:cNvSpPr/>
              <p:nvPr/>
            </p:nvSpPr>
            <p:spPr>
              <a:xfrm>
                <a:off x="1903273" y="2455935"/>
                <a:ext cx="9634063" cy="2359152"/>
              </a:xfrm>
              <a:prstGeom prst="rect">
                <a:avLst/>
              </a:prstGeom>
              <a:noFill/>
              <a:ln>
                <a:solidFill>
                  <a:schemeClr val="accent3"/>
                </a:solidFill>
              </a:ln>
            </p:spPr>
            <p:txBody>
              <a:bodyPr wrap="square" lIns="90000" tIns="36000" rIns="90000" anchor="t" anchorCtr="0">
                <a:noAutofit/>
              </a:bodyPr>
              <a:lstStyle/>
              <a:p>
                <a:pPr algn="ctr"/>
                <a:endParaRPr lang="en-US" sz="1400" dirty="0">
                  <a:ea typeface="Gotham Book" charset="0"/>
                  <a:cs typeface="Gotham Book" charset="0"/>
                </a:endParaRPr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90F8325E-4D16-7320-271E-49115386F7DC}"/>
                  </a:ext>
                </a:extLst>
              </p:cNvPr>
              <p:cNvSpPr/>
              <p:nvPr/>
            </p:nvSpPr>
            <p:spPr>
              <a:xfrm>
                <a:off x="3148987" y="2269219"/>
                <a:ext cx="7455703" cy="384272"/>
              </a:xfrm>
              <a:prstGeom prst="rect">
                <a:avLst/>
              </a:prstGeom>
              <a:solidFill>
                <a:srgbClr val="E5EE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>
                <a:spAutoFit/>
              </a:bodyPr>
              <a:lstStyle/>
              <a:p>
                <a:pPr algn="ctr"/>
                <a:r>
                  <a:rPr lang="en-US" sz="1400" dirty="0">
                    <a:solidFill>
                      <a:schemeClr val="accent3"/>
                    </a:solidFill>
                    <a:latin typeface="Calibri" panose="020F0502020204030204" pitchFamily="34" charset="0"/>
                  </a:rPr>
                  <a:t>HOSPISTAL PERFORMANCE</a:t>
                </a:r>
              </a:p>
            </p:txBody>
          </p:sp>
        </p:grp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AC8141AA-4CD2-076B-BCC2-1C6EC8EE2D9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497813" y="1642746"/>
              <a:ext cx="3262374" cy="1993392"/>
            </a:xfrm>
            <a:prstGeom prst="rect">
              <a:avLst/>
            </a:prstGeom>
          </p:spPr>
        </p:pic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927DBEC3-F31A-5291-861A-62EF67AC54AC}"/>
                </a:ext>
              </a:extLst>
            </p:cNvPr>
            <p:cNvGrpSpPr/>
            <p:nvPr/>
          </p:nvGrpSpPr>
          <p:grpSpPr>
            <a:xfrm>
              <a:off x="2304589" y="3898752"/>
              <a:ext cx="3538860" cy="2554643"/>
              <a:chOff x="1903273" y="2293953"/>
              <a:chExt cx="8385454" cy="2105982"/>
            </a:xfrm>
          </p:grpSpPr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45933DDC-A4FB-AD42-7E0E-A343D3DBA114}"/>
                  </a:ext>
                </a:extLst>
              </p:cNvPr>
              <p:cNvSpPr/>
              <p:nvPr/>
            </p:nvSpPr>
            <p:spPr>
              <a:xfrm>
                <a:off x="1903273" y="2455935"/>
                <a:ext cx="8385454" cy="1944000"/>
              </a:xfrm>
              <a:prstGeom prst="rect">
                <a:avLst/>
              </a:prstGeom>
              <a:noFill/>
              <a:ln>
                <a:solidFill>
                  <a:schemeClr val="accent3"/>
                </a:solidFill>
              </a:ln>
            </p:spPr>
            <p:txBody>
              <a:bodyPr wrap="square" lIns="90000" tIns="36000" rIns="90000" anchor="t" anchorCtr="0">
                <a:noAutofit/>
              </a:bodyPr>
              <a:lstStyle/>
              <a:p>
                <a:pPr algn="ctr"/>
                <a:endParaRPr lang="en-US" sz="1400" dirty="0">
                  <a:ea typeface="Gotham Book" charset="0"/>
                  <a:cs typeface="Gotham Book" charset="0"/>
                </a:endParaRPr>
              </a:p>
            </p:txBody>
          </p: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565073B6-F508-D7E9-9A99-262E27CA1AFB}"/>
                  </a:ext>
                </a:extLst>
              </p:cNvPr>
              <p:cNvSpPr/>
              <p:nvPr/>
            </p:nvSpPr>
            <p:spPr>
              <a:xfrm>
                <a:off x="3827488" y="2293953"/>
                <a:ext cx="4797588" cy="316784"/>
              </a:xfrm>
              <a:prstGeom prst="rect">
                <a:avLst/>
              </a:prstGeom>
              <a:solidFill>
                <a:srgbClr val="E5EE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>
                <a:spAutoFit/>
              </a:bodyPr>
              <a:lstStyle/>
              <a:p>
                <a:pPr algn="ctr"/>
                <a:r>
                  <a:rPr lang="en-US" sz="1400" dirty="0">
                    <a:solidFill>
                      <a:schemeClr val="accent3"/>
                    </a:solidFill>
                    <a:latin typeface="Calibri" panose="020F0502020204030204" pitchFamily="34" charset="0"/>
                  </a:rPr>
                  <a:t>EMS PERFOMANCE</a:t>
                </a:r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D9DB7740-B297-9CCB-6DB5-96E8C48AC583}"/>
                </a:ext>
              </a:extLst>
            </p:cNvPr>
            <p:cNvGrpSpPr/>
            <p:nvPr/>
          </p:nvGrpSpPr>
          <p:grpSpPr>
            <a:xfrm>
              <a:off x="5987072" y="3898752"/>
              <a:ext cx="3538860" cy="2538994"/>
              <a:chOff x="1903273" y="2276093"/>
              <a:chExt cx="9634063" cy="2538994"/>
            </a:xfrm>
          </p:grpSpPr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15626E8E-5A57-9395-FF5A-E9E116769404}"/>
                  </a:ext>
                </a:extLst>
              </p:cNvPr>
              <p:cNvSpPr/>
              <p:nvPr/>
            </p:nvSpPr>
            <p:spPr>
              <a:xfrm>
                <a:off x="1903273" y="2455935"/>
                <a:ext cx="9634063" cy="2359152"/>
              </a:xfrm>
              <a:prstGeom prst="rect">
                <a:avLst/>
              </a:prstGeom>
              <a:noFill/>
              <a:ln>
                <a:solidFill>
                  <a:schemeClr val="accent3"/>
                </a:solidFill>
              </a:ln>
            </p:spPr>
            <p:txBody>
              <a:bodyPr wrap="square" lIns="90000" tIns="36000" rIns="90000" anchor="t" anchorCtr="0">
                <a:noAutofit/>
              </a:bodyPr>
              <a:lstStyle/>
              <a:p>
                <a:pPr algn="ctr"/>
                <a:endParaRPr lang="en-US" sz="1400" dirty="0">
                  <a:ea typeface="Gotham Book" charset="0"/>
                  <a:cs typeface="Gotham Book" charset="0"/>
                </a:endParaRPr>
              </a:p>
            </p:txBody>
          </p: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791D17D8-FDAB-1E6D-0EC8-3F18DFFDF2A7}"/>
                  </a:ext>
                </a:extLst>
              </p:cNvPr>
              <p:cNvSpPr/>
              <p:nvPr/>
            </p:nvSpPr>
            <p:spPr>
              <a:xfrm>
                <a:off x="4824749" y="2276093"/>
                <a:ext cx="3791103" cy="384272"/>
              </a:xfrm>
              <a:prstGeom prst="rect">
                <a:avLst/>
              </a:prstGeom>
              <a:solidFill>
                <a:srgbClr val="E5EEF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>
                <a:spAutoFit/>
              </a:bodyPr>
              <a:lstStyle/>
              <a:p>
                <a:pPr algn="ctr"/>
                <a:r>
                  <a:rPr lang="en-US" sz="1400" dirty="0">
                    <a:solidFill>
                      <a:schemeClr val="accent3"/>
                    </a:solidFill>
                    <a:latin typeface="Calibri" panose="020F0502020204030204" pitchFamily="34" charset="0"/>
                  </a:rPr>
                  <a:t>AWARENESS</a:t>
                </a:r>
              </a:p>
            </p:txBody>
          </p:sp>
        </p:grpSp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AF269882-0CD2-A400-CC51-3E275BF5DAF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128649" y="1642746"/>
              <a:ext cx="3255705" cy="1993392"/>
            </a:xfrm>
            <a:prstGeom prst="rect">
              <a:avLst/>
            </a:prstGeom>
          </p:spPr>
        </p:pic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EA8B36DC-276E-0EBD-3CE8-1B26E9DC298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497813" y="4316249"/>
              <a:ext cx="3255705" cy="1993392"/>
            </a:xfrm>
            <a:prstGeom prst="rect">
              <a:avLst/>
            </a:prstGeom>
          </p:spPr>
        </p:pic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1524DCC0-F7B6-FD3C-A946-21C6E39193F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186148" y="4316249"/>
              <a:ext cx="3255705" cy="1993392"/>
            </a:xfrm>
            <a:prstGeom prst="rect">
              <a:avLst/>
            </a:prstGeom>
          </p:spPr>
        </p:pic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83135699-C6FA-D3C2-C3EF-CE9C7ABDF7B0}"/>
                </a:ext>
              </a:extLst>
            </p:cNvPr>
            <p:cNvSpPr/>
            <p:nvPr/>
          </p:nvSpPr>
          <p:spPr>
            <a:xfrm rot="16200000">
              <a:off x="964238" y="2444245"/>
              <a:ext cx="2358154" cy="322552"/>
            </a:xfrm>
            <a:prstGeom prst="rect">
              <a:avLst/>
            </a:prstGeom>
            <a:solidFill>
              <a:schemeClr val="accent3"/>
            </a:solidFill>
            <a:ln w="9525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latin typeface="Calibri" panose="020F0502020204030204" pitchFamily="34" charset="0"/>
                </a:rPr>
                <a:t>2025</a:t>
              </a: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85C492FC-F1BB-C317-59CB-291F8A93C1BA}"/>
                </a:ext>
              </a:extLst>
            </p:cNvPr>
            <p:cNvSpPr/>
            <p:nvPr/>
          </p:nvSpPr>
          <p:spPr>
            <a:xfrm rot="16200000">
              <a:off x="958685" y="5114639"/>
              <a:ext cx="2358154" cy="311452"/>
            </a:xfrm>
            <a:prstGeom prst="rect">
              <a:avLst/>
            </a:prstGeom>
            <a:solidFill>
              <a:schemeClr val="accent3"/>
            </a:solidFill>
            <a:ln w="9525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latin typeface="Calibri" panose="020F0502020204030204" pitchFamily="34" charset="0"/>
                </a:rPr>
                <a:t>2025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AF30A69D-6681-09E4-CAC5-AEC541F6CB8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1728" t="40543" r="19092" b="1075"/>
          <a:stretch>
            <a:fillRect/>
          </a:stretch>
        </p:blipFill>
        <p:spPr>
          <a:xfrm>
            <a:off x="766763" y="1773238"/>
            <a:ext cx="5088561" cy="1190011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01955994-99B1-CD62-132A-DF10AB856CAE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-1" b="-37564"/>
          <a:stretch>
            <a:fillRect/>
          </a:stretch>
        </p:blipFill>
        <p:spPr>
          <a:xfrm>
            <a:off x="766763" y="3160905"/>
            <a:ext cx="5102727" cy="2295199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473465993"/>
      </p:ext>
    </p:extLst>
  </p:cSld>
  <p:clrMapOvr>
    <a:masterClrMapping/>
  </p:clrMapOvr>
  <p:transition>
    <p:fade/>
  </p:transition>
  <p:extLst>
    <p:ext uri="{6950BFC3-D8DA-4A85-94F7-54DA5524770B}">
      <p188:commentRel xmlns:p188="http://schemas.microsoft.com/office/powerpoint/2018/8/main" r:id="rId3"/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4FFFDF-99B4-C79A-CC18-853334A1DF1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1131216"/>
            <a:ext cx="12192000" cy="5726784"/>
          </a:xfrm>
          <a:prstGeom prst="rect">
            <a:avLst/>
          </a:prstGeom>
          <a:solidFill>
            <a:schemeClr val="accent3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latin typeface="Gotham Book" charset="0"/>
              <a:ea typeface="Gotham Book" charset="0"/>
              <a:cs typeface="Gotham Book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F719BF4-451A-EAF1-BE09-31170A5959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Organization </a:t>
            </a:r>
            <a:r>
              <a:rPr lang="it-IT" dirty="0">
                <a:solidFill>
                  <a:schemeClr val="accent2"/>
                </a:solidFill>
              </a:rPr>
              <a:t>Dashboard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58E4678-971C-5941-FB32-8CA4B133D7D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5240" t="30498" r="8965" b="36092"/>
          <a:stretch>
            <a:fillRect/>
          </a:stretch>
        </p:blipFill>
        <p:spPr>
          <a:xfrm>
            <a:off x="3779659" y="3687800"/>
            <a:ext cx="2316340" cy="16875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71F8D57-2409-44DC-C9DB-99612956F7A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2285" r="12786"/>
          <a:stretch>
            <a:fillRect/>
          </a:stretch>
        </p:blipFill>
        <p:spPr>
          <a:xfrm>
            <a:off x="6292393" y="1773238"/>
            <a:ext cx="5167772" cy="3597686"/>
          </a:xfrm>
          <a:prstGeom prst="rect">
            <a:avLst/>
          </a:prstGeom>
        </p:spPr>
      </p:pic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8763B266-7A73-A4D3-97ED-C13749F8D93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9738780"/>
              </p:ext>
            </p:extLst>
          </p:nvPr>
        </p:nvGraphicFramePr>
        <p:xfrm>
          <a:off x="6095999" y="287094"/>
          <a:ext cx="5852475" cy="575724"/>
        </p:xfrm>
        <a:graphic>
          <a:graphicData uri="http://schemas.openxmlformats.org/drawingml/2006/table">
            <a:tbl>
              <a:tblPr firstCol="1">
                <a:tableStyleId>{073A0DAA-6AF3-43AB-8588-CEC1D06C72B9}</a:tableStyleId>
              </a:tblPr>
              <a:tblGrid>
                <a:gridCol w="1248329">
                  <a:extLst>
                    <a:ext uri="{9D8B030D-6E8A-4147-A177-3AD203B41FA5}">
                      <a16:colId xmlns:a16="http://schemas.microsoft.com/office/drawing/2014/main" val="1363947570"/>
                    </a:ext>
                  </a:extLst>
                </a:gridCol>
                <a:gridCol w="4604146">
                  <a:extLst>
                    <a:ext uri="{9D8B030D-6E8A-4147-A177-3AD203B41FA5}">
                      <a16:colId xmlns:a16="http://schemas.microsoft.com/office/drawing/2014/main" val="1897913420"/>
                    </a:ext>
                  </a:extLst>
                </a:gridCol>
              </a:tblGrid>
              <a:tr h="575724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HOSPITAL</a:t>
                      </a:r>
                      <a:endParaRPr lang="it-IT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NAME OF HOSPITAL</a:t>
                      </a:r>
                    </a:p>
                  </a:txBody>
                  <a:tcPr marL="144000" anchor="ctr">
                    <a:lnL w="571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0800467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6A5528A7-72C3-BFB6-5D4F-BF57C23A52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835" y="1773238"/>
            <a:ext cx="5293551" cy="1620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677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6950BFC3-D8DA-4A85-94F7-54DA5524770B}">
      <p188:commentRel xmlns:p188="http://schemas.microsoft.com/office/powerpoint/2018/8/main" r:id="rId2"/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tangle 60">
            <a:extLst>
              <a:ext uri="{FF2B5EF4-FFF2-40B4-BE49-F238E27FC236}">
                <a16:creationId xmlns:a16="http://schemas.microsoft.com/office/drawing/2014/main" id="{46259DFA-20D2-4428-34A7-ACDB2042C35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1131216"/>
            <a:ext cx="12192000" cy="5726784"/>
          </a:xfrm>
          <a:prstGeom prst="rect">
            <a:avLst/>
          </a:prstGeom>
          <a:solidFill>
            <a:schemeClr val="accent3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latin typeface="Gotham Book" charset="0"/>
              <a:ea typeface="Gotham Book" charset="0"/>
              <a:cs typeface="Gotham Book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D73AF5-E7B9-40D6-F7FF-C3371AEF0F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544" y="138094"/>
            <a:ext cx="10694620" cy="861236"/>
          </a:xfrm>
        </p:spPr>
        <p:txBody>
          <a:bodyPr/>
          <a:lstStyle/>
          <a:p>
            <a:r>
              <a:rPr lang="en-US" dirty="0"/>
              <a:t>Shadowing - </a:t>
            </a:r>
            <a:r>
              <a:rPr lang="en-US" dirty="0">
                <a:solidFill>
                  <a:schemeClr val="accent2"/>
                </a:solidFill>
              </a:rPr>
              <a:t>Waste Walk</a:t>
            </a:r>
            <a:endParaRPr lang="it-IT" dirty="0">
              <a:solidFill>
                <a:schemeClr val="accent2"/>
              </a:solidFill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0350B17-79E2-FDE3-6E3E-96D321AA3112}"/>
              </a:ext>
            </a:extLst>
          </p:cNvPr>
          <p:cNvGrpSpPr/>
          <p:nvPr/>
        </p:nvGrpSpPr>
        <p:grpSpPr>
          <a:xfrm>
            <a:off x="11240699" y="203041"/>
            <a:ext cx="731342" cy="731342"/>
            <a:chOff x="10627957" y="34476"/>
            <a:chExt cx="1517151" cy="1421278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DAA28C-5998-C2F6-650D-8801B7ED6A0F}"/>
                </a:ext>
              </a:extLst>
            </p:cNvPr>
            <p:cNvSpPr/>
            <p:nvPr/>
          </p:nvSpPr>
          <p:spPr>
            <a:xfrm>
              <a:off x="10627957" y="34476"/>
              <a:ext cx="1517151" cy="142127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400" dirty="0">
                <a:latin typeface="Gotham Book" charset="0"/>
                <a:ea typeface="Gotham Book" charset="0"/>
                <a:cs typeface="Gotham Book" charset="0"/>
              </a:endParaRPr>
            </a:p>
          </p:txBody>
        </p:sp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BED3737C-2D45-8A26-5FC7-D31724B51E8F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803501" y="198927"/>
              <a:ext cx="1166063" cy="1092377"/>
            </a:xfrm>
            <a:prstGeom prst="rect">
              <a:avLst/>
            </a:prstGeom>
          </p:spPr>
        </p:pic>
      </p:grp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27465D6-3071-C2AF-B54E-2C6D8BE501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6547945"/>
              </p:ext>
            </p:extLst>
          </p:nvPr>
        </p:nvGraphicFramePr>
        <p:xfrm>
          <a:off x="766765" y="1306989"/>
          <a:ext cx="10693399" cy="5412917"/>
        </p:xfrm>
        <a:graphic>
          <a:graphicData uri="http://schemas.openxmlformats.org/drawingml/2006/table">
            <a:tbl>
              <a:tblPr bandRow="1">
                <a:tableStyleId>{93296810-A885-4BE3-A3E7-6D5BEEA58F35}</a:tableStyleId>
              </a:tblPr>
              <a:tblGrid>
                <a:gridCol w="725707">
                  <a:extLst>
                    <a:ext uri="{9D8B030D-6E8A-4147-A177-3AD203B41FA5}">
                      <a16:colId xmlns:a16="http://schemas.microsoft.com/office/drawing/2014/main" val="3777501779"/>
                    </a:ext>
                  </a:extLst>
                </a:gridCol>
                <a:gridCol w="2491923">
                  <a:extLst>
                    <a:ext uri="{9D8B030D-6E8A-4147-A177-3AD203B41FA5}">
                      <a16:colId xmlns:a16="http://schemas.microsoft.com/office/drawing/2014/main" val="813271516"/>
                    </a:ext>
                  </a:extLst>
                </a:gridCol>
                <a:gridCol w="2491923">
                  <a:extLst>
                    <a:ext uri="{9D8B030D-6E8A-4147-A177-3AD203B41FA5}">
                      <a16:colId xmlns:a16="http://schemas.microsoft.com/office/drawing/2014/main" val="3395749513"/>
                    </a:ext>
                  </a:extLst>
                </a:gridCol>
                <a:gridCol w="2491923">
                  <a:extLst>
                    <a:ext uri="{9D8B030D-6E8A-4147-A177-3AD203B41FA5}">
                      <a16:colId xmlns:a16="http://schemas.microsoft.com/office/drawing/2014/main" val="2963124846"/>
                    </a:ext>
                  </a:extLst>
                </a:gridCol>
                <a:gridCol w="2491923">
                  <a:extLst>
                    <a:ext uri="{9D8B030D-6E8A-4147-A177-3AD203B41FA5}">
                      <a16:colId xmlns:a16="http://schemas.microsoft.com/office/drawing/2014/main" val="2746585718"/>
                    </a:ext>
                  </a:extLst>
                </a:gridCol>
              </a:tblGrid>
              <a:tr h="1301238">
                <a:tc>
                  <a:txBody>
                    <a:bodyPr/>
                    <a:lstStyle/>
                    <a:p>
                      <a:pPr algn="ctr"/>
                      <a:endParaRPr lang="it-IT" sz="900" dirty="0">
                        <a:latin typeface="+mn-lt"/>
                      </a:endParaRPr>
                    </a:p>
                  </a:txBody>
                  <a:tcPr marL="72000" marR="72000" marT="648000" marB="90000">
                    <a:lnL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i="0" u="none" strike="noStrike" dirty="0">
                          <a:solidFill>
                            <a:srgbClr val="00627E"/>
                          </a:solidFill>
                          <a:effectLst/>
                          <a:latin typeface="+mn-lt"/>
                        </a:rPr>
                        <a:t>TRANSPORTATION</a:t>
                      </a:r>
                      <a:r>
                        <a:rPr lang="en-US" sz="1050" b="1" i="0" u="none" strike="noStrike" dirty="0">
                          <a:solidFill>
                            <a:srgbClr val="00627E"/>
                          </a:solidFill>
                          <a:effectLst/>
                          <a:latin typeface="+mn-lt"/>
                        </a:rPr>
                        <a:t> </a:t>
                      </a:r>
                    </a:p>
                    <a:p>
                      <a:pPr algn="ctr"/>
                      <a:r>
                        <a:rPr lang="en-US" sz="1000" b="0" i="0" u="none" strike="noStrike" dirty="0">
                          <a:solidFill>
                            <a:srgbClr val="5F6062"/>
                          </a:solidFill>
                          <a:effectLst/>
                          <a:latin typeface="+mn-lt"/>
                        </a:rPr>
                        <a:t>Unnecessary movements </a:t>
                      </a:r>
                      <a:br>
                        <a:rPr lang="en-US" sz="1000" b="0" i="0" u="none" strike="noStrike" dirty="0">
                          <a:solidFill>
                            <a:srgbClr val="5F6062"/>
                          </a:solidFill>
                          <a:effectLst/>
                          <a:latin typeface="+mn-lt"/>
                        </a:rPr>
                      </a:br>
                      <a:r>
                        <a:rPr lang="en-US" sz="1000" b="0" i="0" u="none" strike="noStrike" dirty="0">
                          <a:solidFill>
                            <a:srgbClr val="5F6062"/>
                          </a:solidFill>
                          <a:effectLst/>
                          <a:latin typeface="+mn-lt"/>
                        </a:rPr>
                        <a:t>of products, </a:t>
                      </a:r>
                      <a:r>
                        <a:rPr lang="en-US" sz="1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patients</a:t>
                      </a:r>
                      <a:r>
                        <a:rPr lang="en-US" sz="1000" b="0" i="0" u="none" strike="noStrike" dirty="0">
                          <a:solidFill>
                            <a:srgbClr val="5F6062"/>
                          </a:solidFill>
                          <a:effectLst/>
                          <a:latin typeface="+mn-lt"/>
                        </a:rPr>
                        <a:t> &amp; materials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72000" marR="72000" marT="648000" marB="90000">
                    <a:lnL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i="0" u="none" strike="noStrike" dirty="0">
                          <a:solidFill>
                            <a:srgbClr val="00627E"/>
                          </a:solidFill>
                          <a:effectLst/>
                          <a:latin typeface="+mn-lt"/>
                        </a:rPr>
                        <a:t>INVENTORY</a:t>
                      </a:r>
                      <a:r>
                        <a:rPr lang="en-US" sz="900" b="1" i="0" u="none" strike="noStrike" dirty="0">
                          <a:solidFill>
                            <a:srgbClr val="00627E"/>
                          </a:solidFill>
                          <a:effectLst/>
                          <a:latin typeface="+mn-lt"/>
                        </a:rPr>
                        <a:t> </a:t>
                      </a:r>
                    </a:p>
                    <a:p>
                      <a:pPr algn="ctr"/>
                      <a:r>
                        <a:rPr lang="en-US" sz="1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Excess supplies or medications </a:t>
                      </a:r>
                      <a:br>
                        <a:rPr lang="en-US" sz="1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 immediately needed</a:t>
                      </a:r>
                      <a:endParaRPr lang="en-US" sz="1000" b="0" i="0" u="none" strike="noStrike" dirty="0">
                        <a:solidFill>
                          <a:srgbClr val="5F6062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648000" marB="90000">
                    <a:lnL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i="0" u="none" strike="noStrike" dirty="0">
                          <a:solidFill>
                            <a:srgbClr val="00627E"/>
                          </a:solidFill>
                          <a:effectLst/>
                          <a:latin typeface="+mn-lt"/>
                        </a:rPr>
                        <a:t>MOTION</a:t>
                      </a:r>
                      <a:r>
                        <a:rPr lang="en-US" sz="900" b="1" i="0" u="none" strike="noStrike" dirty="0">
                          <a:solidFill>
                            <a:srgbClr val="00627E"/>
                          </a:solidFill>
                          <a:effectLst/>
                          <a:latin typeface="+mn-lt"/>
                        </a:rPr>
                        <a:t> </a:t>
                      </a:r>
                    </a:p>
                    <a:p>
                      <a:pPr algn="ctr"/>
                      <a:r>
                        <a:rPr lang="en-US" sz="1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Excessive movement by staff </a:t>
                      </a:r>
                      <a:br>
                        <a:rPr lang="en-US" sz="1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due to poor layout or workflow</a:t>
                      </a:r>
                    </a:p>
                  </a:txBody>
                  <a:tcPr marL="72000" marR="72000" marT="648000" marB="90000">
                    <a:lnL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u="none" strike="noStrike" dirty="0">
                          <a:solidFill>
                            <a:srgbClr val="00627E"/>
                          </a:solidFill>
                          <a:effectLst/>
                          <a:latin typeface="+mn-lt"/>
                        </a:rPr>
                        <a:t>WAITING</a:t>
                      </a:r>
                      <a:r>
                        <a:rPr lang="en-US" sz="900" b="1" i="0" u="none" strike="noStrike" dirty="0">
                          <a:solidFill>
                            <a:srgbClr val="00627E"/>
                          </a:solidFill>
                          <a:effectLst/>
                          <a:latin typeface="+mn-lt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solidFill>
                            <a:srgbClr val="5F6062"/>
                          </a:solidFill>
                          <a:effectLst/>
                          <a:latin typeface="+mn-lt"/>
                        </a:rPr>
                        <a:t>Wasted time </a:t>
                      </a:r>
                      <a:r>
                        <a:rPr lang="en-US" sz="1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when patients or staff </a:t>
                      </a:r>
                      <a:br>
                        <a:rPr lang="en-US" sz="1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are waiting for the next step</a:t>
                      </a:r>
                    </a:p>
                  </a:txBody>
                  <a:tcPr marL="72000" marR="72000" marT="648000" marB="90000">
                    <a:lnL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1229945"/>
                  </a:ext>
                </a:extLst>
              </a:tr>
              <a:tr h="1484587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000" b="1" i="0" u="none" strike="noStrike" kern="1200" dirty="0">
                          <a:solidFill>
                            <a:schemeClr val="accent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FINDINGS</a:t>
                      </a:r>
                      <a:endParaRPr lang="it-IT" sz="1000" b="1" i="0" u="none" strike="noStrike" kern="1200" dirty="0">
                        <a:solidFill>
                          <a:schemeClr val="accent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8000" marR="36000" anchor="ctr">
                    <a:lnL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</a:pPr>
                      <a:endParaRPr lang="it-IT" sz="850" dirty="0">
                        <a:latin typeface="+mn-lt"/>
                      </a:endParaRPr>
                    </a:p>
                  </a:txBody>
                  <a:tcPr marL="72000" marR="72000" anchor="ctr">
                    <a:lnL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</a:pPr>
                      <a:endParaRPr lang="en-US" sz="85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000" marR="72000" anchor="ctr">
                    <a:lnL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</a:pPr>
                      <a:endParaRPr lang="it-IT" sz="850" dirty="0">
                        <a:latin typeface="+mn-lt"/>
                      </a:endParaRPr>
                    </a:p>
                  </a:txBody>
                  <a:tcPr marL="72000" marR="72000" anchor="ctr">
                    <a:lnL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850" dirty="0">
                        <a:latin typeface="+mn-lt"/>
                      </a:endParaRPr>
                    </a:p>
                  </a:txBody>
                  <a:tcPr marL="72000" marR="72000" anchor="ctr">
                    <a:lnL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9647587"/>
                  </a:ext>
                </a:extLst>
              </a:tr>
              <a:tr h="1232632">
                <a:tc>
                  <a:txBody>
                    <a:bodyPr/>
                    <a:lstStyle/>
                    <a:p>
                      <a:pPr algn="ctr"/>
                      <a:endParaRPr lang="it-IT" sz="9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marL="108000" marR="36000" marT="648000" marB="90000" anchor="ctr">
                    <a:lnL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u="none" strike="noStrike" dirty="0">
                          <a:solidFill>
                            <a:srgbClr val="00627E"/>
                          </a:solidFill>
                          <a:effectLst/>
                          <a:latin typeface="+mn-lt"/>
                        </a:rPr>
                        <a:t>OVER PRODUCTION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Doing more than what is needed </a:t>
                      </a:r>
                      <a:br>
                        <a:rPr lang="en-US" sz="1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 before it's needed</a:t>
                      </a:r>
                    </a:p>
                  </a:txBody>
                  <a:tcPr marL="72000" marR="72000" marT="648000" marB="90000" anchor="ctr">
                    <a:lnL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i="0" u="none" strike="noStrike" dirty="0">
                          <a:solidFill>
                            <a:srgbClr val="00627E"/>
                          </a:solidFill>
                          <a:effectLst/>
                          <a:latin typeface="+mn-lt"/>
                        </a:rPr>
                        <a:t>OVER PROCESSING </a:t>
                      </a:r>
                    </a:p>
                    <a:p>
                      <a:pPr algn="ctr"/>
                      <a:r>
                        <a:rPr lang="en-US" sz="1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Redundant or unnecessary </a:t>
                      </a:r>
                      <a:br>
                        <a:rPr lang="en-US" sz="1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steps in care delivery</a:t>
                      </a:r>
                      <a:endParaRPr lang="en-US" sz="1000" b="0" i="0" u="none" strike="noStrike" dirty="0">
                        <a:solidFill>
                          <a:srgbClr val="5F6062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marT="648000" marB="90000" anchor="ctr">
                    <a:lnL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u="none" strike="noStrike" dirty="0">
                          <a:solidFill>
                            <a:srgbClr val="00627E"/>
                          </a:solidFill>
                          <a:effectLst/>
                          <a:latin typeface="+mn-lt"/>
                        </a:rPr>
                        <a:t>DEFECTS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Errors in diagnosis, </a:t>
                      </a:r>
                      <a:br>
                        <a:rPr lang="en-US" sz="1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documentation, or treatment</a:t>
                      </a:r>
                    </a:p>
                  </a:txBody>
                  <a:tcPr marL="72000" marR="72000" marT="648000" marB="90000" anchor="ctr">
                    <a:lnL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i="0" u="none" strike="noStrike" dirty="0">
                          <a:solidFill>
                            <a:srgbClr val="00627E"/>
                          </a:solidFill>
                          <a:effectLst/>
                          <a:latin typeface="+mn-lt"/>
                        </a:rPr>
                        <a:t>SKILLS </a:t>
                      </a:r>
                    </a:p>
                    <a:p>
                      <a:pPr algn="ctr"/>
                      <a:r>
                        <a:rPr lang="en-US" sz="1000" b="0" i="0" u="none" strike="noStrike" dirty="0">
                          <a:solidFill>
                            <a:srgbClr val="595959"/>
                          </a:solidFill>
                          <a:effectLst/>
                          <a:latin typeface="+mn-lt"/>
                        </a:rPr>
                        <a:t>Underutilizing people’s </a:t>
                      </a:r>
                      <a:br>
                        <a:rPr lang="en-US" sz="1000" b="0" i="0" u="none" strike="noStrike" dirty="0">
                          <a:solidFill>
                            <a:srgbClr val="595959"/>
                          </a:solidFill>
                          <a:effectLst/>
                          <a:latin typeface="+mn-lt"/>
                        </a:rPr>
                      </a:br>
                      <a:r>
                        <a:rPr lang="en-US" sz="1000" b="0" i="0" u="none" strike="noStrike" dirty="0">
                          <a:solidFill>
                            <a:srgbClr val="595959"/>
                          </a:solidFill>
                          <a:effectLst/>
                          <a:latin typeface="+mn-lt"/>
                        </a:rPr>
                        <a:t>talents, skills, knowledge</a:t>
                      </a:r>
                      <a:r>
                        <a:rPr lang="en-US" sz="1000" dirty="0">
                          <a:latin typeface="+mn-lt"/>
                        </a:rPr>
                        <a:t> </a:t>
                      </a:r>
                      <a:endParaRPr lang="it-IT" sz="1000" dirty="0">
                        <a:latin typeface="+mn-lt"/>
                      </a:endParaRPr>
                    </a:p>
                  </a:txBody>
                  <a:tcPr marL="72000" marR="72000" marT="648000" marB="90000" anchor="ctr">
                    <a:lnL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61458"/>
                  </a:ext>
                </a:extLst>
              </a:tr>
              <a:tr h="840755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050" b="1" i="0" u="none" strike="noStrike" kern="1200" dirty="0">
                          <a:solidFill>
                            <a:schemeClr val="accent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FINDINGS</a:t>
                      </a:r>
                      <a:endParaRPr lang="it-IT" sz="1050" b="1" i="0" u="none" strike="noStrike" kern="1200" dirty="0">
                        <a:solidFill>
                          <a:schemeClr val="accent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8000" marR="36000" anchor="ctr">
                    <a:lnL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</a:pPr>
                      <a:endParaRPr lang="en-GB" sz="850" b="0" i="0" u="none" strike="noStrike" kern="1200" noProof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2000" marR="72000" anchor="ctr">
                    <a:lnL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</a:pPr>
                      <a:endParaRPr lang="en-US" sz="85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</a:pPr>
                      <a:endParaRPr lang="en-US" sz="85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</a:pPr>
                      <a:endParaRPr lang="en-US" sz="85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</a:pPr>
                      <a:endParaRPr lang="en-US" sz="85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</a:pPr>
                      <a:endParaRPr lang="en-US" sz="85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</a:pPr>
                      <a:endParaRPr lang="en-US" sz="85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</a:pPr>
                      <a:endParaRPr lang="en-US" sz="85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</a:pPr>
                      <a:endParaRPr lang="en-US" sz="85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000" marR="72000" anchor="ctr">
                    <a:lnL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endParaRPr lang="en-US" sz="85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2000" marR="72000" anchor="ctr">
                    <a:lnL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endParaRPr lang="en-US" sz="850" dirty="0">
                        <a:latin typeface="+mn-lt"/>
                      </a:endParaRPr>
                    </a:p>
                  </a:txBody>
                  <a:tcPr marL="72000" marR="72000" anchor="ctr">
                    <a:lnL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2532860"/>
                  </a:ext>
                </a:extLst>
              </a:tr>
            </a:tbl>
          </a:graphicData>
        </a:graphic>
      </p:graphicFrame>
      <p:grpSp>
        <p:nvGrpSpPr>
          <p:cNvPr id="5" name="object 3">
            <a:extLst>
              <a:ext uri="{FF2B5EF4-FFF2-40B4-BE49-F238E27FC236}">
                <a16:creationId xmlns:a16="http://schemas.microsoft.com/office/drawing/2014/main" id="{CA8FA599-6953-EBAE-851F-98D2C0F65412}"/>
              </a:ext>
            </a:extLst>
          </p:cNvPr>
          <p:cNvGrpSpPr>
            <a:grpSpLocks noChangeAspect="1"/>
          </p:cNvGrpSpPr>
          <p:nvPr/>
        </p:nvGrpSpPr>
        <p:grpSpPr>
          <a:xfrm>
            <a:off x="2488504" y="1463758"/>
            <a:ext cx="504000" cy="504000"/>
            <a:chOff x="700413" y="2479626"/>
            <a:chExt cx="2111375" cy="2111375"/>
          </a:xfrm>
        </p:grpSpPr>
        <p:sp>
          <p:nvSpPr>
            <p:cNvPr id="6" name="object 4">
              <a:extLst>
                <a:ext uri="{FF2B5EF4-FFF2-40B4-BE49-F238E27FC236}">
                  <a16:creationId xmlns:a16="http://schemas.microsoft.com/office/drawing/2014/main" id="{105B3345-5403-7C0F-FDB5-93D1C3356D7A}"/>
                </a:ext>
              </a:extLst>
            </p:cNvPr>
            <p:cNvSpPr/>
            <p:nvPr/>
          </p:nvSpPr>
          <p:spPr>
            <a:xfrm>
              <a:off x="700413" y="2479626"/>
              <a:ext cx="2111375" cy="2111375"/>
            </a:xfrm>
            <a:custGeom>
              <a:avLst/>
              <a:gdLst/>
              <a:ahLst/>
              <a:cxnLst/>
              <a:rect l="l" t="t" r="r" b="b"/>
              <a:pathLst>
                <a:path w="2111375" h="2111375">
                  <a:moveTo>
                    <a:pt x="1055559" y="0"/>
                  </a:moveTo>
                  <a:lnTo>
                    <a:pt x="1007242" y="1086"/>
                  </a:lnTo>
                  <a:lnTo>
                    <a:pt x="959482" y="4313"/>
                  </a:lnTo>
                  <a:lnTo>
                    <a:pt x="912326" y="9635"/>
                  </a:lnTo>
                  <a:lnTo>
                    <a:pt x="865822" y="17006"/>
                  </a:lnTo>
                  <a:lnTo>
                    <a:pt x="820014" y="26378"/>
                  </a:lnTo>
                  <a:lnTo>
                    <a:pt x="774950" y="37705"/>
                  </a:lnTo>
                  <a:lnTo>
                    <a:pt x="730677" y="50940"/>
                  </a:lnTo>
                  <a:lnTo>
                    <a:pt x="687241" y="66037"/>
                  </a:lnTo>
                  <a:lnTo>
                    <a:pt x="644689" y="82950"/>
                  </a:lnTo>
                  <a:lnTo>
                    <a:pt x="603067" y="101631"/>
                  </a:lnTo>
                  <a:lnTo>
                    <a:pt x="562421" y="122034"/>
                  </a:lnTo>
                  <a:lnTo>
                    <a:pt x="522799" y="144113"/>
                  </a:lnTo>
                  <a:lnTo>
                    <a:pt x="484247" y="167821"/>
                  </a:lnTo>
                  <a:lnTo>
                    <a:pt x="446812" y="193111"/>
                  </a:lnTo>
                  <a:lnTo>
                    <a:pt x="410539" y="219937"/>
                  </a:lnTo>
                  <a:lnTo>
                    <a:pt x="375477" y="248252"/>
                  </a:lnTo>
                  <a:lnTo>
                    <a:pt x="341670" y="278010"/>
                  </a:lnTo>
                  <a:lnTo>
                    <a:pt x="309167" y="309164"/>
                  </a:lnTo>
                  <a:lnTo>
                    <a:pt x="278013" y="341667"/>
                  </a:lnTo>
                  <a:lnTo>
                    <a:pt x="248255" y="375473"/>
                  </a:lnTo>
                  <a:lnTo>
                    <a:pt x="219940" y="410536"/>
                  </a:lnTo>
                  <a:lnTo>
                    <a:pt x="193113" y="446808"/>
                  </a:lnTo>
                  <a:lnTo>
                    <a:pt x="167823" y="484243"/>
                  </a:lnTo>
                  <a:lnTo>
                    <a:pt x="144115" y="522795"/>
                  </a:lnTo>
                  <a:lnTo>
                    <a:pt x="122036" y="562418"/>
                  </a:lnTo>
                  <a:lnTo>
                    <a:pt x="101632" y="603063"/>
                  </a:lnTo>
                  <a:lnTo>
                    <a:pt x="82951" y="644685"/>
                  </a:lnTo>
                  <a:lnTo>
                    <a:pt x="66038" y="687238"/>
                  </a:lnTo>
                  <a:lnTo>
                    <a:pt x="50941" y="730674"/>
                  </a:lnTo>
                  <a:lnTo>
                    <a:pt x="37705" y="774948"/>
                  </a:lnTo>
                  <a:lnTo>
                    <a:pt x="26378" y="820011"/>
                  </a:lnTo>
                  <a:lnTo>
                    <a:pt x="17006" y="865819"/>
                  </a:lnTo>
                  <a:lnTo>
                    <a:pt x="9636" y="912325"/>
                  </a:lnTo>
                  <a:lnTo>
                    <a:pt x="4313" y="959481"/>
                  </a:lnTo>
                  <a:lnTo>
                    <a:pt x="1086" y="1007241"/>
                  </a:lnTo>
                  <a:lnTo>
                    <a:pt x="0" y="1055559"/>
                  </a:lnTo>
                  <a:lnTo>
                    <a:pt x="1086" y="1103877"/>
                  </a:lnTo>
                  <a:lnTo>
                    <a:pt x="4313" y="1151637"/>
                  </a:lnTo>
                  <a:lnTo>
                    <a:pt x="9636" y="1198793"/>
                  </a:lnTo>
                  <a:lnTo>
                    <a:pt x="17006" y="1245298"/>
                  </a:lnTo>
                  <a:lnTo>
                    <a:pt x="26378" y="1291106"/>
                  </a:lnTo>
                  <a:lnTo>
                    <a:pt x="37705" y="1336170"/>
                  </a:lnTo>
                  <a:lnTo>
                    <a:pt x="50941" y="1380443"/>
                  </a:lnTo>
                  <a:lnTo>
                    <a:pt x="66038" y="1423880"/>
                  </a:lnTo>
                  <a:lnTo>
                    <a:pt x="82951" y="1466432"/>
                  </a:lnTo>
                  <a:lnTo>
                    <a:pt x="101632" y="1508055"/>
                  </a:lnTo>
                  <a:lnTo>
                    <a:pt x="122036" y="1548700"/>
                  </a:lnTo>
                  <a:lnTo>
                    <a:pt x="144115" y="1588322"/>
                  </a:lnTo>
                  <a:lnTo>
                    <a:pt x="167823" y="1626874"/>
                  </a:lnTo>
                  <a:lnTo>
                    <a:pt x="193113" y="1664310"/>
                  </a:lnTo>
                  <a:lnTo>
                    <a:pt x="219940" y="1700582"/>
                  </a:lnTo>
                  <a:lnTo>
                    <a:pt x="248255" y="1735644"/>
                  </a:lnTo>
                  <a:lnTo>
                    <a:pt x="278013" y="1769451"/>
                  </a:lnTo>
                  <a:lnTo>
                    <a:pt x="309167" y="1801954"/>
                  </a:lnTo>
                  <a:lnTo>
                    <a:pt x="341670" y="1833108"/>
                  </a:lnTo>
                  <a:lnTo>
                    <a:pt x="375477" y="1862866"/>
                  </a:lnTo>
                  <a:lnTo>
                    <a:pt x="410539" y="1891181"/>
                  </a:lnTo>
                  <a:lnTo>
                    <a:pt x="446812" y="1918007"/>
                  </a:lnTo>
                  <a:lnTo>
                    <a:pt x="484247" y="1943297"/>
                  </a:lnTo>
                  <a:lnTo>
                    <a:pt x="522799" y="1967004"/>
                  </a:lnTo>
                  <a:lnTo>
                    <a:pt x="562421" y="1989083"/>
                  </a:lnTo>
                  <a:lnTo>
                    <a:pt x="603067" y="2009487"/>
                  </a:lnTo>
                  <a:lnTo>
                    <a:pt x="644689" y="2028168"/>
                  </a:lnTo>
                  <a:lnTo>
                    <a:pt x="687241" y="2045080"/>
                  </a:lnTo>
                  <a:lnTo>
                    <a:pt x="730677" y="2060177"/>
                  </a:lnTo>
                  <a:lnTo>
                    <a:pt x="774950" y="2073413"/>
                  </a:lnTo>
                  <a:lnTo>
                    <a:pt x="820014" y="2084740"/>
                  </a:lnTo>
                  <a:lnTo>
                    <a:pt x="865822" y="2094112"/>
                  </a:lnTo>
                  <a:lnTo>
                    <a:pt x="912326" y="2101482"/>
                  </a:lnTo>
                  <a:lnTo>
                    <a:pt x="959482" y="2106804"/>
                  </a:lnTo>
                  <a:lnTo>
                    <a:pt x="1007242" y="2110032"/>
                  </a:lnTo>
                  <a:lnTo>
                    <a:pt x="1055559" y="2111118"/>
                  </a:lnTo>
                  <a:lnTo>
                    <a:pt x="1103876" y="2110032"/>
                  </a:lnTo>
                  <a:lnTo>
                    <a:pt x="1151636" y="2106804"/>
                  </a:lnTo>
                  <a:lnTo>
                    <a:pt x="1198791" y="2101482"/>
                  </a:lnTo>
                  <a:lnTo>
                    <a:pt x="1245296" y="2094112"/>
                  </a:lnTo>
                  <a:lnTo>
                    <a:pt x="1291104" y="2084740"/>
                  </a:lnTo>
                  <a:lnTo>
                    <a:pt x="1336167" y="2073413"/>
                  </a:lnTo>
                  <a:lnTo>
                    <a:pt x="1380440" y="2060177"/>
                  </a:lnTo>
                  <a:lnTo>
                    <a:pt x="1423876" y="2045080"/>
                  </a:lnTo>
                  <a:lnTo>
                    <a:pt x="1466429" y="2028168"/>
                  </a:lnTo>
                  <a:lnTo>
                    <a:pt x="1508051" y="2009487"/>
                  </a:lnTo>
                  <a:lnTo>
                    <a:pt x="1548696" y="1989083"/>
                  </a:lnTo>
                  <a:lnTo>
                    <a:pt x="1588318" y="1967004"/>
                  </a:lnTo>
                  <a:lnTo>
                    <a:pt x="1626870" y="1943297"/>
                  </a:lnTo>
                  <a:lnTo>
                    <a:pt x="1664306" y="1918007"/>
                  </a:lnTo>
                  <a:lnTo>
                    <a:pt x="1700578" y="1891181"/>
                  </a:lnTo>
                  <a:lnTo>
                    <a:pt x="1735641" y="1862866"/>
                  </a:lnTo>
                  <a:lnTo>
                    <a:pt x="1769447" y="1833108"/>
                  </a:lnTo>
                  <a:lnTo>
                    <a:pt x="1801951" y="1801954"/>
                  </a:lnTo>
                  <a:lnTo>
                    <a:pt x="1833105" y="1769451"/>
                  </a:lnTo>
                  <a:lnTo>
                    <a:pt x="1862863" y="1735644"/>
                  </a:lnTo>
                  <a:lnTo>
                    <a:pt x="1891178" y="1700582"/>
                  </a:lnTo>
                  <a:lnTo>
                    <a:pt x="1918004" y="1664310"/>
                  </a:lnTo>
                  <a:lnTo>
                    <a:pt x="1943295" y="1626874"/>
                  </a:lnTo>
                  <a:lnTo>
                    <a:pt x="1967003" y="1588322"/>
                  </a:lnTo>
                  <a:lnTo>
                    <a:pt x="1989082" y="1548700"/>
                  </a:lnTo>
                  <a:lnTo>
                    <a:pt x="2009485" y="1508055"/>
                  </a:lnTo>
                  <a:lnTo>
                    <a:pt x="2028167" y="1466432"/>
                  </a:lnTo>
                  <a:lnTo>
                    <a:pt x="2045079" y="1423880"/>
                  </a:lnTo>
                  <a:lnTo>
                    <a:pt x="2060177" y="1380443"/>
                  </a:lnTo>
                  <a:lnTo>
                    <a:pt x="2073412" y="1336170"/>
                  </a:lnTo>
                  <a:lnTo>
                    <a:pt x="2084739" y="1291106"/>
                  </a:lnTo>
                  <a:lnTo>
                    <a:pt x="2094112" y="1245298"/>
                  </a:lnTo>
                  <a:lnTo>
                    <a:pt x="2101482" y="1198793"/>
                  </a:lnTo>
                  <a:lnTo>
                    <a:pt x="2106804" y="1151637"/>
                  </a:lnTo>
                  <a:lnTo>
                    <a:pt x="2110032" y="1103877"/>
                  </a:lnTo>
                  <a:lnTo>
                    <a:pt x="2111118" y="1055559"/>
                  </a:lnTo>
                  <a:lnTo>
                    <a:pt x="2110032" y="1007241"/>
                  </a:lnTo>
                  <a:lnTo>
                    <a:pt x="2106804" y="959481"/>
                  </a:lnTo>
                  <a:lnTo>
                    <a:pt x="2101482" y="912325"/>
                  </a:lnTo>
                  <a:lnTo>
                    <a:pt x="2094112" y="865819"/>
                  </a:lnTo>
                  <a:lnTo>
                    <a:pt x="2084739" y="820011"/>
                  </a:lnTo>
                  <a:lnTo>
                    <a:pt x="2073412" y="774948"/>
                  </a:lnTo>
                  <a:lnTo>
                    <a:pt x="2060177" y="730674"/>
                  </a:lnTo>
                  <a:lnTo>
                    <a:pt x="2045079" y="687238"/>
                  </a:lnTo>
                  <a:lnTo>
                    <a:pt x="2028167" y="644685"/>
                  </a:lnTo>
                  <a:lnTo>
                    <a:pt x="2009485" y="603063"/>
                  </a:lnTo>
                  <a:lnTo>
                    <a:pt x="1989082" y="562418"/>
                  </a:lnTo>
                  <a:lnTo>
                    <a:pt x="1967003" y="522795"/>
                  </a:lnTo>
                  <a:lnTo>
                    <a:pt x="1943295" y="484243"/>
                  </a:lnTo>
                  <a:lnTo>
                    <a:pt x="1918004" y="446808"/>
                  </a:lnTo>
                  <a:lnTo>
                    <a:pt x="1891178" y="410536"/>
                  </a:lnTo>
                  <a:lnTo>
                    <a:pt x="1862863" y="375473"/>
                  </a:lnTo>
                  <a:lnTo>
                    <a:pt x="1833105" y="341667"/>
                  </a:lnTo>
                  <a:lnTo>
                    <a:pt x="1801951" y="309164"/>
                  </a:lnTo>
                  <a:lnTo>
                    <a:pt x="1769447" y="278010"/>
                  </a:lnTo>
                  <a:lnTo>
                    <a:pt x="1735641" y="248252"/>
                  </a:lnTo>
                  <a:lnTo>
                    <a:pt x="1700578" y="219937"/>
                  </a:lnTo>
                  <a:lnTo>
                    <a:pt x="1664306" y="193111"/>
                  </a:lnTo>
                  <a:lnTo>
                    <a:pt x="1626870" y="167821"/>
                  </a:lnTo>
                  <a:lnTo>
                    <a:pt x="1588318" y="144113"/>
                  </a:lnTo>
                  <a:lnTo>
                    <a:pt x="1548696" y="122034"/>
                  </a:lnTo>
                  <a:lnTo>
                    <a:pt x="1508051" y="101631"/>
                  </a:lnTo>
                  <a:lnTo>
                    <a:pt x="1466429" y="82950"/>
                  </a:lnTo>
                  <a:lnTo>
                    <a:pt x="1423876" y="66037"/>
                  </a:lnTo>
                  <a:lnTo>
                    <a:pt x="1380440" y="50940"/>
                  </a:lnTo>
                  <a:lnTo>
                    <a:pt x="1336167" y="37705"/>
                  </a:lnTo>
                  <a:lnTo>
                    <a:pt x="1291104" y="26378"/>
                  </a:lnTo>
                  <a:lnTo>
                    <a:pt x="1245296" y="17006"/>
                  </a:lnTo>
                  <a:lnTo>
                    <a:pt x="1198791" y="9635"/>
                  </a:lnTo>
                  <a:lnTo>
                    <a:pt x="1151636" y="4313"/>
                  </a:lnTo>
                  <a:lnTo>
                    <a:pt x="1103876" y="1086"/>
                  </a:lnTo>
                  <a:lnTo>
                    <a:pt x="1055559" y="0"/>
                  </a:lnTo>
                  <a:close/>
                </a:path>
              </a:pathLst>
            </a:custGeom>
            <a:solidFill>
              <a:srgbClr val="005B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5">
              <a:extLst>
                <a:ext uri="{FF2B5EF4-FFF2-40B4-BE49-F238E27FC236}">
                  <a16:creationId xmlns:a16="http://schemas.microsoft.com/office/drawing/2014/main" id="{360FC93F-94B3-6FC1-C101-7AB638355277}"/>
                </a:ext>
              </a:extLst>
            </p:cNvPr>
            <p:cNvSpPr/>
            <p:nvPr/>
          </p:nvSpPr>
          <p:spPr>
            <a:xfrm>
              <a:off x="1105868" y="3138361"/>
              <a:ext cx="1376045" cy="860425"/>
            </a:xfrm>
            <a:custGeom>
              <a:avLst/>
              <a:gdLst/>
              <a:ahLst/>
              <a:cxnLst/>
              <a:rect l="l" t="t" r="r" b="b"/>
              <a:pathLst>
                <a:path w="1376045" h="860425">
                  <a:moveTo>
                    <a:pt x="860197" y="0"/>
                  </a:moveTo>
                  <a:lnTo>
                    <a:pt x="128984" y="0"/>
                  </a:lnTo>
                  <a:lnTo>
                    <a:pt x="78789" y="10296"/>
                  </a:lnTo>
                  <a:lnTo>
                    <a:pt x="37788" y="38026"/>
                  </a:lnTo>
                  <a:lnTo>
                    <a:pt x="10140" y="79058"/>
                  </a:lnTo>
                  <a:lnTo>
                    <a:pt x="0" y="129263"/>
                  </a:lnTo>
                  <a:lnTo>
                    <a:pt x="81" y="602621"/>
                  </a:lnTo>
                  <a:lnTo>
                    <a:pt x="10140" y="652419"/>
                  </a:lnTo>
                  <a:lnTo>
                    <a:pt x="37788" y="693422"/>
                  </a:lnTo>
                  <a:lnTo>
                    <a:pt x="78789" y="721072"/>
                  </a:lnTo>
                  <a:lnTo>
                    <a:pt x="128984" y="731212"/>
                  </a:lnTo>
                  <a:lnTo>
                    <a:pt x="135166" y="731212"/>
                  </a:lnTo>
                  <a:lnTo>
                    <a:pt x="152329" y="773810"/>
                  </a:lnTo>
                  <a:lnTo>
                    <a:pt x="179121" y="809183"/>
                  </a:lnTo>
                  <a:lnTo>
                    <a:pt x="213570" y="836151"/>
                  </a:lnTo>
                  <a:lnTo>
                    <a:pt x="253706" y="853534"/>
                  </a:lnTo>
                  <a:lnTo>
                    <a:pt x="297560" y="860152"/>
                  </a:lnTo>
                  <a:lnTo>
                    <a:pt x="343161" y="854825"/>
                  </a:lnTo>
                  <a:lnTo>
                    <a:pt x="385945" y="837476"/>
                  </a:lnTo>
                  <a:lnTo>
                    <a:pt x="422001" y="809950"/>
                  </a:lnTo>
                  <a:lnTo>
                    <a:pt x="449348" y="774212"/>
                  </a:lnTo>
                  <a:lnTo>
                    <a:pt x="300970" y="774212"/>
                  </a:lnTo>
                  <a:lnTo>
                    <a:pt x="267468" y="767464"/>
                  </a:lnTo>
                  <a:lnTo>
                    <a:pt x="240137" y="749051"/>
                  </a:lnTo>
                  <a:lnTo>
                    <a:pt x="221725" y="721718"/>
                  </a:lnTo>
                  <a:lnTo>
                    <a:pt x="214977" y="688211"/>
                  </a:lnTo>
                  <a:lnTo>
                    <a:pt x="221725" y="654709"/>
                  </a:lnTo>
                  <a:lnTo>
                    <a:pt x="228118" y="645219"/>
                  </a:lnTo>
                  <a:lnTo>
                    <a:pt x="129254" y="645219"/>
                  </a:lnTo>
                  <a:lnTo>
                    <a:pt x="89654" y="618917"/>
                  </a:lnTo>
                  <a:lnTo>
                    <a:pt x="86262" y="129263"/>
                  </a:lnTo>
                  <a:lnTo>
                    <a:pt x="89654" y="112568"/>
                  </a:lnTo>
                  <a:lnTo>
                    <a:pt x="98891" y="98895"/>
                  </a:lnTo>
                  <a:lnTo>
                    <a:pt x="112561" y="89656"/>
                  </a:lnTo>
                  <a:lnTo>
                    <a:pt x="129254" y="86262"/>
                  </a:lnTo>
                  <a:lnTo>
                    <a:pt x="989373" y="86262"/>
                  </a:lnTo>
                  <a:lnTo>
                    <a:pt x="963393" y="51602"/>
                  </a:lnTo>
                  <a:lnTo>
                    <a:pt x="942658" y="29820"/>
                  </a:lnTo>
                  <a:lnTo>
                    <a:pt x="917841" y="13606"/>
                  </a:lnTo>
                  <a:lnTo>
                    <a:pt x="890002" y="3490"/>
                  </a:lnTo>
                  <a:lnTo>
                    <a:pt x="860197" y="0"/>
                  </a:lnTo>
                  <a:close/>
                </a:path>
                <a:path w="1376045" h="860425">
                  <a:moveTo>
                    <a:pt x="1002063" y="731212"/>
                  </a:moveTo>
                  <a:lnTo>
                    <a:pt x="908839" y="731212"/>
                  </a:lnTo>
                  <a:lnTo>
                    <a:pt x="925999" y="773810"/>
                  </a:lnTo>
                  <a:lnTo>
                    <a:pt x="952790" y="809183"/>
                  </a:lnTo>
                  <a:lnTo>
                    <a:pt x="987240" y="836151"/>
                  </a:lnTo>
                  <a:lnTo>
                    <a:pt x="1027378" y="853534"/>
                  </a:lnTo>
                  <a:lnTo>
                    <a:pt x="1071233" y="860152"/>
                  </a:lnTo>
                  <a:lnTo>
                    <a:pt x="1116834" y="854825"/>
                  </a:lnTo>
                  <a:lnTo>
                    <a:pt x="1159618" y="837476"/>
                  </a:lnTo>
                  <a:lnTo>
                    <a:pt x="1195673" y="809950"/>
                  </a:lnTo>
                  <a:lnTo>
                    <a:pt x="1223018" y="774212"/>
                  </a:lnTo>
                  <a:lnTo>
                    <a:pt x="1074913" y="774212"/>
                  </a:lnTo>
                  <a:lnTo>
                    <a:pt x="1041411" y="767464"/>
                  </a:lnTo>
                  <a:lnTo>
                    <a:pt x="1014080" y="749051"/>
                  </a:lnTo>
                  <a:lnTo>
                    <a:pt x="1002063" y="731212"/>
                  </a:lnTo>
                  <a:close/>
                </a:path>
                <a:path w="1376045" h="860425">
                  <a:moveTo>
                    <a:pt x="449579" y="602218"/>
                  </a:moveTo>
                  <a:lnTo>
                    <a:pt x="300970" y="602218"/>
                  </a:lnTo>
                  <a:lnTo>
                    <a:pt x="334475" y="608966"/>
                  </a:lnTo>
                  <a:lnTo>
                    <a:pt x="361805" y="627379"/>
                  </a:lnTo>
                  <a:lnTo>
                    <a:pt x="380216" y="654709"/>
                  </a:lnTo>
                  <a:lnTo>
                    <a:pt x="386963" y="688211"/>
                  </a:lnTo>
                  <a:lnTo>
                    <a:pt x="380216" y="721718"/>
                  </a:lnTo>
                  <a:lnTo>
                    <a:pt x="361805" y="749051"/>
                  </a:lnTo>
                  <a:lnTo>
                    <a:pt x="334475" y="767464"/>
                  </a:lnTo>
                  <a:lnTo>
                    <a:pt x="300970" y="774212"/>
                  </a:lnTo>
                  <a:lnTo>
                    <a:pt x="449348" y="774212"/>
                  </a:lnTo>
                  <a:lnTo>
                    <a:pt x="449543" y="773958"/>
                  </a:lnTo>
                  <a:lnTo>
                    <a:pt x="466782" y="731212"/>
                  </a:lnTo>
                  <a:lnTo>
                    <a:pt x="1002063" y="731212"/>
                  </a:lnTo>
                  <a:lnTo>
                    <a:pt x="995668" y="721718"/>
                  </a:lnTo>
                  <a:lnTo>
                    <a:pt x="988920" y="688211"/>
                  </a:lnTo>
                  <a:lnTo>
                    <a:pt x="995668" y="654709"/>
                  </a:lnTo>
                  <a:lnTo>
                    <a:pt x="1002061" y="645219"/>
                  </a:lnTo>
                  <a:lnTo>
                    <a:pt x="467044" y="645219"/>
                  </a:lnTo>
                  <a:lnTo>
                    <a:pt x="449884" y="602621"/>
                  </a:lnTo>
                  <a:lnTo>
                    <a:pt x="449579" y="602218"/>
                  </a:lnTo>
                  <a:close/>
                </a:path>
                <a:path w="1376045" h="860425">
                  <a:moveTo>
                    <a:pt x="1223252" y="602218"/>
                  </a:moveTo>
                  <a:lnTo>
                    <a:pt x="1074913" y="602218"/>
                  </a:lnTo>
                  <a:lnTo>
                    <a:pt x="1108415" y="608966"/>
                  </a:lnTo>
                  <a:lnTo>
                    <a:pt x="1135745" y="627379"/>
                  </a:lnTo>
                  <a:lnTo>
                    <a:pt x="1154158" y="654709"/>
                  </a:lnTo>
                  <a:lnTo>
                    <a:pt x="1160906" y="688211"/>
                  </a:lnTo>
                  <a:lnTo>
                    <a:pt x="1154158" y="721718"/>
                  </a:lnTo>
                  <a:lnTo>
                    <a:pt x="1135745" y="749051"/>
                  </a:lnTo>
                  <a:lnTo>
                    <a:pt x="1108415" y="767464"/>
                  </a:lnTo>
                  <a:lnTo>
                    <a:pt x="1074913" y="774212"/>
                  </a:lnTo>
                  <a:lnTo>
                    <a:pt x="1223018" y="774212"/>
                  </a:lnTo>
                  <a:lnTo>
                    <a:pt x="1223213" y="773958"/>
                  </a:lnTo>
                  <a:lnTo>
                    <a:pt x="1240447" y="731212"/>
                  </a:lnTo>
                  <a:lnTo>
                    <a:pt x="1289629" y="731212"/>
                  </a:lnTo>
                  <a:lnTo>
                    <a:pt x="1323131" y="724464"/>
                  </a:lnTo>
                  <a:lnTo>
                    <a:pt x="1350462" y="706052"/>
                  </a:lnTo>
                  <a:lnTo>
                    <a:pt x="1368874" y="678721"/>
                  </a:lnTo>
                  <a:lnTo>
                    <a:pt x="1375622" y="645219"/>
                  </a:lnTo>
                  <a:lnTo>
                    <a:pt x="1240717" y="645219"/>
                  </a:lnTo>
                  <a:lnTo>
                    <a:pt x="1223556" y="602621"/>
                  </a:lnTo>
                  <a:lnTo>
                    <a:pt x="1223252" y="602218"/>
                  </a:lnTo>
                  <a:close/>
                </a:path>
                <a:path w="1376045" h="860425">
                  <a:moveTo>
                    <a:pt x="304653" y="516279"/>
                  </a:moveTo>
                  <a:lnTo>
                    <a:pt x="259049" y="521606"/>
                  </a:lnTo>
                  <a:lnTo>
                    <a:pt x="216270" y="538954"/>
                  </a:lnTo>
                  <a:lnTo>
                    <a:pt x="180216" y="566481"/>
                  </a:lnTo>
                  <a:lnTo>
                    <a:pt x="152675" y="602473"/>
                  </a:lnTo>
                  <a:lnTo>
                    <a:pt x="135436" y="645219"/>
                  </a:lnTo>
                  <a:lnTo>
                    <a:pt x="228118" y="645219"/>
                  </a:lnTo>
                  <a:lnTo>
                    <a:pt x="240137" y="627379"/>
                  </a:lnTo>
                  <a:lnTo>
                    <a:pt x="267468" y="608966"/>
                  </a:lnTo>
                  <a:lnTo>
                    <a:pt x="300970" y="602218"/>
                  </a:lnTo>
                  <a:lnTo>
                    <a:pt x="449579" y="602218"/>
                  </a:lnTo>
                  <a:lnTo>
                    <a:pt x="423095" y="567248"/>
                  </a:lnTo>
                  <a:lnTo>
                    <a:pt x="388646" y="540280"/>
                  </a:lnTo>
                  <a:lnTo>
                    <a:pt x="348509" y="522897"/>
                  </a:lnTo>
                  <a:lnTo>
                    <a:pt x="304653" y="516279"/>
                  </a:lnTo>
                  <a:close/>
                </a:path>
                <a:path w="1376045" h="860425">
                  <a:moveTo>
                    <a:pt x="1078323" y="516279"/>
                  </a:moveTo>
                  <a:lnTo>
                    <a:pt x="1032722" y="521606"/>
                  </a:lnTo>
                  <a:lnTo>
                    <a:pt x="989938" y="538954"/>
                  </a:lnTo>
                  <a:lnTo>
                    <a:pt x="953883" y="566481"/>
                  </a:lnTo>
                  <a:lnTo>
                    <a:pt x="926343" y="602473"/>
                  </a:lnTo>
                  <a:lnTo>
                    <a:pt x="909109" y="645219"/>
                  </a:lnTo>
                  <a:lnTo>
                    <a:pt x="1002061" y="645219"/>
                  </a:lnTo>
                  <a:lnTo>
                    <a:pt x="1014080" y="627379"/>
                  </a:lnTo>
                  <a:lnTo>
                    <a:pt x="1041411" y="608966"/>
                  </a:lnTo>
                  <a:lnTo>
                    <a:pt x="1074913" y="602218"/>
                  </a:lnTo>
                  <a:lnTo>
                    <a:pt x="1223252" y="602218"/>
                  </a:lnTo>
                  <a:lnTo>
                    <a:pt x="1196766" y="567248"/>
                  </a:lnTo>
                  <a:lnTo>
                    <a:pt x="1162316" y="540280"/>
                  </a:lnTo>
                  <a:lnTo>
                    <a:pt x="1122178" y="522897"/>
                  </a:lnTo>
                  <a:lnTo>
                    <a:pt x="1078323" y="516279"/>
                  </a:lnTo>
                  <a:close/>
                </a:path>
                <a:path w="1376045" h="860425">
                  <a:moveTo>
                    <a:pt x="989373" y="86262"/>
                  </a:moveTo>
                  <a:lnTo>
                    <a:pt x="860197" y="86262"/>
                  </a:lnTo>
                  <a:lnTo>
                    <a:pt x="879820" y="90940"/>
                  </a:lnTo>
                  <a:lnTo>
                    <a:pt x="893621" y="102320"/>
                  </a:lnTo>
                  <a:lnTo>
                    <a:pt x="904147" y="116421"/>
                  </a:lnTo>
                  <a:lnTo>
                    <a:pt x="913941" y="129263"/>
                  </a:lnTo>
                  <a:lnTo>
                    <a:pt x="817205" y="129263"/>
                  </a:lnTo>
                  <a:lnTo>
                    <a:pt x="783699" y="136009"/>
                  </a:lnTo>
                  <a:lnTo>
                    <a:pt x="756369" y="154420"/>
                  </a:lnTo>
                  <a:lnTo>
                    <a:pt x="737958" y="181750"/>
                  </a:lnTo>
                  <a:lnTo>
                    <a:pt x="731212" y="215255"/>
                  </a:lnTo>
                  <a:lnTo>
                    <a:pt x="731212" y="344240"/>
                  </a:lnTo>
                  <a:lnTo>
                    <a:pt x="737958" y="377746"/>
                  </a:lnTo>
                  <a:lnTo>
                    <a:pt x="756369" y="405076"/>
                  </a:lnTo>
                  <a:lnTo>
                    <a:pt x="783699" y="423486"/>
                  </a:lnTo>
                  <a:lnTo>
                    <a:pt x="817205" y="430233"/>
                  </a:lnTo>
                  <a:lnTo>
                    <a:pt x="1150963" y="430233"/>
                  </a:lnTo>
                  <a:lnTo>
                    <a:pt x="1266244" y="488017"/>
                  </a:lnTo>
                  <a:lnTo>
                    <a:pt x="1276100" y="494774"/>
                  </a:lnTo>
                  <a:lnTo>
                    <a:pt x="1283611" y="503800"/>
                  </a:lnTo>
                  <a:lnTo>
                    <a:pt x="1288351" y="514539"/>
                  </a:lnTo>
                  <a:lnTo>
                    <a:pt x="1289890" y="526438"/>
                  </a:lnTo>
                  <a:lnTo>
                    <a:pt x="1289890" y="645219"/>
                  </a:lnTo>
                  <a:lnTo>
                    <a:pt x="1375622" y="645219"/>
                  </a:lnTo>
                  <a:lnTo>
                    <a:pt x="1375622" y="526438"/>
                  </a:lnTo>
                  <a:lnTo>
                    <a:pt x="1370654" y="490855"/>
                  </a:lnTo>
                  <a:lnTo>
                    <a:pt x="1356439" y="458621"/>
                  </a:lnTo>
                  <a:lnTo>
                    <a:pt x="1334011" y="431475"/>
                  </a:lnTo>
                  <a:lnTo>
                    <a:pt x="1304404" y="411157"/>
                  </a:lnTo>
                  <a:lnTo>
                    <a:pt x="1304674" y="410887"/>
                  </a:lnTo>
                  <a:lnTo>
                    <a:pt x="1189393" y="353112"/>
                  </a:lnTo>
                  <a:lnTo>
                    <a:pt x="1182743" y="344240"/>
                  </a:lnTo>
                  <a:lnTo>
                    <a:pt x="816935" y="344240"/>
                  </a:lnTo>
                  <a:lnTo>
                    <a:pt x="816935" y="215255"/>
                  </a:lnTo>
                  <a:lnTo>
                    <a:pt x="1086061" y="215255"/>
                  </a:lnTo>
                  <a:lnTo>
                    <a:pt x="989373" y="86262"/>
                  </a:lnTo>
                  <a:close/>
                </a:path>
                <a:path w="1376045" h="860425">
                  <a:moveTo>
                    <a:pt x="1086061" y="215255"/>
                  </a:moveTo>
                  <a:lnTo>
                    <a:pt x="978168" y="215255"/>
                  </a:lnTo>
                  <a:lnTo>
                    <a:pt x="1074913" y="344240"/>
                  </a:lnTo>
                  <a:lnTo>
                    <a:pt x="1182743" y="344240"/>
                  </a:lnTo>
                  <a:lnTo>
                    <a:pt x="1086061" y="215255"/>
                  </a:lnTo>
                  <a:close/>
                </a:path>
              </a:pathLst>
            </a:custGeom>
            <a:solidFill>
              <a:srgbClr val="76C04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7">
            <a:extLst>
              <a:ext uri="{FF2B5EF4-FFF2-40B4-BE49-F238E27FC236}">
                <a16:creationId xmlns:a16="http://schemas.microsoft.com/office/drawing/2014/main" id="{4DA52D5E-EA9E-1BFB-0F92-2DB1FA7CB60F}"/>
              </a:ext>
            </a:extLst>
          </p:cNvPr>
          <p:cNvGrpSpPr>
            <a:grpSpLocks noChangeAspect="1"/>
          </p:cNvGrpSpPr>
          <p:nvPr/>
        </p:nvGrpSpPr>
        <p:grpSpPr>
          <a:xfrm>
            <a:off x="4974195" y="1463758"/>
            <a:ext cx="504000" cy="504000"/>
            <a:chOff x="4270916" y="2479626"/>
            <a:chExt cx="2111375" cy="2111375"/>
          </a:xfrm>
        </p:grpSpPr>
        <p:sp>
          <p:nvSpPr>
            <p:cNvPr id="9" name="object 8">
              <a:extLst>
                <a:ext uri="{FF2B5EF4-FFF2-40B4-BE49-F238E27FC236}">
                  <a16:creationId xmlns:a16="http://schemas.microsoft.com/office/drawing/2014/main" id="{B4635516-09F3-86F5-1882-1F459B0E8BAA}"/>
                </a:ext>
              </a:extLst>
            </p:cNvPr>
            <p:cNvSpPr/>
            <p:nvPr/>
          </p:nvSpPr>
          <p:spPr>
            <a:xfrm>
              <a:off x="4270916" y="2479626"/>
              <a:ext cx="2111375" cy="2111375"/>
            </a:xfrm>
            <a:custGeom>
              <a:avLst/>
              <a:gdLst/>
              <a:ahLst/>
              <a:cxnLst/>
              <a:rect l="l" t="t" r="r" b="b"/>
              <a:pathLst>
                <a:path w="2111375" h="2111375">
                  <a:moveTo>
                    <a:pt x="1055559" y="0"/>
                  </a:moveTo>
                  <a:lnTo>
                    <a:pt x="1007242" y="1086"/>
                  </a:lnTo>
                  <a:lnTo>
                    <a:pt x="959482" y="4313"/>
                  </a:lnTo>
                  <a:lnTo>
                    <a:pt x="912326" y="9635"/>
                  </a:lnTo>
                  <a:lnTo>
                    <a:pt x="865822" y="17006"/>
                  </a:lnTo>
                  <a:lnTo>
                    <a:pt x="820014" y="26378"/>
                  </a:lnTo>
                  <a:lnTo>
                    <a:pt x="774950" y="37705"/>
                  </a:lnTo>
                  <a:lnTo>
                    <a:pt x="730677" y="50940"/>
                  </a:lnTo>
                  <a:lnTo>
                    <a:pt x="687241" y="66037"/>
                  </a:lnTo>
                  <a:lnTo>
                    <a:pt x="644689" y="82950"/>
                  </a:lnTo>
                  <a:lnTo>
                    <a:pt x="603067" y="101631"/>
                  </a:lnTo>
                  <a:lnTo>
                    <a:pt x="562421" y="122034"/>
                  </a:lnTo>
                  <a:lnTo>
                    <a:pt x="522799" y="144113"/>
                  </a:lnTo>
                  <a:lnTo>
                    <a:pt x="484247" y="167821"/>
                  </a:lnTo>
                  <a:lnTo>
                    <a:pt x="446812" y="193111"/>
                  </a:lnTo>
                  <a:lnTo>
                    <a:pt x="410539" y="219937"/>
                  </a:lnTo>
                  <a:lnTo>
                    <a:pt x="375477" y="248252"/>
                  </a:lnTo>
                  <a:lnTo>
                    <a:pt x="341670" y="278010"/>
                  </a:lnTo>
                  <a:lnTo>
                    <a:pt x="309167" y="309164"/>
                  </a:lnTo>
                  <a:lnTo>
                    <a:pt x="278013" y="341667"/>
                  </a:lnTo>
                  <a:lnTo>
                    <a:pt x="248255" y="375473"/>
                  </a:lnTo>
                  <a:lnTo>
                    <a:pt x="219940" y="410536"/>
                  </a:lnTo>
                  <a:lnTo>
                    <a:pt x="193113" y="446808"/>
                  </a:lnTo>
                  <a:lnTo>
                    <a:pt x="167823" y="484243"/>
                  </a:lnTo>
                  <a:lnTo>
                    <a:pt x="144115" y="522795"/>
                  </a:lnTo>
                  <a:lnTo>
                    <a:pt x="122036" y="562418"/>
                  </a:lnTo>
                  <a:lnTo>
                    <a:pt x="101632" y="603063"/>
                  </a:lnTo>
                  <a:lnTo>
                    <a:pt x="82951" y="644685"/>
                  </a:lnTo>
                  <a:lnTo>
                    <a:pt x="66038" y="687238"/>
                  </a:lnTo>
                  <a:lnTo>
                    <a:pt x="50941" y="730674"/>
                  </a:lnTo>
                  <a:lnTo>
                    <a:pt x="37705" y="774948"/>
                  </a:lnTo>
                  <a:lnTo>
                    <a:pt x="26378" y="820011"/>
                  </a:lnTo>
                  <a:lnTo>
                    <a:pt x="17006" y="865819"/>
                  </a:lnTo>
                  <a:lnTo>
                    <a:pt x="9636" y="912325"/>
                  </a:lnTo>
                  <a:lnTo>
                    <a:pt x="4313" y="959481"/>
                  </a:lnTo>
                  <a:lnTo>
                    <a:pt x="1086" y="1007241"/>
                  </a:lnTo>
                  <a:lnTo>
                    <a:pt x="0" y="1055559"/>
                  </a:lnTo>
                  <a:lnTo>
                    <a:pt x="1086" y="1103877"/>
                  </a:lnTo>
                  <a:lnTo>
                    <a:pt x="4313" y="1151637"/>
                  </a:lnTo>
                  <a:lnTo>
                    <a:pt x="9636" y="1198793"/>
                  </a:lnTo>
                  <a:lnTo>
                    <a:pt x="17006" y="1245298"/>
                  </a:lnTo>
                  <a:lnTo>
                    <a:pt x="26378" y="1291106"/>
                  </a:lnTo>
                  <a:lnTo>
                    <a:pt x="37705" y="1336170"/>
                  </a:lnTo>
                  <a:lnTo>
                    <a:pt x="50941" y="1380443"/>
                  </a:lnTo>
                  <a:lnTo>
                    <a:pt x="66038" y="1423880"/>
                  </a:lnTo>
                  <a:lnTo>
                    <a:pt x="82951" y="1466432"/>
                  </a:lnTo>
                  <a:lnTo>
                    <a:pt x="101632" y="1508055"/>
                  </a:lnTo>
                  <a:lnTo>
                    <a:pt x="122036" y="1548700"/>
                  </a:lnTo>
                  <a:lnTo>
                    <a:pt x="144115" y="1588322"/>
                  </a:lnTo>
                  <a:lnTo>
                    <a:pt x="167823" y="1626874"/>
                  </a:lnTo>
                  <a:lnTo>
                    <a:pt x="193113" y="1664310"/>
                  </a:lnTo>
                  <a:lnTo>
                    <a:pt x="219940" y="1700582"/>
                  </a:lnTo>
                  <a:lnTo>
                    <a:pt x="248255" y="1735644"/>
                  </a:lnTo>
                  <a:lnTo>
                    <a:pt x="278013" y="1769451"/>
                  </a:lnTo>
                  <a:lnTo>
                    <a:pt x="309167" y="1801954"/>
                  </a:lnTo>
                  <a:lnTo>
                    <a:pt x="341670" y="1833108"/>
                  </a:lnTo>
                  <a:lnTo>
                    <a:pt x="375477" y="1862866"/>
                  </a:lnTo>
                  <a:lnTo>
                    <a:pt x="410539" y="1891181"/>
                  </a:lnTo>
                  <a:lnTo>
                    <a:pt x="446812" y="1918007"/>
                  </a:lnTo>
                  <a:lnTo>
                    <a:pt x="484247" y="1943297"/>
                  </a:lnTo>
                  <a:lnTo>
                    <a:pt x="522799" y="1967004"/>
                  </a:lnTo>
                  <a:lnTo>
                    <a:pt x="562421" y="1989083"/>
                  </a:lnTo>
                  <a:lnTo>
                    <a:pt x="603067" y="2009487"/>
                  </a:lnTo>
                  <a:lnTo>
                    <a:pt x="644689" y="2028168"/>
                  </a:lnTo>
                  <a:lnTo>
                    <a:pt x="687241" y="2045080"/>
                  </a:lnTo>
                  <a:lnTo>
                    <a:pt x="730677" y="2060177"/>
                  </a:lnTo>
                  <a:lnTo>
                    <a:pt x="774950" y="2073413"/>
                  </a:lnTo>
                  <a:lnTo>
                    <a:pt x="820014" y="2084740"/>
                  </a:lnTo>
                  <a:lnTo>
                    <a:pt x="865822" y="2094112"/>
                  </a:lnTo>
                  <a:lnTo>
                    <a:pt x="912326" y="2101482"/>
                  </a:lnTo>
                  <a:lnTo>
                    <a:pt x="959482" y="2106804"/>
                  </a:lnTo>
                  <a:lnTo>
                    <a:pt x="1007242" y="2110032"/>
                  </a:lnTo>
                  <a:lnTo>
                    <a:pt x="1055559" y="2111118"/>
                  </a:lnTo>
                  <a:lnTo>
                    <a:pt x="1103876" y="2110032"/>
                  </a:lnTo>
                  <a:lnTo>
                    <a:pt x="1151636" y="2106804"/>
                  </a:lnTo>
                  <a:lnTo>
                    <a:pt x="1198791" y="2101482"/>
                  </a:lnTo>
                  <a:lnTo>
                    <a:pt x="1245296" y="2094112"/>
                  </a:lnTo>
                  <a:lnTo>
                    <a:pt x="1291104" y="2084740"/>
                  </a:lnTo>
                  <a:lnTo>
                    <a:pt x="1336167" y="2073413"/>
                  </a:lnTo>
                  <a:lnTo>
                    <a:pt x="1380440" y="2060177"/>
                  </a:lnTo>
                  <a:lnTo>
                    <a:pt x="1423876" y="2045080"/>
                  </a:lnTo>
                  <a:lnTo>
                    <a:pt x="1466429" y="2028168"/>
                  </a:lnTo>
                  <a:lnTo>
                    <a:pt x="1508051" y="2009487"/>
                  </a:lnTo>
                  <a:lnTo>
                    <a:pt x="1548696" y="1989083"/>
                  </a:lnTo>
                  <a:lnTo>
                    <a:pt x="1588318" y="1967004"/>
                  </a:lnTo>
                  <a:lnTo>
                    <a:pt x="1626870" y="1943297"/>
                  </a:lnTo>
                  <a:lnTo>
                    <a:pt x="1664306" y="1918007"/>
                  </a:lnTo>
                  <a:lnTo>
                    <a:pt x="1700578" y="1891181"/>
                  </a:lnTo>
                  <a:lnTo>
                    <a:pt x="1735641" y="1862866"/>
                  </a:lnTo>
                  <a:lnTo>
                    <a:pt x="1769447" y="1833108"/>
                  </a:lnTo>
                  <a:lnTo>
                    <a:pt x="1801951" y="1801954"/>
                  </a:lnTo>
                  <a:lnTo>
                    <a:pt x="1833105" y="1769451"/>
                  </a:lnTo>
                  <a:lnTo>
                    <a:pt x="1862863" y="1735644"/>
                  </a:lnTo>
                  <a:lnTo>
                    <a:pt x="1891178" y="1700582"/>
                  </a:lnTo>
                  <a:lnTo>
                    <a:pt x="1918004" y="1664310"/>
                  </a:lnTo>
                  <a:lnTo>
                    <a:pt x="1943295" y="1626874"/>
                  </a:lnTo>
                  <a:lnTo>
                    <a:pt x="1967003" y="1588322"/>
                  </a:lnTo>
                  <a:lnTo>
                    <a:pt x="1989082" y="1548700"/>
                  </a:lnTo>
                  <a:lnTo>
                    <a:pt x="2009485" y="1508055"/>
                  </a:lnTo>
                  <a:lnTo>
                    <a:pt x="2028167" y="1466432"/>
                  </a:lnTo>
                  <a:lnTo>
                    <a:pt x="2045079" y="1423880"/>
                  </a:lnTo>
                  <a:lnTo>
                    <a:pt x="2060177" y="1380443"/>
                  </a:lnTo>
                  <a:lnTo>
                    <a:pt x="2073412" y="1336170"/>
                  </a:lnTo>
                  <a:lnTo>
                    <a:pt x="2084739" y="1291106"/>
                  </a:lnTo>
                  <a:lnTo>
                    <a:pt x="2094112" y="1245298"/>
                  </a:lnTo>
                  <a:lnTo>
                    <a:pt x="2101482" y="1198793"/>
                  </a:lnTo>
                  <a:lnTo>
                    <a:pt x="2106804" y="1151637"/>
                  </a:lnTo>
                  <a:lnTo>
                    <a:pt x="2110032" y="1103877"/>
                  </a:lnTo>
                  <a:lnTo>
                    <a:pt x="2111118" y="1055559"/>
                  </a:lnTo>
                  <a:lnTo>
                    <a:pt x="2110032" y="1007241"/>
                  </a:lnTo>
                  <a:lnTo>
                    <a:pt x="2106804" y="959481"/>
                  </a:lnTo>
                  <a:lnTo>
                    <a:pt x="2101482" y="912325"/>
                  </a:lnTo>
                  <a:lnTo>
                    <a:pt x="2094112" y="865819"/>
                  </a:lnTo>
                  <a:lnTo>
                    <a:pt x="2084739" y="820011"/>
                  </a:lnTo>
                  <a:lnTo>
                    <a:pt x="2073412" y="774948"/>
                  </a:lnTo>
                  <a:lnTo>
                    <a:pt x="2060177" y="730674"/>
                  </a:lnTo>
                  <a:lnTo>
                    <a:pt x="2045079" y="687238"/>
                  </a:lnTo>
                  <a:lnTo>
                    <a:pt x="2028167" y="644685"/>
                  </a:lnTo>
                  <a:lnTo>
                    <a:pt x="2009485" y="603063"/>
                  </a:lnTo>
                  <a:lnTo>
                    <a:pt x="1989082" y="562418"/>
                  </a:lnTo>
                  <a:lnTo>
                    <a:pt x="1967003" y="522795"/>
                  </a:lnTo>
                  <a:lnTo>
                    <a:pt x="1943295" y="484243"/>
                  </a:lnTo>
                  <a:lnTo>
                    <a:pt x="1918004" y="446808"/>
                  </a:lnTo>
                  <a:lnTo>
                    <a:pt x="1891178" y="410536"/>
                  </a:lnTo>
                  <a:lnTo>
                    <a:pt x="1862863" y="375473"/>
                  </a:lnTo>
                  <a:lnTo>
                    <a:pt x="1833105" y="341667"/>
                  </a:lnTo>
                  <a:lnTo>
                    <a:pt x="1801951" y="309164"/>
                  </a:lnTo>
                  <a:lnTo>
                    <a:pt x="1769447" y="278010"/>
                  </a:lnTo>
                  <a:lnTo>
                    <a:pt x="1735641" y="248252"/>
                  </a:lnTo>
                  <a:lnTo>
                    <a:pt x="1700578" y="219937"/>
                  </a:lnTo>
                  <a:lnTo>
                    <a:pt x="1664306" y="193111"/>
                  </a:lnTo>
                  <a:lnTo>
                    <a:pt x="1626870" y="167821"/>
                  </a:lnTo>
                  <a:lnTo>
                    <a:pt x="1588318" y="144113"/>
                  </a:lnTo>
                  <a:lnTo>
                    <a:pt x="1548696" y="122034"/>
                  </a:lnTo>
                  <a:lnTo>
                    <a:pt x="1508051" y="101631"/>
                  </a:lnTo>
                  <a:lnTo>
                    <a:pt x="1466429" y="82950"/>
                  </a:lnTo>
                  <a:lnTo>
                    <a:pt x="1423876" y="66037"/>
                  </a:lnTo>
                  <a:lnTo>
                    <a:pt x="1380440" y="50940"/>
                  </a:lnTo>
                  <a:lnTo>
                    <a:pt x="1336167" y="37705"/>
                  </a:lnTo>
                  <a:lnTo>
                    <a:pt x="1291104" y="26378"/>
                  </a:lnTo>
                  <a:lnTo>
                    <a:pt x="1245296" y="17006"/>
                  </a:lnTo>
                  <a:lnTo>
                    <a:pt x="1198791" y="9635"/>
                  </a:lnTo>
                  <a:lnTo>
                    <a:pt x="1151636" y="4313"/>
                  </a:lnTo>
                  <a:lnTo>
                    <a:pt x="1103876" y="1086"/>
                  </a:lnTo>
                  <a:lnTo>
                    <a:pt x="1055559" y="0"/>
                  </a:lnTo>
                  <a:close/>
                </a:path>
              </a:pathLst>
            </a:custGeom>
            <a:solidFill>
              <a:srgbClr val="005B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9">
              <a:extLst>
                <a:ext uri="{FF2B5EF4-FFF2-40B4-BE49-F238E27FC236}">
                  <a16:creationId xmlns:a16="http://schemas.microsoft.com/office/drawing/2014/main" id="{6300E8C8-2904-404A-C4F5-A585A1FF8FC8}"/>
                </a:ext>
              </a:extLst>
            </p:cNvPr>
            <p:cNvSpPr/>
            <p:nvPr/>
          </p:nvSpPr>
          <p:spPr>
            <a:xfrm>
              <a:off x="4644098" y="2959533"/>
              <a:ext cx="1422400" cy="1068070"/>
            </a:xfrm>
            <a:custGeom>
              <a:avLst/>
              <a:gdLst/>
              <a:ahLst/>
              <a:cxnLst/>
              <a:rect l="l" t="t" r="r" b="b"/>
              <a:pathLst>
                <a:path w="1422400" h="1068070">
                  <a:moveTo>
                    <a:pt x="594072" y="101973"/>
                  </a:moveTo>
                  <a:lnTo>
                    <a:pt x="285082" y="101973"/>
                  </a:lnTo>
                  <a:lnTo>
                    <a:pt x="268843" y="105242"/>
                  </a:lnTo>
                  <a:lnTo>
                    <a:pt x="255597" y="114162"/>
                  </a:lnTo>
                  <a:lnTo>
                    <a:pt x="246675" y="127407"/>
                  </a:lnTo>
                  <a:lnTo>
                    <a:pt x="243405" y="143650"/>
                  </a:lnTo>
                  <a:lnTo>
                    <a:pt x="243405" y="373166"/>
                  </a:lnTo>
                  <a:lnTo>
                    <a:pt x="41676" y="373166"/>
                  </a:lnTo>
                  <a:lnTo>
                    <a:pt x="25434" y="376436"/>
                  </a:lnTo>
                  <a:lnTo>
                    <a:pt x="12189" y="385358"/>
                  </a:lnTo>
                  <a:lnTo>
                    <a:pt x="3268" y="398604"/>
                  </a:lnTo>
                  <a:lnTo>
                    <a:pt x="0" y="414843"/>
                  </a:lnTo>
                  <a:lnTo>
                    <a:pt x="0" y="940843"/>
                  </a:lnTo>
                  <a:lnTo>
                    <a:pt x="3268" y="957082"/>
                  </a:lnTo>
                  <a:lnTo>
                    <a:pt x="12189" y="970327"/>
                  </a:lnTo>
                  <a:lnTo>
                    <a:pt x="25434" y="979250"/>
                  </a:lnTo>
                  <a:lnTo>
                    <a:pt x="41676" y="982519"/>
                  </a:lnTo>
                  <a:lnTo>
                    <a:pt x="91971" y="982519"/>
                  </a:lnTo>
                  <a:lnTo>
                    <a:pt x="110172" y="1016670"/>
                  </a:lnTo>
                  <a:lnTo>
                    <a:pt x="137541" y="1043578"/>
                  </a:lnTo>
                  <a:lnTo>
                    <a:pt x="171995" y="1061213"/>
                  </a:lnTo>
                  <a:lnTo>
                    <a:pt x="211452" y="1067542"/>
                  </a:lnTo>
                  <a:lnTo>
                    <a:pt x="250909" y="1061213"/>
                  </a:lnTo>
                  <a:lnTo>
                    <a:pt x="285363" y="1043578"/>
                  </a:lnTo>
                  <a:lnTo>
                    <a:pt x="312732" y="1016670"/>
                  </a:lnTo>
                  <a:lnTo>
                    <a:pt x="330043" y="984189"/>
                  </a:lnTo>
                  <a:lnTo>
                    <a:pt x="211730" y="984189"/>
                  </a:lnTo>
                  <a:lnTo>
                    <a:pt x="194875" y="980776"/>
                  </a:lnTo>
                  <a:lnTo>
                    <a:pt x="181095" y="971475"/>
                  </a:lnTo>
                  <a:lnTo>
                    <a:pt x="171796" y="957695"/>
                  </a:lnTo>
                  <a:lnTo>
                    <a:pt x="168384" y="940843"/>
                  </a:lnTo>
                  <a:lnTo>
                    <a:pt x="171796" y="923987"/>
                  </a:lnTo>
                  <a:lnTo>
                    <a:pt x="181095" y="910207"/>
                  </a:lnTo>
                  <a:lnTo>
                    <a:pt x="194875" y="900908"/>
                  </a:lnTo>
                  <a:lnTo>
                    <a:pt x="203523" y="899158"/>
                  </a:lnTo>
                  <a:lnTo>
                    <a:pt x="83083" y="899158"/>
                  </a:lnTo>
                  <a:lnTo>
                    <a:pt x="83083" y="699933"/>
                  </a:lnTo>
                  <a:lnTo>
                    <a:pt x="842757" y="699933"/>
                  </a:lnTo>
                  <a:lnTo>
                    <a:pt x="842757" y="652699"/>
                  </a:lnTo>
                  <a:lnTo>
                    <a:pt x="841365" y="646585"/>
                  </a:lnTo>
                  <a:lnTo>
                    <a:pt x="839426" y="641863"/>
                  </a:lnTo>
                  <a:lnTo>
                    <a:pt x="829253" y="616580"/>
                  </a:lnTo>
                  <a:lnTo>
                    <a:pt x="83361" y="616580"/>
                  </a:lnTo>
                  <a:lnTo>
                    <a:pt x="83361" y="456528"/>
                  </a:lnTo>
                  <a:lnTo>
                    <a:pt x="326767" y="456528"/>
                  </a:lnTo>
                  <a:lnTo>
                    <a:pt x="326767" y="185335"/>
                  </a:lnTo>
                  <a:lnTo>
                    <a:pt x="655730" y="185335"/>
                  </a:lnTo>
                  <a:lnTo>
                    <a:pt x="632696" y="128090"/>
                  </a:lnTo>
                  <a:lnTo>
                    <a:pt x="626348" y="117328"/>
                  </a:lnTo>
                  <a:lnTo>
                    <a:pt x="617343" y="109093"/>
                  </a:lnTo>
                  <a:lnTo>
                    <a:pt x="606359" y="103827"/>
                  </a:lnTo>
                  <a:lnTo>
                    <a:pt x="594072" y="101973"/>
                  </a:lnTo>
                  <a:close/>
                </a:path>
                <a:path w="1422400" h="1068070">
                  <a:moveTo>
                    <a:pt x="622780" y="982519"/>
                  </a:moveTo>
                  <a:lnTo>
                    <a:pt x="511267" y="982519"/>
                  </a:lnTo>
                  <a:lnTo>
                    <a:pt x="529467" y="1016670"/>
                  </a:lnTo>
                  <a:lnTo>
                    <a:pt x="556837" y="1043578"/>
                  </a:lnTo>
                  <a:lnTo>
                    <a:pt x="591291" y="1061213"/>
                  </a:lnTo>
                  <a:lnTo>
                    <a:pt x="630748" y="1067542"/>
                  </a:lnTo>
                  <a:lnTo>
                    <a:pt x="670204" y="1061213"/>
                  </a:lnTo>
                  <a:lnTo>
                    <a:pt x="704659" y="1043578"/>
                  </a:lnTo>
                  <a:lnTo>
                    <a:pt x="732028" y="1016670"/>
                  </a:lnTo>
                  <a:lnTo>
                    <a:pt x="749339" y="984189"/>
                  </a:lnTo>
                  <a:lnTo>
                    <a:pt x="631026" y="984189"/>
                  </a:lnTo>
                  <a:lnTo>
                    <a:pt x="622780" y="982519"/>
                  </a:lnTo>
                  <a:close/>
                </a:path>
                <a:path w="1422400" h="1068070">
                  <a:moveTo>
                    <a:pt x="330321" y="897496"/>
                  </a:moveTo>
                  <a:lnTo>
                    <a:pt x="211730" y="897496"/>
                  </a:lnTo>
                  <a:lnTo>
                    <a:pt x="228586" y="900908"/>
                  </a:lnTo>
                  <a:lnTo>
                    <a:pt x="242366" y="910207"/>
                  </a:lnTo>
                  <a:lnTo>
                    <a:pt x="251665" y="923987"/>
                  </a:lnTo>
                  <a:lnTo>
                    <a:pt x="255077" y="940843"/>
                  </a:lnTo>
                  <a:lnTo>
                    <a:pt x="251789" y="957082"/>
                  </a:lnTo>
                  <a:lnTo>
                    <a:pt x="251665" y="957695"/>
                  </a:lnTo>
                  <a:lnTo>
                    <a:pt x="242366" y="971475"/>
                  </a:lnTo>
                  <a:lnTo>
                    <a:pt x="228586" y="980776"/>
                  </a:lnTo>
                  <a:lnTo>
                    <a:pt x="211730" y="984189"/>
                  </a:lnTo>
                  <a:lnTo>
                    <a:pt x="330043" y="984189"/>
                  </a:lnTo>
                  <a:lnTo>
                    <a:pt x="330933" y="982519"/>
                  </a:lnTo>
                  <a:lnTo>
                    <a:pt x="622780" y="982519"/>
                  </a:lnTo>
                  <a:lnTo>
                    <a:pt x="614171" y="980776"/>
                  </a:lnTo>
                  <a:lnTo>
                    <a:pt x="600391" y="971475"/>
                  </a:lnTo>
                  <a:lnTo>
                    <a:pt x="591092" y="957695"/>
                  </a:lnTo>
                  <a:lnTo>
                    <a:pt x="587680" y="940843"/>
                  </a:lnTo>
                  <a:lnTo>
                    <a:pt x="591092" y="923987"/>
                  </a:lnTo>
                  <a:lnTo>
                    <a:pt x="600391" y="910207"/>
                  </a:lnTo>
                  <a:lnTo>
                    <a:pt x="614171" y="900908"/>
                  </a:lnTo>
                  <a:lnTo>
                    <a:pt x="622819" y="899158"/>
                  </a:lnTo>
                  <a:lnTo>
                    <a:pt x="331211" y="899158"/>
                  </a:lnTo>
                  <a:lnTo>
                    <a:pt x="330321" y="897496"/>
                  </a:lnTo>
                  <a:close/>
                </a:path>
                <a:path w="1422400" h="1068070">
                  <a:moveTo>
                    <a:pt x="749897" y="897496"/>
                  </a:moveTo>
                  <a:lnTo>
                    <a:pt x="631026" y="897496"/>
                  </a:lnTo>
                  <a:lnTo>
                    <a:pt x="647878" y="900908"/>
                  </a:lnTo>
                  <a:lnTo>
                    <a:pt x="661658" y="910207"/>
                  </a:lnTo>
                  <a:lnTo>
                    <a:pt x="670959" y="923987"/>
                  </a:lnTo>
                  <a:lnTo>
                    <a:pt x="674372" y="940843"/>
                  </a:lnTo>
                  <a:lnTo>
                    <a:pt x="671083" y="957082"/>
                  </a:lnTo>
                  <a:lnTo>
                    <a:pt x="670959" y="957695"/>
                  </a:lnTo>
                  <a:lnTo>
                    <a:pt x="661658" y="971475"/>
                  </a:lnTo>
                  <a:lnTo>
                    <a:pt x="647878" y="980776"/>
                  </a:lnTo>
                  <a:lnTo>
                    <a:pt x="631026" y="984189"/>
                  </a:lnTo>
                  <a:lnTo>
                    <a:pt x="749339" y="984189"/>
                  </a:lnTo>
                  <a:lnTo>
                    <a:pt x="750229" y="982519"/>
                  </a:lnTo>
                  <a:lnTo>
                    <a:pt x="985024" y="982519"/>
                  </a:lnTo>
                  <a:lnTo>
                    <a:pt x="1001266" y="979250"/>
                  </a:lnTo>
                  <a:lnTo>
                    <a:pt x="1014512" y="970327"/>
                  </a:lnTo>
                  <a:lnTo>
                    <a:pt x="1023432" y="957082"/>
                  </a:lnTo>
                  <a:lnTo>
                    <a:pt x="1026701" y="940843"/>
                  </a:lnTo>
                  <a:lnTo>
                    <a:pt x="1026701" y="899158"/>
                  </a:lnTo>
                  <a:lnTo>
                    <a:pt x="750785" y="899158"/>
                  </a:lnTo>
                  <a:lnTo>
                    <a:pt x="749897" y="897496"/>
                  </a:lnTo>
                  <a:close/>
                </a:path>
                <a:path w="1422400" h="1068070">
                  <a:moveTo>
                    <a:pt x="211452" y="814135"/>
                  </a:moveTo>
                  <a:lnTo>
                    <a:pt x="171024" y="820426"/>
                  </a:lnTo>
                  <a:lnTo>
                    <a:pt x="171719" y="820426"/>
                  </a:lnTo>
                  <a:lnTo>
                    <a:pt x="137610" y="837580"/>
                  </a:lnTo>
                  <a:lnTo>
                    <a:pt x="110172" y="864423"/>
                  </a:lnTo>
                  <a:lnTo>
                    <a:pt x="91693" y="899158"/>
                  </a:lnTo>
                  <a:lnTo>
                    <a:pt x="203523" y="899158"/>
                  </a:lnTo>
                  <a:lnTo>
                    <a:pt x="211730" y="897496"/>
                  </a:lnTo>
                  <a:lnTo>
                    <a:pt x="330321" y="897496"/>
                  </a:lnTo>
                  <a:lnTo>
                    <a:pt x="312850" y="864893"/>
                  </a:lnTo>
                  <a:lnTo>
                    <a:pt x="285398" y="837997"/>
                  </a:lnTo>
                  <a:lnTo>
                    <a:pt x="250913" y="820426"/>
                  </a:lnTo>
                  <a:lnTo>
                    <a:pt x="211452" y="814135"/>
                  </a:lnTo>
                  <a:close/>
                </a:path>
                <a:path w="1422400" h="1068070">
                  <a:moveTo>
                    <a:pt x="670407" y="820426"/>
                  </a:moveTo>
                  <a:lnTo>
                    <a:pt x="591528" y="820426"/>
                  </a:lnTo>
                  <a:lnTo>
                    <a:pt x="557393" y="837580"/>
                  </a:lnTo>
                  <a:lnTo>
                    <a:pt x="529824" y="864423"/>
                  </a:lnTo>
                  <a:lnTo>
                    <a:pt x="511267" y="899158"/>
                  </a:lnTo>
                  <a:lnTo>
                    <a:pt x="622819" y="899158"/>
                  </a:lnTo>
                  <a:lnTo>
                    <a:pt x="631026" y="897496"/>
                  </a:lnTo>
                  <a:lnTo>
                    <a:pt x="749897" y="897496"/>
                  </a:lnTo>
                  <a:lnTo>
                    <a:pt x="732471" y="864893"/>
                  </a:lnTo>
                  <a:lnTo>
                    <a:pt x="732346" y="864658"/>
                  </a:lnTo>
                  <a:lnTo>
                    <a:pt x="704763" y="837789"/>
                  </a:lnTo>
                  <a:lnTo>
                    <a:pt x="670407" y="820426"/>
                  </a:lnTo>
                  <a:close/>
                </a:path>
                <a:path w="1422400" h="1068070">
                  <a:moveTo>
                    <a:pt x="842757" y="699933"/>
                  </a:moveTo>
                  <a:lnTo>
                    <a:pt x="759117" y="699933"/>
                  </a:lnTo>
                  <a:lnTo>
                    <a:pt x="759117" y="899158"/>
                  </a:lnTo>
                  <a:lnTo>
                    <a:pt x="842757" y="899158"/>
                  </a:lnTo>
                  <a:lnTo>
                    <a:pt x="842757" y="699933"/>
                  </a:lnTo>
                  <a:close/>
                </a:path>
                <a:path w="1422400" h="1068070">
                  <a:moveTo>
                    <a:pt x="985581" y="0"/>
                  </a:moveTo>
                  <a:lnTo>
                    <a:pt x="969337" y="3268"/>
                  </a:lnTo>
                  <a:lnTo>
                    <a:pt x="956089" y="12189"/>
                  </a:lnTo>
                  <a:lnTo>
                    <a:pt x="947165" y="25434"/>
                  </a:lnTo>
                  <a:lnTo>
                    <a:pt x="943896" y="41676"/>
                  </a:lnTo>
                  <a:lnTo>
                    <a:pt x="943896" y="899158"/>
                  </a:lnTo>
                  <a:lnTo>
                    <a:pt x="1026701" y="899158"/>
                  </a:lnTo>
                  <a:lnTo>
                    <a:pt x="1026701" y="848593"/>
                  </a:lnTo>
                  <a:lnTo>
                    <a:pt x="1380420" y="848593"/>
                  </a:lnTo>
                  <a:lnTo>
                    <a:pt x="1396663" y="845323"/>
                  </a:lnTo>
                  <a:lnTo>
                    <a:pt x="1409908" y="836399"/>
                  </a:lnTo>
                  <a:lnTo>
                    <a:pt x="1418828" y="823151"/>
                  </a:lnTo>
                  <a:lnTo>
                    <a:pt x="1422097" y="806908"/>
                  </a:lnTo>
                  <a:lnTo>
                    <a:pt x="1418828" y="790669"/>
                  </a:lnTo>
                  <a:lnTo>
                    <a:pt x="1409908" y="777423"/>
                  </a:lnTo>
                  <a:lnTo>
                    <a:pt x="1396663" y="768501"/>
                  </a:lnTo>
                  <a:lnTo>
                    <a:pt x="1380420" y="765231"/>
                  </a:lnTo>
                  <a:lnTo>
                    <a:pt x="1027257" y="765231"/>
                  </a:lnTo>
                  <a:lnTo>
                    <a:pt x="1027257" y="576565"/>
                  </a:lnTo>
                  <a:lnTo>
                    <a:pt x="1299285" y="576565"/>
                  </a:lnTo>
                  <a:lnTo>
                    <a:pt x="1299285" y="534880"/>
                  </a:lnTo>
                  <a:lnTo>
                    <a:pt x="1296015" y="518641"/>
                  </a:lnTo>
                  <a:lnTo>
                    <a:pt x="1287093" y="505395"/>
                  </a:lnTo>
                  <a:lnTo>
                    <a:pt x="1273847" y="496473"/>
                  </a:lnTo>
                  <a:lnTo>
                    <a:pt x="1257608" y="493203"/>
                  </a:lnTo>
                  <a:lnTo>
                    <a:pt x="1027257" y="493203"/>
                  </a:lnTo>
                  <a:lnTo>
                    <a:pt x="1027257" y="41676"/>
                  </a:lnTo>
                  <a:lnTo>
                    <a:pt x="1023988" y="25434"/>
                  </a:lnTo>
                  <a:lnTo>
                    <a:pt x="1015065" y="12189"/>
                  </a:lnTo>
                  <a:lnTo>
                    <a:pt x="1001819" y="3268"/>
                  </a:lnTo>
                  <a:lnTo>
                    <a:pt x="985581" y="0"/>
                  </a:lnTo>
                  <a:close/>
                </a:path>
                <a:path w="1422400" h="1068070">
                  <a:moveTo>
                    <a:pt x="631026" y="814135"/>
                  </a:moveTo>
                  <a:lnTo>
                    <a:pt x="590839" y="820426"/>
                  </a:lnTo>
                  <a:lnTo>
                    <a:pt x="670746" y="820426"/>
                  </a:lnTo>
                  <a:lnTo>
                    <a:pt x="631026" y="814135"/>
                  </a:lnTo>
                  <a:close/>
                </a:path>
                <a:path w="1422400" h="1068070">
                  <a:moveTo>
                    <a:pt x="1299285" y="576565"/>
                  </a:moveTo>
                  <a:lnTo>
                    <a:pt x="1215923" y="576565"/>
                  </a:lnTo>
                  <a:lnTo>
                    <a:pt x="1215923" y="765231"/>
                  </a:lnTo>
                  <a:lnTo>
                    <a:pt x="1299285" y="765231"/>
                  </a:lnTo>
                  <a:lnTo>
                    <a:pt x="1299285" y="576565"/>
                  </a:lnTo>
                  <a:close/>
                </a:path>
                <a:path w="1422400" h="1068070">
                  <a:moveTo>
                    <a:pt x="326767" y="456528"/>
                  </a:moveTo>
                  <a:lnTo>
                    <a:pt x="243414" y="456528"/>
                  </a:lnTo>
                  <a:lnTo>
                    <a:pt x="243414" y="616580"/>
                  </a:lnTo>
                  <a:lnTo>
                    <a:pt x="326767" y="616580"/>
                  </a:lnTo>
                  <a:lnTo>
                    <a:pt x="326767" y="456528"/>
                  </a:lnTo>
                  <a:close/>
                </a:path>
                <a:path w="1422400" h="1068070">
                  <a:moveTo>
                    <a:pt x="655730" y="185335"/>
                  </a:moveTo>
                  <a:lnTo>
                    <a:pt x="566007" y="185335"/>
                  </a:lnTo>
                  <a:lnTo>
                    <a:pt x="739395" y="616580"/>
                  </a:lnTo>
                  <a:lnTo>
                    <a:pt x="829253" y="616580"/>
                  </a:lnTo>
                  <a:lnTo>
                    <a:pt x="655730" y="185335"/>
                  </a:lnTo>
                  <a:close/>
                </a:path>
              </a:pathLst>
            </a:custGeom>
            <a:solidFill>
              <a:srgbClr val="76C04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0">
            <a:extLst>
              <a:ext uri="{FF2B5EF4-FFF2-40B4-BE49-F238E27FC236}">
                <a16:creationId xmlns:a16="http://schemas.microsoft.com/office/drawing/2014/main" id="{339AF9C3-1439-D9D3-A7AE-4D56FB966444}"/>
              </a:ext>
            </a:extLst>
          </p:cNvPr>
          <p:cNvGrpSpPr>
            <a:grpSpLocks noChangeAspect="1"/>
          </p:cNvGrpSpPr>
          <p:nvPr/>
        </p:nvGrpSpPr>
        <p:grpSpPr>
          <a:xfrm>
            <a:off x="7459886" y="1463758"/>
            <a:ext cx="504000" cy="504000"/>
            <a:chOff x="7841420" y="2479626"/>
            <a:chExt cx="2111375" cy="2111375"/>
          </a:xfrm>
        </p:grpSpPr>
        <p:sp>
          <p:nvSpPr>
            <p:cNvPr id="12" name="object 11">
              <a:extLst>
                <a:ext uri="{FF2B5EF4-FFF2-40B4-BE49-F238E27FC236}">
                  <a16:creationId xmlns:a16="http://schemas.microsoft.com/office/drawing/2014/main" id="{B4622685-3B8D-AFA9-EEB1-B1C0F12528FC}"/>
                </a:ext>
              </a:extLst>
            </p:cNvPr>
            <p:cNvSpPr/>
            <p:nvPr/>
          </p:nvSpPr>
          <p:spPr>
            <a:xfrm>
              <a:off x="7841420" y="2479626"/>
              <a:ext cx="2111375" cy="2111375"/>
            </a:xfrm>
            <a:custGeom>
              <a:avLst/>
              <a:gdLst/>
              <a:ahLst/>
              <a:cxnLst/>
              <a:rect l="l" t="t" r="r" b="b"/>
              <a:pathLst>
                <a:path w="2111375" h="2111375">
                  <a:moveTo>
                    <a:pt x="1055559" y="0"/>
                  </a:moveTo>
                  <a:lnTo>
                    <a:pt x="1007242" y="1086"/>
                  </a:lnTo>
                  <a:lnTo>
                    <a:pt x="959482" y="4313"/>
                  </a:lnTo>
                  <a:lnTo>
                    <a:pt x="912326" y="9635"/>
                  </a:lnTo>
                  <a:lnTo>
                    <a:pt x="865822" y="17006"/>
                  </a:lnTo>
                  <a:lnTo>
                    <a:pt x="820014" y="26378"/>
                  </a:lnTo>
                  <a:lnTo>
                    <a:pt x="774950" y="37705"/>
                  </a:lnTo>
                  <a:lnTo>
                    <a:pt x="730677" y="50940"/>
                  </a:lnTo>
                  <a:lnTo>
                    <a:pt x="687241" y="66037"/>
                  </a:lnTo>
                  <a:lnTo>
                    <a:pt x="644689" y="82950"/>
                  </a:lnTo>
                  <a:lnTo>
                    <a:pt x="603067" y="101631"/>
                  </a:lnTo>
                  <a:lnTo>
                    <a:pt x="562421" y="122034"/>
                  </a:lnTo>
                  <a:lnTo>
                    <a:pt x="522799" y="144113"/>
                  </a:lnTo>
                  <a:lnTo>
                    <a:pt x="484247" y="167821"/>
                  </a:lnTo>
                  <a:lnTo>
                    <a:pt x="446812" y="193111"/>
                  </a:lnTo>
                  <a:lnTo>
                    <a:pt x="410539" y="219937"/>
                  </a:lnTo>
                  <a:lnTo>
                    <a:pt x="375477" y="248252"/>
                  </a:lnTo>
                  <a:lnTo>
                    <a:pt x="341670" y="278010"/>
                  </a:lnTo>
                  <a:lnTo>
                    <a:pt x="309167" y="309164"/>
                  </a:lnTo>
                  <a:lnTo>
                    <a:pt x="278013" y="341667"/>
                  </a:lnTo>
                  <a:lnTo>
                    <a:pt x="248255" y="375473"/>
                  </a:lnTo>
                  <a:lnTo>
                    <a:pt x="219940" y="410536"/>
                  </a:lnTo>
                  <a:lnTo>
                    <a:pt x="193113" y="446808"/>
                  </a:lnTo>
                  <a:lnTo>
                    <a:pt x="167823" y="484243"/>
                  </a:lnTo>
                  <a:lnTo>
                    <a:pt x="144115" y="522795"/>
                  </a:lnTo>
                  <a:lnTo>
                    <a:pt x="122036" y="562418"/>
                  </a:lnTo>
                  <a:lnTo>
                    <a:pt x="101632" y="603063"/>
                  </a:lnTo>
                  <a:lnTo>
                    <a:pt x="82951" y="644685"/>
                  </a:lnTo>
                  <a:lnTo>
                    <a:pt x="66038" y="687238"/>
                  </a:lnTo>
                  <a:lnTo>
                    <a:pt x="50941" y="730674"/>
                  </a:lnTo>
                  <a:lnTo>
                    <a:pt x="37705" y="774948"/>
                  </a:lnTo>
                  <a:lnTo>
                    <a:pt x="26378" y="820011"/>
                  </a:lnTo>
                  <a:lnTo>
                    <a:pt x="17006" y="865819"/>
                  </a:lnTo>
                  <a:lnTo>
                    <a:pt x="9636" y="912325"/>
                  </a:lnTo>
                  <a:lnTo>
                    <a:pt x="4313" y="959481"/>
                  </a:lnTo>
                  <a:lnTo>
                    <a:pt x="1086" y="1007241"/>
                  </a:lnTo>
                  <a:lnTo>
                    <a:pt x="0" y="1055559"/>
                  </a:lnTo>
                  <a:lnTo>
                    <a:pt x="1086" y="1103877"/>
                  </a:lnTo>
                  <a:lnTo>
                    <a:pt x="4313" y="1151637"/>
                  </a:lnTo>
                  <a:lnTo>
                    <a:pt x="9636" y="1198793"/>
                  </a:lnTo>
                  <a:lnTo>
                    <a:pt x="17006" y="1245298"/>
                  </a:lnTo>
                  <a:lnTo>
                    <a:pt x="26378" y="1291106"/>
                  </a:lnTo>
                  <a:lnTo>
                    <a:pt x="37705" y="1336170"/>
                  </a:lnTo>
                  <a:lnTo>
                    <a:pt x="50941" y="1380443"/>
                  </a:lnTo>
                  <a:lnTo>
                    <a:pt x="66038" y="1423880"/>
                  </a:lnTo>
                  <a:lnTo>
                    <a:pt x="82951" y="1466432"/>
                  </a:lnTo>
                  <a:lnTo>
                    <a:pt x="101632" y="1508055"/>
                  </a:lnTo>
                  <a:lnTo>
                    <a:pt x="122036" y="1548700"/>
                  </a:lnTo>
                  <a:lnTo>
                    <a:pt x="144115" y="1588322"/>
                  </a:lnTo>
                  <a:lnTo>
                    <a:pt x="167823" y="1626874"/>
                  </a:lnTo>
                  <a:lnTo>
                    <a:pt x="193113" y="1664310"/>
                  </a:lnTo>
                  <a:lnTo>
                    <a:pt x="219940" y="1700582"/>
                  </a:lnTo>
                  <a:lnTo>
                    <a:pt x="248255" y="1735644"/>
                  </a:lnTo>
                  <a:lnTo>
                    <a:pt x="278013" y="1769451"/>
                  </a:lnTo>
                  <a:lnTo>
                    <a:pt x="309167" y="1801954"/>
                  </a:lnTo>
                  <a:lnTo>
                    <a:pt x="341670" y="1833108"/>
                  </a:lnTo>
                  <a:lnTo>
                    <a:pt x="375477" y="1862866"/>
                  </a:lnTo>
                  <a:lnTo>
                    <a:pt x="410539" y="1891181"/>
                  </a:lnTo>
                  <a:lnTo>
                    <a:pt x="446812" y="1918007"/>
                  </a:lnTo>
                  <a:lnTo>
                    <a:pt x="484247" y="1943297"/>
                  </a:lnTo>
                  <a:lnTo>
                    <a:pt x="522799" y="1967004"/>
                  </a:lnTo>
                  <a:lnTo>
                    <a:pt x="562421" y="1989083"/>
                  </a:lnTo>
                  <a:lnTo>
                    <a:pt x="603067" y="2009487"/>
                  </a:lnTo>
                  <a:lnTo>
                    <a:pt x="644689" y="2028168"/>
                  </a:lnTo>
                  <a:lnTo>
                    <a:pt x="687241" y="2045080"/>
                  </a:lnTo>
                  <a:lnTo>
                    <a:pt x="730677" y="2060177"/>
                  </a:lnTo>
                  <a:lnTo>
                    <a:pt x="774950" y="2073413"/>
                  </a:lnTo>
                  <a:lnTo>
                    <a:pt x="820014" y="2084740"/>
                  </a:lnTo>
                  <a:lnTo>
                    <a:pt x="865822" y="2094112"/>
                  </a:lnTo>
                  <a:lnTo>
                    <a:pt x="912326" y="2101482"/>
                  </a:lnTo>
                  <a:lnTo>
                    <a:pt x="959482" y="2106804"/>
                  </a:lnTo>
                  <a:lnTo>
                    <a:pt x="1007242" y="2110032"/>
                  </a:lnTo>
                  <a:lnTo>
                    <a:pt x="1055559" y="2111118"/>
                  </a:lnTo>
                  <a:lnTo>
                    <a:pt x="1103876" y="2110032"/>
                  </a:lnTo>
                  <a:lnTo>
                    <a:pt x="1151636" y="2106804"/>
                  </a:lnTo>
                  <a:lnTo>
                    <a:pt x="1198791" y="2101482"/>
                  </a:lnTo>
                  <a:lnTo>
                    <a:pt x="1245296" y="2094112"/>
                  </a:lnTo>
                  <a:lnTo>
                    <a:pt x="1291104" y="2084740"/>
                  </a:lnTo>
                  <a:lnTo>
                    <a:pt x="1336167" y="2073413"/>
                  </a:lnTo>
                  <a:lnTo>
                    <a:pt x="1380440" y="2060177"/>
                  </a:lnTo>
                  <a:lnTo>
                    <a:pt x="1423876" y="2045080"/>
                  </a:lnTo>
                  <a:lnTo>
                    <a:pt x="1466429" y="2028168"/>
                  </a:lnTo>
                  <a:lnTo>
                    <a:pt x="1508051" y="2009487"/>
                  </a:lnTo>
                  <a:lnTo>
                    <a:pt x="1548696" y="1989083"/>
                  </a:lnTo>
                  <a:lnTo>
                    <a:pt x="1588318" y="1967004"/>
                  </a:lnTo>
                  <a:lnTo>
                    <a:pt x="1626870" y="1943297"/>
                  </a:lnTo>
                  <a:lnTo>
                    <a:pt x="1664306" y="1918007"/>
                  </a:lnTo>
                  <a:lnTo>
                    <a:pt x="1700578" y="1891181"/>
                  </a:lnTo>
                  <a:lnTo>
                    <a:pt x="1735641" y="1862866"/>
                  </a:lnTo>
                  <a:lnTo>
                    <a:pt x="1769447" y="1833108"/>
                  </a:lnTo>
                  <a:lnTo>
                    <a:pt x="1801951" y="1801954"/>
                  </a:lnTo>
                  <a:lnTo>
                    <a:pt x="1833105" y="1769451"/>
                  </a:lnTo>
                  <a:lnTo>
                    <a:pt x="1862863" y="1735644"/>
                  </a:lnTo>
                  <a:lnTo>
                    <a:pt x="1891178" y="1700582"/>
                  </a:lnTo>
                  <a:lnTo>
                    <a:pt x="1918004" y="1664310"/>
                  </a:lnTo>
                  <a:lnTo>
                    <a:pt x="1943295" y="1626874"/>
                  </a:lnTo>
                  <a:lnTo>
                    <a:pt x="1967003" y="1588322"/>
                  </a:lnTo>
                  <a:lnTo>
                    <a:pt x="1989082" y="1548700"/>
                  </a:lnTo>
                  <a:lnTo>
                    <a:pt x="2009485" y="1508055"/>
                  </a:lnTo>
                  <a:lnTo>
                    <a:pt x="2028167" y="1466432"/>
                  </a:lnTo>
                  <a:lnTo>
                    <a:pt x="2045079" y="1423880"/>
                  </a:lnTo>
                  <a:lnTo>
                    <a:pt x="2060177" y="1380443"/>
                  </a:lnTo>
                  <a:lnTo>
                    <a:pt x="2073412" y="1336170"/>
                  </a:lnTo>
                  <a:lnTo>
                    <a:pt x="2084739" y="1291106"/>
                  </a:lnTo>
                  <a:lnTo>
                    <a:pt x="2094112" y="1245298"/>
                  </a:lnTo>
                  <a:lnTo>
                    <a:pt x="2101482" y="1198793"/>
                  </a:lnTo>
                  <a:lnTo>
                    <a:pt x="2106804" y="1151637"/>
                  </a:lnTo>
                  <a:lnTo>
                    <a:pt x="2110032" y="1103877"/>
                  </a:lnTo>
                  <a:lnTo>
                    <a:pt x="2111118" y="1055559"/>
                  </a:lnTo>
                  <a:lnTo>
                    <a:pt x="2110032" y="1007241"/>
                  </a:lnTo>
                  <a:lnTo>
                    <a:pt x="2106804" y="959481"/>
                  </a:lnTo>
                  <a:lnTo>
                    <a:pt x="2101482" y="912325"/>
                  </a:lnTo>
                  <a:lnTo>
                    <a:pt x="2094112" y="865819"/>
                  </a:lnTo>
                  <a:lnTo>
                    <a:pt x="2084739" y="820011"/>
                  </a:lnTo>
                  <a:lnTo>
                    <a:pt x="2073412" y="774948"/>
                  </a:lnTo>
                  <a:lnTo>
                    <a:pt x="2060177" y="730674"/>
                  </a:lnTo>
                  <a:lnTo>
                    <a:pt x="2045079" y="687238"/>
                  </a:lnTo>
                  <a:lnTo>
                    <a:pt x="2028167" y="644685"/>
                  </a:lnTo>
                  <a:lnTo>
                    <a:pt x="2009485" y="603063"/>
                  </a:lnTo>
                  <a:lnTo>
                    <a:pt x="1989082" y="562418"/>
                  </a:lnTo>
                  <a:lnTo>
                    <a:pt x="1967003" y="522795"/>
                  </a:lnTo>
                  <a:lnTo>
                    <a:pt x="1943295" y="484243"/>
                  </a:lnTo>
                  <a:lnTo>
                    <a:pt x="1918004" y="446808"/>
                  </a:lnTo>
                  <a:lnTo>
                    <a:pt x="1891178" y="410536"/>
                  </a:lnTo>
                  <a:lnTo>
                    <a:pt x="1862863" y="375473"/>
                  </a:lnTo>
                  <a:lnTo>
                    <a:pt x="1833105" y="341667"/>
                  </a:lnTo>
                  <a:lnTo>
                    <a:pt x="1801951" y="309164"/>
                  </a:lnTo>
                  <a:lnTo>
                    <a:pt x="1769447" y="278010"/>
                  </a:lnTo>
                  <a:lnTo>
                    <a:pt x="1735641" y="248252"/>
                  </a:lnTo>
                  <a:lnTo>
                    <a:pt x="1700578" y="219937"/>
                  </a:lnTo>
                  <a:lnTo>
                    <a:pt x="1664306" y="193111"/>
                  </a:lnTo>
                  <a:lnTo>
                    <a:pt x="1626870" y="167821"/>
                  </a:lnTo>
                  <a:lnTo>
                    <a:pt x="1588318" y="144113"/>
                  </a:lnTo>
                  <a:lnTo>
                    <a:pt x="1548696" y="122034"/>
                  </a:lnTo>
                  <a:lnTo>
                    <a:pt x="1508051" y="101631"/>
                  </a:lnTo>
                  <a:lnTo>
                    <a:pt x="1466429" y="82950"/>
                  </a:lnTo>
                  <a:lnTo>
                    <a:pt x="1423876" y="66037"/>
                  </a:lnTo>
                  <a:lnTo>
                    <a:pt x="1380440" y="50940"/>
                  </a:lnTo>
                  <a:lnTo>
                    <a:pt x="1336167" y="37705"/>
                  </a:lnTo>
                  <a:lnTo>
                    <a:pt x="1291104" y="26378"/>
                  </a:lnTo>
                  <a:lnTo>
                    <a:pt x="1245296" y="17006"/>
                  </a:lnTo>
                  <a:lnTo>
                    <a:pt x="1198791" y="9635"/>
                  </a:lnTo>
                  <a:lnTo>
                    <a:pt x="1151636" y="4313"/>
                  </a:lnTo>
                  <a:lnTo>
                    <a:pt x="1103876" y="1086"/>
                  </a:lnTo>
                  <a:lnTo>
                    <a:pt x="1055559" y="0"/>
                  </a:lnTo>
                  <a:close/>
                </a:path>
              </a:pathLst>
            </a:custGeom>
            <a:solidFill>
              <a:srgbClr val="005B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2">
              <a:extLst>
                <a:ext uri="{FF2B5EF4-FFF2-40B4-BE49-F238E27FC236}">
                  <a16:creationId xmlns:a16="http://schemas.microsoft.com/office/drawing/2014/main" id="{79EA320A-585D-2C98-EB2A-72A8D383F959}"/>
                </a:ext>
              </a:extLst>
            </p:cNvPr>
            <p:cNvSpPr/>
            <p:nvPr/>
          </p:nvSpPr>
          <p:spPr>
            <a:xfrm>
              <a:off x="8249983" y="2847605"/>
              <a:ext cx="1379855" cy="1374775"/>
            </a:xfrm>
            <a:custGeom>
              <a:avLst/>
              <a:gdLst/>
              <a:ahLst/>
              <a:cxnLst/>
              <a:rect l="l" t="t" r="r" b="b"/>
              <a:pathLst>
                <a:path w="1379854" h="1374775">
                  <a:moveTo>
                    <a:pt x="301790" y="794931"/>
                  </a:moveTo>
                  <a:lnTo>
                    <a:pt x="298627" y="779183"/>
                  </a:lnTo>
                  <a:lnTo>
                    <a:pt x="289966" y="766330"/>
                  </a:lnTo>
                  <a:lnTo>
                    <a:pt x="277126" y="757682"/>
                  </a:lnTo>
                  <a:lnTo>
                    <a:pt x="261366" y="754507"/>
                  </a:lnTo>
                  <a:lnTo>
                    <a:pt x="40411" y="754507"/>
                  </a:lnTo>
                  <a:lnTo>
                    <a:pt x="24663" y="757682"/>
                  </a:lnTo>
                  <a:lnTo>
                    <a:pt x="11811" y="766330"/>
                  </a:lnTo>
                  <a:lnTo>
                    <a:pt x="3162" y="779183"/>
                  </a:lnTo>
                  <a:lnTo>
                    <a:pt x="0" y="794931"/>
                  </a:lnTo>
                  <a:lnTo>
                    <a:pt x="3162" y="810679"/>
                  </a:lnTo>
                  <a:lnTo>
                    <a:pt x="11811" y="823531"/>
                  </a:lnTo>
                  <a:lnTo>
                    <a:pt x="24663" y="832180"/>
                  </a:lnTo>
                  <a:lnTo>
                    <a:pt x="40411" y="835355"/>
                  </a:lnTo>
                  <a:lnTo>
                    <a:pt x="261366" y="835355"/>
                  </a:lnTo>
                  <a:lnTo>
                    <a:pt x="277126" y="832180"/>
                  </a:lnTo>
                  <a:lnTo>
                    <a:pt x="289966" y="823531"/>
                  </a:lnTo>
                  <a:lnTo>
                    <a:pt x="298627" y="810679"/>
                  </a:lnTo>
                  <a:lnTo>
                    <a:pt x="301790" y="794931"/>
                  </a:lnTo>
                  <a:close/>
                </a:path>
                <a:path w="1379854" h="1374775">
                  <a:moveTo>
                    <a:pt x="1379842" y="282702"/>
                  </a:moveTo>
                  <a:lnTo>
                    <a:pt x="1368717" y="237896"/>
                  </a:lnTo>
                  <a:lnTo>
                    <a:pt x="1341310" y="199974"/>
                  </a:lnTo>
                  <a:lnTo>
                    <a:pt x="1300162" y="174891"/>
                  </a:lnTo>
                  <a:lnTo>
                    <a:pt x="1299895" y="174891"/>
                  </a:lnTo>
                  <a:lnTo>
                    <a:pt x="1252220" y="167690"/>
                  </a:lnTo>
                  <a:lnTo>
                    <a:pt x="1207096" y="178892"/>
                  </a:lnTo>
                  <a:lnTo>
                    <a:pt x="1169492" y="206222"/>
                  </a:lnTo>
                  <a:lnTo>
                    <a:pt x="1144409" y="247370"/>
                  </a:lnTo>
                  <a:lnTo>
                    <a:pt x="1093749" y="386689"/>
                  </a:lnTo>
                  <a:lnTo>
                    <a:pt x="973035" y="342773"/>
                  </a:lnTo>
                  <a:lnTo>
                    <a:pt x="1006043" y="313194"/>
                  </a:lnTo>
                  <a:lnTo>
                    <a:pt x="1015657" y="299339"/>
                  </a:lnTo>
                  <a:lnTo>
                    <a:pt x="1017689" y="296418"/>
                  </a:lnTo>
                  <a:lnTo>
                    <a:pt x="1031367" y="276720"/>
                  </a:lnTo>
                  <a:lnTo>
                    <a:pt x="1047546" y="234886"/>
                  </a:lnTo>
                  <a:lnTo>
                    <a:pt x="1047635" y="234442"/>
                  </a:lnTo>
                  <a:lnTo>
                    <a:pt x="1053325" y="188633"/>
                  </a:lnTo>
                  <a:lnTo>
                    <a:pt x="1046581" y="138544"/>
                  </a:lnTo>
                  <a:lnTo>
                    <a:pt x="1027544" y="93497"/>
                  </a:lnTo>
                  <a:lnTo>
                    <a:pt x="1017752" y="80848"/>
                  </a:lnTo>
                  <a:lnTo>
                    <a:pt x="998029" y="55308"/>
                  </a:lnTo>
                  <a:lnTo>
                    <a:pt x="972489" y="35572"/>
                  </a:lnTo>
                  <a:lnTo>
                    <a:pt x="972489" y="188633"/>
                  </a:lnTo>
                  <a:lnTo>
                    <a:pt x="964018" y="230593"/>
                  </a:lnTo>
                  <a:lnTo>
                    <a:pt x="941044" y="264693"/>
                  </a:lnTo>
                  <a:lnTo>
                    <a:pt x="940930" y="264858"/>
                  </a:lnTo>
                  <a:lnTo>
                    <a:pt x="906665" y="287947"/>
                  </a:lnTo>
                  <a:lnTo>
                    <a:pt x="864704" y="296418"/>
                  </a:lnTo>
                  <a:lnTo>
                    <a:pt x="822744" y="287947"/>
                  </a:lnTo>
                  <a:lnTo>
                    <a:pt x="788479" y="264858"/>
                  </a:lnTo>
                  <a:lnTo>
                    <a:pt x="775792" y="246024"/>
                  </a:lnTo>
                  <a:lnTo>
                    <a:pt x="765390" y="230593"/>
                  </a:lnTo>
                  <a:lnTo>
                    <a:pt x="756920" y="188633"/>
                  </a:lnTo>
                  <a:lnTo>
                    <a:pt x="765390" y="146672"/>
                  </a:lnTo>
                  <a:lnTo>
                    <a:pt x="788479" y="112407"/>
                  </a:lnTo>
                  <a:lnTo>
                    <a:pt x="822744" y="89306"/>
                  </a:lnTo>
                  <a:lnTo>
                    <a:pt x="864704" y="80848"/>
                  </a:lnTo>
                  <a:lnTo>
                    <a:pt x="906665" y="89306"/>
                  </a:lnTo>
                  <a:lnTo>
                    <a:pt x="940930" y="112407"/>
                  </a:lnTo>
                  <a:lnTo>
                    <a:pt x="964018" y="146672"/>
                  </a:lnTo>
                  <a:lnTo>
                    <a:pt x="972489" y="188633"/>
                  </a:lnTo>
                  <a:lnTo>
                    <a:pt x="972489" y="35572"/>
                  </a:lnTo>
                  <a:lnTo>
                    <a:pt x="959840" y="25793"/>
                  </a:lnTo>
                  <a:lnTo>
                    <a:pt x="914793" y="6756"/>
                  </a:lnTo>
                  <a:lnTo>
                    <a:pt x="864704" y="0"/>
                  </a:lnTo>
                  <a:lnTo>
                    <a:pt x="814616" y="6756"/>
                  </a:lnTo>
                  <a:lnTo>
                    <a:pt x="769569" y="25793"/>
                  </a:lnTo>
                  <a:lnTo>
                    <a:pt x="731393" y="55308"/>
                  </a:lnTo>
                  <a:lnTo>
                    <a:pt x="701865" y="93497"/>
                  </a:lnTo>
                  <a:lnTo>
                    <a:pt x="682828" y="138544"/>
                  </a:lnTo>
                  <a:lnTo>
                    <a:pt x="676084" y="188633"/>
                  </a:lnTo>
                  <a:lnTo>
                    <a:pt x="676173" y="199974"/>
                  </a:lnTo>
                  <a:lnTo>
                    <a:pt x="676224" y="206222"/>
                  </a:lnTo>
                  <a:lnTo>
                    <a:pt x="676338" y="219481"/>
                  </a:lnTo>
                  <a:lnTo>
                    <a:pt x="676465" y="234886"/>
                  </a:lnTo>
                  <a:lnTo>
                    <a:pt x="675271" y="234442"/>
                  </a:lnTo>
                  <a:lnTo>
                    <a:pt x="644334" y="225145"/>
                  </a:lnTo>
                  <a:lnTo>
                    <a:pt x="612457" y="219481"/>
                  </a:lnTo>
                  <a:lnTo>
                    <a:pt x="580123" y="217462"/>
                  </a:lnTo>
                  <a:lnTo>
                    <a:pt x="547814" y="219075"/>
                  </a:lnTo>
                  <a:lnTo>
                    <a:pt x="359194" y="239560"/>
                  </a:lnTo>
                  <a:lnTo>
                    <a:pt x="297484" y="264693"/>
                  </a:lnTo>
                  <a:lnTo>
                    <a:pt x="258406" y="318516"/>
                  </a:lnTo>
                  <a:lnTo>
                    <a:pt x="200469" y="477227"/>
                  </a:lnTo>
                  <a:lnTo>
                    <a:pt x="193268" y="524903"/>
                  </a:lnTo>
                  <a:lnTo>
                    <a:pt x="204482" y="570026"/>
                  </a:lnTo>
                  <a:lnTo>
                    <a:pt x="231813" y="607618"/>
                  </a:lnTo>
                  <a:lnTo>
                    <a:pt x="272961" y="632714"/>
                  </a:lnTo>
                  <a:lnTo>
                    <a:pt x="320636" y="639914"/>
                  </a:lnTo>
                  <a:lnTo>
                    <a:pt x="365760" y="628700"/>
                  </a:lnTo>
                  <a:lnTo>
                    <a:pt x="403352" y="601370"/>
                  </a:lnTo>
                  <a:lnTo>
                    <a:pt x="428447" y="560222"/>
                  </a:lnTo>
                  <a:lnTo>
                    <a:pt x="457809" y="479386"/>
                  </a:lnTo>
                  <a:lnTo>
                    <a:pt x="547001" y="470763"/>
                  </a:lnTo>
                  <a:lnTo>
                    <a:pt x="385864" y="913218"/>
                  </a:lnTo>
                  <a:lnTo>
                    <a:pt x="228231" y="913218"/>
                  </a:lnTo>
                  <a:lnTo>
                    <a:pt x="180975" y="922731"/>
                  </a:lnTo>
                  <a:lnTo>
                    <a:pt x="142443" y="948690"/>
                  </a:lnTo>
                  <a:lnTo>
                    <a:pt x="116484" y="987221"/>
                  </a:lnTo>
                  <a:lnTo>
                    <a:pt x="106972" y="1034478"/>
                  </a:lnTo>
                  <a:lnTo>
                    <a:pt x="116484" y="1081735"/>
                  </a:lnTo>
                  <a:lnTo>
                    <a:pt x="142443" y="1120267"/>
                  </a:lnTo>
                  <a:lnTo>
                    <a:pt x="180975" y="1146225"/>
                  </a:lnTo>
                  <a:lnTo>
                    <a:pt x="228231" y="1155738"/>
                  </a:lnTo>
                  <a:lnTo>
                    <a:pt x="470738" y="1155738"/>
                  </a:lnTo>
                  <a:lnTo>
                    <a:pt x="540270" y="1133843"/>
                  </a:lnTo>
                  <a:lnTo>
                    <a:pt x="584733" y="1075982"/>
                  </a:lnTo>
                  <a:lnTo>
                    <a:pt x="626224" y="961999"/>
                  </a:lnTo>
                  <a:lnTo>
                    <a:pt x="727544" y="998918"/>
                  </a:lnTo>
                  <a:lnTo>
                    <a:pt x="650214" y="1211516"/>
                  </a:lnTo>
                  <a:lnTo>
                    <a:pt x="642924" y="1258862"/>
                  </a:lnTo>
                  <a:lnTo>
                    <a:pt x="653669" y="1303032"/>
                  </a:lnTo>
                  <a:lnTo>
                    <a:pt x="679450" y="1339799"/>
                  </a:lnTo>
                  <a:lnTo>
                    <a:pt x="717283" y="1364957"/>
                  </a:lnTo>
                  <a:lnTo>
                    <a:pt x="764197" y="1374279"/>
                  </a:lnTo>
                  <a:lnTo>
                    <a:pt x="815009" y="1368564"/>
                  </a:lnTo>
                  <a:lnTo>
                    <a:pt x="846150" y="1352384"/>
                  </a:lnTo>
                  <a:lnTo>
                    <a:pt x="864806" y="1327213"/>
                  </a:lnTo>
                  <a:lnTo>
                    <a:pt x="878179" y="1294511"/>
                  </a:lnTo>
                  <a:lnTo>
                    <a:pt x="878370" y="1293977"/>
                  </a:lnTo>
                  <a:lnTo>
                    <a:pt x="997013" y="967930"/>
                  </a:lnTo>
                  <a:lnTo>
                    <a:pt x="1004214" y="920254"/>
                  </a:lnTo>
                  <a:lnTo>
                    <a:pt x="993000" y="875131"/>
                  </a:lnTo>
                  <a:lnTo>
                    <a:pt x="965669" y="837539"/>
                  </a:lnTo>
                  <a:lnTo>
                    <a:pt x="924521" y="812444"/>
                  </a:lnTo>
                  <a:lnTo>
                    <a:pt x="861199" y="789533"/>
                  </a:lnTo>
                  <a:lnTo>
                    <a:pt x="935037" y="586905"/>
                  </a:lnTo>
                  <a:lnTo>
                    <a:pt x="1125004" y="656158"/>
                  </a:lnTo>
                  <a:lnTo>
                    <a:pt x="1172679" y="663359"/>
                  </a:lnTo>
                  <a:lnTo>
                    <a:pt x="1217803" y="652145"/>
                  </a:lnTo>
                  <a:lnTo>
                    <a:pt x="1255395" y="624814"/>
                  </a:lnTo>
                  <a:lnTo>
                    <a:pt x="1278521" y="586905"/>
                  </a:lnTo>
                  <a:lnTo>
                    <a:pt x="1280490" y="583666"/>
                  </a:lnTo>
                  <a:lnTo>
                    <a:pt x="1280807" y="582777"/>
                  </a:lnTo>
                  <a:lnTo>
                    <a:pt x="1372641" y="330377"/>
                  </a:lnTo>
                  <a:lnTo>
                    <a:pt x="1376667" y="303695"/>
                  </a:lnTo>
                  <a:lnTo>
                    <a:pt x="1296390" y="303695"/>
                  </a:lnTo>
                  <a:lnTo>
                    <a:pt x="1296212" y="303695"/>
                  </a:lnTo>
                  <a:lnTo>
                    <a:pt x="1204226" y="556183"/>
                  </a:lnTo>
                  <a:lnTo>
                    <a:pt x="1168387" y="582777"/>
                  </a:lnTo>
                  <a:lnTo>
                    <a:pt x="1152499" y="580428"/>
                  </a:lnTo>
                  <a:lnTo>
                    <a:pt x="924521" y="497446"/>
                  </a:lnTo>
                  <a:lnTo>
                    <a:pt x="908634" y="495084"/>
                  </a:lnTo>
                  <a:lnTo>
                    <a:pt x="872782" y="521690"/>
                  </a:lnTo>
                  <a:lnTo>
                    <a:pt x="771474" y="800315"/>
                  </a:lnTo>
                  <a:lnTo>
                    <a:pt x="769124" y="816203"/>
                  </a:lnTo>
                  <a:lnTo>
                    <a:pt x="772883" y="831240"/>
                  </a:lnTo>
                  <a:lnTo>
                    <a:pt x="782002" y="843737"/>
                  </a:lnTo>
                  <a:lnTo>
                    <a:pt x="795718" y="852055"/>
                  </a:lnTo>
                  <a:lnTo>
                    <a:pt x="897039" y="888974"/>
                  </a:lnTo>
                  <a:lnTo>
                    <a:pt x="910793" y="897318"/>
                  </a:lnTo>
                  <a:lnTo>
                    <a:pt x="919873" y="909789"/>
                  </a:lnTo>
                  <a:lnTo>
                    <a:pt x="923645" y="924814"/>
                  </a:lnTo>
                  <a:lnTo>
                    <a:pt x="921296" y="940714"/>
                  </a:lnTo>
                  <a:lnTo>
                    <a:pt x="802462" y="1267307"/>
                  </a:lnTo>
                  <a:lnTo>
                    <a:pt x="764463" y="1293977"/>
                  </a:lnTo>
                  <a:lnTo>
                    <a:pt x="745337" y="1289227"/>
                  </a:lnTo>
                  <a:lnTo>
                    <a:pt x="731316" y="1276794"/>
                  </a:lnTo>
                  <a:lnTo>
                    <a:pt x="724369" y="1259420"/>
                  </a:lnTo>
                  <a:lnTo>
                    <a:pt x="726465" y="1239812"/>
                  </a:lnTo>
                  <a:lnTo>
                    <a:pt x="817549" y="989215"/>
                  </a:lnTo>
                  <a:lnTo>
                    <a:pt x="819899" y="973328"/>
                  </a:lnTo>
                  <a:lnTo>
                    <a:pt x="817067" y="961999"/>
                  </a:lnTo>
                  <a:lnTo>
                    <a:pt x="816140" y="958291"/>
                  </a:lnTo>
                  <a:lnTo>
                    <a:pt x="807008" y="945781"/>
                  </a:lnTo>
                  <a:lnTo>
                    <a:pt x="793292" y="937475"/>
                  </a:lnTo>
                  <a:lnTo>
                    <a:pt x="615988" y="873074"/>
                  </a:lnTo>
                  <a:lnTo>
                    <a:pt x="600100" y="870724"/>
                  </a:lnTo>
                  <a:lnTo>
                    <a:pt x="585063" y="874483"/>
                  </a:lnTo>
                  <a:lnTo>
                    <a:pt x="572566" y="883602"/>
                  </a:lnTo>
                  <a:lnTo>
                    <a:pt x="564248" y="897318"/>
                  </a:lnTo>
                  <a:lnTo>
                    <a:pt x="509016" y="1049299"/>
                  </a:lnTo>
                  <a:lnTo>
                    <a:pt x="502958" y="1060183"/>
                  </a:lnTo>
                  <a:lnTo>
                    <a:pt x="494157" y="1068603"/>
                  </a:lnTo>
                  <a:lnTo>
                    <a:pt x="483273" y="1074051"/>
                  </a:lnTo>
                  <a:lnTo>
                    <a:pt x="471017" y="1075982"/>
                  </a:lnTo>
                  <a:lnTo>
                    <a:pt x="228498" y="1075982"/>
                  </a:lnTo>
                  <a:lnTo>
                    <a:pt x="212750" y="1072807"/>
                  </a:lnTo>
                  <a:lnTo>
                    <a:pt x="199898" y="1064158"/>
                  </a:lnTo>
                  <a:lnTo>
                    <a:pt x="191249" y="1051306"/>
                  </a:lnTo>
                  <a:lnTo>
                    <a:pt x="188087" y="1035558"/>
                  </a:lnTo>
                  <a:lnTo>
                    <a:pt x="191249" y="1019810"/>
                  </a:lnTo>
                  <a:lnTo>
                    <a:pt x="199898" y="1006957"/>
                  </a:lnTo>
                  <a:lnTo>
                    <a:pt x="212750" y="998308"/>
                  </a:lnTo>
                  <a:lnTo>
                    <a:pt x="228498" y="995133"/>
                  </a:lnTo>
                  <a:lnTo>
                    <a:pt x="414426" y="995133"/>
                  </a:lnTo>
                  <a:lnTo>
                    <a:pt x="426694" y="993241"/>
                  </a:lnTo>
                  <a:lnTo>
                    <a:pt x="633615" y="470763"/>
                  </a:lnTo>
                  <a:lnTo>
                    <a:pt x="647001" y="418693"/>
                  </a:lnTo>
                  <a:lnTo>
                    <a:pt x="643509" y="410667"/>
                  </a:lnTo>
                  <a:lnTo>
                    <a:pt x="639064" y="400634"/>
                  </a:lnTo>
                  <a:lnTo>
                    <a:pt x="623684" y="388454"/>
                  </a:lnTo>
                  <a:lnTo>
                    <a:pt x="603326" y="385064"/>
                  </a:lnTo>
                  <a:lnTo>
                    <a:pt x="424929" y="402310"/>
                  </a:lnTo>
                  <a:lnTo>
                    <a:pt x="390715" y="428726"/>
                  </a:lnTo>
                  <a:lnTo>
                    <a:pt x="352450" y="533552"/>
                  </a:lnTo>
                  <a:lnTo>
                    <a:pt x="344144" y="547268"/>
                  </a:lnTo>
                  <a:lnTo>
                    <a:pt x="331635" y="556387"/>
                  </a:lnTo>
                  <a:lnTo>
                    <a:pt x="316598" y="560146"/>
                  </a:lnTo>
                  <a:lnTo>
                    <a:pt x="300710" y="557796"/>
                  </a:lnTo>
                  <a:lnTo>
                    <a:pt x="286994" y="549490"/>
                  </a:lnTo>
                  <a:lnTo>
                    <a:pt x="277876" y="536981"/>
                  </a:lnTo>
                  <a:lnTo>
                    <a:pt x="274116" y="521957"/>
                  </a:lnTo>
                  <a:lnTo>
                    <a:pt x="276466" y="506056"/>
                  </a:lnTo>
                  <a:lnTo>
                    <a:pt x="334391" y="347345"/>
                  </a:lnTo>
                  <a:lnTo>
                    <a:pt x="368084" y="320929"/>
                  </a:lnTo>
                  <a:lnTo>
                    <a:pt x="556704" y="300456"/>
                  </a:lnTo>
                  <a:lnTo>
                    <a:pt x="579805" y="299339"/>
                  </a:lnTo>
                  <a:lnTo>
                    <a:pt x="602856" y="300837"/>
                  </a:lnTo>
                  <a:lnTo>
                    <a:pt x="625602" y="304888"/>
                  </a:lnTo>
                  <a:lnTo>
                    <a:pt x="647788" y="311505"/>
                  </a:lnTo>
                  <a:lnTo>
                    <a:pt x="1104252" y="477761"/>
                  </a:lnTo>
                  <a:lnTo>
                    <a:pt x="1120140" y="480110"/>
                  </a:lnTo>
                  <a:lnTo>
                    <a:pt x="1135176" y="476351"/>
                  </a:lnTo>
                  <a:lnTo>
                    <a:pt x="1147686" y="467233"/>
                  </a:lnTo>
                  <a:lnTo>
                    <a:pt x="1155992" y="453517"/>
                  </a:lnTo>
                  <a:lnTo>
                    <a:pt x="1180261" y="386689"/>
                  </a:lnTo>
                  <a:lnTo>
                    <a:pt x="1220393" y="276199"/>
                  </a:lnTo>
                  <a:lnTo>
                    <a:pt x="1228712" y="262483"/>
                  </a:lnTo>
                  <a:lnTo>
                    <a:pt x="1241209" y="253377"/>
                  </a:lnTo>
                  <a:lnTo>
                    <a:pt x="1256245" y="249605"/>
                  </a:lnTo>
                  <a:lnTo>
                    <a:pt x="1272133" y="251955"/>
                  </a:lnTo>
                  <a:lnTo>
                    <a:pt x="1285849" y="260273"/>
                  </a:lnTo>
                  <a:lnTo>
                    <a:pt x="1294968" y="272770"/>
                  </a:lnTo>
                  <a:lnTo>
                    <a:pt x="1298740" y="287807"/>
                  </a:lnTo>
                  <a:lnTo>
                    <a:pt x="1296593" y="302336"/>
                  </a:lnTo>
                  <a:lnTo>
                    <a:pt x="1296504" y="302907"/>
                  </a:lnTo>
                  <a:lnTo>
                    <a:pt x="1296454" y="303225"/>
                  </a:lnTo>
                  <a:lnTo>
                    <a:pt x="1376743" y="303225"/>
                  </a:lnTo>
                  <a:lnTo>
                    <a:pt x="1379842" y="282702"/>
                  </a:lnTo>
                  <a:close/>
                </a:path>
              </a:pathLst>
            </a:custGeom>
            <a:solidFill>
              <a:srgbClr val="76C04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3">
              <a:extLst>
                <a:ext uri="{FF2B5EF4-FFF2-40B4-BE49-F238E27FC236}">
                  <a16:creationId xmlns:a16="http://schemas.microsoft.com/office/drawing/2014/main" id="{7E0EFABD-939D-3135-81AD-D73A96CDA4BD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249980" y="3440429"/>
              <a:ext cx="167068" cy="80840"/>
            </a:xfrm>
            <a:prstGeom prst="rect">
              <a:avLst/>
            </a:prstGeom>
          </p:spPr>
        </p:pic>
      </p:grpSp>
      <p:grpSp>
        <p:nvGrpSpPr>
          <p:cNvPr id="15" name="object 14">
            <a:extLst>
              <a:ext uri="{FF2B5EF4-FFF2-40B4-BE49-F238E27FC236}">
                <a16:creationId xmlns:a16="http://schemas.microsoft.com/office/drawing/2014/main" id="{15E76FBA-DD56-ABEC-7DB1-67FF7A26D02D}"/>
              </a:ext>
            </a:extLst>
          </p:cNvPr>
          <p:cNvGrpSpPr>
            <a:grpSpLocks noChangeAspect="1"/>
          </p:cNvGrpSpPr>
          <p:nvPr/>
        </p:nvGrpSpPr>
        <p:grpSpPr>
          <a:xfrm>
            <a:off x="9945577" y="1463758"/>
            <a:ext cx="504000" cy="504000"/>
            <a:chOff x="11411922" y="2479626"/>
            <a:chExt cx="2111375" cy="2111375"/>
          </a:xfrm>
        </p:grpSpPr>
        <p:sp>
          <p:nvSpPr>
            <p:cNvPr id="16" name="object 15">
              <a:extLst>
                <a:ext uri="{FF2B5EF4-FFF2-40B4-BE49-F238E27FC236}">
                  <a16:creationId xmlns:a16="http://schemas.microsoft.com/office/drawing/2014/main" id="{75A2213E-B730-068B-6D18-55248A2EA47C}"/>
                </a:ext>
              </a:extLst>
            </p:cNvPr>
            <p:cNvSpPr/>
            <p:nvPr/>
          </p:nvSpPr>
          <p:spPr>
            <a:xfrm>
              <a:off x="11411922" y="2479626"/>
              <a:ext cx="2111375" cy="2111375"/>
            </a:xfrm>
            <a:custGeom>
              <a:avLst/>
              <a:gdLst/>
              <a:ahLst/>
              <a:cxnLst/>
              <a:rect l="l" t="t" r="r" b="b"/>
              <a:pathLst>
                <a:path w="2111375" h="2111375">
                  <a:moveTo>
                    <a:pt x="1055559" y="0"/>
                  </a:moveTo>
                  <a:lnTo>
                    <a:pt x="1007242" y="1086"/>
                  </a:lnTo>
                  <a:lnTo>
                    <a:pt x="959482" y="4313"/>
                  </a:lnTo>
                  <a:lnTo>
                    <a:pt x="912326" y="9635"/>
                  </a:lnTo>
                  <a:lnTo>
                    <a:pt x="865822" y="17006"/>
                  </a:lnTo>
                  <a:lnTo>
                    <a:pt x="820014" y="26378"/>
                  </a:lnTo>
                  <a:lnTo>
                    <a:pt x="774950" y="37705"/>
                  </a:lnTo>
                  <a:lnTo>
                    <a:pt x="730677" y="50940"/>
                  </a:lnTo>
                  <a:lnTo>
                    <a:pt x="687241" y="66037"/>
                  </a:lnTo>
                  <a:lnTo>
                    <a:pt x="644689" y="82950"/>
                  </a:lnTo>
                  <a:lnTo>
                    <a:pt x="603067" y="101631"/>
                  </a:lnTo>
                  <a:lnTo>
                    <a:pt x="562421" y="122034"/>
                  </a:lnTo>
                  <a:lnTo>
                    <a:pt x="522799" y="144113"/>
                  </a:lnTo>
                  <a:lnTo>
                    <a:pt x="484247" y="167821"/>
                  </a:lnTo>
                  <a:lnTo>
                    <a:pt x="446812" y="193111"/>
                  </a:lnTo>
                  <a:lnTo>
                    <a:pt x="410539" y="219937"/>
                  </a:lnTo>
                  <a:lnTo>
                    <a:pt x="375477" y="248252"/>
                  </a:lnTo>
                  <a:lnTo>
                    <a:pt x="341670" y="278010"/>
                  </a:lnTo>
                  <a:lnTo>
                    <a:pt x="309167" y="309164"/>
                  </a:lnTo>
                  <a:lnTo>
                    <a:pt x="278013" y="341667"/>
                  </a:lnTo>
                  <a:lnTo>
                    <a:pt x="248255" y="375473"/>
                  </a:lnTo>
                  <a:lnTo>
                    <a:pt x="219940" y="410536"/>
                  </a:lnTo>
                  <a:lnTo>
                    <a:pt x="193113" y="446808"/>
                  </a:lnTo>
                  <a:lnTo>
                    <a:pt x="167823" y="484243"/>
                  </a:lnTo>
                  <a:lnTo>
                    <a:pt x="144115" y="522795"/>
                  </a:lnTo>
                  <a:lnTo>
                    <a:pt x="122036" y="562418"/>
                  </a:lnTo>
                  <a:lnTo>
                    <a:pt x="101632" y="603063"/>
                  </a:lnTo>
                  <a:lnTo>
                    <a:pt x="82951" y="644685"/>
                  </a:lnTo>
                  <a:lnTo>
                    <a:pt x="66038" y="687238"/>
                  </a:lnTo>
                  <a:lnTo>
                    <a:pt x="50941" y="730674"/>
                  </a:lnTo>
                  <a:lnTo>
                    <a:pt x="37705" y="774948"/>
                  </a:lnTo>
                  <a:lnTo>
                    <a:pt x="26378" y="820011"/>
                  </a:lnTo>
                  <a:lnTo>
                    <a:pt x="17006" y="865819"/>
                  </a:lnTo>
                  <a:lnTo>
                    <a:pt x="9636" y="912325"/>
                  </a:lnTo>
                  <a:lnTo>
                    <a:pt x="4313" y="959481"/>
                  </a:lnTo>
                  <a:lnTo>
                    <a:pt x="1086" y="1007241"/>
                  </a:lnTo>
                  <a:lnTo>
                    <a:pt x="0" y="1055559"/>
                  </a:lnTo>
                  <a:lnTo>
                    <a:pt x="1086" y="1103877"/>
                  </a:lnTo>
                  <a:lnTo>
                    <a:pt x="4313" y="1151637"/>
                  </a:lnTo>
                  <a:lnTo>
                    <a:pt x="9636" y="1198793"/>
                  </a:lnTo>
                  <a:lnTo>
                    <a:pt x="17006" y="1245298"/>
                  </a:lnTo>
                  <a:lnTo>
                    <a:pt x="26378" y="1291106"/>
                  </a:lnTo>
                  <a:lnTo>
                    <a:pt x="37705" y="1336170"/>
                  </a:lnTo>
                  <a:lnTo>
                    <a:pt x="50941" y="1380443"/>
                  </a:lnTo>
                  <a:lnTo>
                    <a:pt x="66038" y="1423880"/>
                  </a:lnTo>
                  <a:lnTo>
                    <a:pt x="82951" y="1466432"/>
                  </a:lnTo>
                  <a:lnTo>
                    <a:pt x="101632" y="1508055"/>
                  </a:lnTo>
                  <a:lnTo>
                    <a:pt x="122036" y="1548700"/>
                  </a:lnTo>
                  <a:lnTo>
                    <a:pt x="144115" y="1588322"/>
                  </a:lnTo>
                  <a:lnTo>
                    <a:pt x="167823" y="1626874"/>
                  </a:lnTo>
                  <a:lnTo>
                    <a:pt x="193113" y="1664310"/>
                  </a:lnTo>
                  <a:lnTo>
                    <a:pt x="219940" y="1700582"/>
                  </a:lnTo>
                  <a:lnTo>
                    <a:pt x="248255" y="1735644"/>
                  </a:lnTo>
                  <a:lnTo>
                    <a:pt x="278013" y="1769451"/>
                  </a:lnTo>
                  <a:lnTo>
                    <a:pt x="309167" y="1801954"/>
                  </a:lnTo>
                  <a:lnTo>
                    <a:pt x="341670" y="1833108"/>
                  </a:lnTo>
                  <a:lnTo>
                    <a:pt x="375477" y="1862866"/>
                  </a:lnTo>
                  <a:lnTo>
                    <a:pt x="410539" y="1891181"/>
                  </a:lnTo>
                  <a:lnTo>
                    <a:pt x="446812" y="1918007"/>
                  </a:lnTo>
                  <a:lnTo>
                    <a:pt x="484247" y="1943297"/>
                  </a:lnTo>
                  <a:lnTo>
                    <a:pt x="522799" y="1967004"/>
                  </a:lnTo>
                  <a:lnTo>
                    <a:pt x="562421" y="1989083"/>
                  </a:lnTo>
                  <a:lnTo>
                    <a:pt x="603067" y="2009487"/>
                  </a:lnTo>
                  <a:lnTo>
                    <a:pt x="644689" y="2028168"/>
                  </a:lnTo>
                  <a:lnTo>
                    <a:pt x="687241" y="2045080"/>
                  </a:lnTo>
                  <a:lnTo>
                    <a:pt x="730677" y="2060177"/>
                  </a:lnTo>
                  <a:lnTo>
                    <a:pt x="774950" y="2073413"/>
                  </a:lnTo>
                  <a:lnTo>
                    <a:pt x="820014" y="2084740"/>
                  </a:lnTo>
                  <a:lnTo>
                    <a:pt x="865822" y="2094112"/>
                  </a:lnTo>
                  <a:lnTo>
                    <a:pt x="912326" y="2101482"/>
                  </a:lnTo>
                  <a:lnTo>
                    <a:pt x="959482" y="2106804"/>
                  </a:lnTo>
                  <a:lnTo>
                    <a:pt x="1007242" y="2110032"/>
                  </a:lnTo>
                  <a:lnTo>
                    <a:pt x="1055559" y="2111118"/>
                  </a:lnTo>
                  <a:lnTo>
                    <a:pt x="1103876" y="2110032"/>
                  </a:lnTo>
                  <a:lnTo>
                    <a:pt x="1151636" y="2106804"/>
                  </a:lnTo>
                  <a:lnTo>
                    <a:pt x="1198791" y="2101482"/>
                  </a:lnTo>
                  <a:lnTo>
                    <a:pt x="1245296" y="2094112"/>
                  </a:lnTo>
                  <a:lnTo>
                    <a:pt x="1291104" y="2084740"/>
                  </a:lnTo>
                  <a:lnTo>
                    <a:pt x="1336167" y="2073413"/>
                  </a:lnTo>
                  <a:lnTo>
                    <a:pt x="1380440" y="2060177"/>
                  </a:lnTo>
                  <a:lnTo>
                    <a:pt x="1423876" y="2045080"/>
                  </a:lnTo>
                  <a:lnTo>
                    <a:pt x="1466429" y="2028168"/>
                  </a:lnTo>
                  <a:lnTo>
                    <a:pt x="1508051" y="2009487"/>
                  </a:lnTo>
                  <a:lnTo>
                    <a:pt x="1548696" y="1989083"/>
                  </a:lnTo>
                  <a:lnTo>
                    <a:pt x="1588318" y="1967004"/>
                  </a:lnTo>
                  <a:lnTo>
                    <a:pt x="1626870" y="1943297"/>
                  </a:lnTo>
                  <a:lnTo>
                    <a:pt x="1664306" y="1918007"/>
                  </a:lnTo>
                  <a:lnTo>
                    <a:pt x="1700578" y="1891181"/>
                  </a:lnTo>
                  <a:lnTo>
                    <a:pt x="1735641" y="1862866"/>
                  </a:lnTo>
                  <a:lnTo>
                    <a:pt x="1769447" y="1833108"/>
                  </a:lnTo>
                  <a:lnTo>
                    <a:pt x="1801951" y="1801954"/>
                  </a:lnTo>
                  <a:lnTo>
                    <a:pt x="1833105" y="1769451"/>
                  </a:lnTo>
                  <a:lnTo>
                    <a:pt x="1862863" y="1735644"/>
                  </a:lnTo>
                  <a:lnTo>
                    <a:pt x="1891178" y="1700582"/>
                  </a:lnTo>
                  <a:lnTo>
                    <a:pt x="1918004" y="1664310"/>
                  </a:lnTo>
                  <a:lnTo>
                    <a:pt x="1943295" y="1626874"/>
                  </a:lnTo>
                  <a:lnTo>
                    <a:pt x="1967003" y="1588322"/>
                  </a:lnTo>
                  <a:lnTo>
                    <a:pt x="1989082" y="1548700"/>
                  </a:lnTo>
                  <a:lnTo>
                    <a:pt x="2009485" y="1508055"/>
                  </a:lnTo>
                  <a:lnTo>
                    <a:pt x="2028167" y="1466432"/>
                  </a:lnTo>
                  <a:lnTo>
                    <a:pt x="2045079" y="1423880"/>
                  </a:lnTo>
                  <a:lnTo>
                    <a:pt x="2060177" y="1380443"/>
                  </a:lnTo>
                  <a:lnTo>
                    <a:pt x="2073412" y="1336170"/>
                  </a:lnTo>
                  <a:lnTo>
                    <a:pt x="2084739" y="1291106"/>
                  </a:lnTo>
                  <a:lnTo>
                    <a:pt x="2094112" y="1245298"/>
                  </a:lnTo>
                  <a:lnTo>
                    <a:pt x="2101482" y="1198793"/>
                  </a:lnTo>
                  <a:lnTo>
                    <a:pt x="2106804" y="1151637"/>
                  </a:lnTo>
                  <a:lnTo>
                    <a:pt x="2110032" y="1103877"/>
                  </a:lnTo>
                  <a:lnTo>
                    <a:pt x="2111118" y="1055559"/>
                  </a:lnTo>
                  <a:lnTo>
                    <a:pt x="2110032" y="1007241"/>
                  </a:lnTo>
                  <a:lnTo>
                    <a:pt x="2106804" y="959481"/>
                  </a:lnTo>
                  <a:lnTo>
                    <a:pt x="2101482" y="912325"/>
                  </a:lnTo>
                  <a:lnTo>
                    <a:pt x="2094112" y="865819"/>
                  </a:lnTo>
                  <a:lnTo>
                    <a:pt x="2084739" y="820011"/>
                  </a:lnTo>
                  <a:lnTo>
                    <a:pt x="2073412" y="774948"/>
                  </a:lnTo>
                  <a:lnTo>
                    <a:pt x="2060177" y="730674"/>
                  </a:lnTo>
                  <a:lnTo>
                    <a:pt x="2045079" y="687238"/>
                  </a:lnTo>
                  <a:lnTo>
                    <a:pt x="2028167" y="644685"/>
                  </a:lnTo>
                  <a:lnTo>
                    <a:pt x="2009485" y="603063"/>
                  </a:lnTo>
                  <a:lnTo>
                    <a:pt x="1989082" y="562418"/>
                  </a:lnTo>
                  <a:lnTo>
                    <a:pt x="1967003" y="522795"/>
                  </a:lnTo>
                  <a:lnTo>
                    <a:pt x="1943295" y="484243"/>
                  </a:lnTo>
                  <a:lnTo>
                    <a:pt x="1918004" y="446808"/>
                  </a:lnTo>
                  <a:lnTo>
                    <a:pt x="1891178" y="410536"/>
                  </a:lnTo>
                  <a:lnTo>
                    <a:pt x="1862863" y="375473"/>
                  </a:lnTo>
                  <a:lnTo>
                    <a:pt x="1833105" y="341667"/>
                  </a:lnTo>
                  <a:lnTo>
                    <a:pt x="1801951" y="309164"/>
                  </a:lnTo>
                  <a:lnTo>
                    <a:pt x="1769447" y="278010"/>
                  </a:lnTo>
                  <a:lnTo>
                    <a:pt x="1735641" y="248252"/>
                  </a:lnTo>
                  <a:lnTo>
                    <a:pt x="1700578" y="219937"/>
                  </a:lnTo>
                  <a:lnTo>
                    <a:pt x="1664306" y="193111"/>
                  </a:lnTo>
                  <a:lnTo>
                    <a:pt x="1626870" y="167821"/>
                  </a:lnTo>
                  <a:lnTo>
                    <a:pt x="1588318" y="144113"/>
                  </a:lnTo>
                  <a:lnTo>
                    <a:pt x="1548696" y="122034"/>
                  </a:lnTo>
                  <a:lnTo>
                    <a:pt x="1508051" y="101631"/>
                  </a:lnTo>
                  <a:lnTo>
                    <a:pt x="1466429" y="82950"/>
                  </a:lnTo>
                  <a:lnTo>
                    <a:pt x="1423876" y="66037"/>
                  </a:lnTo>
                  <a:lnTo>
                    <a:pt x="1380440" y="50940"/>
                  </a:lnTo>
                  <a:lnTo>
                    <a:pt x="1336167" y="37705"/>
                  </a:lnTo>
                  <a:lnTo>
                    <a:pt x="1291104" y="26378"/>
                  </a:lnTo>
                  <a:lnTo>
                    <a:pt x="1245296" y="17006"/>
                  </a:lnTo>
                  <a:lnTo>
                    <a:pt x="1198791" y="9635"/>
                  </a:lnTo>
                  <a:lnTo>
                    <a:pt x="1151636" y="4313"/>
                  </a:lnTo>
                  <a:lnTo>
                    <a:pt x="1103876" y="1086"/>
                  </a:lnTo>
                  <a:lnTo>
                    <a:pt x="1055559" y="0"/>
                  </a:lnTo>
                  <a:close/>
                </a:path>
              </a:pathLst>
            </a:custGeom>
            <a:solidFill>
              <a:srgbClr val="005B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6">
              <a:extLst>
                <a:ext uri="{FF2B5EF4-FFF2-40B4-BE49-F238E27FC236}">
                  <a16:creationId xmlns:a16="http://schemas.microsoft.com/office/drawing/2014/main" id="{D7DC84B9-1F9A-576E-8D55-AE6F9B2A98BA}"/>
                </a:ext>
              </a:extLst>
            </p:cNvPr>
            <p:cNvSpPr/>
            <p:nvPr/>
          </p:nvSpPr>
          <p:spPr>
            <a:xfrm>
              <a:off x="12012299" y="2933498"/>
              <a:ext cx="910590" cy="1202690"/>
            </a:xfrm>
            <a:custGeom>
              <a:avLst/>
              <a:gdLst/>
              <a:ahLst/>
              <a:cxnLst/>
              <a:rect l="l" t="t" r="r" b="b"/>
              <a:pathLst>
                <a:path w="910590" h="1202689">
                  <a:moveTo>
                    <a:pt x="869903" y="0"/>
                  </a:moveTo>
                  <a:lnTo>
                    <a:pt x="40462" y="0"/>
                  </a:lnTo>
                  <a:lnTo>
                    <a:pt x="24102" y="3192"/>
                  </a:lnTo>
                  <a:lnTo>
                    <a:pt x="24557" y="3192"/>
                  </a:lnTo>
                  <a:lnTo>
                    <a:pt x="11885" y="11480"/>
                  </a:lnTo>
                  <a:lnTo>
                    <a:pt x="3192" y="24068"/>
                  </a:lnTo>
                  <a:lnTo>
                    <a:pt x="0" y="39652"/>
                  </a:lnTo>
                  <a:lnTo>
                    <a:pt x="3192" y="55363"/>
                  </a:lnTo>
                  <a:lnTo>
                    <a:pt x="11885" y="68229"/>
                  </a:lnTo>
                  <a:lnTo>
                    <a:pt x="24751" y="76922"/>
                  </a:lnTo>
                  <a:lnTo>
                    <a:pt x="40462" y="80114"/>
                  </a:lnTo>
                  <a:lnTo>
                    <a:pt x="112076" y="80114"/>
                  </a:lnTo>
                  <a:lnTo>
                    <a:pt x="112160" y="209184"/>
                  </a:lnTo>
                  <a:lnTo>
                    <a:pt x="115350" y="255398"/>
                  </a:lnTo>
                  <a:lnTo>
                    <a:pt x="125067" y="301622"/>
                  </a:lnTo>
                  <a:lnTo>
                    <a:pt x="141072" y="346385"/>
                  </a:lnTo>
                  <a:lnTo>
                    <a:pt x="163207" y="389432"/>
                  </a:lnTo>
                  <a:lnTo>
                    <a:pt x="191317" y="430507"/>
                  </a:lnTo>
                  <a:lnTo>
                    <a:pt x="225244" y="469354"/>
                  </a:lnTo>
                  <a:lnTo>
                    <a:pt x="264832" y="505718"/>
                  </a:lnTo>
                  <a:lnTo>
                    <a:pt x="309926" y="539341"/>
                  </a:lnTo>
                  <a:lnTo>
                    <a:pt x="320867" y="549682"/>
                  </a:lnTo>
                  <a:lnTo>
                    <a:pt x="329149" y="563817"/>
                  </a:lnTo>
                  <a:lnTo>
                    <a:pt x="334396" y="580987"/>
                  </a:lnTo>
                  <a:lnTo>
                    <a:pt x="336229" y="600431"/>
                  </a:lnTo>
                  <a:lnTo>
                    <a:pt x="334396" y="619880"/>
                  </a:lnTo>
                  <a:lnTo>
                    <a:pt x="329149" y="637052"/>
                  </a:lnTo>
                  <a:lnTo>
                    <a:pt x="320867" y="651188"/>
                  </a:lnTo>
                  <a:lnTo>
                    <a:pt x="309926" y="661529"/>
                  </a:lnTo>
                  <a:lnTo>
                    <a:pt x="264832" y="695150"/>
                  </a:lnTo>
                  <a:lnTo>
                    <a:pt x="225244" y="731512"/>
                  </a:lnTo>
                  <a:lnTo>
                    <a:pt x="191317" y="770359"/>
                  </a:lnTo>
                  <a:lnTo>
                    <a:pt x="163207" y="811434"/>
                  </a:lnTo>
                  <a:lnTo>
                    <a:pt x="141072" y="854482"/>
                  </a:lnTo>
                  <a:lnTo>
                    <a:pt x="125067" y="899247"/>
                  </a:lnTo>
                  <a:lnTo>
                    <a:pt x="115350" y="945472"/>
                  </a:lnTo>
                  <a:lnTo>
                    <a:pt x="112076" y="992901"/>
                  </a:lnTo>
                  <a:lnTo>
                    <a:pt x="112076" y="1120755"/>
                  </a:lnTo>
                  <a:lnTo>
                    <a:pt x="40462" y="1120755"/>
                  </a:lnTo>
                  <a:lnTo>
                    <a:pt x="40462" y="1121565"/>
                  </a:lnTo>
                  <a:lnTo>
                    <a:pt x="24751" y="1124758"/>
                  </a:lnTo>
                  <a:lnTo>
                    <a:pt x="11885" y="1133450"/>
                  </a:lnTo>
                  <a:lnTo>
                    <a:pt x="3192" y="1146316"/>
                  </a:lnTo>
                  <a:lnTo>
                    <a:pt x="0" y="1162027"/>
                  </a:lnTo>
                  <a:lnTo>
                    <a:pt x="3192" y="1177738"/>
                  </a:lnTo>
                  <a:lnTo>
                    <a:pt x="11885" y="1190604"/>
                  </a:lnTo>
                  <a:lnTo>
                    <a:pt x="24751" y="1199297"/>
                  </a:lnTo>
                  <a:lnTo>
                    <a:pt x="40462" y="1202489"/>
                  </a:lnTo>
                  <a:lnTo>
                    <a:pt x="869903" y="1202489"/>
                  </a:lnTo>
                  <a:lnTo>
                    <a:pt x="885614" y="1199297"/>
                  </a:lnTo>
                  <a:lnTo>
                    <a:pt x="898480" y="1190604"/>
                  </a:lnTo>
                  <a:lnTo>
                    <a:pt x="907173" y="1177738"/>
                  </a:lnTo>
                  <a:lnTo>
                    <a:pt x="910365" y="1162027"/>
                  </a:lnTo>
                  <a:lnTo>
                    <a:pt x="907173" y="1146316"/>
                  </a:lnTo>
                  <a:lnTo>
                    <a:pt x="898480" y="1133450"/>
                  </a:lnTo>
                  <a:lnTo>
                    <a:pt x="885614" y="1124758"/>
                  </a:lnTo>
                  <a:lnTo>
                    <a:pt x="869903" y="1121565"/>
                  </a:lnTo>
                  <a:lnTo>
                    <a:pt x="798289" y="1121565"/>
                  </a:lnTo>
                  <a:lnTo>
                    <a:pt x="798289" y="1121160"/>
                  </a:lnTo>
                  <a:lnTo>
                    <a:pt x="192596" y="1121160"/>
                  </a:lnTo>
                  <a:lnTo>
                    <a:pt x="192638" y="992901"/>
                  </a:lnTo>
                  <a:lnTo>
                    <a:pt x="198375" y="938241"/>
                  </a:lnTo>
                  <a:lnTo>
                    <a:pt x="214064" y="888904"/>
                  </a:lnTo>
                  <a:lnTo>
                    <a:pt x="237183" y="845321"/>
                  </a:lnTo>
                  <a:lnTo>
                    <a:pt x="265257" y="807520"/>
                  </a:lnTo>
                  <a:lnTo>
                    <a:pt x="295809" y="775530"/>
                  </a:lnTo>
                  <a:lnTo>
                    <a:pt x="326361" y="749379"/>
                  </a:lnTo>
                  <a:lnTo>
                    <a:pt x="354436" y="729095"/>
                  </a:lnTo>
                  <a:lnTo>
                    <a:pt x="380496" y="705763"/>
                  </a:lnTo>
                  <a:lnTo>
                    <a:pt x="399956" y="675638"/>
                  </a:lnTo>
                  <a:lnTo>
                    <a:pt x="412133" y="640279"/>
                  </a:lnTo>
                  <a:lnTo>
                    <a:pt x="416344" y="601240"/>
                  </a:lnTo>
                  <a:lnTo>
                    <a:pt x="412133" y="562203"/>
                  </a:lnTo>
                  <a:lnTo>
                    <a:pt x="399956" y="526845"/>
                  </a:lnTo>
                  <a:lnTo>
                    <a:pt x="380496" y="496721"/>
                  </a:lnTo>
                  <a:lnTo>
                    <a:pt x="354436" y="473385"/>
                  </a:lnTo>
                  <a:lnTo>
                    <a:pt x="326488" y="453102"/>
                  </a:lnTo>
                  <a:lnTo>
                    <a:pt x="295986" y="426951"/>
                  </a:lnTo>
                  <a:lnTo>
                    <a:pt x="265427" y="394961"/>
                  </a:lnTo>
                  <a:lnTo>
                    <a:pt x="237311" y="357161"/>
                  </a:lnTo>
                  <a:lnTo>
                    <a:pt x="214134" y="313580"/>
                  </a:lnTo>
                  <a:lnTo>
                    <a:pt x="198397" y="264244"/>
                  </a:lnTo>
                  <a:lnTo>
                    <a:pt x="192596" y="209184"/>
                  </a:lnTo>
                  <a:lnTo>
                    <a:pt x="192596" y="81329"/>
                  </a:lnTo>
                  <a:lnTo>
                    <a:pt x="798289" y="81329"/>
                  </a:lnTo>
                  <a:lnTo>
                    <a:pt x="798289" y="80924"/>
                  </a:lnTo>
                  <a:lnTo>
                    <a:pt x="869903" y="80924"/>
                  </a:lnTo>
                  <a:lnTo>
                    <a:pt x="885614" y="77731"/>
                  </a:lnTo>
                  <a:lnTo>
                    <a:pt x="898480" y="69038"/>
                  </a:lnTo>
                  <a:lnTo>
                    <a:pt x="907173" y="56173"/>
                  </a:lnTo>
                  <a:lnTo>
                    <a:pt x="910365" y="40462"/>
                  </a:lnTo>
                  <a:lnTo>
                    <a:pt x="907173" y="24751"/>
                  </a:lnTo>
                  <a:lnTo>
                    <a:pt x="898480" y="11885"/>
                  </a:lnTo>
                  <a:lnTo>
                    <a:pt x="885614" y="3192"/>
                  </a:lnTo>
                  <a:lnTo>
                    <a:pt x="869903" y="0"/>
                  </a:lnTo>
                  <a:close/>
                </a:path>
                <a:path w="910590" h="1202689">
                  <a:moveTo>
                    <a:pt x="454980" y="835511"/>
                  </a:moveTo>
                  <a:lnTo>
                    <a:pt x="412645" y="858041"/>
                  </a:lnTo>
                  <a:lnTo>
                    <a:pt x="382009" y="884407"/>
                  </a:lnTo>
                  <a:lnTo>
                    <a:pt x="343317" y="920688"/>
                  </a:lnTo>
                  <a:lnTo>
                    <a:pt x="301344" y="964812"/>
                  </a:lnTo>
                  <a:lnTo>
                    <a:pt x="261141" y="1014442"/>
                  </a:lnTo>
                  <a:lnTo>
                    <a:pt x="227683" y="1067313"/>
                  </a:lnTo>
                  <a:lnTo>
                    <a:pt x="205945" y="1121160"/>
                  </a:lnTo>
                  <a:lnTo>
                    <a:pt x="704015" y="1121160"/>
                  </a:lnTo>
                  <a:lnTo>
                    <a:pt x="703851" y="1120755"/>
                  </a:lnTo>
                  <a:lnTo>
                    <a:pt x="291719" y="1120755"/>
                  </a:lnTo>
                  <a:lnTo>
                    <a:pt x="313113" y="1081725"/>
                  </a:lnTo>
                  <a:lnTo>
                    <a:pt x="343226" y="1040792"/>
                  </a:lnTo>
                  <a:lnTo>
                    <a:pt x="379029" y="1000035"/>
                  </a:lnTo>
                  <a:lnTo>
                    <a:pt x="417491" y="961532"/>
                  </a:lnTo>
                  <a:lnTo>
                    <a:pt x="455583" y="927358"/>
                  </a:lnTo>
                  <a:lnTo>
                    <a:pt x="572697" y="927358"/>
                  </a:lnTo>
                  <a:lnTo>
                    <a:pt x="566473" y="920816"/>
                  </a:lnTo>
                  <a:lnTo>
                    <a:pt x="527699" y="884407"/>
                  </a:lnTo>
                  <a:lnTo>
                    <a:pt x="497163" y="858041"/>
                  </a:lnTo>
                  <a:lnTo>
                    <a:pt x="479862" y="844005"/>
                  </a:lnTo>
                  <a:lnTo>
                    <a:pt x="467990" y="837634"/>
                  </a:lnTo>
                  <a:lnTo>
                    <a:pt x="454980" y="835511"/>
                  </a:lnTo>
                  <a:close/>
                </a:path>
                <a:path w="910590" h="1202689">
                  <a:moveTo>
                    <a:pt x="798289" y="81329"/>
                  </a:moveTo>
                  <a:lnTo>
                    <a:pt x="717365" y="81329"/>
                  </a:lnTo>
                  <a:lnTo>
                    <a:pt x="717365" y="209184"/>
                  </a:lnTo>
                  <a:lnTo>
                    <a:pt x="711585" y="264244"/>
                  </a:lnTo>
                  <a:lnTo>
                    <a:pt x="695897" y="313580"/>
                  </a:lnTo>
                  <a:lnTo>
                    <a:pt x="672777" y="357161"/>
                  </a:lnTo>
                  <a:lnTo>
                    <a:pt x="644703" y="394961"/>
                  </a:lnTo>
                  <a:lnTo>
                    <a:pt x="614151" y="426951"/>
                  </a:lnTo>
                  <a:lnTo>
                    <a:pt x="583600" y="453102"/>
                  </a:lnTo>
                  <a:lnTo>
                    <a:pt x="555524" y="473385"/>
                  </a:lnTo>
                  <a:lnTo>
                    <a:pt x="529464" y="496721"/>
                  </a:lnTo>
                  <a:lnTo>
                    <a:pt x="510004" y="526845"/>
                  </a:lnTo>
                  <a:lnTo>
                    <a:pt x="497827" y="562203"/>
                  </a:lnTo>
                  <a:lnTo>
                    <a:pt x="493704" y="600431"/>
                  </a:lnTo>
                  <a:lnTo>
                    <a:pt x="493617" y="601240"/>
                  </a:lnTo>
                  <a:lnTo>
                    <a:pt x="497827" y="640279"/>
                  </a:lnTo>
                  <a:lnTo>
                    <a:pt x="529464" y="705763"/>
                  </a:lnTo>
                  <a:lnTo>
                    <a:pt x="583472" y="749379"/>
                  </a:lnTo>
                  <a:lnTo>
                    <a:pt x="613974" y="775530"/>
                  </a:lnTo>
                  <a:lnTo>
                    <a:pt x="644533" y="807520"/>
                  </a:lnTo>
                  <a:lnTo>
                    <a:pt x="672649" y="845321"/>
                  </a:lnTo>
                  <a:lnTo>
                    <a:pt x="695826" y="888904"/>
                  </a:lnTo>
                  <a:lnTo>
                    <a:pt x="711563" y="938241"/>
                  </a:lnTo>
                  <a:lnTo>
                    <a:pt x="717322" y="992901"/>
                  </a:lnTo>
                  <a:lnTo>
                    <a:pt x="717365" y="1121160"/>
                  </a:lnTo>
                  <a:lnTo>
                    <a:pt x="798289" y="1121160"/>
                  </a:lnTo>
                  <a:lnTo>
                    <a:pt x="798233" y="992901"/>
                  </a:lnTo>
                  <a:lnTo>
                    <a:pt x="795015" y="946281"/>
                  </a:lnTo>
                  <a:lnTo>
                    <a:pt x="785298" y="900056"/>
                  </a:lnTo>
                  <a:lnTo>
                    <a:pt x="769293" y="855292"/>
                  </a:lnTo>
                  <a:lnTo>
                    <a:pt x="747158" y="812244"/>
                  </a:lnTo>
                  <a:lnTo>
                    <a:pt x="719048" y="771168"/>
                  </a:lnTo>
                  <a:lnTo>
                    <a:pt x="685121" y="732321"/>
                  </a:lnTo>
                  <a:lnTo>
                    <a:pt x="645533" y="695959"/>
                  </a:lnTo>
                  <a:lnTo>
                    <a:pt x="600439" y="662338"/>
                  </a:lnTo>
                  <a:lnTo>
                    <a:pt x="589498" y="651997"/>
                  </a:lnTo>
                  <a:lnTo>
                    <a:pt x="581216" y="637861"/>
                  </a:lnTo>
                  <a:lnTo>
                    <a:pt x="575969" y="620689"/>
                  </a:lnTo>
                  <a:lnTo>
                    <a:pt x="574136" y="601240"/>
                  </a:lnTo>
                  <a:lnTo>
                    <a:pt x="575969" y="581796"/>
                  </a:lnTo>
                  <a:lnTo>
                    <a:pt x="581216" y="564627"/>
                  </a:lnTo>
                  <a:lnTo>
                    <a:pt x="589498" y="550492"/>
                  </a:lnTo>
                  <a:lnTo>
                    <a:pt x="600439" y="540151"/>
                  </a:lnTo>
                  <a:lnTo>
                    <a:pt x="645533" y="506527"/>
                  </a:lnTo>
                  <a:lnTo>
                    <a:pt x="685121" y="470164"/>
                  </a:lnTo>
                  <a:lnTo>
                    <a:pt x="719048" y="431317"/>
                  </a:lnTo>
                  <a:lnTo>
                    <a:pt x="747158" y="390242"/>
                  </a:lnTo>
                  <a:lnTo>
                    <a:pt x="769293" y="347195"/>
                  </a:lnTo>
                  <a:lnTo>
                    <a:pt x="785298" y="302431"/>
                  </a:lnTo>
                  <a:lnTo>
                    <a:pt x="795015" y="256207"/>
                  </a:lnTo>
                  <a:lnTo>
                    <a:pt x="798261" y="209184"/>
                  </a:lnTo>
                  <a:lnTo>
                    <a:pt x="798289" y="81329"/>
                  </a:lnTo>
                  <a:close/>
                </a:path>
                <a:path w="910590" h="1202689">
                  <a:moveTo>
                    <a:pt x="572697" y="927358"/>
                  </a:moveTo>
                  <a:lnTo>
                    <a:pt x="455583" y="927358"/>
                  </a:lnTo>
                  <a:lnTo>
                    <a:pt x="493523" y="961532"/>
                  </a:lnTo>
                  <a:lnTo>
                    <a:pt x="531968" y="1000035"/>
                  </a:lnTo>
                  <a:lnTo>
                    <a:pt x="567829" y="1040792"/>
                  </a:lnTo>
                  <a:lnTo>
                    <a:pt x="598018" y="1081725"/>
                  </a:lnTo>
                  <a:lnTo>
                    <a:pt x="619447" y="1120755"/>
                  </a:lnTo>
                  <a:lnTo>
                    <a:pt x="703851" y="1120755"/>
                  </a:lnTo>
                  <a:lnTo>
                    <a:pt x="682256" y="1067440"/>
                  </a:lnTo>
                  <a:lnTo>
                    <a:pt x="648749" y="1014619"/>
                  </a:lnTo>
                  <a:lnTo>
                    <a:pt x="608488" y="964982"/>
                  </a:lnTo>
                  <a:lnTo>
                    <a:pt x="572697" y="927358"/>
                  </a:lnTo>
                  <a:close/>
                </a:path>
              </a:pathLst>
            </a:custGeom>
            <a:solidFill>
              <a:srgbClr val="76C04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7">
              <a:extLst>
                <a:ext uri="{FF2B5EF4-FFF2-40B4-BE49-F238E27FC236}">
                  <a16:creationId xmlns:a16="http://schemas.microsoft.com/office/drawing/2014/main" id="{2ACDB053-A70C-19EF-B9E9-CCDEE7940285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427019" y="3625369"/>
              <a:ext cx="80924" cy="80924"/>
            </a:xfrm>
            <a:prstGeom prst="rect">
              <a:avLst/>
            </a:prstGeom>
          </p:spPr>
        </p:pic>
        <p:pic>
          <p:nvPicPr>
            <p:cNvPr id="19" name="object 18">
              <a:extLst>
                <a:ext uri="{FF2B5EF4-FFF2-40B4-BE49-F238E27FC236}">
                  <a16:creationId xmlns:a16="http://schemas.microsoft.com/office/drawing/2014/main" id="{2E185660-1A21-449C-6978-5BB8283CAC24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427019" y="3339314"/>
              <a:ext cx="80924" cy="152538"/>
            </a:xfrm>
            <a:prstGeom prst="rect">
              <a:avLst/>
            </a:prstGeom>
          </p:spPr>
        </p:pic>
      </p:grpSp>
      <p:grpSp>
        <p:nvGrpSpPr>
          <p:cNvPr id="20" name="object 19">
            <a:extLst>
              <a:ext uri="{FF2B5EF4-FFF2-40B4-BE49-F238E27FC236}">
                <a16:creationId xmlns:a16="http://schemas.microsoft.com/office/drawing/2014/main" id="{4579A428-76E7-19A7-C8AA-7FDFB53EB734}"/>
              </a:ext>
            </a:extLst>
          </p:cNvPr>
          <p:cNvGrpSpPr>
            <a:grpSpLocks noChangeAspect="1"/>
          </p:cNvGrpSpPr>
          <p:nvPr/>
        </p:nvGrpSpPr>
        <p:grpSpPr>
          <a:xfrm>
            <a:off x="2488504" y="4202640"/>
            <a:ext cx="504000" cy="504000"/>
            <a:chOff x="700413" y="11112527"/>
            <a:chExt cx="2111375" cy="2111375"/>
          </a:xfrm>
        </p:grpSpPr>
        <p:sp>
          <p:nvSpPr>
            <p:cNvPr id="62" name="object 20">
              <a:extLst>
                <a:ext uri="{FF2B5EF4-FFF2-40B4-BE49-F238E27FC236}">
                  <a16:creationId xmlns:a16="http://schemas.microsoft.com/office/drawing/2014/main" id="{88BF4EE7-E528-5F0E-2267-6D223069F8E0}"/>
                </a:ext>
              </a:extLst>
            </p:cNvPr>
            <p:cNvSpPr/>
            <p:nvPr/>
          </p:nvSpPr>
          <p:spPr>
            <a:xfrm>
              <a:off x="700413" y="11112527"/>
              <a:ext cx="2111375" cy="2111375"/>
            </a:xfrm>
            <a:custGeom>
              <a:avLst/>
              <a:gdLst/>
              <a:ahLst/>
              <a:cxnLst/>
              <a:rect l="l" t="t" r="r" b="b"/>
              <a:pathLst>
                <a:path w="2111375" h="2111375">
                  <a:moveTo>
                    <a:pt x="1055559" y="0"/>
                  </a:moveTo>
                  <a:lnTo>
                    <a:pt x="1007242" y="1086"/>
                  </a:lnTo>
                  <a:lnTo>
                    <a:pt x="959482" y="4313"/>
                  </a:lnTo>
                  <a:lnTo>
                    <a:pt x="912326" y="9635"/>
                  </a:lnTo>
                  <a:lnTo>
                    <a:pt x="865822" y="17006"/>
                  </a:lnTo>
                  <a:lnTo>
                    <a:pt x="820014" y="26378"/>
                  </a:lnTo>
                  <a:lnTo>
                    <a:pt x="774950" y="37705"/>
                  </a:lnTo>
                  <a:lnTo>
                    <a:pt x="730677" y="50940"/>
                  </a:lnTo>
                  <a:lnTo>
                    <a:pt x="687241" y="66037"/>
                  </a:lnTo>
                  <a:lnTo>
                    <a:pt x="644689" y="82950"/>
                  </a:lnTo>
                  <a:lnTo>
                    <a:pt x="603067" y="101631"/>
                  </a:lnTo>
                  <a:lnTo>
                    <a:pt x="562421" y="122034"/>
                  </a:lnTo>
                  <a:lnTo>
                    <a:pt x="522799" y="144113"/>
                  </a:lnTo>
                  <a:lnTo>
                    <a:pt x="484247" y="167821"/>
                  </a:lnTo>
                  <a:lnTo>
                    <a:pt x="446812" y="193111"/>
                  </a:lnTo>
                  <a:lnTo>
                    <a:pt x="410539" y="219937"/>
                  </a:lnTo>
                  <a:lnTo>
                    <a:pt x="375477" y="248252"/>
                  </a:lnTo>
                  <a:lnTo>
                    <a:pt x="341670" y="278010"/>
                  </a:lnTo>
                  <a:lnTo>
                    <a:pt x="309167" y="309164"/>
                  </a:lnTo>
                  <a:lnTo>
                    <a:pt x="278013" y="341667"/>
                  </a:lnTo>
                  <a:lnTo>
                    <a:pt x="248255" y="375473"/>
                  </a:lnTo>
                  <a:lnTo>
                    <a:pt x="219940" y="410536"/>
                  </a:lnTo>
                  <a:lnTo>
                    <a:pt x="193113" y="446808"/>
                  </a:lnTo>
                  <a:lnTo>
                    <a:pt x="167823" y="484243"/>
                  </a:lnTo>
                  <a:lnTo>
                    <a:pt x="144115" y="522795"/>
                  </a:lnTo>
                  <a:lnTo>
                    <a:pt x="122036" y="562418"/>
                  </a:lnTo>
                  <a:lnTo>
                    <a:pt x="101632" y="603063"/>
                  </a:lnTo>
                  <a:lnTo>
                    <a:pt x="82951" y="644685"/>
                  </a:lnTo>
                  <a:lnTo>
                    <a:pt x="66038" y="687238"/>
                  </a:lnTo>
                  <a:lnTo>
                    <a:pt x="50941" y="730674"/>
                  </a:lnTo>
                  <a:lnTo>
                    <a:pt x="37705" y="774948"/>
                  </a:lnTo>
                  <a:lnTo>
                    <a:pt x="26378" y="820011"/>
                  </a:lnTo>
                  <a:lnTo>
                    <a:pt x="17006" y="865819"/>
                  </a:lnTo>
                  <a:lnTo>
                    <a:pt x="9636" y="912325"/>
                  </a:lnTo>
                  <a:lnTo>
                    <a:pt x="4313" y="959481"/>
                  </a:lnTo>
                  <a:lnTo>
                    <a:pt x="1086" y="1007241"/>
                  </a:lnTo>
                  <a:lnTo>
                    <a:pt x="0" y="1055559"/>
                  </a:lnTo>
                  <a:lnTo>
                    <a:pt x="1086" y="1103877"/>
                  </a:lnTo>
                  <a:lnTo>
                    <a:pt x="4313" y="1151637"/>
                  </a:lnTo>
                  <a:lnTo>
                    <a:pt x="9636" y="1198793"/>
                  </a:lnTo>
                  <a:lnTo>
                    <a:pt x="17006" y="1245298"/>
                  </a:lnTo>
                  <a:lnTo>
                    <a:pt x="26378" y="1291106"/>
                  </a:lnTo>
                  <a:lnTo>
                    <a:pt x="37705" y="1336170"/>
                  </a:lnTo>
                  <a:lnTo>
                    <a:pt x="50941" y="1380443"/>
                  </a:lnTo>
                  <a:lnTo>
                    <a:pt x="66038" y="1423880"/>
                  </a:lnTo>
                  <a:lnTo>
                    <a:pt x="82951" y="1466432"/>
                  </a:lnTo>
                  <a:lnTo>
                    <a:pt x="101632" y="1508055"/>
                  </a:lnTo>
                  <a:lnTo>
                    <a:pt x="122036" y="1548700"/>
                  </a:lnTo>
                  <a:lnTo>
                    <a:pt x="144115" y="1588322"/>
                  </a:lnTo>
                  <a:lnTo>
                    <a:pt x="167823" y="1626874"/>
                  </a:lnTo>
                  <a:lnTo>
                    <a:pt x="193113" y="1664310"/>
                  </a:lnTo>
                  <a:lnTo>
                    <a:pt x="219940" y="1700582"/>
                  </a:lnTo>
                  <a:lnTo>
                    <a:pt x="248255" y="1735644"/>
                  </a:lnTo>
                  <a:lnTo>
                    <a:pt x="278013" y="1769451"/>
                  </a:lnTo>
                  <a:lnTo>
                    <a:pt x="309167" y="1801954"/>
                  </a:lnTo>
                  <a:lnTo>
                    <a:pt x="341670" y="1833108"/>
                  </a:lnTo>
                  <a:lnTo>
                    <a:pt x="375477" y="1862866"/>
                  </a:lnTo>
                  <a:lnTo>
                    <a:pt x="410539" y="1891181"/>
                  </a:lnTo>
                  <a:lnTo>
                    <a:pt x="446812" y="1918007"/>
                  </a:lnTo>
                  <a:lnTo>
                    <a:pt x="484247" y="1943297"/>
                  </a:lnTo>
                  <a:lnTo>
                    <a:pt x="522799" y="1967004"/>
                  </a:lnTo>
                  <a:lnTo>
                    <a:pt x="562421" y="1989083"/>
                  </a:lnTo>
                  <a:lnTo>
                    <a:pt x="603067" y="2009487"/>
                  </a:lnTo>
                  <a:lnTo>
                    <a:pt x="644689" y="2028168"/>
                  </a:lnTo>
                  <a:lnTo>
                    <a:pt x="687241" y="2045080"/>
                  </a:lnTo>
                  <a:lnTo>
                    <a:pt x="730677" y="2060177"/>
                  </a:lnTo>
                  <a:lnTo>
                    <a:pt x="774950" y="2073413"/>
                  </a:lnTo>
                  <a:lnTo>
                    <a:pt x="820014" y="2084740"/>
                  </a:lnTo>
                  <a:lnTo>
                    <a:pt x="865822" y="2094112"/>
                  </a:lnTo>
                  <a:lnTo>
                    <a:pt x="912326" y="2101482"/>
                  </a:lnTo>
                  <a:lnTo>
                    <a:pt x="959482" y="2106804"/>
                  </a:lnTo>
                  <a:lnTo>
                    <a:pt x="1007242" y="2110032"/>
                  </a:lnTo>
                  <a:lnTo>
                    <a:pt x="1055559" y="2111118"/>
                  </a:lnTo>
                  <a:lnTo>
                    <a:pt x="1103876" y="2110032"/>
                  </a:lnTo>
                  <a:lnTo>
                    <a:pt x="1151636" y="2106804"/>
                  </a:lnTo>
                  <a:lnTo>
                    <a:pt x="1198791" y="2101482"/>
                  </a:lnTo>
                  <a:lnTo>
                    <a:pt x="1245296" y="2094112"/>
                  </a:lnTo>
                  <a:lnTo>
                    <a:pt x="1291104" y="2084740"/>
                  </a:lnTo>
                  <a:lnTo>
                    <a:pt x="1336167" y="2073413"/>
                  </a:lnTo>
                  <a:lnTo>
                    <a:pt x="1380440" y="2060177"/>
                  </a:lnTo>
                  <a:lnTo>
                    <a:pt x="1423876" y="2045080"/>
                  </a:lnTo>
                  <a:lnTo>
                    <a:pt x="1466429" y="2028168"/>
                  </a:lnTo>
                  <a:lnTo>
                    <a:pt x="1508051" y="2009487"/>
                  </a:lnTo>
                  <a:lnTo>
                    <a:pt x="1548696" y="1989083"/>
                  </a:lnTo>
                  <a:lnTo>
                    <a:pt x="1588318" y="1967004"/>
                  </a:lnTo>
                  <a:lnTo>
                    <a:pt x="1626870" y="1943297"/>
                  </a:lnTo>
                  <a:lnTo>
                    <a:pt x="1664306" y="1918007"/>
                  </a:lnTo>
                  <a:lnTo>
                    <a:pt x="1700578" y="1891181"/>
                  </a:lnTo>
                  <a:lnTo>
                    <a:pt x="1735641" y="1862866"/>
                  </a:lnTo>
                  <a:lnTo>
                    <a:pt x="1769447" y="1833108"/>
                  </a:lnTo>
                  <a:lnTo>
                    <a:pt x="1801951" y="1801954"/>
                  </a:lnTo>
                  <a:lnTo>
                    <a:pt x="1833105" y="1769451"/>
                  </a:lnTo>
                  <a:lnTo>
                    <a:pt x="1862863" y="1735644"/>
                  </a:lnTo>
                  <a:lnTo>
                    <a:pt x="1891178" y="1700582"/>
                  </a:lnTo>
                  <a:lnTo>
                    <a:pt x="1918004" y="1664310"/>
                  </a:lnTo>
                  <a:lnTo>
                    <a:pt x="1943295" y="1626874"/>
                  </a:lnTo>
                  <a:lnTo>
                    <a:pt x="1967003" y="1588322"/>
                  </a:lnTo>
                  <a:lnTo>
                    <a:pt x="1989082" y="1548700"/>
                  </a:lnTo>
                  <a:lnTo>
                    <a:pt x="2009485" y="1508055"/>
                  </a:lnTo>
                  <a:lnTo>
                    <a:pt x="2028167" y="1466432"/>
                  </a:lnTo>
                  <a:lnTo>
                    <a:pt x="2045079" y="1423880"/>
                  </a:lnTo>
                  <a:lnTo>
                    <a:pt x="2060177" y="1380443"/>
                  </a:lnTo>
                  <a:lnTo>
                    <a:pt x="2073412" y="1336170"/>
                  </a:lnTo>
                  <a:lnTo>
                    <a:pt x="2084739" y="1291106"/>
                  </a:lnTo>
                  <a:lnTo>
                    <a:pt x="2094112" y="1245298"/>
                  </a:lnTo>
                  <a:lnTo>
                    <a:pt x="2101482" y="1198793"/>
                  </a:lnTo>
                  <a:lnTo>
                    <a:pt x="2106804" y="1151637"/>
                  </a:lnTo>
                  <a:lnTo>
                    <a:pt x="2110032" y="1103877"/>
                  </a:lnTo>
                  <a:lnTo>
                    <a:pt x="2111118" y="1055559"/>
                  </a:lnTo>
                  <a:lnTo>
                    <a:pt x="2110032" y="1007241"/>
                  </a:lnTo>
                  <a:lnTo>
                    <a:pt x="2106804" y="959481"/>
                  </a:lnTo>
                  <a:lnTo>
                    <a:pt x="2101482" y="912325"/>
                  </a:lnTo>
                  <a:lnTo>
                    <a:pt x="2094112" y="865819"/>
                  </a:lnTo>
                  <a:lnTo>
                    <a:pt x="2084739" y="820011"/>
                  </a:lnTo>
                  <a:lnTo>
                    <a:pt x="2073412" y="774948"/>
                  </a:lnTo>
                  <a:lnTo>
                    <a:pt x="2060177" y="730674"/>
                  </a:lnTo>
                  <a:lnTo>
                    <a:pt x="2045079" y="687238"/>
                  </a:lnTo>
                  <a:lnTo>
                    <a:pt x="2028167" y="644685"/>
                  </a:lnTo>
                  <a:lnTo>
                    <a:pt x="2009485" y="603063"/>
                  </a:lnTo>
                  <a:lnTo>
                    <a:pt x="1989082" y="562418"/>
                  </a:lnTo>
                  <a:lnTo>
                    <a:pt x="1967003" y="522795"/>
                  </a:lnTo>
                  <a:lnTo>
                    <a:pt x="1943295" y="484243"/>
                  </a:lnTo>
                  <a:lnTo>
                    <a:pt x="1918004" y="446808"/>
                  </a:lnTo>
                  <a:lnTo>
                    <a:pt x="1891178" y="410536"/>
                  </a:lnTo>
                  <a:lnTo>
                    <a:pt x="1862863" y="375473"/>
                  </a:lnTo>
                  <a:lnTo>
                    <a:pt x="1833105" y="341667"/>
                  </a:lnTo>
                  <a:lnTo>
                    <a:pt x="1801951" y="309164"/>
                  </a:lnTo>
                  <a:lnTo>
                    <a:pt x="1769447" y="278010"/>
                  </a:lnTo>
                  <a:lnTo>
                    <a:pt x="1735641" y="248252"/>
                  </a:lnTo>
                  <a:lnTo>
                    <a:pt x="1700578" y="219937"/>
                  </a:lnTo>
                  <a:lnTo>
                    <a:pt x="1664306" y="193111"/>
                  </a:lnTo>
                  <a:lnTo>
                    <a:pt x="1626870" y="167821"/>
                  </a:lnTo>
                  <a:lnTo>
                    <a:pt x="1588318" y="144113"/>
                  </a:lnTo>
                  <a:lnTo>
                    <a:pt x="1548696" y="122034"/>
                  </a:lnTo>
                  <a:lnTo>
                    <a:pt x="1508051" y="101631"/>
                  </a:lnTo>
                  <a:lnTo>
                    <a:pt x="1466429" y="82950"/>
                  </a:lnTo>
                  <a:lnTo>
                    <a:pt x="1423876" y="66037"/>
                  </a:lnTo>
                  <a:lnTo>
                    <a:pt x="1380440" y="50940"/>
                  </a:lnTo>
                  <a:lnTo>
                    <a:pt x="1336167" y="37705"/>
                  </a:lnTo>
                  <a:lnTo>
                    <a:pt x="1291104" y="26378"/>
                  </a:lnTo>
                  <a:lnTo>
                    <a:pt x="1245296" y="17006"/>
                  </a:lnTo>
                  <a:lnTo>
                    <a:pt x="1198791" y="9635"/>
                  </a:lnTo>
                  <a:lnTo>
                    <a:pt x="1151636" y="4313"/>
                  </a:lnTo>
                  <a:lnTo>
                    <a:pt x="1103876" y="1086"/>
                  </a:lnTo>
                  <a:lnTo>
                    <a:pt x="1055559" y="0"/>
                  </a:lnTo>
                  <a:close/>
                </a:path>
              </a:pathLst>
            </a:custGeom>
            <a:solidFill>
              <a:srgbClr val="005B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21">
              <a:extLst>
                <a:ext uri="{FF2B5EF4-FFF2-40B4-BE49-F238E27FC236}">
                  <a16:creationId xmlns:a16="http://schemas.microsoft.com/office/drawing/2014/main" id="{A2C42326-DA5E-5B89-5072-6EEF13BDE164}"/>
                </a:ext>
              </a:extLst>
            </p:cNvPr>
            <p:cNvSpPr/>
            <p:nvPr/>
          </p:nvSpPr>
          <p:spPr>
            <a:xfrm>
              <a:off x="1187500" y="11598896"/>
              <a:ext cx="1082675" cy="582930"/>
            </a:xfrm>
            <a:custGeom>
              <a:avLst/>
              <a:gdLst/>
              <a:ahLst/>
              <a:cxnLst/>
              <a:rect l="l" t="t" r="r" b="b"/>
              <a:pathLst>
                <a:path w="1082675" h="582929">
                  <a:moveTo>
                    <a:pt x="582803" y="41630"/>
                  </a:moveTo>
                  <a:lnTo>
                    <a:pt x="579513" y="25463"/>
                  </a:lnTo>
                  <a:lnTo>
                    <a:pt x="570572" y="12230"/>
                  </a:lnTo>
                  <a:lnTo>
                    <a:pt x="557339" y="3289"/>
                  </a:lnTo>
                  <a:lnTo>
                    <a:pt x="541172" y="0"/>
                  </a:lnTo>
                  <a:lnTo>
                    <a:pt x="499554" y="0"/>
                  </a:lnTo>
                  <a:lnTo>
                    <a:pt x="499554" y="83261"/>
                  </a:lnTo>
                  <a:lnTo>
                    <a:pt x="499554" y="499541"/>
                  </a:lnTo>
                  <a:lnTo>
                    <a:pt x="83261" y="499541"/>
                  </a:lnTo>
                  <a:lnTo>
                    <a:pt x="83261" y="83261"/>
                  </a:lnTo>
                  <a:lnTo>
                    <a:pt x="166509" y="83261"/>
                  </a:lnTo>
                  <a:lnTo>
                    <a:pt x="166509" y="249770"/>
                  </a:lnTo>
                  <a:lnTo>
                    <a:pt x="167881" y="260388"/>
                  </a:lnTo>
                  <a:lnTo>
                    <a:pt x="195961" y="289534"/>
                  </a:lnTo>
                  <a:lnTo>
                    <a:pt x="206286" y="291338"/>
                  </a:lnTo>
                  <a:lnTo>
                    <a:pt x="216763" y="290499"/>
                  </a:lnTo>
                  <a:lnTo>
                    <a:pt x="226885" y="286981"/>
                  </a:lnTo>
                  <a:lnTo>
                    <a:pt x="291401" y="254723"/>
                  </a:lnTo>
                  <a:lnTo>
                    <a:pt x="355917" y="286981"/>
                  </a:lnTo>
                  <a:lnTo>
                    <a:pt x="361911" y="289839"/>
                  </a:lnTo>
                  <a:lnTo>
                    <a:pt x="368147" y="291401"/>
                  </a:lnTo>
                  <a:lnTo>
                    <a:pt x="381165" y="291401"/>
                  </a:lnTo>
                  <a:lnTo>
                    <a:pt x="414870" y="260388"/>
                  </a:lnTo>
                  <a:lnTo>
                    <a:pt x="416293" y="249770"/>
                  </a:lnTo>
                  <a:lnTo>
                    <a:pt x="416293" y="182384"/>
                  </a:lnTo>
                  <a:lnTo>
                    <a:pt x="416293" y="83261"/>
                  </a:lnTo>
                  <a:lnTo>
                    <a:pt x="499554" y="83261"/>
                  </a:lnTo>
                  <a:lnTo>
                    <a:pt x="499554" y="0"/>
                  </a:lnTo>
                  <a:lnTo>
                    <a:pt x="333032" y="0"/>
                  </a:lnTo>
                  <a:lnTo>
                    <a:pt x="333032" y="83261"/>
                  </a:lnTo>
                  <a:lnTo>
                    <a:pt x="333032" y="182384"/>
                  </a:lnTo>
                  <a:lnTo>
                    <a:pt x="310134" y="170942"/>
                  </a:lnTo>
                  <a:lnTo>
                    <a:pt x="301028" y="167576"/>
                  </a:lnTo>
                  <a:lnTo>
                    <a:pt x="291528" y="166458"/>
                  </a:lnTo>
                  <a:lnTo>
                    <a:pt x="282028" y="167576"/>
                  </a:lnTo>
                  <a:lnTo>
                    <a:pt x="272923" y="170942"/>
                  </a:lnTo>
                  <a:lnTo>
                    <a:pt x="250024" y="182384"/>
                  </a:lnTo>
                  <a:lnTo>
                    <a:pt x="250024" y="83261"/>
                  </a:lnTo>
                  <a:lnTo>
                    <a:pt x="333032" y="83261"/>
                  </a:lnTo>
                  <a:lnTo>
                    <a:pt x="333032" y="0"/>
                  </a:lnTo>
                  <a:lnTo>
                    <a:pt x="41630" y="0"/>
                  </a:lnTo>
                  <a:lnTo>
                    <a:pt x="25463" y="3289"/>
                  </a:lnTo>
                  <a:lnTo>
                    <a:pt x="12230" y="12230"/>
                  </a:lnTo>
                  <a:lnTo>
                    <a:pt x="3289" y="25463"/>
                  </a:lnTo>
                  <a:lnTo>
                    <a:pt x="0" y="41630"/>
                  </a:lnTo>
                  <a:lnTo>
                    <a:pt x="0" y="541172"/>
                  </a:lnTo>
                  <a:lnTo>
                    <a:pt x="3289" y="557339"/>
                  </a:lnTo>
                  <a:lnTo>
                    <a:pt x="12230" y="570572"/>
                  </a:lnTo>
                  <a:lnTo>
                    <a:pt x="25463" y="579513"/>
                  </a:lnTo>
                  <a:lnTo>
                    <a:pt x="41630" y="582803"/>
                  </a:lnTo>
                  <a:lnTo>
                    <a:pt x="541172" y="582803"/>
                  </a:lnTo>
                  <a:lnTo>
                    <a:pt x="557339" y="579513"/>
                  </a:lnTo>
                  <a:lnTo>
                    <a:pt x="570572" y="570572"/>
                  </a:lnTo>
                  <a:lnTo>
                    <a:pt x="579513" y="557339"/>
                  </a:lnTo>
                  <a:lnTo>
                    <a:pt x="582803" y="541172"/>
                  </a:lnTo>
                  <a:lnTo>
                    <a:pt x="582803" y="499541"/>
                  </a:lnTo>
                  <a:lnTo>
                    <a:pt x="582803" y="83261"/>
                  </a:lnTo>
                  <a:lnTo>
                    <a:pt x="582803" y="41630"/>
                  </a:lnTo>
                  <a:close/>
                </a:path>
                <a:path w="1082675" h="582929">
                  <a:moveTo>
                    <a:pt x="1082344" y="291401"/>
                  </a:moveTo>
                  <a:lnTo>
                    <a:pt x="945235" y="137121"/>
                  </a:lnTo>
                  <a:lnTo>
                    <a:pt x="915924" y="124917"/>
                  </a:lnTo>
                  <a:lnTo>
                    <a:pt x="900264" y="128003"/>
                  </a:lnTo>
                  <a:lnTo>
                    <a:pt x="886434" y="137121"/>
                  </a:lnTo>
                  <a:lnTo>
                    <a:pt x="877214" y="150812"/>
                  </a:lnTo>
                  <a:lnTo>
                    <a:pt x="874141" y="166420"/>
                  </a:lnTo>
                  <a:lnTo>
                    <a:pt x="877214" y="182079"/>
                  </a:lnTo>
                  <a:lnTo>
                    <a:pt x="886434" y="195910"/>
                  </a:lnTo>
                  <a:lnTo>
                    <a:pt x="940282" y="249770"/>
                  </a:lnTo>
                  <a:lnTo>
                    <a:pt x="707682" y="249770"/>
                  </a:lnTo>
                  <a:lnTo>
                    <a:pt x="691527" y="253060"/>
                  </a:lnTo>
                  <a:lnTo>
                    <a:pt x="678281" y="262001"/>
                  </a:lnTo>
                  <a:lnTo>
                    <a:pt x="669340" y="275234"/>
                  </a:lnTo>
                  <a:lnTo>
                    <a:pt x="666064" y="291401"/>
                  </a:lnTo>
                  <a:lnTo>
                    <a:pt x="669340" y="307568"/>
                  </a:lnTo>
                  <a:lnTo>
                    <a:pt x="678281" y="320802"/>
                  </a:lnTo>
                  <a:lnTo>
                    <a:pt x="691527" y="329742"/>
                  </a:lnTo>
                  <a:lnTo>
                    <a:pt x="707682" y="333032"/>
                  </a:lnTo>
                  <a:lnTo>
                    <a:pt x="940282" y="333032"/>
                  </a:lnTo>
                  <a:lnTo>
                    <a:pt x="886434" y="386892"/>
                  </a:lnTo>
                  <a:lnTo>
                    <a:pt x="877214" y="400583"/>
                  </a:lnTo>
                  <a:lnTo>
                    <a:pt x="874141" y="416191"/>
                  </a:lnTo>
                  <a:lnTo>
                    <a:pt x="877214" y="431850"/>
                  </a:lnTo>
                  <a:lnTo>
                    <a:pt x="907872" y="457136"/>
                  </a:lnTo>
                  <a:lnTo>
                    <a:pt x="915835" y="457911"/>
                  </a:lnTo>
                  <a:lnTo>
                    <a:pt x="923798" y="457136"/>
                  </a:lnTo>
                  <a:lnTo>
                    <a:pt x="1074026" y="316890"/>
                  </a:lnTo>
                  <a:lnTo>
                    <a:pt x="1081570" y="299466"/>
                  </a:lnTo>
                  <a:lnTo>
                    <a:pt x="1082344" y="291401"/>
                  </a:lnTo>
                  <a:close/>
                </a:path>
              </a:pathLst>
            </a:custGeom>
            <a:solidFill>
              <a:srgbClr val="76C04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4" name="object 22">
              <a:extLst>
                <a:ext uri="{FF2B5EF4-FFF2-40B4-BE49-F238E27FC236}">
                  <a16:creationId xmlns:a16="http://schemas.microsoft.com/office/drawing/2014/main" id="{7D942580-B740-35E6-07AA-FCCE9B83153E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03794" y="12389838"/>
              <a:ext cx="249772" cy="249772"/>
            </a:xfrm>
            <a:prstGeom prst="rect">
              <a:avLst/>
            </a:prstGeom>
          </p:spPr>
        </p:pic>
        <p:pic>
          <p:nvPicPr>
            <p:cNvPr id="65" name="object 23">
              <a:extLst>
                <a:ext uri="{FF2B5EF4-FFF2-40B4-BE49-F238E27FC236}">
                  <a16:creationId xmlns:a16="http://schemas.microsoft.com/office/drawing/2014/main" id="{E4A29679-BC68-BA17-392C-F8F2DA6EAF7E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270764" y="12389838"/>
              <a:ext cx="249772" cy="249772"/>
            </a:xfrm>
            <a:prstGeom prst="rect">
              <a:avLst/>
            </a:prstGeom>
          </p:spPr>
        </p:pic>
        <p:pic>
          <p:nvPicPr>
            <p:cNvPr id="66" name="object 24">
              <a:extLst>
                <a:ext uri="{FF2B5EF4-FFF2-40B4-BE49-F238E27FC236}">
                  <a16:creationId xmlns:a16="http://schemas.microsoft.com/office/drawing/2014/main" id="{32406880-FEB4-D16B-B909-375F948220CA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936824" y="12389838"/>
              <a:ext cx="249772" cy="249772"/>
            </a:xfrm>
            <a:prstGeom prst="rect">
              <a:avLst/>
            </a:prstGeom>
          </p:spPr>
        </p:pic>
        <p:sp>
          <p:nvSpPr>
            <p:cNvPr id="67" name="object 25">
              <a:extLst>
                <a:ext uri="{FF2B5EF4-FFF2-40B4-BE49-F238E27FC236}">
                  <a16:creationId xmlns:a16="http://schemas.microsoft.com/office/drawing/2014/main" id="{321E89B8-8624-EB44-D16B-B9721314A780}"/>
                </a:ext>
              </a:extLst>
            </p:cNvPr>
            <p:cNvSpPr/>
            <p:nvPr/>
          </p:nvSpPr>
          <p:spPr>
            <a:xfrm>
              <a:off x="1187509" y="12264952"/>
              <a:ext cx="1165860" cy="499745"/>
            </a:xfrm>
            <a:custGeom>
              <a:avLst/>
              <a:gdLst/>
              <a:ahLst/>
              <a:cxnLst/>
              <a:rect l="l" t="t" r="r" b="b"/>
              <a:pathLst>
                <a:path w="1165860" h="499745">
                  <a:moveTo>
                    <a:pt x="915830" y="0"/>
                  </a:moveTo>
                  <a:lnTo>
                    <a:pt x="41625" y="0"/>
                  </a:lnTo>
                  <a:lnTo>
                    <a:pt x="25462" y="3284"/>
                  </a:lnTo>
                  <a:lnTo>
                    <a:pt x="12226" y="12226"/>
                  </a:lnTo>
                  <a:lnTo>
                    <a:pt x="3284" y="25462"/>
                  </a:lnTo>
                  <a:lnTo>
                    <a:pt x="0" y="41625"/>
                  </a:lnTo>
                  <a:lnTo>
                    <a:pt x="3284" y="57790"/>
                  </a:lnTo>
                  <a:lnTo>
                    <a:pt x="12226" y="71029"/>
                  </a:lnTo>
                  <a:lnTo>
                    <a:pt x="25462" y="79974"/>
                  </a:lnTo>
                  <a:lnTo>
                    <a:pt x="41625" y="83260"/>
                  </a:lnTo>
                  <a:lnTo>
                    <a:pt x="915830" y="83260"/>
                  </a:lnTo>
                  <a:lnTo>
                    <a:pt x="960055" y="89216"/>
                  </a:lnTo>
                  <a:lnTo>
                    <a:pt x="999820" y="106020"/>
                  </a:lnTo>
                  <a:lnTo>
                    <a:pt x="1033528" y="132074"/>
                  </a:lnTo>
                  <a:lnTo>
                    <a:pt x="1059583" y="165782"/>
                  </a:lnTo>
                  <a:lnTo>
                    <a:pt x="1076386" y="205547"/>
                  </a:lnTo>
                  <a:lnTo>
                    <a:pt x="1082342" y="249772"/>
                  </a:lnTo>
                  <a:lnTo>
                    <a:pt x="1076386" y="293997"/>
                  </a:lnTo>
                  <a:lnTo>
                    <a:pt x="1059583" y="333762"/>
                  </a:lnTo>
                  <a:lnTo>
                    <a:pt x="1033528" y="367470"/>
                  </a:lnTo>
                  <a:lnTo>
                    <a:pt x="999820" y="393525"/>
                  </a:lnTo>
                  <a:lnTo>
                    <a:pt x="960055" y="410329"/>
                  </a:lnTo>
                  <a:lnTo>
                    <a:pt x="915830" y="416285"/>
                  </a:lnTo>
                  <a:lnTo>
                    <a:pt x="41625" y="416285"/>
                  </a:lnTo>
                  <a:lnTo>
                    <a:pt x="25462" y="419570"/>
                  </a:lnTo>
                  <a:lnTo>
                    <a:pt x="12226" y="428516"/>
                  </a:lnTo>
                  <a:lnTo>
                    <a:pt x="3284" y="441754"/>
                  </a:lnTo>
                  <a:lnTo>
                    <a:pt x="0" y="457919"/>
                  </a:lnTo>
                  <a:lnTo>
                    <a:pt x="3284" y="474082"/>
                  </a:lnTo>
                  <a:lnTo>
                    <a:pt x="12226" y="487318"/>
                  </a:lnTo>
                  <a:lnTo>
                    <a:pt x="25462" y="496261"/>
                  </a:lnTo>
                  <a:lnTo>
                    <a:pt x="41625" y="499545"/>
                  </a:lnTo>
                  <a:lnTo>
                    <a:pt x="915830" y="499545"/>
                  </a:lnTo>
                  <a:lnTo>
                    <a:pt x="960646" y="495511"/>
                  </a:lnTo>
                  <a:lnTo>
                    <a:pt x="1002860" y="483883"/>
                  </a:lnTo>
                  <a:lnTo>
                    <a:pt x="1041758" y="465375"/>
                  </a:lnTo>
                  <a:lnTo>
                    <a:pt x="1076629" y="440700"/>
                  </a:lnTo>
                  <a:lnTo>
                    <a:pt x="1106758" y="410571"/>
                  </a:lnTo>
                  <a:lnTo>
                    <a:pt x="1131433" y="375700"/>
                  </a:lnTo>
                  <a:lnTo>
                    <a:pt x="1149941" y="336802"/>
                  </a:lnTo>
                  <a:lnTo>
                    <a:pt x="1161569" y="294588"/>
                  </a:lnTo>
                  <a:lnTo>
                    <a:pt x="1165603" y="249772"/>
                  </a:lnTo>
                  <a:lnTo>
                    <a:pt x="1161569" y="204957"/>
                  </a:lnTo>
                  <a:lnTo>
                    <a:pt x="1149941" y="162743"/>
                  </a:lnTo>
                  <a:lnTo>
                    <a:pt x="1131433" y="123844"/>
                  </a:lnTo>
                  <a:lnTo>
                    <a:pt x="1106758" y="88974"/>
                  </a:lnTo>
                  <a:lnTo>
                    <a:pt x="1076629" y="58844"/>
                  </a:lnTo>
                  <a:lnTo>
                    <a:pt x="1041758" y="34169"/>
                  </a:lnTo>
                  <a:lnTo>
                    <a:pt x="1002860" y="15661"/>
                  </a:lnTo>
                  <a:lnTo>
                    <a:pt x="960646" y="4034"/>
                  </a:lnTo>
                  <a:lnTo>
                    <a:pt x="915830" y="0"/>
                  </a:lnTo>
                  <a:close/>
                </a:path>
              </a:pathLst>
            </a:custGeom>
            <a:solidFill>
              <a:srgbClr val="76C04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8" name="object 26">
            <a:extLst>
              <a:ext uri="{FF2B5EF4-FFF2-40B4-BE49-F238E27FC236}">
                <a16:creationId xmlns:a16="http://schemas.microsoft.com/office/drawing/2014/main" id="{EF39EA70-1090-1A91-34FA-B24F542C99A1}"/>
              </a:ext>
            </a:extLst>
          </p:cNvPr>
          <p:cNvGrpSpPr>
            <a:grpSpLocks noChangeAspect="1"/>
          </p:cNvGrpSpPr>
          <p:nvPr/>
        </p:nvGrpSpPr>
        <p:grpSpPr>
          <a:xfrm>
            <a:off x="4974195" y="4245046"/>
            <a:ext cx="504000" cy="504000"/>
            <a:chOff x="4270916" y="11112527"/>
            <a:chExt cx="2111375" cy="2111375"/>
          </a:xfrm>
        </p:grpSpPr>
        <p:sp>
          <p:nvSpPr>
            <p:cNvPr id="69" name="object 27">
              <a:extLst>
                <a:ext uri="{FF2B5EF4-FFF2-40B4-BE49-F238E27FC236}">
                  <a16:creationId xmlns:a16="http://schemas.microsoft.com/office/drawing/2014/main" id="{A0E5C2FC-F282-754E-2016-FFA8C2794048}"/>
                </a:ext>
              </a:extLst>
            </p:cNvPr>
            <p:cNvSpPr/>
            <p:nvPr/>
          </p:nvSpPr>
          <p:spPr>
            <a:xfrm>
              <a:off x="4270916" y="11112527"/>
              <a:ext cx="2111375" cy="2111375"/>
            </a:xfrm>
            <a:custGeom>
              <a:avLst/>
              <a:gdLst/>
              <a:ahLst/>
              <a:cxnLst/>
              <a:rect l="l" t="t" r="r" b="b"/>
              <a:pathLst>
                <a:path w="2111375" h="2111375">
                  <a:moveTo>
                    <a:pt x="1055559" y="0"/>
                  </a:moveTo>
                  <a:lnTo>
                    <a:pt x="1007242" y="1086"/>
                  </a:lnTo>
                  <a:lnTo>
                    <a:pt x="959482" y="4313"/>
                  </a:lnTo>
                  <a:lnTo>
                    <a:pt x="912326" y="9635"/>
                  </a:lnTo>
                  <a:lnTo>
                    <a:pt x="865822" y="17006"/>
                  </a:lnTo>
                  <a:lnTo>
                    <a:pt x="820014" y="26378"/>
                  </a:lnTo>
                  <a:lnTo>
                    <a:pt x="774950" y="37705"/>
                  </a:lnTo>
                  <a:lnTo>
                    <a:pt x="730677" y="50940"/>
                  </a:lnTo>
                  <a:lnTo>
                    <a:pt x="687241" y="66037"/>
                  </a:lnTo>
                  <a:lnTo>
                    <a:pt x="644689" y="82950"/>
                  </a:lnTo>
                  <a:lnTo>
                    <a:pt x="603067" y="101631"/>
                  </a:lnTo>
                  <a:lnTo>
                    <a:pt x="562421" y="122034"/>
                  </a:lnTo>
                  <a:lnTo>
                    <a:pt x="522799" y="144113"/>
                  </a:lnTo>
                  <a:lnTo>
                    <a:pt x="484247" y="167821"/>
                  </a:lnTo>
                  <a:lnTo>
                    <a:pt x="446812" y="193111"/>
                  </a:lnTo>
                  <a:lnTo>
                    <a:pt x="410539" y="219937"/>
                  </a:lnTo>
                  <a:lnTo>
                    <a:pt x="375477" y="248252"/>
                  </a:lnTo>
                  <a:lnTo>
                    <a:pt x="341670" y="278010"/>
                  </a:lnTo>
                  <a:lnTo>
                    <a:pt x="309167" y="309164"/>
                  </a:lnTo>
                  <a:lnTo>
                    <a:pt x="278013" y="341667"/>
                  </a:lnTo>
                  <a:lnTo>
                    <a:pt x="248255" y="375473"/>
                  </a:lnTo>
                  <a:lnTo>
                    <a:pt x="219940" y="410536"/>
                  </a:lnTo>
                  <a:lnTo>
                    <a:pt x="193113" y="446808"/>
                  </a:lnTo>
                  <a:lnTo>
                    <a:pt x="167823" y="484243"/>
                  </a:lnTo>
                  <a:lnTo>
                    <a:pt x="144115" y="522795"/>
                  </a:lnTo>
                  <a:lnTo>
                    <a:pt x="122036" y="562418"/>
                  </a:lnTo>
                  <a:lnTo>
                    <a:pt x="101632" y="603063"/>
                  </a:lnTo>
                  <a:lnTo>
                    <a:pt x="82951" y="644685"/>
                  </a:lnTo>
                  <a:lnTo>
                    <a:pt x="66038" y="687238"/>
                  </a:lnTo>
                  <a:lnTo>
                    <a:pt x="50941" y="730674"/>
                  </a:lnTo>
                  <a:lnTo>
                    <a:pt x="37705" y="774948"/>
                  </a:lnTo>
                  <a:lnTo>
                    <a:pt x="26378" y="820011"/>
                  </a:lnTo>
                  <a:lnTo>
                    <a:pt x="17006" y="865819"/>
                  </a:lnTo>
                  <a:lnTo>
                    <a:pt x="9636" y="912325"/>
                  </a:lnTo>
                  <a:lnTo>
                    <a:pt x="4313" y="959481"/>
                  </a:lnTo>
                  <a:lnTo>
                    <a:pt x="1086" y="1007241"/>
                  </a:lnTo>
                  <a:lnTo>
                    <a:pt x="0" y="1055559"/>
                  </a:lnTo>
                  <a:lnTo>
                    <a:pt x="1086" y="1103877"/>
                  </a:lnTo>
                  <a:lnTo>
                    <a:pt x="4313" y="1151637"/>
                  </a:lnTo>
                  <a:lnTo>
                    <a:pt x="9636" y="1198793"/>
                  </a:lnTo>
                  <a:lnTo>
                    <a:pt x="17006" y="1245298"/>
                  </a:lnTo>
                  <a:lnTo>
                    <a:pt x="26378" y="1291106"/>
                  </a:lnTo>
                  <a:lnTo>
                    <a:pt x="37705" y="1336170"/>
                  </a:lnTo>
                  <a:lnTo>
                    <a:pt x="50941" y="1380443"/>
                  </a:lnTo>
                  <a:lnTo>
                    <a:pt x="66038" y="1423880"/>
                  </a:lnTo>
                  <a:lnTo>
                    <a:pt x="82951" y="1466432"/>
                  </a:lnTo>
                  <a:lnTo>
                    <a:pt x="101632" y="1508055"/>
                  </a:lnTo>
                  <a:lnTo>
                    <a:pt x="122036" y="1548700"/>
                  </a:lnTo>
                  <a:lnTo>
                    <a:pt x="144115" y="1588322"/>
                  </a:lnTo>
                  <a:lnTo>
                    <a:pt x="167823" y="1626874"/>
                  </a:lnTo>
                  <a:lnTo>
                    <a:pt x="193113" y="1664310"/>
                  </a:lnTo>
                  <a:lnTo>
                    <a:pt x="219940" y="1700582"/>
                  </a:lnTo>
                  <a:lnTo>
                    <a:pt x="248255" y="1735644"/>
                  </a:lnTo>
                  <a:lnTo>
                    <a:pt x="278013" y="1769451"/>
                  </a:lnTo>
                  <a:lnTo>
                    <a:pt x="309167" y="1801954"/>
                  </a:lnTo>
                  <a:lnTo>
                    <a:pt x="341670" y="1833108"/>
                  </a:lnTo>
                  <a:lnTo>
                    <a:pt x="375477" y="1862866"/>
                  </a:lnTo>
                  <a:lnTo>
                    <a:pt x="410539" y="1891181"/>
                  </a:lnTo>
                  <a:lnTo>
                    <a:pt x="446812" y="1918007"/>
                  </a:lnTo>
                  <a:lnTo>
                    <a:pt x="484247" y="1943297"/>
                  </a:lnTo>
                  <a:lnTo>
                    <a:pt x="522799" y="1967004"/>
                  </a:lnTo>
                  <a:lnTo>
                    <a:pt x="562421" y="1989083"/>
                  </a:lnTo>
                  <a:lnTo>
                    <a:pt x="603067" y="2009487"/>
                  </a:lnTo>
                  <a:lnTo>
                    <a:pt x="644689" y="2028168"/>
                  </a:lnTo>
                  <a:lnTo>
                    <a:pt x="687241" y="2045080"/>
                  </a:lnTo>
                  <a:lnTo>
                    <a:pt x="730677" y="2060177"/>
                  </a:lnTo>
                  <a:lnTo>
                    <a:pt x="774950" y="2073413"/>
                  </a:lnTo>
                  <a:lnTo>
                    <a:pt x="820014" y="2084740"/>
                  </a:lnTo>
                  <a:lnTo>
                    <a:pt x="865822" y="2094112"/>
                  </a:lnTo>
                  <a:lnTo>
                    <a:pt x="912326" y="2101482"/>
                  </a:lnTo>
                  <a:lnTo>
                    <a:pt x="959482" y="2106804"/>
                  </a:lnTo>
                  <a:lnTo>
                    <a:pt x="1007242" y="2110032"/>
                  </a:lnTo>
                  <a:lnTo>
                    <a:pt x="1055559" y="2111118"/>
                  </a:lnTo>
                  <a:lnTo>
                    <a:pt x="1103876" y="2110032"/>
                  </a:lnTo>
                  <a:lnTo>
                    <a:pt x="1151636" y="2106804"/>
                  </a:lnTo>
                  <a:lnTo>
                    <a:pt x="1198791" y="2101482"/>
                  </a:lnTo>
                  <a:lnTo>
                    <a:pt x="1245296" y="2094112"/>
                  </a:lnTo>
                  <a:lnTo>
                    <a:pt x="1291104" y="2084740"/>
                  </a:lnTo>
                  <a:lnTo>
                    <a:pt x="1336167" y="2073413"/>
                  </a:lnTo>
                  <a:lnTo>
                    <a:pt x="1380440" y="2060177"/>
                  </a:lnTo>
                  <a:lnTo>
                    <a:pt x="1423876" y="2045080"/>
                  </a:lnTo>
                  <a:lnTo>
                    <a:pt x="1466429" y="2028168"/>
                  </a:lnTo>
                  <a:lnTo>
                    <a:pt x="1508051" y="2009487"/>
                  </a:lnTo>
                  <a:lnTo>
                    <a:pt x="1548696" y="1989083"/>
                  </a:lnTo>
                  <a:lnTo>
                    <a:pt x="1588318" y="1967004"/>
                  </a:lnTo>
                  <a:lnTo>
                    <a:pt x="1626870" y="1943297"/>
                  </a:lnTo>
                  <a:lnTo>
                    <a:pt x="1664306" y="1918007"/>
                  </a:lnTo>
                  <a:lnTo>
                    <a:pt x="1700578" y="1891181"/>
                  </a:lnTo>
                  <a:lnTo>
                    <a:pt x="1735641" y="1862866"/>
                  </a:lnTo>
                  <a:lnTo>
                    <a:pt x="1769447" y="1833108"/>
                  </a:lnTo>
                  <a:lnTo>
                    <a:pt x="1801951" y="1801954"/>
                  </a:lnTo>
                  <a:lnTo>
                    <a:pt x="1833105" y="1769451"/>
                  </a:lnTo>
                  <a:lnTo>
                    <a:pt x="1862863" y="1735644"/>
                  </a:lnTo>
                  <a:lnTo>
                    <a:pt x="1891178" y="1700582"/>
                  </a:lnTo>
                  <a:lnTo>
                    <a:pt x="1918004" y="1664310"/>
                  </a:lnTo>
                  <a:lnTo>
                    <a:pt x="1943295" y="1626874"/>
                  </a:lnTo>
                  <a:lnTo>
                    <a:pt x="1967003" y="1588322"/>
                  </a:lnTo>
                  <a:lnTo>
                    <a:pt x="1989082" y="1548700"/>
                  </a:lnTo>
                  <a:lnTo>
                    <a:pt x="2009485" y="1508055"/>
                  </a:lnTo>
                  <a:lnTo>
                    <a:pt x="2028167" y="1466432"/>
                  </a:lnTo>
                  <a:lnTo>
                    <a:pt x="2045079" y="1423880"/>
                  </a:lnTo>
                  <a:lnTo>
                    <a:pt x="2060177" y="1380443"/>
                  </a:lnTo>
                  <a:lnTo>
                    <a:pt x="2073412" y="1336170"/>
                  </a:lnTo>
                  <a:lnTo>
                    <a:pt x="2084739" y="1291106"/>
                  </a:lnTo>
                  <a:lnTo>
                    <a:pt x="2094112" y="1245298"/>
                  </a:lnTo>
                  <a:lnTo>
                    <a:pt x="2101482" y="1198793"/>
                  </a:lnTo>
                  <a:lnTo>
                    <a:pt x="2106804" y="1151637"/>
                  </a:lnTo>
                  <a:lnTo>
                    <a:pt x="2110032" y="1103877"/>
                  </a:lnTo>
                  <a:lnTo>
                    <a:pt x="2111118" y="1055559"/>
                  </a:lnTo>
                  <a:lnTo>
                    <a:pt x="2110032" y="1007241"/>
                  </a:lnTo>
                  <a:lnTo>
                    <a:pt x="2106804" y="959481"/>
                  </a:lnTo>
                  <a:lnTo>
                    <a:pt x="2101482" y="912325"/>
                  </a:lnTo>
                  <a:lnTo>
                    <a:pt x="2094112" y="865819"/>
                  </a:lnTo>
                  <a:lnTo>
                    <a:pt x="2084739" y="820011"/>
                  </a:lnTo>
                  <a:lnTo>
                    <a:pt x="2073412" y="774948"/>
                  </a:lnTo>
                  <a:lnTo>
                    <a:pt x="2060177" y="730674"/>
                  </a:lnTo>
                  <a:lnTo>
                    <a:pt x="2045079" y="687238"/>
                  </a:lnTo>
                  <a:lnTo>
                    <a:pt x="2028167" y="644685"/>
                  </a:lnTo>
                  <a:lnTo>
                    <a:pt x="2009485" y="603063"/>
                  </a:lnTo>
                  <a:lnTo>
                    <a:pt x="1989082" y="562418"/>
                  </a:lnTo>
                  <a:lnTo>
                    <a:pt x="1967003" y="522795"/>
                  </a:lnTo>
                  <a:lnTo>
                    <a:pt x="1943295" y="484243"/>
                  </a:lnTo>
                  <a:lnTo>
                    <a:pt x="1918004" y="446808"/>
                  </a:lnTo>
                  <a:lnTo>
                    <a:pt x="1891178" y="410536"/>
                  </a:lnTo>
                  <a:lnTo>
                    <a:pt x="1862863" y="375473"/>
                  </a:lnTo>
                  <a:lnTo>
                    <a:pt x="1833105" y="341667"/>
                  </a:lnTo>
                  <a:lnTo>
                    <a:pt x="1801951" y="309164"/>
                  </a:lnTo>
                  <a:lnTo>
                    <a:pt x="1769447" y="278010"/>
                  </a:lnTo>
                  <a:lnTo>
                    <a:pt x="1735641" y="248252"/>
                  </a:lnTo>
                  <a:lnTo>
                    <a:pt x="1700578" y="219937"/>
                  </a:lnTo>
                  <a:lnTo>
                    <a:pt x="1664306" y="193111"/>
                  </a:lnTo>
                  <a:lnTo>
                    <a:pt x="1626870" y="167821"/>
                  </a:lnTo>
                  <a:lnTo>
                    <a:pt x="1588318" y="144113"/>
                  </a:lnTo>
                  <a:lnTo>
                    <a:pt x="1548696" y="122034"/>
                  </a:lnTo>
                  <a:lnTo>
                    <a:pt x="1508051" y="101631"/>
                  </a:lnTo>
                  <a:lnTo>
                    <a:pt x="1466429" y="82950"/>
                  </a:lnTo>
                  <a:lnTo>
                    <a:pt x="1423876" y="66037"/>
                  </a:lnTo>
                  <a:lnTo>
                    <a:pt x="1380440" y="50940"/>
                  </a:lnTo>
                  <a:lnTo>
                    <a:pt x="1336167" y="37705"/>
                  </a:lnTo>
                  <a:lnTo>
                    <a:pt x="1291104" y="26378"/>
                  </a:lnTo>
                  <a:lnTo>
                    <a:pt x="1245296" y="17006"/>
                  </a:lnTo>
                  <a:lnTo>
                    <a:pt x="1198791" y="9635"/>
                  </a:lnTo>
                  <a:lnTo>
                    <a:pt x="1151636" y="4313"/>
                  </a:lnTo>
                  <a:lnTo>
                    <a:pt x="1103876" y="1086"/>
                  </a:lnTo>
                  <a:lnTo>
                    <a:pt x="1055559" y="0"/>
                  </a:lnTo>
                  <a:close/>
                </a:path>
              </a:pathLst>
            </a:custGeom>
            <a:solidFill>
              <a:srgbClr val="005B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0" name="object 28">
              <a:extLst>
                <a:ext uri="{FF2B5EF4-FFF2-40B4-BE49-F238E27FC236}">
                  <a16:creationId xmlns:a16="http://schemas.microsoft.com/office/drawing/2014/main" id="{CFD4765D-8133-DE2B-78EE-1452028A3450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684756" y="12427438"/>
              <a:ext cx="119220" cy="125911"/>
            </a:xfrm>
            <a:prstGeom prst="rect">
              <a:avLst/>
            </a:prstGeom>
          </p:spPr>
        </p:pic>
        <p:pic>
          <p:nvPicPr>
            <p:cNvPr id="71" name="object 29">
              <a:extLst>
                <a:ext uri="{FF2B5EF4-FFF2-40B4-BE49-F238E27FC236}">
                  <a16:creationId xmlns:a16="http://schemas.microsoft.com/office/drawing/2014/main" id="{BCAF2D2C-0918-AD0E-4A1D-BD8B69BA7FE2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795841" y="12222071"/>
              <a:ext cx="101630" cy="134419"/>
            </a:xfrm>
            <a:prstGeom prst="rect">
              <a:avLst/>
            </a:prstGeom>
          </p:spPr>
        </p:pic>
        <p:pic>
          <p:nvPicPr>
            <p:cNvPr id="72" name="object 30">
              <a:extLst>
                <a:ext uri="{FF2B5EF4-FFF2-40B4-BE49-F238E27FC236}">
                  <a16:creationId xmlns:a16="http://schemas.microsoft.com/office/drawing/2014/main" id="{03A6A94A-7B55-3497-3F8A-6B31431B4A4B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502722" y="12576305"/>
              <a:ext cx="131424" cy="111470"/>
            </a:xfrm>
            <a:prstGeom prst="rect">
              <a:avLst/>
            </a:prstGeom>
          </p:spPr>
        </p:pic>
        <p:sp>
          <p:nvSpPr>
            <p:cNvPr id="73" name="object 31">
              <a:extLst>
                <a:ext uri="{FF2B5EF4-FFF2-40B4-BE49-F238E27FC236}">
                  <a16:creationId xmlns:a16="http://schemas.microsoft.com/office/drawing/2014/main" id="{F6808E3E-88B7-6019-34F3-94E0D77D7F8F}"/>
                </a:ext>
              </a:extLst>
            </p:cNvPr>
            <p:cNvSpPr/>
            <p:nvPr/>
          </p:nvSpPr>
          <p:spPr>
            <a:xfrm>
              <a:off x="4741621" y="11568607"/>
              <a:ext cx="1167130" cy="1167130"/>
            </a:xfrm>
            <a:custGeom>
              <a:avLst/>
              <a:gdLst/>
              <a:ahLst/>
              <a:cxnLst/>
              <a:rect l="l" t="t" r="r" b="b"/>
              <a:pathLst>
                <a:path w="1167129" h="1167129">
                  <a:moveTo>
                    <a:pt x="628840" y="218744"/>
                  </a:moveTo>
                  <a:lnTo>
                    <a:pt x="625246" y="201041"/>
                  </a:lnTo>
                  <a:lnTo>
                    <a:pt x="615454" y="186550"/>
                  </a:lnTo>
                  <a:lnTo>
                    <a:pt x="600976" y="176758"/>
                  </a:lnTo>
                  <a:lnTo>
                    <a:pt x="583285" y="173164"/>
                  </a:lnTo>
                  <a:lnTo>
                    <a:pt x="565581" y="176758"/>
                  </a:lnTo>
                  <a:lnTo>
                    <a:pt x="551091" y="186550"/>
                  </a:lnTo>
                  <a:lnTo>
                    <a:pt x="541299" y="201041"/>
                  </a:lnTo>
                  <a:lnTo>
                    <a:pt x="537705" y="218744"/>
                  </a:lnTo>
                  <a:lnTo>
                    <a:pt x="537705" y="564375"/>
                  </a:lnTo>
                  <a:lnTo>
                    <a:pt x="370700" y="731393"/>
                  </a:lnTo>
                  <a:lnTo>
                    <a:pt x="360705" y="746455"/>
                  </a:lnTo>
                  <a:lnTo>
                    <a:pt x="357378" y="763625"/>
                  </a:lnTo>
                  <a:lnTo>
                    <a:pt x="360705" y="780796"/>
                  </a:lnTo>
                  <a:lnTo>
                    <a:pt x="370700" y="795870"/>
                  </a:lnTo>
                  <a:lnTo>
                    <a:pt x="381584" y="805472"/>
                  </a:lnTo>
                  <a:lnTo>
                    <a:pt x="389064" y="809256"/>
                  </a:lnTo>
                  <a:lnTo>
                    <a:pt x="395401" y="809713"/>
                  </a:lnTo>
                  <a:lnTo>
                    <a:pt x="402831" y="809307"/>
                  </a:lnTo>
                  <a:lnTo>
                    <a:pt x="615403" y="615416"/>
                  </a:lnTo>
                  <a:lnTo>
                    <a:pt x="628840" y="583285"/>
                  </a:lnTo>
                  <a:lnTo>
                    <a:pt x="628840" y="218744"/>
                  </a:lnTo>
                  <a:close/>
                </a:path>
                <a:path w="1167129" h="1167129">
                  <a:moveTo>
                    <a:pt x="1166558" y="143332"/>
                  </a:moveTo>
                  <a:lnTo>
                    <a:pt x="1162964" y="125628"/>
                  </a:lnTo>
                  <a:lnTo>
                    <a:pt x="1153172" y="111137"/>
                  </a:lnTo>
                  <a:lnTo>
                    <a:pt x="1138682" y="101346"/>
                  </a:lnTo>
                  <a:lnTo>
                    <a:pt x="1120990" y="97751"/>
                  </a:lnTo>
                  <a:lnTo>
                    <a:pt x="1120990" y="97980"/>
                  </a:lnTo>
                  <a:lnTo>
                    <a:pt x="1103299" y="101574"/>
                  </a:lnTo>
                  <a:lnTo>
                    <a:pt x="1088809" y="111366"/>
                  </a:lnTo>
                  <a:lnTo>
                    <a:pt x="1079017" y="125857"/>
                  </a:lnTo>
                  <a:lnTo>
                    <a:pt x="1075410" y="143560"/>
                  </a:lnTo>
                  <a:lnTo>
                    <a:pt x="1075410" y="270002"/>
                  </a:lnTo>
                  <a:lnTo>
                    <a:pt x="1047267" y="229743"/>
                  </a:lnTo>
                  <a:lnTo>
                    <a:pt x="1016050" y="192252"/>
                  </a:lnTo>
                  <a:lnTo>
                    <a:pt x="981989" y="157645"/>
                  </a:lnTo>
                  <a:lnTo>
                    <a:pt x="945299" y="126085"/>
                  </a:lnTo>
                  <a:lnTo>
                    <a:pt x="906183" y="97688"/>
                  </a:lnTo>
                  <a:lnTo>
                    <a:pt x="864895" y="72631"/>
                  </a:lnTo>
                  <a:lnTo>
                    <a:pt x="821613" y="51028"/>
                  </a:lnTo>
                  <a:lnTo>
                    <a:pt x="776592" y="33045"/>
                  </a:lnTo>
                  <a:lnTo>
                    <a:pt x="730021" y="18808"/>
                  </a:lnTo>
                  <a:lnTo>
                    <a:pt x="682129" y="8458"/>
                  </a:lnTo>
                  <a:lnTo>
                    <a:pt x="633145" y="2146"/>
                  </a:lnTo>
                  <a:lnTo>
                    <a:pt x="583272" y="0"/>
                  </a:lnTo>
                  <a:lnTo>
                    <a:pt x="519823" y="2235"/>
                  </a:lnTo>
                  <a:lnTo>
                    <a:pt x="462864" y="8864"/>
                  </a:lnTo>
                  <a:lnTo>
                    <a:pt x="411505" y="19799"/>
                  </a:lnTo>
                  <a:lnTo>
                    <a:pt x="364832" y="34963"/>
                  </a:lnTo>
                  <a:lnTo>
                    <a:pt x="321983" y="54254"/>
                  </a:lnTo>
                  <a:lnTo>
                    <a:pt x="282054" y="77571"/>
                  </a:lnTo>
                  <a:lnTo>
                    <a:pt x="244157" y="104851"/>
                  </a:lnTo>
                  <a:lnTo>
                    <a:pt x="207391" y="135991"/>
                  </a:lnTo>
                  <a:lnTo>
                    <a:pt x="170891" y="170891"/>
                  </a:lnTo>
                  <a:lnTo>
                    <a:pt x="135978" y="208889"/>
                  </a:lnTo>
                  <a:lnTo>
                    <a:pt x="104838" y="249364"/>
                  </a:lnTo>
                  <a:lnTo>
                    <a:pt x="77571" y="292087"/>
                  </a:lnTo>
                  <a:lnTo>
                    <a:pt x="54241" y="336842"/>
                  </a:lnTo>
                  <a:lnTo>
                    <a:pt x="34950" y="383413"/>
                  </a:lnTo>
                  <a:lnTo>
                    <a:pt x="19799" y="431558"/>
                  </a:lnTo>
                  <a:lnTo>
                    <a:pt x="8851" y="481076"/>
                  </a:lnTo>
                  <a:lnTo>
                    <a:pt x="2222" y="531723"/>
                  </a:lnTo>
                  <a:lnTo>
                    <a:pt x="0" y="583298"/>
                  </a:lnTo>
                  <a:lnTo>
                    <a:pt x="2222" y="634860"/>
                  </a:lnTo>
                  <a:lnTo>
                    <a:pt x="8851" y="685507"/>
                  </a:lnTo>
                  <a:lnTo>
                    <a:pt x="19799" y="735012"/>
                  </a:lnTo>
                  <a:lnTo>
                    <a:pt x="34950" y="783170"/>
                  </a:lnTo>
                  <a:lnTo>
                    <a:pt x="54241" y="829729"/>
                  </a:lnTo>
                  <a:lnTo>
                    <a:pt x="77571" y="874483"/>
                  </a:lnTo>
                  <a:lnTo>
                    <a:pt x="104838" y="917219"/>
                  </a:lnTo>
                  <a:lnTo>
                    <a:pt x="135978" y="957681"/>
                  </a:lnTo>
                  <a:lnTo>
                    <a:pt x="170891" y="995680"/>
                  </a:lnTo>
                  <a:lnTo>
                    <a:pt x="208940" y="1030592"/>
                  </a:lnTo>
                  <a:lnTo>
                    <a:pt x="249440" y="1061720"/>
                  </a:lnTo>
                  <a:lnTo>
                    <a:pt x="292176" y="1088999"/>
                  </a:lnTo>
                  <a:lnTo>
                    <a:pt x="336931" y="1112329"/>
                  </a:lnTo>
                  <a:lnTo>
                    <a:pt x="383476" y="1131620"/>
                  </a:lnTo>
                  <a:lnTo>
                    <a:pt x="431596" y="1146771"/>
                  </a:lnTo>
                  <a:lnTo>
                    <a:pt x="481088" y="1157706"/>
                  </a:lnTo>
                  <a:lnTo>
                    <a:pt x="531710" y="1164336"/>
                  </a:lnTo>
                  <a:lnTo>
                    <a:pt x="585558" y="1166571"/>
                  </a:lnTo>
                  <a:lnTo>
                    <a:pt x="597890" y="1166444"/>
                  </a:lnTo>
                  <a:lnTo>
                    <a:pt x="652145" y="1159484"/>
                  </a:lnTo>
                  <a:lnTo>
                    <a:pt x="676465" y="1115301"/>
                  </a:lnTo>
                  <a:lnTo>
                    <a:pt x="645223" y="1075728"/>
                  </a:lnTo>
                  <a:lnTo>
                    <a:pt x="616927" y="1074369"/>
                  </a:lnTo>
                  <a:lnTo>
                    <a:pt x="606488" y="1074953"/>
                  </a:lnTo>
                  <a:lnTo>
                    <a:pt x="596011" y="1075309"/>
                  </a:lnTo>
                  <a:lnTo>
                    <a:pt x="583272" y="1075436"/>
                  </a:lnTo>
                  <a:lnTo>
                    <a:pt x="535940" y="1073175"/>
                  </a:lnTo>
                  <a:lnTo>
                    <a:pt x="489877" y="1066546"/>
                  </a:lnTo>
                  <a:lnTo>
                    <a:pt x="445274" y="1055738"/>
                  </a:lnTo>
                  <a:lnTo>
                    <a:pt x="402348" y="1040980"/>
                  </a:lnTo>
                  <a:lnTo>
                    <a:pt x="361289" y="1022464"/>
                  </a:lnTo>
                  <a:lnTo>
                    <a:pt x="322338" y="1000404"/>
                  </a:lnTo>
                  <a:lnTo>
                    <a:pt x="285673" y="975017"/>
                  </a:lnTo>
                  <a:lnTo>
                    <a:pt x="251510" y="946492"/>
                  </a:lnTo>
                  <a:lnTo>
                    <a:pt x="220078" y="915047"/>
                  </a:lnTo>
                  <a:lnTo>
                    <a:pt x="191554" y="880897"/>
                  </a:lnTo>
                  <a:lnTo>
                    <a:pt x="166154" y="844232"/>
                  </a:lnTo>
                  <a:lnTo>
                    <a:pt x="144094" y="805268"/>
                  </a:lnTo>
                  <a:lnTo>
                    <a:pt x="125590" y="764222"/>
                  </a:lnTo>
                  <a:lnTo>
                    <a:pt x="110820" y="721296"/>
                  </a:lnTo>
                  <a:lnTo>
                    <a:pt x="100025" y="676694"/>
                  </a:lnTo>
                  <a:lnTo>
                    <a:pt x="93395" y="630618"/>
                  </a:lnTo>
                  <a:lnTo>
                    <a:pt x="91135" y="583298"/>
                  </a:lnTo>
                  <a:lnTo>
                    <a:pt x="93395" y="535965"/>
                  </a:lnTo>
                  <a:lnTo>
                    <a:pt x="100025" y="489889"/>
                  </a:lnTo>
                  <a:lnTo>
                    <a:pt x="110820" y="445287"/>
                  </a:lnTo>
                  <a:lnTo>
                    <a:pt x="125590" y="402361"/>
                  </a:lnTo>
                  <a:lnTo>
                    <a:pt x="144094" y="361315"/>
                  </a:lnTo>
                  <a:lnTo>
                    <a:pt x="166154" y="322351"/>
                  </a:lnTo>
                  <a:lnTo>
                    <a:pt x="191554" y="285686"/>
                  </a:lnTo>
                  <a:lnTo>
                    <a:pt x="220078" y="251536"/>
                  </a:lnTo>
                  <a:lnTo>
                    <a:pt x="251510" y="220091"/>
                  </a:lnTo>
                  <a:lnTo>
                    <a:pt x="285673" y="191566"/>
                  </a:lnTo>
                  <a:lnTo>
                    <a:pt x="322338" y="166179"/>
                  </a:lnTo>
                  <a:lnTo>
                    <a:pt x="361289" y="144119"/>
                  </a:lnTo>
                  <a:lnTo>
                    <a:pt x="402348" y="125603"/>
                  </a:lnTo>
                  <a:lnTo>
                    <a:pt x="445274" y="110845"/>
                  </a:lnTo>
                  <a:lnTo>
                    <a:pt x="489877" y="100037"/>
                  </a:lnTo>
                  <a:lnTo>
                    <a:pt x="535940" y="93408"/>
                  </a:lnTo>
                  <a:lnTo>
                    <a:pt x="583272" y="91147"/>
                  </a:lnTo>
                  <a:lnTo>
                    <a:pt x="652322" y="93433"/>
                  </a:lnTo>
                  <a:lnTo>
                    <a:pt x="712152" y="100164"/>
                  </a:lnTo>
                  <a:lnTo>
                    <a:pt x="763803" y="111175"/>
                  </a:lnTo>
                  <a:lnTo>
                    <a:pt x="808304" y="126288"/>
                  </a:lnTo>
                  <a:lnTo>
                    <a:pt x="846696" y="145338"/>
                  </a:lnTo>
                  <a:lnTo>
                    <a:pt x="880008" y="168148"/>
                  </a:lnTo>
                  <a:lnTo>
                    <a:pt x="909294" y="194551"/>
                  </a:lnTo>
                  <a:lnTo>
                    <a:pt x="935583" y="224383"/>
                  </a:lnTo>
                  <a:lnTo>
                    <a:pt x="959916" y="257454"/>
                  </a:lnTo>
                  <a:lnTo>
                    <a:pt x="983310" y="293598"/>
                  </a:lnTo>
                  <a:lnTo>
                    <a:pt x="1006830" y="332663"/>
                  </a:lnTo>
                  <a:lnTo>
                    <a:pt x="881519" y="332663"/>
                  </a:lnTo>
                  <a:lnTo>
                    <a:pt x="863828" y="336257"/>
                  </a:lnTo>
                  <a:lnTo>
                    <a:pt x="849337" y="346049"/>
                  </a:lnTo>
                  <a:lnTo>
                    <a:pt x="839546" y="360540"/>
                  </a:lnTo>
                  <a:lnTo>
                    <a:pt x="835952" y="378231"/>
                  </a:lnTo>
                  <a:lnTo>
                    <a:pt x="839546" y="395922"/>
                  </a:lnTo>
                  <a:lnTo>
                    <a:pt x="849337" y="410413"/>
                  </a:lnTo>
                  <a:lnTo>
                    <a:pt x="863828" y="420204"/>
                  </a:lnTo>
                  <a:lnTo>
                    <a:pt x="881519" y="423799"/>
                  </a:lnTo>
                  <a:lnTo>
                    <a:pt x="1020737" y="423799"/>
                  </a:lnTo>
                  <a:lnTo>
                    <a:pt x="1060805" y="418211"/>
                  </a:lnTo>
                  <a:lnTo>
                    <a:pt x="1096606" y="402386"/>
                  </a:lnTo>
                  <a:lnTo>
                    <a:pt x="1097978" y="401459"/>
                  </a:lnTo>
                  <a:lnTo>
                    <a:pt x="1099337" y="400786"/>
                  </a:lnTo>
                  <a:lnTo>
                    <a:pt x="1127721" y="376720"/>
                  </a:lnTo>
                  <a:lnTo>
                    <a:pt x="1148499" y="348005"/>
                  </a:lnTo>
                  <a:lnTo>
                    <a:pt x="1161846" y="314642"/>
                  </a:lnTo>
                  <a:lnTo>
                    <a:pt x="1166558" y="277749"/>
                  </a:lnTo>
                  <a:lnTo>
                    <a:pt x="1166558" y="143332"/>
                  </a:lnTo>
                  <a:close/>
                </a:path>
              </a:pathLst>
            </a:custGeom>
            <a:solidFill>
              <a:srgbClr val="75C04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4" name="object 32">
            <a:extLst>
              <a:ext uri="{FF2B5EF4-FFF2-40B4-BE49-F238E27FC236}">
                <a16:creationId xmlns:a16="http://schemas.microsoft.com/office/drawing/2014/main" id="{AAA1F98B-7E07-E4E0-70E9-EF06EEA65689}"/>
              </a:ext>
            </a:extLst>
          </p:cNvPr>
          <p:cNvGrpSpPr>
            <a:grpSpLocks noChangeAspect="1"/>
          </p:cNvGrpSpPr>
          <p:nvPr/>
        </p:nvGrpSpPr>
        <p:grpSpPr>
          <a:xfrm>
            <a:off x="7443277" y="4255543"/>
            <a:ext cx="504000" cy="504000"/>
            <a:chOff x="7841420" y="11112527"/>
            <a:chExt cx="2111375" cy="2111375"/>
          </a:xfrm>
        </p:grpSpPr>
        <p:sp>
          <p:nvSpPr>
            <p:cNvPr id="75" name="object 33">
              <a:extLst>
                <a:ext uri="{FF2B5EF4-FFF2-40B4-BE49-F238E27FC236}">
                  <a16:creationId xmlns:a16="http://schemas.microsoft.com/office/drawing/2014/main" id="{9EBD0D0B-56C1-1C00-C236-93EB7E09DB6A}"/>
                </a:ext>
              </a:extLst>
            </p:cNvPr>
            <p:cNvSpPr/>
            <p:nvPr/>
          </p:nvSpPr>
          <p:spPr>
            <a:xfrm>
              <a:off x="7841420" y="11112527"/>
              <a:ext cx="2111375" cy="2111375"/>
            </a:xfrm>
            <a:custGeom>
              <a:avLst/>
              <a:gdLst/>
              <a:ahLst/>
              <a:cxnLst/>
              <a:rect l="l" t="t" r="r" b="b"/>
              <a:pathLst>
                <a:path w="2111375" h="2111375">
                  <a:moveTo>
                    <a:pt x="1055559" y="0"/>
                  </a:moveTo>
                  <a:lnTo>
                    <a:pt x="1007242" y="1086"/>
                  </a:lnTo>
                  <a:lnTo>
                    <a:pt x="959482" y="4313"/>
                  </a:lnTo>
                  <a:lnTo>
                    <a:pt x="912326" y="9635"/>
                  </a:lnTo>
                  <a:lnTo>
                    <a:pt x="865822" y="17006"/>
                  </a:lnTo>
                  <a:lnTo>
                    <a:pt x="820014" y="26378"/>
                  </a:lnTo>
                  <a:lnTo>
                    <a:pt x="774950" y="37705"/>
                  </a:lnTo>
                  <a:lnTo>
                    <a:pt x="730677" y="50940"/>
                  </a:lnTo>
                  <a:lnTo>
                    <a:pt x="687241" y="66037"/>
                  </a:lnTo>
                  <a:lnTo>
                    <a:pt x="644689" y="82950"/>
                  </a:lnTo>
                  <a:lnTo>
                    <a:pt x="603067" y="101631"/>
                  </a:lnTo>
                  <a:lnTo>
                    <a:pt x="562421" y="122034"/>
                  </a:lnTo>
                  <a:lnTo>
                    <a:pt x="522799" y="144113"/>
                  </a:lnTo>
                  <a:lnTo>
                    <a:pt x="484247" y="167821"/>
                  </a:lnTo>
                  <a:lnTo>
                    <a:pt x="446812" y="193111"/>
                  </a:lnTo>
                  <a:lnTo>
                    <a:pt x="410539" y="219937"/>
                  </a:lnTo>
                  <a:lnTo>
                    <a:pt x="375477" y="248252"/>
                  </a:lnTo>
                  <a:lnTo>
                    <a:pt x="341670" y="278010"/>
                  </a:lnTo>
                  <a:lnTo>
                    <a:pt x="309167" y="309164"/>
                  </a:lnTo>
                  <a:lnTo>
                    <a:pt x="278013" y="341667"/>
                  </a:lnTo>
                  <a:lnTo>
                    <a:pt x="248255" y="375473"/>
                  </a:lnTo>
                  <a:lnTo>
                    <a:pt x="219940" y="410536"/>
                  </a:lnTo>
                  <a:lnTo>
                    <a:pt x="193113" y="446808"/>
                  </a:lnTo>
                  <a:lnTo>
                    <a:pt x="167823" y="484243"/>
                  </a:lnTo>
                  <a:lnTo>
                    <a:pt x="144115" y="522795"/>
                  </a:lnTo>
                  <a:lnTo>
                    <a:pt x="122036" y="562418"/>
                  </a:lnTo>
                  <a:lnTo>
                    <a:pt x="101632" y="603063"/>
                  </a:lnTo>
                  <a:lnTo>
                    <a:pt x="82951" y="644685"/>
                  </a:lnTo>
                  <a:lnTo>
                    <a:pt x="66038" y="687238"/>
                  </a:lnTo>
                  <a:lnTo>
                    <a:pt x="50941" y="730674"/>
                  </a:lnTo>
                  <a:lnTo>
                    <a:pt x="37705" y="774948"/>
                  </a:lnTo>
                  <a:lnTo>
                    <a:pt x="26378" y="820011"/>
                  </a:lnTo>
                  <a:lnTo>
                    <a:pt x="17006" y="865819"/>
                  </a:lnTo>
                  <a:lnTo>
                    <a:pt x="9636" y="912325"/>
                  </a:lnTo>
                  <a:lnTo>
                    <a:pt x="4313" y="959481"/>
                  </a:lnTo>
                  <a:lnTo>
                    <a:pt x="1086" y="1007241"/>
                  </a:lnTo>
                  <a:lnTo>
                    <a:pt x="0" y="1055559"/>
                  </a:lnTo>
                  <a:lnTo>
                    <a:pt x="1086" y="1103877"/>
                  </a:lnTo>
                  <a:lnTo>
                    <a:pt x="4313" y="1151637"/>
                  </a:lnTo>
                  <a:lnTo>
                    <a:pt x="9636" y="1198793"/>
                  </a:lnTo>
                  <a:lnTo>
                    <a:pt x="17006" y="1245298"/>
                  </a:lnTo>
                  <a:lnTo>
                    <a:pt x="26378" y="1291106"/>
                  </a:lnTo>
                  <a:lnTo>
                    <a:pt x="37705" y="1336170"/>
                  </a:lnTo>
                  <a:lnTo>
                    <a:pt x="50941" y="1380443"/>
                  </a:lnTo>
                  <a:lnTo>
                    <a:pt x="66038" y="1423880"/>
                  </a:lnTo>
                  <a:lnTo>
                    <a:pt x="82951" y="1466432"/>
                  </a:lnTo>
                  <a:lnTo>
                    <a:pt x="101632" y="1508055"/>
                  </a:lnTo>
                  <a:lnTo>
                    <a:pt x="122036" y="1548700"/>
                  </a:lnTo>
                  <a:lnTo>
                    <a:pt x="144115" y="1588322"/>
                  </a:lnTo>
                  <a:lnTo>
                    <a:pt x="167823" y="1626874"/>
                  </a:lnTo>
                  <a:lnTo>
                    <a:pt x="193113" y="1664310"/>
                  </a:lnTo>
                  <a:lnTo>
                    <a:pt x="219940" y="1700582"/>
                  </a:lnTo>
                  <a:lnTo>
                    <a:pt x="248255" y="1735644"/>
                  </a:lnTo>
                  <a:lnTo>
                    <a:pt x="278013" y="1769451"/>
                  </a:lnTo>
                  <a:lnTo>
                    <a:pt x="309167" y="1801954"/>
                  </a:lnTo>
                  <a:lnTo>
                    <a:pt x="341670" y="1833108"/>
                  </a:lnTo>
                  <a:lnTo>
                    <a:pt x="375477" y="1862866"/>
                  </a:lnTo>
                  <a:lnTo>
                    <a:pt x="410539" y="1891181"/>
                  </a:lnTo>
                  <a:lnTo>
                    <a:pt x="446812" y="1918007"/>
                  </a:lnTo>
                  <a:lnTo>
                    <a:pt x="484247" y="1943297"/>
                  </a:lnTo>
                  <a:lnTo>
                    <a:pt x="522799" y="1967004"/>
                  </a:lnTo>
                  <a:lnTo>
                    <a:pt x="562421" y="1989083"/>
                  </a:lnTo>
                  <a:lnTo>
                    <a:pt x="603067" y="2009487"/>
                  </a:lnTo>
                  <a:lnTo>
                    <a:pt x="644689" y="2028168"/>
                  </a:lnTo>
                  <a:lnTo>
                    <a:pt x="687241" y="2045080"/>
                  </a:lnTo>
                  <a:lnTo>
                    <a:pt x="730677" y="2060177"/>
                  </a:lnTo>
                  <a:lnTo>
                    <a:pt x="774950" y="2073413"/>
                  </a:lnTo>
                  <a:lnTo>
                    <a:pt x="820014" y="2084740"/>
                  </a:lnTo>
                  <a:lnTo>
                    <a:pt x="865822" y="2094112"/>
                  </a:lnTo>
                  <a:lnTo>
                    <a:pt x="912326" y="2101482"/>
                  </a:lnTo>
                  <a:lnTo>
                    <a:pt x="959482" y="2106804"/>
                  </a:lnTo>
                  <a:lnTo>
                    <a:pt x="1007242" y="2110032"/>
                  </a:lnTo>
                  <a:lnTo>
                    <a:pt x="1055559" y="2111118"/>
                  </a:lnTo>
                  <a:lnTo>
                    <a:pt x="1103876" y="2110032"/>
                  </a:lnTo>
                  <a:lnTo>
                    <a:pt x="1151636" y="2106804"/>
                  </a:lnTo>
                  <a:lnTo>
                    <a:pt x="1198791" y="2101482"/>
                  </a:lnTo>
                  <a:lnTo>
                    <a:pt x="1245296" y="2094112"/>
                  </a:lnTo>
                  <a:lnTo>
                    <a:pt x="1291104" y="2084740"/>
                  </a:lnTo>
                  <a:lnTo>
                    <a:pt x="1336167" y="2073413"/>
                  </a:lnTo>
                  <a:lnTo>
                    <a:pt x="1380440" y="2060177"/>
                  </a:lnTo>
                  <a:lnTo>
                    <a:pt x="1423876" y="2045080"/>
                  </a:lnTo>
                  <a:lnTo>
                    <a:pt x="1466429" y="2028168"/>
                  </a:lnTo>
                  <a:lnTo>
                    <a:pt x="1508051" y="2009487"/>
                  </a:lnTo>
                  <a:lnTo>
                    <a:pt x="1548696" y="1989083"/>
                  </a:lnTo>
                  <a:lnTo>
                    <a:pt x="1588318" y="1967004"/>
                  </a:lnTo>
                  <a:lnTo>
                    <a:pt x="1626870" y="1943297"/>
                  </a:lnTo>
                  <a:lnTo>
                    <a:pt x="1664306" y="1918007"/>
                  </a:lnTo>
                  <a:lnTo>
                    <a:pt x="1700578" y="1891181"/>
                  </a:lnTo>
                  <a:lnTo>
                    <a:pt x="1735641" y="1862866"/>
                  </a:lnTo>
                  <a:lnTo>
                    <a:pt x="1769447" y="1833108"/>
                  </a:lnTo>
                  <a:lnTo>
                    <a:pt x="1801951" y="1801954"/>
                  </a:lnTo>
                  <a:lnTo>
                    <a:pt x="1833105" y="1769451"/>
                  </a:lnTo>
                  <a:lnTo>
                    <a:pt x="1862863" y="1735644"/>
                  </a:lnTo>
                  <a:lnTo>
                    <a:pt x="1891178" y="1700582"/>
                  </a:lnTo>
                  <a:lnTo>
                    <a:pt x="1918004" y="1664310"/>
                  </a:lnTo>
                  <a:lnTo>
                    <a:pt x="1943295" y="1626874"/>
                  </a:lnTo>
                  <a:lnTo>
                    <a:pt x="1967003" y="1588322"/>
                  </a:lnTo>
                  <a:lnTo>
                    <a:pt x="1989082" y="1548700"/>
                  </a:lnTo>
                  <a:lnTo>
                    <a:pt x="2009485" y="1508055"/>
                  </a:lnTo>
                  <a:lnTo>
                    <a:pt x="2028167" y="1466432"/>
                  </a:lnTo>
                  <a:lnTo>
                    <a:pt x="2045079" y="1423880"/>
                  </a:lnTo>
                  <a:lnTo>
                    <a:pt x="2060177" y="1380443"/>
                  </a:lnTo>
                  <a:lnTo>
                    <a:pt x="2073412" y="1336170"/>
                  </a:lnTo>
                  <a:lnTo>
                    <a:pt x="2084739" y="1291106"/>
                  </a:lnTo>
                  <a:lnTo>
                    <a:pt x="2094112" y="1245298"/>
                  </a:lnTo>
                  <a:lnTo>
                    <a:pt x="2101482" y="1198793"/>
                  </a:lnTo>
                  <a:lnTo>
                    <a:pt x="2106804" y="1151637"/>
                  </a:lnTo>
                  <a:lnTo>
                    <a:pt x="2110032" y="1103877"/>
                  </a:lnTo>
                  <a:lnTo>
                    <a:pt x="2111118" y="1055559"/>
                  </a:lnTo>
                  <a:lnTo>
                    <a:pt x="2110032" y="1007241"/>
                  </a:lnTo>
                  <a:lnTo>
                    <a:pt x="2106804" y="959481"/>
                  </a:lnTo>
                  <a:lnTo>
                    <a:pt x="2101482" y="912325"/>
                  </a:lnTo>
                  <a:lnTo>
                    <a:pt x="2094112" y="865819"/>
                  </a:lnTo>
                  <a:lnTo>
                    <a:pt x="2084739" y="820011"/>
                  </a:lnTo>
                  <a:lnTo>
                    <a:pt x="2073412" y="774948"/>
                  </a:lnTo>
                  <a:lnTo>
                    <a:pt x="2060177" y="730674"/>
                  </a:lnTo>
                  <a:lnTo>
                    <a:pt x="2045079" y="687238"/>
                  </a:lnTo>
                  <a:lnTo>
                    <a:pt x="2028167" y="644685"/>
                  </a:lnTo>
                  <a:lnTo>
                    <a:pt x="2009485" y="603063"/>
                  </a:lnTo>
                  <a:lnTo>
                    <a:pt x="1989082" y="562418"/>
                  </a:lnTo>
                  <a:lnTo>
                    <a:pt x="1967003" y="522795"/>
                  </a:lnTo>
                  <a:lnTo>
                    <a:pt x="1943295" y="484243"/>
                  </a:lnTo>
                  <a:lnTo>
                    <a:pt x="1918004" y="446808"/>
                  </a:lnTo>
                  <a:lnTo>
                    <a:pt x="1891178" y="410536"/>
                  </a:lnTo>
                  <a:lnTo>
                    <a:pt x="1862863" y="375473"/>
                  </a:lnTo>
                  <a:lnTo>
                    <a:pt x="1833105" y="341667"/>
                  </a:lnTo>
                  <a:lnTo>
                    <a:pt x="1801951" y="309164"/>
                  </a:lnTo>
                  <a:lnTo>
                    <a:pt x="1769447" y="278010"/>
                  </a:lnTo>
                  <a:lnTo>
                    <a:pt x="1735641" y="248252"/>
                  </a:lnTo>
                  <a:lnTo>
                    <a:pt x="1700578" y="219937"/>
                  </a:lnTo>
                  <a:lnTo>
                    <a:pt x="1664306" y="193111"/>
                  </a:lnTo>
                  <a:lnTo>
                    <a:pt x="1626870" y="167821"/>
                  </a:lnTo>
                  <a:lnTo>
                    <a:pt x="1588318" y="144113"/>
                  </a:lnTo>
                  <a:lnTo>
                    <a:pt x="1548696" y="122034"/>
                  </a:lnTo>
                  <a:lnTo>
                    <a:pt x="1508051" y="101631"/>
                  </a:lnTo>
                  <a:lnTo>
                    <a:pt x="1466429" y="82950"/>
                  </a:lnTo>
                  <a:lnTo>
                    <a:pt x="1423876" y="66037"/>
                  </a:lnTo>
                  <a:lnTo>
                    <a:pt x="1380440" y="50940"/>
                  </a:lnTo>
                  <a:lnTo>
                    <a:pt x="1336167" y="37705"/>
                  </a:lnTo>
                  <a:lnTo>
                    <a:pt x="1291104" y="26378"/>
                  </a:lnTo>
                  <a:lnTo>
                    <a:pt x="1245296" y="17006"/>
                  </a:lnTo>
                  <a:lnTo>
                    <a:pt x="1198791" y="9635"/>
                  </a:lnTo>
                  <a:lnTo>
                    <a:pt x="1151636" y="4313"/>
                  </a:lnTo>
                  <a:lnTo>
                    <a:pt x="1103876" y="1086"/>
                  </a:lnTo>
                  <a:lnTo>
                    <a:pt x="1055559" y="0"/>
                  </a:lnTo>
                  <a:close/>
                </a:path>
              </a:pathLst>
            </a:custGeom>
            <a:solidFill>
              <a:srgbClr val="005B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34">
              <a:extLst>
                <a:ext uri="{FF2B5EF4-FFF2-40B4-BE49-F238E27FC236}">
                  <a16:creationId xmlns:a16="http://schemas.microsoft.com/office/drawing/2014/main" id="{F7801242-9B5B-1EEE-5C68-94E29140C8B9}"/>
                </a:ext>
              </a:extLst>
            </p:cNvPr>
            <p:cNvSpPr/>
            <p:nvPr/>
          </p:nvSpPr>
          <p:spPr>
            <a:xfrm>
              <a:off x="8312861" y="11603062"/>
              <a:ext cx="1168400" cy="1168400"/>
            </a:xfrm>
            <a:custGeom>
              <a:avLst/>
              <a:gdLst/>
              <a:ahLst/>
              <a:cxnLst/>
              <a:rect l="l" t="t" r="r" b="b"/>
              <a:pathLst>
                <a:path w="1168400" h="1168400">
                  <a:moveTo>
                    <a:pt x="825550" y="773785"/>
                  </a:moveTo>
                  <a:lnTo>
                    <a:pt x="821982" y="753719"/>
                  </a:lnTo>
                  <a:lnTo>
                    <a:pt x="810590" y="735914"/>
                  </a:lnTo>
                  <a:lnTo>
                    <a:pt x="810094" y="735418"/>
                  </a:lnTo>
                  <a:lnTo>
                    <a:pt x="809840" y="734923"/>
                  </a:lnTo>
                  <a:lnTo>
                    <a:pt x="809345" y="734682"/>
                  </a:lnTo>
                  <a:lnTo>
                    <a:pt x="659269" y="584352"/>
                  </a:lnTo>
                  <a:lnTo>
                    <a:pt x="809345" y="434035"/>
                  </a:lnTo>
                  <a:lnTo>
                    <a:pt x="820953" y="416521"/>
                  </a:lnTo>
                  <a:lnTo>
                    <a:pt x="824826" y="396557"/>
                  </a:lnTo>
                  <a:lnTo>
                    <a:pt x="820953" y="376542"/>
                  </a:lnTo>
                  <a:lnTo>
                    <a:pt x="809345" y="358876"/>
                  </a:lnTo>
                  <a:lnTo>
                    <a:pt x="791819" y="347256"/>
                  </a:lnTo>
                  <a:lnTo>
                    <a:pt x="771855" y="343395"/>
                  </a:lnTo>
                  <a:lnTo>
                    <a:pt x="751840" y="347256"/>
                  </a:lnTo>
                  <a:lnTo>
                    <a:pt x="734187" y="358876"/>
                  </a:lnTo>
                  <a:lnTo>
                    <a:pt x="584111" y="509193"/>
                  </a:lnTo>
                  <a:lnTo>
                    <a:pt x="434035" y="358876"/>
                  </a:lnTo>
                  <a:lnTo>
                    <a:pt x="416661" y="346887"/>
                  </a:lnTo>
                  <a:lnTo>
                    <a:pt x="396735" y="342671"/>
                  </a:lnTo>
                  <a:lnTo>
                    <a:pt x="376682" y="346240"/>
                  </a:lnTo>
                  <a:lnTo>
                    <a:pt x="358889" y="357632"/>
                  </a:lnTo>
                  <a:lnTo>
                    <a:pt x="346887" y="375005"/>
                  </a:lnTo>
                  <a:lnTo>
                    <a:pt x="342671" y="394931"/>
                  </a:lnTo>
                  <a:lnTo>
                    <a:pt x="346240" y="414997"/>
                  </a:lnTo>
                  <a:lnTo>
                    <a:pt x="357632" y="432790"/>
                  </a:lnTo>
                  <a:lnTo>
                    <a:pt x="358140" y="433298"/>
                  </a:lnTo>
                  <a:lnTo>
                    <a:pt x="358381" y="433793"/>
                  </a:lnTo>
                  <a:lnTo>
                    <a:pt x="358889" y="434035"/>
                  </a:lnTo>
                  <a:lnTo>
                    <a:pt x="508952" y="584352"/>
                  </a:lnTo>
                  <a:lnTo>
                    <a:pt x="358889" y="734682"/>
                  </a:lnTo>
                  <a:lnTo>
                    <a:pt x="346887" y="752055"/>
                  </a:lnTo>
                  <a:lnTo>
                    <a:pt x="342671" y="771982"/>
                  </a:lnTo>
                  <a:lnTo>
                    <a:pt x="346240" y="792035"/>
                  </a:lnTo>
                  <a:lnTo>
                    <a:pt x="357632" y="809828"/>
                  </a:lnTo>
                  <a:lnTo>
                    <a:pt x="375018" y="821829"/>
                  </a:lnTo>
                  <a:lnTo>
                    <a:pt x="394931" y="826046"/>
                  </a:lnTo>
                  <a:lnTo>
                    <a:pt x="414997" y="822477"/>
                  </a:lnTo>
                  <a:lnTo>
                    <a:pt x="432803" y="811085"/>
                  </a:lnTo>
                  <a:lnTo>
                    <a:pt x="433298" y="810577"/>
                  </a:lnTo>
                  <a:lnTo>
                    <a:pt x="433793" y="810336"/>
                  </a:lnTo>
                  <a:lnTo>
                    <a:pt x="434035" y="809828"/>
                  </a:lnTo>
                  <a:lnTo>
                    <a:pt x="584111" y="659523"/>
                  </a:lnTo>
                  <a:lnTo>
                    <a:pt x="734187" y="809828"/>
                  </a:lnTo>
                  <a:lnTo>
                    <a:pt x="751560" y="821829"/>
                  </a:lnTo>
                  <a:lnTo>
                    <a:pt x="771486" y="826046"/>
                  </a:lnTo>
                  <a:lnTo>
                    <a:pt x="791540" y="822477"/>
                  </a:lnTo>
                  <a:lnTo>
                    <a:pt x="809345" y="811085"/>
                  </a:lnTo>
                  <a:lnTo>
                    <a:pt x="821334" y="793699"/>
                  </a:lnTo>
                  <a:lnTo>
                    <a:pt x="825550" y="773785"/>
                  </a:lnTo>
                  <a:close/>
                </a:path>
                <a:path w="1168400" h="1168400">
                  <a:moveTo>
                    <a:pt x="1168209" y="584111"/>
                  </a:moveTo>
                  <a:lnTo>
                    <a:pt x="1166215" y="536244"/>
                  </a:lnTo>
                  <a:lnTo>
                    <a:pt x="1160449" y="489458"/>
                  </a:lnTo>
                  <a:lnTo>
                    <a:pt x="1151077" y="443865"/>
                  </a:lnTo>
                  <a:lnTo>
                    <a:pt x="1138237" y="399656"/>
                  </a:lnTo>
                  <a:lnTo>
                    <a:pt x="1122095" y="356946"/>
                  </a:lnTo>
                  <a:lnTo>
                    <a:pt x="1102791" y="315912"/>
                  </a:lnTo>
                  <a:lnTo>
                    <a:pt x="1080465" y="276682"/>
                  </a:lnTo>
                  <a:lnTo>
                    <a:pt x="1061935" y="249275"/>
                  </a:lnTo>
                  <a:lnTo>
                    <a:pt x="1061935" y="584111"/>
                  </a:lnTo>
                  <a:lnTo>
                    <a:pt x="1059484" y="632002"/>
                  </a:lnTo>
                  <a:lnTo>
                    <a:pt x="1052156" y="680389"/>
                  </a:lnTo>
                  <a:lnTo>
                    <a:pt x="1040345" y="726173"/>
                  </a:lnTo>
                  <a:lnTo>
                    <a:pt x="1024255" y="770064"/>
                  </a:lnTo>
                  <a:lnTo>
                    <a:pt x="1004112" y="811834"/>
                  </a:lnTo>
                  <a:lnTo>
                    <a:pt x="980160" y="851230"/>
                  </a:lnTo>
                  <a:lnTo>
                    <a:pt x="952627" y="888022"/>
                  </a:lnTo>
                  <a:lnTo>
                    <a:pt x="921766" y="921956"/>
                  </a:lnTo>
                  <a:lnTo>
                    <a:pt x="887806" y="952792"/>
                  </a:lnTo>
                  <a:lnTo>
                    <a:pt x="850988" y="980313"/>
                  </a:lnTo>
                  <a:lnTo>
                    <a:pt x="811555" y="1004252"/>
                  </a:lnTo>
                  <a:lnTo>
                    <a:pt x="769747" y="1024382"/>
                  </a:lnTo>
                  <a:lnTo>
                    <a:pt x="725792" y="1040447"/>
                  </a:lnTo>
                  <a:lnTo>
                    <a:pt x="680097" y="1052233"/>
                  </a:lnTo>
                  <a:lnTo>
                    <a:pt x="679919" y="1052233"/>
                  </a:lnTo>
                  <a:lnTo>
                    <a:pt x="632688" y="1059472"/>
                  </a:lnTo>
                  <a:lnTo>
                    <a:pt x="632167" y="1059472"/>
                  </a:lnTo>
                  <a:lnTo>
                    <a:pt x="584111" y="1061935"/>
                  </a:lnTo>
                  <a:lnTo>
                    <a:pt x="535266" y="1059472"/>
                  </a:lnTo>
                  <a:lnTo>
                    <a:pt x="487832" y="1052233"/>
                  </a:lnTo>
                  <a:lnTo>
                    <a:pt x="442048" y="1040447"/>
                  </a:lnTo>
                  <a:lnTo>
                    <a:pt x="398157" y="1024382"/>
                  </a:lnTo>
                  <a:lnTo>
                    <a:pt x="356387" y="1004252"/>
                  </a:lnTo>
                  <a:lnTo>
                    <a:pt x="316992" y="980313"/>
                  </a:lnTo>
                  <a:lnTo>
                    <a:pt x="280200" y="952792"/>
                  </a:lnTo>
                  <a:lnTo>
                    <a:pt x="246265" y="921956"/>
                  </a:lnTo>
                  <a:lnTo>
                    <a:pt x="215417" y="888022"/>
                  </a:lnTo>
                  <a:lnTo>
                    <a:pt x="187909" y="851230"/>
                  </a:lnTo>
                  <a:lnTo>
                    <a:pt x="163969" y="811834"/>
                  </a:lnTo>
                  <a:lnTo>
                    <a:pt x="143840" y="770064"/>
                  </a:lnTo>
                  <a:lnTo>
                    <a:pt x="127774" y="726173"/>
                  </a:lnTo>
                  <a:lnTo>
                    <a:pt x="115989" y="680389"/>
                  </a:lnTo>
                  <a:lnTo>
                    <a:pt x="108750" y="632955"/>
                  </a:lnTo>
                  <a:lnTo>
                    <a:pt x="106286" y="584111"/>
                  </a:lnTo>
                  <a:lnTo>
                    <a:pt x="108699" y="536244"/>
                  </a:lnTo>
                  <a:lnTo>
                    <a:pt x="115989" y="487832"/>
                  </a:lnTo>
                  <a:lnTo>
                    <a:pt x="127774" y="442048"/>
                  </a:lnTo>
                  <a:lnTo>
                    <a:pt x="143840" y="398157"/>
                  </a:lnTo>
                  <a:lnTo>
                    <a:pt x="163969" y="356387"/>
                  </a:lnTo>
                  <a:lnTo>
                    <a:pt x="187909" y="316992"/>
                  </a:lnTo>
                  <a:lnTo>
                    <a:pt x="215417" y="280200"/>
                  </a:lnTo>
                  <a:lnTo>
                    <a:pt x="246265" y="246265"/>
                  </a:lnTo>
                  <a:lnTo>
                    <a:pt x="280200" y="215417"/>
                  </a:lnTo>
                  <a:lnTo>
                    <a:pt x="316992" y="187909"/>
                  </a:lnTo>
                  <a:lnTo>
                    <a:pt x="356387" y="163969"/>
                  </a:lnTo>
                  <a:lnTo>
                    <a:pt x="398157" y="143840"/>
                  </a:lnTo>
                  <a:lnTo>
                    <a:pt x="442048" y="127762"/>
                  </a:lnTo>
                  <a:lnTo>
                    <a:pt x="487832" y="115989"/>
                  </a:lnTo>
                  <a:lnTo>
                    <a:pt x="535266" y="108737"/>
                  </a:lnTo>
                  <a:lnTo>
                    <a:pt x="584111" y="106273"/>
                  </a:lnTo>
                  <a:lnTo>
                    <a:pt x="632955" y="108737"/>
                  </a:lnTo>
                  <a:lnTo>
                    <a:pt x="680377" y="115989"/>
                  </a:lnTo>
                  <a:lnTo>
                    <a:pt x="726173" y="127762"/>
                  </a:lnTo>
                  <a:lnTo>
                    <a:pt x="770064" y="143840"/>
                  </a:lnTo>
                  <a:lnTo>
                    <a:pt x="811834" y="163969"/>
                  </a:lnTo>
                  <a:lnTo>
                    <a:pt x="851230" y="187909"/>
                  </a:lnTo>
                  <a:lnTo>
                    <a:pt x="888022" y="215417"/>
                  </a:lnTo>
                  <a:lnTo>
                    <a:pt x="921956" y="246265"/>
                  </a:lnTo>
                  <a:lnTo>
                    <a:pt x="952792" y="280200"/>
                  </a:lnTo>
                  <a:lnTo>
                    <a:pt x="980313" y="316992"/>
                  </a:lnTo>
                  <a:lnTo>
                    <a:pt x="1004252" y="356387"/>
                  </a:lnTo>
                  <a:lnTo>
                    <a:pt x="1024382" y="398157"/>
                  </a:lnTo>
                  <a:lnTo>
                    <a:pt x="1040447" y="442048"/>
                  </a:lnTo>
                  <a:lnTo>
                    <a:pt x="1052233" y="487832"/>
                  </a:lnTo>
                  <a:lnTo>
                    <a:pt x="1059472" y="535266"/>
                  </a:lnTo>
                  <a:lnTo>
                    <a:pt x="1061935" y="584111"/>
                  </a:lnTo>
                  <a:lnTo>
                    <a:pt x="1061935" y="249275"/>
                  </a:lnTo>
                  <a:lnTo>
                    <a:pt x="1027391" y="204266"/>
                  </a:lnTo>
                  <a:lnTo>
                    <a:pt x="996924" y="171386"/>
                  </a:lnTo>
                  <a:lnTo>
                    <a:pt x="964044" y="140919"/>
                  </a:lnTo>
                  <a:lnTo>
                    <a:pt x="928903" y="113004"/>
                  </a:lnTo>
                  <a:lnTo>
                    <a:pt x="918946" y="106273"/>
                  </a:lnTo>
                  <a:lnTo>
                    <a:pt x="891641" y="87807"/>
                  </a:lnTo>
                  <a:lnTo>
                    <a:pt x="852424" y="65481"/>
                  </a:lnTo>
                  <a:lnTo>
                    <a:pt x="811377" y="46164"/>
                  </a:lnTo>
                  <a:lnTo>
                    <a:pt x="768667" y="30010"/>
                  </a:lnTo>
                  <a:lnTo>
                    <a:pt x="724433" y="17157"/>
                  </a:lnTo>
                  <a:lnTo>
                    <a:pt x="678827" y="7785"/>
                  </a:lnTo>
                  <a:lnTo>
                    <a:pt x="632002" y="2006"/>
                  </a:lnTo>
                  <a:lnTo>
                    <a:pt x="584111" y="0"/>
                  </a:lnTo>
                  <a:lnTo>
                    <a:pt x="534504" y="2006"/>
                  </a:lnTo>
                  <a:lnTo>
                    <a:pt x="535647" y="2006"/>
                  </a:lnTo>
                  <a:lnTo>
                    <a:pt x="489381" y="7658"/>
                  </a:lnTo>
                  <a:lnTo>
                    <a:pt x="443763" y="16979"/>
                  </a:lnTo>
                  <a:lnTo>
                    <a:pt x="399503" y="29794"/>
                  </a:lnTo>
                  <a:lnTo>
                    <a:pt x="356768" y="45910"/>
                  </a:lnTo>
                  <a:lnTo>
                    <a:pt x="315696" y="65214"/>
                  </a:lnTo>
                  <a:lnTo>
                    <a:pt x="276453" y="87528"/>
                  </a:lnTo>
                  <a:lnTo>
                    <a:pt x="239166" y="112725"/>
                  </a:lnTo>
                  <a:lnTo>
                    <a:pt x="204000" y="140627"/>
                  </a:lnTo>
                  <a:lnTo>
                    <a:pt x="171107" y="171107"/>
                  </a:lnTo>
                  <a:lnTo>
                    <a:pt x="140627" y="204000"/>
                  </a:lnTo>
                  <a:lnTo>
                    <a:pt x="112712" y="239166"/>
                  </a:lnTo>
                  <a:lnTo>
                    <a:pt x="87528" y="276453"/>
                  </a:lnTo>
                  <a:lnTo>
                    <a:pt x="65214" y="315709"/>
                  </a:lnTo>
                  <a:lnTo>
                    <a:pt x="45910" y="356768"/>
                  </a:lnTo>
                  <a:lnTo>
                    <a:pt x="29794" y="399503"/>
                  </a:lnTo>
                  <a:lnTo>
                    <a:pt x="16967" y="443865"/>
                  </a:lnTo>
                  <a:lnTo>
                    <a:pt x="7645" y="489458"/>
                  </a:lnTo>
                  <a:lnTo>
                    <a:pt x="2057" y="535266"/>
                  </a:lnTo>
                  <a:lnTo>
                    <a:pt x="0" y="584111"/>
                  </a:lnTo>
                  <a:lnTo>
                    <a:pt x="1943" y="632002"/>
                  </a:lnTo>
                  <a:lnTo>
                    <a:pt x="7658" y="678840"/>
                  </a:lnTo>
                  <a:lnTo>
                    <a:pt x="16979" y="724458"/>
                  </a:lnTo>
                  <a:lnTo>
                    <a:pt x="29794" y="768705"/>
                  </a:lnTo>
                  <a:lnTo>
                    <a:pt x="45910" y="811441"/>
                  </a:lnTo>
                  <a:lnTo>
                    <a:pt x="65214" y="852512"/>
                  </a:lnTo>
                  <a:lnTo>
                    <a:pt x="87528" y="891768"/>
                  </a:lnTo>
                  <a:lnTo>
                    <a:pt x="112712" y="929055"/>
                  </a:lnTo>
                  <a:lnTo>
                    <a:pt x="140627" y="964222"/>
                  </a:lnTo>
                  <a:lnTo>
                    <a:pt x="171107" y="997115"/>
                  </a:lnTo>
                  <a:lnTo>
                    <a:pt x="204000" y="1027595"/>
                  </a:lnTo>
                  <a:lnTo>
                    <a:pt x="239166" y="1055497"/>
                  </a:lnTo>
                  <a:lnTo>
                    <a:pt x="276453" y="1080693"/>
                  </a:lnTo>
                  <a:lnTo>
                    <a:pt x="315696" y="1103007"/>
                  </a:lnTo>
                  <a:lnTo>
                    <a:pt x="356768" y="1122311"/>
                  </a:lnTo>
                  <a:lnTo>
                    <a:pt x="399503" y="1138428"/>
                  </a:lnTo>
                  <a:lnTo>
                    <a:pt x="443763" y="1151242"/>
                  </a:lnTo>
                  <a:lnTo>
                    <a:pt x="489381" y="1160564"/>
                  </a:lnTo>
                  <a:lnTo>
                    <a:pt x="536206" y="1166279"/>
                  </a:lnTo>
                  <a:lnTo>
                    <a:pt x="584111" y="1168209"/>
                  </a:lnTo>
                  <a:lnTo>
                    <a:pt x="632002" y="1166279"/>
                  </a:lnTo>
                  <a:lnTo>
                    <a:pt x="678840" y="1160564"/>
                  </a:lnTo>
                  <a:lnTo>
                    <a:pt x="724458" y="1151242"/>
                  </a:lnTo>
                  <a:lnTo>
                    <a:pt x="768705" y="1138428"/>
                  </a:lnTo>
                  <a:lnTo>
                    <a:pt x="811441" y="1122311"/>
                  </a:lnTo>
                  <a:lnTo>
                    <a:pt x="852512" y="1103007"/>
                  </a:lnTo>
                  <a:lnTo>
                    <a:pt x="891768" y="1080693"/>
                  </a:lnTo>
                  <a:lnTo>
                    <a:pt x="919518" y="1061935"/>
                  </a:lnTo>
                  <a:lnTo>
                    <a:pt x="929055" y="1055497"/>
                  </a:lnTo>
                  <a:lnTo>
                    <a:pt x="964222" y="1027595"/>
                  </a:lnTo>
                  <a:lnTo>
                    <a:pt x="997115" y="997115"/>
                  </a:lnTo>
                  <a:lnTo>
                    <a:pt x="1027595" y="964222"/>
                  </a:lnTo>
                  <a:lnTo>
                    <a:pt x="1055497" y="929055"/>
                  </a:lnTo>
                  <a:lnTo>
                    <a:pt x="1080693" y="891768"/>
                  </a:lnTo>
                  <a:lnTo>
                    <a:pt x="1103007" y="852512"/>
                  </a:lnTo>
                  <a:lnTo>
                    <a:pt x="1122299" y="811441"/>
                  </a:lnTo>
                  <a:lnTo>
                    <a:pt x="1138428" y="768705"/>
                  </a:lnTo>
                  <a:lnTo>
                    <a:pt x="1151242" y="724458"/>
                  </a:lnTo>
                  <a:lnTo>
                    <a:pt x="1160564" y="678840"/>
                  </a:lnTo>
                  <a:lnTo>
                    <a:pt x="1166164" y="632955"/>
                  </a:lnTo>
                  <a:lnTo>
                    <a:pt x="1166279" y="632002"/>
                  </a:lnTo>
                  <a:lnTo>
                    <a:pt x="1168209" y="584111"/>
                  </a:lnTo>
                  <a:close/>
                </a:path>
              </a:pathLst>
            </a:custGeom>
            <a:solidFill>
              <a:srgbClr val="76C04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628BC249-7AFA-D205-F38C-D87D435D6C2D}"/>
              </a:ext>
            </a:extLst>
          </p:cNvPr>
          <p:cNvGrpSpPr>
            <a:grpSpLocks noChangeAspect="1"/>
          </p:cNvGrpSpPr>
          <p:nvPr/>
        </p:nvGrpSpPr>
        <p:grpSpPr>
          <a:xfrm>
            <a:off x="9945577" y="4245046"/>
            <a:ext cx="504000" cy="504000"/>
            <a:chOff x="11845256" y="6390852"/>
            <a:chExt cx="2111375" cy="2111375"/>
          </a:xfrm>
        </p:grpSpPr>
        <p:sp>
          <p:nvSpPr>
            <p:cNvPr id="78" name="object 35">
              <a:extLst>
                <a:ext uri="{FF2B5EF4-FFF2-40B4-BE49-F238E27FC236}">
                  <a16:creationId xmlns:a16="http://schemas.microsoft.com/office/drawing/2014/main" id="{9E50DA7F-B855-6726-414C-D989C7084EC9}"/>
                </a:ext>
              </a:extLst>
            </p:cNvPr>
            <p:cNvSpPr/>
            <p:nvPr/>
          </p:nvSpPr>
          <p:spPr>
            <a:xfrm>
              <a:off x="11845256" y="6390852"/>
              <a:ext cx="2111375" cy="2111375"/>
            </a:xfrm>
            <a:custGeom>
              <a:avLst/>
              <a:gdLst/>
              <a:ahLst/>
              <a:cxnLst/>
              <a:rect l="l" t="t" r="r" b="b"/>
              <a:pathLst>
                <a:path w="2111375" h="2111375">
                  <a:moveTo>
                    <a:pt x="1055559" y="0"/>
                  </a:moveTo>
                  <a:lnTo>
                    <a:pt x="1007242" y="1086"/>
                  </a:lnTo>
                  <a:lnTo>
                    <a:pt x="959482" y="4313"/>
                  </a:lnTo>
                  <a:lnTo>
                    <a:pt x="912326" y="9635"/>
                  </a:lnTo>
                  <a:lnTo>
                    <a:pt x="865822" y="17006"/>
                  </a:lnTo>
                  <a:lnTo>
                    <a:pt x="820014" y="26378"/>
                  </a:lnTo>
                  <a:lnTo>
                    <a:pt x="774950" y="37705"/>
                  </a:lnTo>
                  <a:lnTo>
                    <a:pt x="730677" y="50940"/>
                  </a:lnTo>
                  <a:lnTo>
                    <a:pt x="687241" y="66037"/>
                  </a:lnTo>
                  <a:lnTo>
                    <a:pt x="644689" y="82950"/>
                  </a:lnTo>
                  <a:lnTo>
                    <a:pt x="603067" y="101631"/>
                  </a:lnTo>
                  <a:lnTo>
                    <a:pt x="562421" y="122034"/>
                  </a:lnTo>
                  <a:lnTo>
                    <a:pt x="522799" y="144113"/>
                  </a:lnTo>
                  <a:lnTo>
                    <a:pt x="484247" y="167821"/>
                  </a:lnTo>
                  <a:lnTo>
                    <a:pt x="446812" y="193111"/>
                  </a:lnTo>
                  <a:lnTo>
                    <a:pt x="410539" y="219937"/>
                  </a:lnTo>
                  <a:lnTo>
                    <a:pt x="375477" y="248252"/>
                  </a:lnTo>
                  <a:lnTo>
                    <a:pt x="341670" y="278010"/>
                  </a:lnTo>
                  <a:lnTo>
                    <a:pt x="309167" y="309164"/>
                  </a:lnTo>
                  <a:lnTo>
                    <a:pt x="278013" y="341667"/>
                  </a:lnTo>
                  <a:lnTo>
                    <a:pt x="248255" y="375473"/>
                  </a:lnTo>
                  <a:lnTo>
                    <a:pt x="219940" y="410536"/>
                  </a:lnTo>
                  <a:lnTo>
                    <a:pt x="193113" y="446808"/>
                  </a:lnTo>
                  <a:lnTo>
                    <a:pt x="167823" y="484243"/>
                  </a:lnTo>
                  <a:lnTo>
                    <a:pt x="144115" y="522795"/>
                  </a:lnTo>
                  <a:lnTo>
                    <a:pt x="122036" y="562418"/>
                  </a:lnTo>
                  <a:lnTo>
                    <a:pt x="101632" y="603063"/>
                  </a:lnTo>
                  <a:lnTo>
                    <a:pt x="82951" y="644685"/>
                  </a:lnTo>
                  <a:lnTo>
                    <a:pt x="66038" y="687238"/>
                  </a:lnTo>
                  <a:lnTo>
                    <a:pt x="50941" y="730674"/>
                  </a:lnTo>
                  <a:lnTo>
                    <a:pt x="37705" y="774948"/>
                  </a:lnTo>
                  <a:lnTo>
                    <a:pt x="26378" y="820011"/>
                  </a:lnTo>
                  <a:lnTo>
                    <a:pt x="17006" y="865819"/>
                  </a:lnTo>
                  <a:lnTo>
                    <a:pt x="9636" y="912325"/>
                  </a:lnTo>
                  <a:lnTo>
                    <a:pt x="4313" y="959481"/>
                  </a:lnTo>
                  <a:lnTo>
                    <a:pt x="1086" y="1007241"/>
                  </a:lnTo>
                  <a:lnTo>
                    <a:pt x="0" y="1055559"/>
                  </a:lnTo>
                  <a:lnTo>
                    <a:pt x="1086" y="1103877"/>
                  </a:lnTo>
                  <a:lnTo>
                    <a:pt x="4313" y="1151637"/>
                  </a:lnTo>
                  <a:lnTo>
                    <a:pt x="9636" y="1198793"/>
                  </a:lnTo>
                  <a:lnTo>
                    <a:pt x="17006" y="1245298"/>
                  </a:lnTo>
                  <a:lnTo>
                    <a:pt x="26378" y="1291106"/>
                  </a:lnTo>
                  <a:lnTo>
                    <a:pt x="37705" y="1336170"/>
                  </a:lnTo>
                  <a:lnTo>
                    <a:pt x="50941" y="1380443"/>
                  </a:lnTo>
                  <a:lnTo>
                    <a:pt x="66038" y="1423880"/>
                  </a:lnTo>
                  <a:lnTo>
                    <a:pt x="82951" y="1466432"/>
                  </a:lnTo>
                  <a:lnTo>
                    <a:pt x="101632" y="1508055"/>
                  </a:lnTo>
                  <a:lnTo>
                    <a:pt x="122036" y="1548700"/>
                  </a:lnTo>
                  <a:lnTo>
                    <a:pt x="144115" y="1588322"/>
                  </a:lnTo>
                  <a:lnTo>
                    <a:pt x="167823" y="1626874"/>
                  </a:lnTo>
                  <a:lnTo>
                    <a:pt x="193113" y="1664310"/>
                  </a:lnTo>
                  <a:lnTo>
                    <a:pt x="219940" y="1700582"/>
                  </a:lnTo>
                  <a:lnTo>
                    <a:pt x="248255" y="1735644"/>
                  </a:lnTo>
                  <a:lnTo>
                    <a:pt x="278013" y="1769451"/>
                  </a:lnTo>
                  <a:lnTo>
                    <a:pt x="309167" y="1801954"/>
                  </a:lnTo>
                  <a:lnTo>
                    <a:pt x="341670" y="1833108"/>
                  </a:lnTo>
                  <a:lnTo>
                    <a:pt x="375477" y="1862866"/>
                  </a:lnTo>
                  <a:lnTo>
                    <a:pt x="410539" y="1891181"/>
                  </a:lnTo>
                  <a:lnTo>
                    <a:pt x="446812" y="1918007"/>
                  </a:lnTo>
                  <a:lnTo>
                    <a:pt x="484247" y="1943297"/>
                  </a:lnTo>
                  <a:lnTo>
                    <a:pt x="522799" y="1967004"/>
                  </a:lnTo>
                  <a:lnTo>
                    <a:pt x="562421" y="1989083"/>
                  </a:lnTo>
                  <a:lnTo>
                    <a:pt x="603067" y="2009487"/>
                  </a:lnTo>
                  <a:lnTo>
                    <a:pt x="644689" y="2028168"/>
                  </a:lnTo>
                  <a:lnTo>
                    <a:pt x="687241" y="2045080"/>
                  </a:lnTo>
                  <a:lnTo>
                    <a:pt x="730677" y="2060177"/>
                  </a:lnTo>
                  <a:lnTo>
                    <a:pt x="774950" y="2073413"/>
                  </a:lnTo>
                  <a:lnTo>
                    <a:pt x="820014" y="2084740"/>
                  </a:lnTo>
                  <a:lnTo>
                    <a:pt x="865822" y="2094112"/>
                  </a:lnTo>
                  <a:lnTo>
                    <a:pt x="912326" y="2101482"/>
                  </a:lnTo>
                  <a:lnTo>
                    <a:pt x="959482" y="2106804"/>
                  </a:lnTo>
                  <a:lnTo>
                    <a:pt x="1007242" y="2110032"/>
                  </a:lnTo>
                  <a:lnTo>
                    <a:pt x="1055559" y="2111118"/>
                  </a:lnTo>
                  <a:lnTo>
                    <a:pt x="1103876" y="2110032"/>
                  </a:lnTo>
                  <a:lnTo>
                    <a:pt x="1151636" y="2106804"/>
                  </a:lnTo>
                  <a:lnTo>
                    <a:pt x="1198791" y="2101482"/>
                  </a:lnTo>
                  <a:lnTo>
                    <a:pt x="1245296" y="2094112"/>
                  </a:lnTo>
                  <a:lnTo>
                    <a:pt x="1291104" y="2084740"/>
                  </a:lnTo>
                  <a:lnTo>
                    <a:pt x="1336167" y="2073413"/>
                  </a:lnTo>
                  <a:lnTo>
                    <a:pt x="1380440" y="2060177"/>
                  </a:lnTo>
                  <a:lnTo>
                    <a:pt x="1423876" y="2045080"/>
                  </a:lnTo>
                  <a:lnTo>
                    <a:pt x="1466429" y="2028168"/>
                  </a:lnTo>
                  <a:lnTo>
                    <a:pt x="1508051" y="2009487"/>
                  </a:lnTo>
                  <a:lnTo>
                    <a:pt x="1548696" y="1989083"/>
                  </a:lnTo>
                  <a:lnTo>
                    <a:pt x="1588318" y="1967004"/>
                  </a:lnTo>
                  <a:lnTo>
                    <a:pt x="1626870" y="1943297"/>
                  </a:lnTo>
                  <a:lnTo>
                    <a:pt x="1664306" y="1918007"/>
                  </a:lnTo>
                  <a:lnTo>
                    <a:pt x="1700578" y="1891181"/>
                  </a:lnTo>
                  <a:lnTo>
                    <a:pt x="1735641" y="1862866"/>
                  </a:lnTo>
                  <a:lnTo>
                    <a:pt x="1769447" y="1833108"/>
                  </a:lnTo>
                  <a:lnTo>
                    <a:pt x="1801951" y="1801954"/>
                  </a:lnTo>
                  <a:lnTo>
                    <a:pt x="1833105" y="1769451"/>
                  </a:lnTo>
                  <a:lnTo>
                    <a:pt x="1862863" y="1735644"/>
                  </a:lnTo>
                  <a:lnTo>
                    <a:pt x="1891178" y="1700582"/>
                  </a:lnTo>
                  <a:lnTo>
                    <a:pt x="1918004" y="1664310"/>
                  </a:lnTo>
                  <a:lnTo>
                    <a:pt x="1943295" y="1626874"/>
                  </a:lnTo>
                  <a:lnTo>
                    <a:pt x="1967003" y="1588322"/>
                  </a:lnTo>
                  <a:lnTo>
                    <a:pt x="1989082" y="1548700"/>
                  </a:lnTo>
                  <a:lnTo>
                    <a:pt x="2009485" y="1508055"/>
                  </a:lnTo>
                  <a:lnTo>
                    <a:pt x="2028167" y="1466432"/>
                  </a:lnTo>
                  <a:lnTo>
                    <a:pt x="2045079" y="1423880"/>
                  </a:lnTo>
                  <a:lnTo>
                    <a:pt x="2060177" y="1380443"/>
                  </a:lnTo>
                  <a:lnTo>
                    <a:pt x="2073412" y="1336170"/>
                  </a:lnTo>
                  <a:lnTo>
                    <a:pt x="2084739" y="1291106"/>
                  </a:lnTo>
                  <a:lnTo>
                    <a:pt x="2094112" y="1245298"/>
                  </a:lnTo>
                  <a:lnTo>
                    <a:pt x="2101482" y="1198793"/>
                  </a:lnTo>
                  <a:lnTo>
                    <a:pt x="2106804" y="1151637"/>
                  </a:lnTo>
                  <a:lnTo>
                    <a:pt x="2110032" y="1103877"/>
                  </a:lnTo>
                  <a:lnTo>
                    <a:pt x="2111118" y="1055559"/>
                  </a:lnTo>
                  <a:lnTo>
                    <a:pt x="2110032" y="1007241"/>
                  </a:lnTo>
                  <a:lnTo>
                    <a:pt x="2106804" y="959481"/>
                  </a:lnTo>
                  <a:lnTo>
                    <a:pt x="2101482" y="912325"/>
                  </a:lnTo>
                  <a:lnTo>
                    <a:pt x="2094112" y="865819"/>
                  </a:lnTo>
                  <a:lnTo>
                    <a:pt x="2084739" y="820011"/>
                  </a:lnTo>
                  <a:lnTo>
                    <a:pt x="2073412" y="774948"/>
                  </a:lnTo>
                  <a:lnTo>
                    <a:pt x="2060177" y="730674"/>
                  </a:lnTo>
                  <a:lnTo>
                    <a:pt x="2045079" y="687238"/>
                  </a:lnTo>
                  <a:lnTo>
                    <a:pt x="2028167" y="644685"/>
                  </a:lnTo>
                  <a:lnTo>
                    <a:pt x="2009485" y="603063"/>
                  </a:lnTo>
                  <a:lnTo>
                    <a:pt x="1989082" y="562418"/>
                  </a:lnTo>
                  <a:lnTo>
                    <a:pt x="1967003" y="522795"/>
                  </a:lnTo>
                  <a:lnTo>
                    <a:pt x="1943295" y="484243"/>
                  </a:lnTo>
                  <a:lnTo>
                    <a:pt x="1918004" y="446808"/>
                  </a:lnTo>
                  <a:lnTo>
                    <a:pt x="1891178" y="410536"/>
                  </a:lnTo>
                  <a:lnTo>
                    <a:pt x="1862863" y="375473"/>
                  </a:lnTo>
                  <a:lnTo>
                    <a:pt x="1833105" y="341667"/>
                  </a:lnTo>
                  <a:lnTo>
                    <a:pt x="1801951" y="309164"/>
                  </a:lnTo>
                  <a:lnTo>
                    <a:pt x="1769447" y="278010"/>
                  </a:lnTo>
                  <a:lnTo>
                    <a:pt x="1735641" y="248252"/>
                  </a:lnTo>
                  <a:lnTo>
                    <a:pt x="1700578" y="219937"/>
                  </a:lnTo>
                  <a:lnTo>
                    <a:pt x="1664306" y="193111"/>
                  </a:lnTo>
                  <a:lnTo>
                    <a:pt x="1626870" y="167821"/>
                  </a:lnTo>
                  <a:lnTo>
                    <a:pt x="1588318" y="144113"/>
                  </a:lnTo>
                  <a:lnTo>
                    <a:pt x="1548696" y="122034"/>
                  </a:lnTo>
                  <a:lnTo>
                    <a:pt x="1508051" y="101631"/>
                  </a:lnTo>
                  <a:lnTo>
                    <a:pt x="1466429" y="82950"/>
                  </a:lnTo>
                  <a:lnTo>
                    <a:pt x="1423876" y="66037"/>
                  </a:lnTo>
                  <a:lnTo>
                    <a:pt x="1380440" y="50940"/>
                  </a:lnTo>
                  <a:lnTo>
                    <a:pt x="1336167" y="37705"/>
                  </a:lnTo>
                  <a:lnTo>
                    <a:pt x="1291104" y="26378"/>
                  </a:lnTo>
                  <a:lnTo>
                    <a:pt x="1245296" y="17006"/>
                  </a:lnTo>
                  <a:lnTo>
                    <a:pt x="1198791" y="9635"/>
                  </a:lnTo>
                  <a:lnTo>
                    <a:pt x="1151636" y="4313"/>
                  </a:lnTo>
                  <a:lnTo>
                    <a:pt x="1103876" y="1086"/>
                  </a:lnTo>
                  <a:lnTo>
                    <a:pt x="1055559" y="0"/>
                  </a:lnTo>
                  <a:close/>
                </a:path>
              </a:pathLst>
            </a:custGeom>
            <a:solidFill>
              <a:srgbClr val="005B7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79" name="object 36">
              <a:extLst>
                <a:ext uri="{FF2B5EF4-FFF2-40B4-BE49-F238E27FC236}">
                  <a16:creationId xmlns:a16="http://schemas.microsoft.com/office/drawing/2014/main" id="{A08969C2-F184-6E2D-1BB2-16EF99161367}"/>
                </a:ext>
              </a:extLst>
            </p:cNvPr>
            <p:cNvGrpSpPr/>
            <p:nvPr/>
          </p:nvGrpSpPr>
          <p:grpSpPr>
            <a:xfrm>
              <a:off x="12365501" y="6911385"/>
              <a:ext cx="1128395" cy="1057910"/>
              <a:chOff x="11932167" y="11633060"/>
              <a:chExt cx="1128395" cy="1057910"/>
            </a:xfrm>
          </p:grpSpPr>
          <p:sp>
            <p:nvSpPr>
              <p:cNvPr id="80" name="object 37">
                <a:extLst>
                  <a:ext uri="{FF2B5EF4-FFF2-40B4-BE49-F238E27FC236}">
                    <a16:creationId xmlns:a16="http://schemas.microsoft.com/office/drawing/2014/main" id="{8DDA1B27-15E4-F83F-D99E-407DE8FA38BC}"/>
                  </a:ext>
                </a:extLst>
              </p:cNvPr>
              <p:cNvSpPr/>
              <p:nvPr/>
            </p:nvSpPr>
            <p:spPr>
              <a:xfrm>
                <a:off x="11932158" y="11633072"/>
                <a:ext cx="1128395" cy="1057910"/>
              </a:xfrm>
              <a:custGeom>
                <a:avLst/>
                <a:gdLst/>
                <a:ahLst/>
                <a:cxnLst/>
                <a:rect l="l" t="t" r="r" b="b"/>
                <a:pathLst>
                  <a:path w="1128394" h="1057909">
                    <a:moveTo>
                      <a:pt x="696175" y="220306"/>
                    </a:moveTo>
                    <a:lnTo>
                      <a:pt x="691680" y="175983"/>
                    </a:lnTo>
                    <a:lnTo>
                      <a:pt x="678815" y="134670"/>
                    </a:lnTo>
                    <a:lnTo>
                      <a:pt x="658469" y="97256"/>
                    </a:lnTo>
                    <a:lnTo>
                      <a:pt x="631545" y="64630"/>
                    </a:lnTo>
                    <a:lnTo>
                      <a:pt x="608050" y="45237"/>
                    </a:lnTo>
                    <a:lnTo>
                      <a:pt x="608050" y="220306"/>
                    </a:lnTo>
                    <a:lnTo>
                      <a:pt x="601294" y="262051"/>
                    </a:lnTo>
                    <a:lnTo>
                      <a:pt x="582523" y="298335"/>
                    </a:lnTo>
                    <a:lnTo>
                      <a:pt x="553897" y="326961"/>
                    </a:lnTo>
                    <a:lnTo>
                      <a:pt x="517613" y="345732"/>
                    </a:lnTo>
                    <a:lnTo>
                      <a:pt x="475869" y="352475"/>
                    </a:lnTo>
                    <a:lnTo>
                      <a:pt x="434111" y="345732"/>
                    </a:lnTo>
                    <a:lnTo>
                      <a:pt x="397840" y="326961"/>
                    </a:lnTo>
                    <a:lnTo>
                      <a:pt x="369214" y="298335"/>
                    </a:lnTo>
                    <a:lnTo>
                      <a:pt x="350431" y="262051"/>
                    </a:lnTo>
                    <a:lnTo>
                      <a:pt x="343687" y="220306"/>
                    </a:lnTo>
                    <a:lnTo>
                      <a:pt x="350431" y="178549"/>
                    </a:lnTo>
                    <a:lnTo>
                      <a:pt x="369214" y="142265"/>
                    </a:lnTo>
                    <a:lnTo>
                      <a:pt x="397840" y="113652"/>
                    </a:lnTo>
                    <a:lnTo>
                      <a:pt x="434111" y="94869"/>
                    </a:lnTo>
                    <a:lnTo>
                      <a:pt x="475869" y="88125"/>
                    </a:lnTo>
                    <a:lnTo>
                      <a:pt x="517613" y="94869"/>
                    </a:lnTo>
                    <a:lnTo>
                      <a:pt x="553897" y="113652"/>
                    </a:lnTo>
                    <a:lnTo>
                      <a:pt x="582523" y="142265"/>
                    </a:lnTo>
                    <a:lnTo>
                      <a:pt x="601294" y="178549"/>
                    </a:lnTo>
                    <a:lnTo>
                      <a:pt x="608050" y="220306"/>
                    </a:lnTo>
                    <a:lnTo>
                      <a:pt x="608050" y="45237"/>
                    </a:lnTo>
                    <a:lnTo>
                      <a:pt x="598919" y="37693"/>
                    </a:lnTo>
                    <a:lnTo>
                      <a:pt x="561505" y="17348"/>
                    </a:lnTo>
                    <a:lnTo>
                      <a:pt x="520179" y="4483"/>
                    </a:lnTo>
                    <a:lnTo>
                      <a:pt x="475869" y="0"/>
                    </a:lnTo>
                    <a:lnTo>
                      <a:pt x="431546" y="4483"/>
                    </a:lnTo>
                    <a:lnTo>
                      <a:pt x="390232" y="17348"/>
                    </a:lnTo>
                    <a:lnTo>
                      <a:pt x="352818" y="37693"/>
                    </a:lnTo>
                    <a:lnTo>
                      <a:pt x="320192" y="64630"/>
                    </a:lnTo>
                    <a:lnTo>
                      <a:pt x="293255" y="97256"/>
                    </a:lnTo>
                    <a:lnTo>
                      <a:pt x="272910" y="134670"/>
                    </a:lnTo>
                    <a:lnTo>
                      <a:pt x="260045" y="175983"/>
                    </a:lnTo>
                    <a:lnTo>
                      <a:pt x="255562" y="220306"/>
                    </a:lnTo>
                    <a:lnTo>
                      <a:pt x="260045" y="264617"/>
                    </a:lnTo>
                    <a:lnTo>
                      <a:pt x="272910" y="305930"/>
                    </a:lnTo>
                    <a:lnTo>
                      <a:pt x="293255" y="343357"/>
                    </a:lnTo>
                    <a:lnTo>
                      <a:pt x="320192" y="375970"/>
                    </a:lnTo>
                    <a:lnTo>
                      <a:pt x="352818" y="402907"/>
                    </a:lnTo>
                    <a:lnTo>
                      <a:pt x="390232" y="423252"/>
                    </a:lnTo>
                    <a:lnTo>
                      <a:pt x="431546" y="436118"/>
                    </a:lnTo>
                    <a:lnTo>
                      <a:pt x="475869" y="440613"/>
                    </a:lnTo>
                    <a:lnTo>
                      <a:pt x="520179" y="436118"/>
                    </a:lnTo>
                    <a:lnTo>
                      <a:pt x="561505" y="423252"/>
                    </a:lnTo>
                    <a:lnTo>
                      <a:pt x="598919" y="402907"/>
                    </a:lnTo>
                    <a:lnTo>
                      <a:pt x="631545" y="375970"/>
                    </a:lnTo>
                    <a:lnTo>
                      <a:pt x="650938" y="352475"/>
                    </a:lnTo>
                    <a:lnTo>
                      <a:pt x="658469" y="343357"/>
                    </a:lnTo>
                    <a:lnTo>
                      <a:pt x="678815" y="305930"/>
                    </a:lnTo>
                    <a:lnTo>
                      <a:pt x="691680" y="264617"/>
                    </a:lnTo>
                    <a:lnTo>
                      <a:pt x="696175" y="220306"/>
                    </a:lnTo>
                    <a:close/>
                  </a:path>
                  <a:path w="1128394" h="1057909">
                    <a:moveTo>
                      <a:pt x="1127975" y="969340"/>
                    </a:moveTo>
                    <a:lnTo>
                      <a:pt x="1048664" y="969340"/>
                    </a:lnTo>
                    <a:lnTo>
                      <a:pt x="1048664" y="749033"/>
                    </a:lnTo>
                    <a:lnTo>
                      <a:pt x="1041920" y="707288"/>
                    </a:lnTo>
                    <a:lnTo>
                      <a:pt x="1040714" y="704977"/>
                    </a:lnTo>
                    <a:lnTo>
                      <a:pt x="1023137" y="671004"/>
                    </a:lnTo>
                    <a:lnTo>
                      <a:pt x="994511" y="642378"/>
                    </a:lnTo>
                    <a:lnTo>
                      <a:pt x="960539" y="624814"/>
                    </a:lnTo>
                    <a:lnTo>
                      <a:pt x="960539" y="749033"/>
                    </a:lnTo>
                    <a:lnTo>
                      <a:pt x="960539" y="969340"/>
                    </a:lnTo>
                    <a:lnTo>
                      <a:pt x="519925" y="969340"/>
                    </a:lnTo>
                    <a:lnTo>
                      <a:pt x="519925" y="793102"/>
                    </a:lnTo>
                    <a:lnTo>
                      <a:pt x="519925" y="749033"/>
                    </a:lnTo>
                    <a:lnTo>
                      <a:pt x="523405" y="731926"/>
                    </a:lnTo>
                    <a:lnTo>
                      <a:pt x="532866" y="717918"/>
                    </a:lnTo>
                    <a:lnTo>
                      <a:pt x="546874" y="708456"/>
                    </a:lnTo>
                    <a:lnTo>
                      <a:pt x="563981" y="704977"/>
                    </a:lnTo>
                    <a:lnTo>
                      <a:pt x="916482" y="704977"/>
                    </a:lnTo>
                    <a:lnTo>
                      <a:pt x="933589" y="708456"/>
                    </a:lnTo>
                    <a:lnTo>
                      <a:pt x="947597" y="717918"/>
                    </a:lnTo>
                    <a:lnTo>
                      <a:pt x="957059" y="731926"/>
                    </a:lnTo>
                    <a:lnTo>
                      <a:pt x="960539" y="749033"/>
                    </a:lnTo>
                    <a:lnTo>
                      <a:pt x="960539" y="624814"/>
                    </a:lnTo>
                    <a:lnTo>
                      <a:pt x="958227" y="623608"/>
                    </a:lnTo>
                    <a:lnTo>
                      <a:pt x="916482" y="616851"/>
                    </a:lnTo>
                    <a:lnTo>
                      <a:pt x="868006" y="616851"/>
                    </a:lnTo>
                    <a:lnTo>
                      <a:pt x="852297" y="568921"/>
                    </a:lnTo>
                    <a:lnTo>
                      <a:pt x="827925" y="528726"/>
                    </a:lnTo>
                    <a:lnTo>
                      <a:pt x="826579" y="526516"/>
                    </a:lnTo>
                    <a:lnTo>
                      <a:pt x="792276" y="491058"/>
                    </a:lnTo>
                    <a:lnTo>
                      <a:pt x="776808" y="480961"/>
                    </a:lnTo>
                    <a:lnTo>
                      <a:pt x="776808" y="616851"/>
                    </a:lnTo>
                    <a:lnTo>
                      <a:pt x="563981" y="616851"/>
                    </a:lnTo>
                    <a:lnTo>
                      <a:pt x="522236" y="623608"/>
                    </a:lnTo>
                    <a:lnTo>
                      <a:pt x="485952" y="642378"/>
                    </a:lnTo>
                    <a:lnTo>
                      <a:pt x="457327" y="671004"/>
                    </a:lnTo>
                    <a:lnTo>
                      <a:pt x="438556" y="707288"/>
                    </a:lnTo>
                    <a:lnTo>
                      <a:pt x="431800" y="749033"/>
                    </a:lnTo>
                    <a:lnTo>
                      <a:pt x="431800" y="793102"/>
                    </a:lnTo>
                    <a:lnTo>
                      <a:pt x="343674" y="793102"/>
                    </a:lnTo>
                    <a:lnTo>
                      <a:pt x="343674" y="660920"/>
                    </a:lnTo>
                    <a:lnTo>
                      <a:pt x="255562" y="660920"/>
                    </a:lnTo>
                    <a:lnTo>
                      <a:pt x="255562" y="881214"/>
                    </a:lnTo>
                    <a:lnTo>
                      <a:pt x="431800" y="881214"/>
                    </a:lnTo>
                    <a:lnTo>
                      <a:pt x="431800" y="969340"/>
                    </a:lnTo>
                    <a:lnTo>
                      <a:pt x="211493" y="969340"/>
                    </a:lnTo>
                    <a:lnTo>
                      <a:pt x="194386" y="965873"/>
                    </a:lnTo>
                    <a:lnTo>
                      <a:pt x="180378" y="956398"/>
                    </a:lnTo>
                    <a:lnTo>
                      <a:pt x="170916" y="942390"/>
                    </a:lnTo>
                    <a:lnTo>
                      <a:pt x="167436" y="925283"/>
                    </a:lnTo>
                    <a:lnTo>
                      <a:pt x="167436" y="660920"/>
                    </a:lnTo>
                    <a:lnTo>
                      <a:pt x="174180" y="619163"/>
                    </a:lnTo>
                    <a:lnTo>
                      <a:pt x="192963" y="582879"/>
                    </a:lnTo>
                    <a:lnTo>
                      <a:pt x="221589" y="554253"/>
                    </a:lnTo>
                    <a:lnTo>
                      <a:pt x="257873" y="535482"/>
                    </a:lnTo>
                    <a:lnTo>
                      <a:pt x="299618" y="528726"/>
                    </a:lnTo>
                    <a:lnTo>
                      <a:pt x="652106" y="528726"/>
                    </a:lnTo>
                    <a:lnTo>
                      <a:pt x="693280" y="535279"/>
                    </a:lnTo>
                    <a:lnTo>
                      <a:pt x="729157" y="553542"/>
                    </a:lnTo>
                    <a:lnTo>
                      <a:pt x="757694" y="581431"/>
                    </a:lnTo>
                    <a:lnTo>
                      <a:pt x="776808" y="616851"/>
                    </a:lnTo>
                    <a:lnTo>
                      <a:pt x="776808" y="480961"/>
                    </a:lnTo>
                    <a:lnTo>
                      <a:pt x="750824" y="463981"/>
                    </a:lnTo>
                    <a:lnTo>
                      <a:pt x="703630" y="446697"/>
                    </a:lnTo>
                    <a:lnTo>
                      <a:pt x="652106" y="440613"/>
                    </a:lnTo>
                    <a:lnTo>
                      <a:pt x="475869" y="440613"/>
                    </a:lnTo>
                    <a:lnTo>
                      <a:pt x="299618" y="440613"/>
                    </a:lnTo>
                    <a:lnTo>
                      <a:pt x="255308" y="445096"/>
                    </a:lnTo>
                    <a:lnTo>
                      <a:pt x="213982" y="457962"/>
                    </a:lnTo>
                    <a:lnTo>
                      <a:pt x="176568" y="478307"/>
                    </a:lnTo>
                    <a:lnTo>
                      <a:pt x="143941" y="505244"/>
                    </a:lnTo>
                    <a:lnTo>
                      <a:pt x="117017" y="537870"/>
                    </a:lnTo>
                    <a:lnTo>
                      <a:pt x="96672" y="575284"/>
                    </a:lnTo>
                    <a:lnTo>
                      <a:pt x="83807" y="616597"/>
                    </a:lnTo>
                    <a:lnTo>
                      <a:pt x="79311" y="660920"/>
                    </a:lnTo>
                    <a:lnTo>
                      <a:pt x="79311" y="925283"/>
                    </a:lnTo>
                    <a:lnTo>
                      <a:pt x="79806" y="936726"/>
                    </a:lnTo>
                    <a:lnTo>
                      <a:pt x="81241" y="947889"/>
                    </a:lnTo>
                    <a:lnTo>
                      <a:pt x="83591" y="958773"/>
                    </a:lnTo>
                    <a:lnTo>
                      <a:pt x="86804" y="969340"/>
                    </a:lnTo>
                    <a:lnTo>
                      <a:pt x="0" y="969340"/>
                    </a:lnTo>
                    <a:lnTo>
                      <a:pt x="0" y="1057465"/>
                    </a:lnTo>
                    <a:lnTo>
                      <a:pt x="1127975" y="1057465"/>
                    </a:lnTo>
                    <a:lnTo>
                      <a:pt x="1127975" y="969340"/>
                    </a:lnTo>
                    <a:close/>
                  </a:path>
                </a:pathLst>
              </a:custGeom>
              <a:solidFill>
                <a:srgbClr val="76C044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81" name="object 38">
                <a:extLst>
                  <a:ext uri="{FF2B5EF4-FFF2-40B4-BE49-F238E27FC236}">
                    <a16:creationId xmlns:a16="http://schemas.microsoft.com/office/drawing/2014/main" id="{3AF87AB2-0F61-3959-A4CB-5F0DAC85619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12628336" y="12426166"/>
                <a:ext cx="88126" cy="8812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696977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6950BFC3-D8DA-4A85-94F7-54DA5524770B}">
      <p188:commentRel xmlns:p188="http://schemas.microsoft.com/office/powerpoint/2018/8/main" r:id="rId2"/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30D624-3B77-8565-1C8B-D744E79E19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AE94163-F1E2-1EF8-81D4-37F2A22C90D1}"/>
              </a:ext>
            </a:extLst>
          </p:cNvPr>
          <p:cNvSpPr/>
          <p:nvPr/>
        </p:nvSpPr>
        <p:spPr>
          <a:xfrm>
            <a:off x="0" y="1131216"/>
            <a:ext cx="12192000" cy="5726784"/>
          </a:xfrm>
          <a:prstGeom prst="rect">
            <a:avLst/>
          </a:prstGeom>
          <a:solidFill>
            <a:schemeClr val="accent3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latin typeface="Gotham Book" charset="0"/>
              <a:ea typeface="Gotham Book" charset="0"/>
              <a:cs typeface="Gotham Book" charset="0"/>
            </a:endParaRP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9D3122DE-1AF8-544D-C59B-3523D52742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Shadowing - </a:t>
            </a:r>
            <a:r>
              <a:rPr lang="en-US" dirty="0">
                <a:solidFill>
                  <a:schemeClr val="accent2"/>
                </a:solidFill>
              </a:rPr>
              <a:t>Spaghetti Chart </a:t>
            </a:r>
            <a:endParaRPr lang="it-IT" dirty="0">
              <a:solidFill>
                <a:schemeClr val="accent2"/>
              </a:solidFill>
            </a:endParaRPr>
          </a:p>
        </p:txBody>
      </p:sp>
      <p:pic>
        <p:nvPicPr>
          <p:cNvPr id="3" name="Grafik 8">
            <a:extLst>
              <a:ext uri="{FF2B5EF4-FFF2-40B4-BE49-F238E27FC236}">
                <a16:creationId xmlns:a16="http://schemas.microsoft.com/office/drawing/2014/main" id="{00D3E771-4BC9-DA20-DD36-817047C9C6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5874" y="1341325"/>
            <a:ext cx="4119595" cy="5378581"/>
          </a:xfrm>
          <a:prstGeom prst="rect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</p:pic>
      <p:pic>
        <p:nvPicPr>
          <p:cNvPr id="4" name="Grafik 8">
            <a:extLst>
              <a:ext uri="{FF2B5EF4-FFF2-40B4-BE49-F238E27FC236}">
                <a16:creationId xmlns:a16="http://schemas.microsoft.com/office/drawing/2014/main" id="{49C361A8-FDFE-52FD-F102-CDB02CC448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52" y="1323498"/>
            <a:ext cx="4119595" cy="5378581"/>
          </a:xfrm>
          <a:prstGeom prst="rect">
            <a:avLst/>
          </a:prstGeom>
          <a:ln w="31750">
            <a:solidFill>
              <a:schemeClr val="accent6"/>
            </a:solidFill>
          </a:ln>
        </p:spPr>
      </p:pic>
      <p:sp>
        <p:nvSpPr>
          <p:cNvPr id="5" name="Textfeld 6">
            <a:extLst>
              <a:ext uri="{FF2B5EF4-FFF2-40B4-BE49-F238E27FC236}">
                <a16:creationId xmlns:a16="http://schemas.microsoft.com/office/drawing/2014/main" id="{565CA7CD-A0BD-8BA8-4A09-52F8FE8479DA}"/>
              </a:ext>
            </a:extLst>
          </p:cNvPr>
          <p:cNvSpPr txBox="1"/>
          <p:nvPr/>
        </p:nvSpPr>
        <p:spPr>
          <a:xfrm>
            <a:off x="100606" y="1313475"/>
            <a:ext cx="4089074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200" b="1">
                <a:solidFill>
                  <a:schemeClr val="accent6"/>
                </a:solidFill>
              </a:rPr>
              <a:t>Emergency Department</a:t>
            </a:r>
          </a:p>
          <a:p>
            <a:pPr algn="ctr"/>
            <a:r>
              <a:rPr lang="de-DE" sz="1200">
                <a:solidFill>
                  <a:schemeClr val="accent6"/>
                </a:solidFill>
              </a:rPr>
              <a:t>(Ground floor)</a:t>
            </a:r>
          </a:p>
        </p:txBody>
      </p:sp>
      <p:pic>
        <p:nvPicPr>
          <p:cNvPr id="6" name="Grafik 11">
            <a:extLst>
              <a:ext uri="{FF2B5EF4-FFF2-40B4-BE49-F238E27FC236}">
                <a16:creationId xmlns:a16="http://schemas.microsoft.com/office/drawing/2014/main" id="{2607FEE7-4BDE-F47F-FB4D-26701EA7E913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39739" y="1337317"/>
            <a:ext cx="3652261" cy="4345334"/>
          </a:xfrm>
          <a:prstGeom prst="rect">
            <a:avLst/>
          </a:prstGeom>
          <a:ln w="31750">
            <a:solidFill>
              <a:schemeClr val="accent2"/>
            </a:solidFill>
          </a:ln>
        </p:spPr>
      </p:pic>
      <p:sp>
        <p:nvSpPr>
          <p:cNvPr id="7" name="Textfeld 17">
            <a:extLst>
              <a:ext uri="{FF2B5EF4-FFF2-40B4-BE49-F238E27FC236}">
                <a16:creationId xmlns:a16="http://schemas.microsoft.com/office/drawing/2014/main" id="{A7F9F282-1F5E-CA4E-2363-0C9CE748BEBD}"/>
              </a:ext>
            </a:extLst>
          </p:cNvPr>
          <p:cNvSpPr txBox="1"/>
          <p:nvPr/>
        </p:nvSpPr>
        <p:spPr>
          <a:xfrm>
            <a:off x="2111675" y="3822647"/>
            <a:ext cx="646401" cy="25391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1050" b="1">
                <a:solidFill>
                  <a:schemeClr val="accent6">
                    <a:lumMod val="50000"/>
                  </a:schemeClr>
                </a:solidFill>
              </a:rPr>
              <a:t>Elevator</a:t>
            </a:r>
          </a:p>
        </p:txBody>
      </p:sp>
      <p:sp>
        <p:nvSpPr>
          <p:cNvPr id="9" name="Textfeld 1">
            <a:extLst>
              <a:ext uri="{FF2B5EF4-FFF2-40B4-BE49-F238E27FC236}">
                <a16:creationId xmlns:a16="http://schemas.microsoft.com/office/drawing/2014/main" id="{1A2481D6-2839-4E72-A9D9-4824337BF730}"/>
              </a:ext>
            </a:extLst>
          </p:cNvPr>
          <p:cNvSpPr txBox="1"/>
          <p:nvPr/>
        </p:nvSpPr>
        <p:spPr>
          <a:xfrm>
            <a:off x="361387" y="2710478"/>
            <a:ext cx="829316" cy="276999"/>
          </a:xfrm>
          <a:prstGeom prst="homePlate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de-DE" sz="1200">
                <a:solidFill>
                  <a:schemeClr val="bg1"/>
                </a:solidFill>
              </a:rPr>
              <a:t>Entrance</a:t>
            </a:r>
          </a:p>
        </p:txBody>
      </p:sp>
      <p:sp>
        <p:nvSpPr>
          <p:cNvPr id="11" name="Rechteck 3">
            <a:extLst>
              <a:ext uri="{FF2B5EF4-FFF2-40B4-BE49-F238E27FC236}">
                <a16:creationId xmlns:a16="http://schemas.microsoft.com/office/drawing/2014/main" id="{9AD4648A-C495-0171-78FE-00CF31D69AB6}"/>
              </a:ext>
            </a:extLst>
          </p:cNvPr>
          <p:cNvSpPr/>
          <p:nvPr/>
        </p:nvSpPr>
        <p:spPr>
          <a:xfrm>
            <a:off x="2241766" y="4034737"/>
            <a:ext cx="254023" cy="232910"/>
          </a:xfrm>
          <a:prstGeom prst="rect">
            <a:avLst/>
          </a:prstGeom>
          <a:noFill/>
          <a:ln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Rechteck 29">
            <a:extLst>
              <a:ext uri="{FF2B5EF4-FFF2-40B4-BE49-F238E27FC236}">
                <a16:creationId xmlns:a16="http://schemas.microsoft.com/office/drawing/2014/main" id="{8460DD5B-499A-B046-103E-3DD02B7F1B02}"/>
              </a:ext>
            </a:extLst>
          </p:cNvPr>
          <p:cNvSpPr/>
          <p:nvPr/>
        </p:nvSpPr>
        <p:spPr>
          <a:xfrm>
            <a:off x="7084686" y="3450202"/>
            <a:ext cx="1008059" cy="64944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b="1"/>
              <a:t>Waiting Room</a:t>
            </a:r>
          </a:p>
        </p:txBody>
      </p:sp>
      <p:sp>
        <p:nvSpPr>
          <p:cNvPr id="13" name="Rechteck 32">
            <a:extLst>
              <a:ext uri="{FF2B5EF4-FFF2-40B4-BE49-F238E27FC236}">
                <a16:creationId xmlns:a16="http://schemas.microsoft.com/office/drawing/2014/main" id="{35244DFE-047D-A6BD-0860-5D82543663A7}"/>
              </a:ext>
            </a:extLst>
          </p:cNvPr>
          <p:cNvSpPr/>
          <p:nvPr/>
        </p:nvSpPr>
        <p:spPr>
          <a:xfrm>
            <a:off x="7369123" y="4112591"/>
            <a:ext cx="723622" cy="34343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b="1" dirty="0"/>
              <a:t>CT</a:t>
            </a:r>
            <a:endParaRPr lang="de-DE" b="1" dirty="0"/>
          </a:p>
        </p:txBody>
      </p:sp>
      <p:sp>
        <p:nvSpPr>
          <p:cNvPr id="14" name="Rechteck 2">
            <a:extLst>
              <a:ext uri="{FF2B5EF4-FFF2-40B4-BE49-F238E27FC236}">
                <a16:creationId xmlns:a16="http://schemas.microsoft.com/office/drawing/2014/main" id="{2DEC67DB-D3FB-3877-6A96-2B31E797D85B}"/>
              </a:ext>
            </a:extLst>
          </p:cNvPr>
          <p:cNvSpPr/>
          <p:nvPr/>
        </p:nvSpPr>
        <p:spPr>
          <a:xfrm>
            <a:off x="1267914" y="2021491"/>
            <a:ext cx="402195" cy="521937"/>
          </a:xfrm>
          <a:prstGeom prst="rect">
            <a:avLst/>
          </a:prstGeom>
          <a:solidFill>
            <a:schemeClr val="accent6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700" b="1"/>
              <a:t>Shock Room</a:t>
            </a:r>
          </a:p>
        </p:txBody>
      </p:sp>
      <p:sp>
        <p:nvSpPr>
          <p:cNvPr id="15" name="Rechteck 13">
            <a:extLst>
              <a:ext uri="{FF2B5EF4-FFF2-40B4-BE49-F238E27FC236}">
                <a16:creationId xmlns:a16="http://schemas.microsoft.com/office/drawing/2014/main" id="{9C4A45DF-1987-48FC-FD5B-B2FF996A5447}"/>
              </a:ext>
            </a:extLst>
          </p:cNvPr>
          <p:cNvSpPr/>
          <p:nvPr/>
        </p:nvSpPr>
        <p:spPr>
          <a:xfrm>
            <a:off x="1585973" y="2553829"/>
            <a:ext cx="498316" cy="156649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00"/>
              <a:t>Triage</a:t>
            </a:r>
          </a:p>
        </p:txBody>
      </p:sp>
      <p:sp>
        <p:nvSpPr>
          <p:cNvPr id="16" name="Textfeld 6">
            <a:extLst>
              <a:ext uri="{FF2B5EF4-FFF2-40B4-BE49-F238E27FC236}">
                <a16:creationId xmlns:a16="http://schemas.microsoft.com/office/drawing/2014/main" id="{D5B6A7F5-C6C6-ED85-7D66-0EAF48D5E591}"/>
              </a:ext>
            </a:extLst>
          </p:cNvPr>
          <p:cNvSpPr txBox="1"/>
          <p:nvPr/>
        </p:nvSpPr>
        <p:spPr>
          <a:xfrm>
            <a:off x="4325873" y="1332211"/>
            <a:ext cx="4119595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200" b="1" dirty="0">
                <a:solidFill>
                  <a:schemeClr val="accent3"/>
                </a:solidFill>
              </a:rPr>
              <a:t>Radiology Department</a:t>
            </a:r>
          </a:p>
          <a:p>
            <a:pPr algn="ctr"/>
            <a:r>
              <a:rPr lang="de-DE" sz="1200" dirty="0">
                <a:solidFill>
                  <a:schemeClr val="accent3"/>
                </a:solidFill>
              </a:rPr>
              <a:t>(Mezzanine floor)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9576D33-95FE-E262-E944-D80D975E0912}"/>
              </a:ext>
            </a:extLst>
          </p:cNvPr>
          <p:cNvSpPr/>
          <p:nvPr/>
        </p:nvSpPr>
        <p:spPr>
          <a:xfrm>
            <a:off x="2288176" y="4030743"/>
            <a:ext cx="246639" cy="25048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400">
              <a:latin typeface="Gotham Book" charset="0"/>
              <a:ea typeface="Gotham Book" charset="0"/>
              <a:cs typeface="Gotham Book" charset="0"/>
            </a:endParaRP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187FE38B-CB68-6732-0757-B11E0B03F2AC}"/>
              </a:ext>
            </a:extLst>
          </p:cNvPr>
          <p:cNvSpPr txBox="1"/>
          <p:nvPr/>
        </p:nvSpPr>
        <p:spPr>
          <a:xfrm>
            <a:off x="6332878" y="3807423"/>
            <a:ext cx="646401" cy="25391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1050" b="1">
                <a:solidFill>
                  <a:schemeClr val="accent6">
                    <a:lumMod val="50000"/>
                  </a:schemeClr>
                </a:solidFill>
              </a:rPr>
              <a:t>Elevator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CC85BCD-A902-288A-6535-C6E65188C4AF}"/>
              </a:ext>
            </a:extLst>
          </p:cNvPr>
          <p:cNvSpPr/>
          <p:nvPr/>
        </p:nvSpPr>
        <p:spPr>
          <a:xfrm>
            <a:off x="6509379" y="4015519"/>
            <a:ext cx="246639" cy="250481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400">
              <a:latin typeface="Gotham Book" charset="0"/>
              <a:ea typeface="Gotham Book" charset="0"/>
              <a:cs typeface="Gotham Book" charset="0"/>
            </a:endParaRPr>
          </a:p>
        </p:txBody>
      </p:sp>
      <p:sp>
        <p:nvSpPr>
          <p:cNvPr id="20" name="Textfeld 17">
            <a:extLst>
              <a:ext uri="{FF2B5EF4-FFF2-40B4-BE49-F238E27FC236}">
                <a16:creationId xmlns:a16="http://schemas.microsoft.com/office/drawing/2014/main" id="{7073EF1C-0DB4-B53B-5683-8399C74983ED}"/>
              </a:ext>
            </a:extLst>
          </p:cNvPr>
          <p:cNvSpPr txBox="1"/>
          <p:nvPr/>
        </p:nvSpPr>
        <p:spPr>
          <a:xfrm>
            <a:off x="8539739" y="1890258"/>
            <a:ext cx="646401" cy="25391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1050" b="1">
                <a:solidFill>
                  <a:schemeClr val="accent2">
                    <a:lumMod val="50000"/>
                  </a:schemeClr>
                </a:solidFill>
              </a:rPr>
              <a:t>Elevator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132A0AE-EFD0-7794-8D32-8F4C3E418D00}"/>
              </a:ext>
            </a:extLst>
          </p:cNvPr>
          <p:cNvSpPr/>
          <p:nvPr/>
        </p:nvSpPr>
        <p:spPr>
          <a:xfrm>
            <a:off x="8697190" y="2098355"/>
            <a:ext cx="283886" cy="277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400">
              <a:latin typeface="Gotham Book" charset="0"/>
              <a:ea typeface="Gotham Book" charset="0"/>
              <a:cs typeface="Gotham Book" charset="0"/>
            </a:endParaRPr>
          </a:p>
        </p:txBody>
      </p:sp>
      <p:sp>
        <p:nvSpPr>
          <p:cNvPr id="22" name="Textfeld 6">
            <a:extLst>
              <a:ext uri="{FF2B5EF4-FFF2-40B4-BE49-F238E27FC236}">
                <a16:creationId xmlns:a16="http://schemas.microsoft.com/office/drawing/2014/main" id="{F81D98CD-5052-41D1-433D-A3E0968F9188}"/>
              </a:ext>
            </a:extLst>
          </p:cNvPr>
          <p:cNvSpPr txBox="1"/>
          <p:nvPr/>
        </p:nvSpPr>
        <p:spPr>
          <a:xfrm>
            <a:off x="8539739" y="1341325"/>
            <a:ext cx="3621740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b="1">
                <a:solidFill>
                  <a:schemeClr val="accent2">
                    <a:lumMod val="50000"/>
                  </a:schemeClr>
                </a:solidFill>
              </a:rPr>
              <a:t>Stroke and Intensive Care Unit</a:t>
            </a:r>
          </a:p>
          <a:p>
            <a:pPr algn="ctr"/>
            <a:r>
              <a:rPr lang="en-US" sz="1200">
                <a:solidFill>
                  <a:schemeClr val="accent2">
                    <a:lumMod val="50000"/>
                  </a:schemeClr>
                </a:solidFill>
              </a:rPr>
              <a:t>(another </a:t>
            </a:r>
            <a:r>
              <a:rPr lang="en-US" sz="1200" err="1">
                <a:solidFill>
                  <a:schemeClr val="accent2">
                    <a:lumMod val="50000"/>
                  </a:schemeClr>
                </a:solidFill>
              </a:rPr>
              <a:t>pavillon</a:t>
            </a:r>
            <a:r>
              <a:rPr lang="en-US" sz="1200">
                <a:solidFill>
                  <a:schemeClr val="accent2">
                    <a:lumMod val="50000"/>
                  </a:schemeClr>
                </a:solidFill>
              </a:rPr>
              <a:t>)</a:t>
            </a:r>
          </a:p>
        </p:txBody>
      </p:sp>
      <p:sp>
        <p:nvSpPr>
          <p:cNvPr id="23" name="Rechteck 29">
            <a:extLst>
              <a:ext uri="{FF2B5EF4-FFF2-40B4-BE49-F238E27FC236}">
                <a16:creationId xmlns:a16="http://schemas.microsoft.com/office/drawing/2014/main" id="{DAD8AB2C-3CB3-B61C-F980-6478B565A2DE}"/>
              </a:ext>
            </a:extLst>
          </p:cNvPr>
          <p:cNvSpPr/>
          <p:nvPr/>
        </p:nvSpPr>
        <p:spPr>
          <a:xfrm>
            <a:off x="11368676" y="1890258"/>
            <a:ext cx="792803" cy="11734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b="1"/>
              <a:t>ICU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F742B445-72C2-B701-CC82-E80B9A1F8FB3}"/>
              </a:ext>
            </a:extLst>
          </p:cNvPr>
          <p:cNvCxnSpPr>
            <a:cxnSpLocks/>
            <a:stCxn id="17" idx="3"/>
            <a:endCxn id="19" idx="1"/>
          </p:cNvCxnSpPr>
          <p:nvPr/>
        </p:nvCxnSpPr>
        <p:spPr>
          <a:xfrm flipV="1">
            <a:off x="2534815" y="4140760"/>
            <a:ext cx="3974564" cy="15224"/>
          </a:xfrm>
          <a:prstGeom prst="straightConnector1">
            <a:avLst/>
          </a:prstGeom>
          <a:ln w="38100" cmpd="sng">
            <a:solidFill>
              <a:srgbClr val="FF6600"/>
            </a:solidFill>
            <a:prstDash val="sysDash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or: Elbow 24">
            <a:extLst>
              <a:ext uri="{FF2B5EF4-FFF2-40B4-BE49-F238E27FC236}">
                <a16:creationId xmlns:a16="http://schemas.microsoft.com/office/drawing/2014/main" id="{720AB7A1-5BF5-77F1-F0DE-32456A4EE36D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6113295" y="3790391"/>
            <a:ext cx="4069101" cy="1344727"/>
          </a:xfrm>
          <a:prstGeom prst="bentConnector3">
            <a:avLst>
              <a:gd name="adj1" fmla="val 45006"/>
            </a:avLst>
          </a:prstGeom>
          <a:ln w="38100" cap="sq" cmpd="sng">
            <a:solidFill>
              <a:srgbClr val="FFC000"/>
            </a:solidFill>
            <a:prstDash val="lgDash"/>
            <a:bevel/>
            <a:headEnd type="oval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6" name="Input penna 54">
                <a:extLst>
                  <a:ext uri="{FF2B5EF4-FFF2-40B4-BE49-F238E27FC236}">
                    <a16:creationId xmlns:a16="http://schemas.microsoft.com/office/drawing/2014/main" id="{9D1C34C8-60AC-AD15-B352-E60BB5DA0B3D}"/>
                  </a:ext>
                </a:extLst>
              </p14:cNvPr>
              <p14:cNvContentPartPr/>
              <p14:nvPr/>
            </p14:nvContentPartPr>
            <p14:xfrm>
              <a:off x="1187883" y="2827443"/>
              <a:ext cx="48960" cy="46440"/>
            </p14:xfrm>
          </p:contentPart>
        </mc:Choice>
        <mc:Fallback xmlns="">
          <p:pic>
            <p:nvPicPr>
              <p:cNvPr id="26" name="Input penna 54">
                <a:extLst>
                  <a:ext uri="{FF2B5EF4-FFF2-40B4-BE49-F238E27FC236}">
                    <a16:creationId xmlns:a16="http://schemas.microsoft.com/office/drawing/2014/main" id="{9D1C34C8-60AC-AD15-B352-E60BB5DA0B3D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172403" y="2811963"/>
                <a:ext cx="79560" cy="77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7" name="Input penna 58">
                <a:extLst>
                  <a:ext uri="{FF2B5EF4-FFF2-40B4-BE49-F238E27FC236}">
                    <a16:creationId xmlns:a16="http://schemas.microsoft.com/office/drawing/2014/main" id="{A095032E-777C-4F77-30BD-E66B48ADECC2}"/>
                  </a:ext>
                </a:extLst>
              </p14:cNvPr>
              <p14:cNvContentPartPr/>
              <p14:nvPr/>
            </p14:nvContentPartPr>
            <p14:xfrm>
              <a:off x="1236123" y="2428203"/>
              <a:ext cx="896400" cy="695160"/>
            </p14:xfrm>
          </p:contentPart>
        </mc:Choice>
        <mc:Fallback xmlns="">
          <p:pic>
            <p:nvPicPr>
              <p:cNvPr id="27" name="Input penna 58">
                <a:extLst>
                  <a:ext uri="{FF2B5EF4-FFF2-40B4-BE49-F238E27FC236}">
                    <a16:creationId xmlns:a16="http://schemas.microsoft.com/office/drawing/2014/main" id="{A095032E-777C-4F77-30BD-E66B48ADECC2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220637" y="2412731"/>
                <a:ext cx="927012" cy="72574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29" name="Input penna 59">
                <a:extLst>
                  <a:ext uri="{FF2B5EF4-FFF2-40B4-BE49-F238E27FC236}">
                    <a16:creationId xmlns:a16="http://schemas.microsoft.com/office/drawing/2014/main" id="{B0E787C1-E339-1428-E2A6-459040230D85}"/>
                  </a:ext>
                </a:extLst>
              </p14:cNvPr>
              <p14:cNvContentPartPr/>
              <p14:nvPr/>
            </p14:nvContentPartPr>
            <p14:xfrm>
              <a:off x="1358523" y="2421003"/>
              <a:ext cx="53640" cy="55800"/>
            </p14:xfrm>
          </p:contentPart>
        </mc:Choice>
        <mc:Fallback xmlns="">
          <p:pic>
            <p:nvPicPr>
              <p:cNvPr id="29" name="Input penna 59">
                <a:extLst>
                  <a:ext uri="{FF2B5EF4-FFF2-40B4-BE49-F238E27FC236}">
                    <a16:creationId xmlns:a16="http://schemas.microsoft.com/office/drawing/2014/main" id="{B0E787C1-E339-1428-E2A6-459040230D85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342938" y="2405523"/>
                <a:ext cx="84447" cy="86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30" name="Input penna 60">
                <a:extLst>
                  <a:ext uri="{FF2B5EF4-FFF2-40B4-BE49-F238E27FC236}">
                    <a16:creationId xmlns:a16="http://schemas.microsoft.com/office/drawing/2014/main" id="{E825E4C3-7083-A5A1-4A93-7FF60AC733D9}"/>
                  </a:ext>
                </a:extLst>
              </p14:cNvPr>
              <p14:cNvContentPartPr/>
              <p14:nvPr/>
            </p14:nvContentPartPr>
            <p14:xfrm>
              <a:off x="1388763" y="2446563"/>
              <a:ext cx="478440" cy="630720"/>
            </p14:xfrm>
          </p:contentPart>
        </mc:Choice>
        <mc:Fallback xmlns="">
          <p:pic>
            <p:nvPicPr>
              <p:cNvPr id="30" name="Input penna 60">
                <a:extLst>
                  <a:ext uri="{FF2B5EF4-FFF2-40B4-BE49-F238E27FC236}">
                    <a16:creationId xmlns:a16="http://schemas.microsoft.com/office/drawing/2014/main" id="{E825E4C3-7083-A5A1-4A93-7FF60AC733D9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373283" y="2431083"/>
                <a:ext cx="509040" cy="661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32" name="Input penna 61">
                <a:extLst>
                  <a:ext uri="{FF2B5EF4-FFF2-40B4-BE49-F238E27FC236}">
                    <a16:creationId xmlns:a16="http://schemas.microsoft.com/office/drawing/2014/main" id="{58BB49D0-660F-3580-D88E-593BDB541E5A}"/>
                  </a:ext>
                </a:extLst>
              </p14:cNvPr>
              <p14:cNvContentPartPr/>
              <p14:nvPr/>
            </p14:nvContentPartPr>
            <p14:xfrm>
              <a:off x="1866483" y="3155403"/>
              <a:ext cx="399960" cy="988560"/>
            </p14:xfrm>
          </p:contentPart>
        </mc:Choice>
        <mc:Fallback xmlns="">
          <p:pic>
            <p:nvPicPr>
              <p:cNvPr id="32" name="Input penna 61">
                <a:extLst>
                  <a:ext uri="{FF2B5EF4-FFF2-40B4-BE49-F238E27FC236}">
                    <a16:creationId xmlns:a16="http://schemas.microsoft.com/office/drawing/2014/main" id="{58BB49D0-660F-3580-D88E-593BDB541E5A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850989" y="3139923"/>
                <a:ext cx="430588" cy="1019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33" name="Input penna 66">
                <a:extLst>
                  <a:ext uri="{FF2B5EF4-FFF2-40B4-BE49-F238E27FC236}">
                    <a16:creationId xmlns:a16="http://schemas.microsoft.com/office/drawing/2014/main" id="{EA03096B-A0CD-EBC4-9144-072B7C9E7086}"/>
                  </a:ext>
                </a:extLst>
              </p14:cNvPr>
              <p14:cNvContentPartPr/>
              <p14:nvPr/>
            </p14:nvContentPartPr>
            <p14:xfrm>
              <a:off x="6432784" y="4188361"/>
              <a:ext cx="75600" cy="72360"/>
            </p14:xfrm>
          </p:contentPart>
        </mc:Choice>
        <mc:Fallback xmlns="">
          <p:pic>
            <p:nvPicPr>
              <p:cNvPr id="33" name="Input penna 66">
                <a:extLst>
                  <a:ext uri="{FF2B5EF4-FFF2-40B4-BE49-F238E27FC236}">
                    <a16:creationId xmlns:a16="http://schemas.microsoft.com/office/drawing/2014/main" id="{EA03096B-A0CD-EBC4-9144-072B7C9E7086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6417304" y="4172881"/>
                <a:ext cx="106200" cy="102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34" name="Input penna 71">
                <a:extLst>
                  <a:ext uri="{FF2B5EF4-FFF2-40B4-BE49-F238E27FC236}">
                    <a16:creationId xmlns:a16="http://schemas.microsoft.com/office/drawing/2014/main" id="{6E92650D-B1A3-04BE-649E-F79B31AEC21A}"/>
                  </a:ext>
                </a:extLst>
              </p14:cNvPr>
              <p14:cNvContentPartPr/>
              <p14:nvPr/>
            </p14:nvContentPartPr>
            <p14:xfrm>
              <a:off x="6846633" y="3266087"/>
              <a:ext cx="1125000" cy="1038240"/>
            </p14:xfrm>
          </p:contentPart>
        </mc:Choice>
        <mc:Fallback xmlns="">
          <p:pic>
            <p:nvPicPr>
              <p:cNvPr id="34" name="Input penna 71">
                <a:extLst>
                  <a:ext uri="{FF2B5EF4-FFF2-40B4-BE49-F238E27FC236}">
                    <a16:creationId xmlns:a16="http://schemas.microsoft.com/office/drawing/2014/main" id="{6E92650D-B1A3-04BE-649E-F79B31AEC21A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6831158" y="3250612"/>
                <a:ext cx="1155590" cy="106882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35" name="Input penna 72">
                <a:extLst>
                  <a:ext uri="{FF2B5EF4-FFF2-40B4-BE49-F238E27FC236}">
                    <a16:creationId xmlns:a16="http://schemas.microsoft.com/office/drawing/2014/main" id="{79B5311C-AA73-1447-9F8D-7F76C4B90DF5}"/>
                  </a:ext>
                </a:extLst>
              </p14:cNvPr>
              <p14:cNvContentPartPr/>
              <p14:nvPr/>
            </p14:nvContentPartPr>
            <p14:xfrm>
              <a:off x="7902153" y="4127927"/>
              <a:ext cx="100800" cy="81000"/>
            </p14:xfrm>
          </p:contentPart>
        </mc:Choice>
        <mc:Fallback xmlns="">
          <p:pic>
            <p:nvPicPr>
              <p:cNvPr id="35" name="Input penna 72">
                <a:extLst>
                  <a:ext uri="{FF2B5EF4-FFF2-40B4-BE49-F238E27FC236}">
                    <a16:creationId xmlns:a16="http://schemas.microsoft.com/office/drawing/2014/main" id="{79B5311C-AA73-1447-9F8D-7F76C4B90DF5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7886673" y="4112447"/>
                <a:ext cx="131400" cy="111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38" name="Input penna 10">
                <a:extLst>
                  <a:ext uri="{FF2B5EF4-FFF2-40B4-BE49-F238E27FC236}">
                    <a16:creationId xmlns:a16="http://schemas.microsoft.com/office/drawing/2014/main" id="{CB9D46D9-E78F-B4F2-246A-5DE311C3425E}"/>
                  </a:ext>
                </a:extLst>
              </p14:cNvPr>
              <p14:cNvContentPartPr/>
              <p14:nvPr/>
            </p14:nvContentPartPr>
            <p14:xfrm>
              <a:off x="7426880" y="4261505"/>
              <a:ext cx="48600" cy="55800"/>
            </p14:xfrm>
          </p:contentPart>
        </mc:Choice>
        <mc:Fallback xmlns="">
          <p:pic>
            <p:nvPicPr>
              <p:cNvPr id="38" name="Input penna 10">
                <a:extLst>
                  <a:ext uri="{FF2B5EF4-FFF2-40B4-BE49-F238E27FC236}">
                    <a16:creationId xmlns:a16="http://schemas.microsoft.com/office/drawing/2014/main" id="{CB9D46D9-E78F-B4F2-246A-5DE311C3425E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7411514" y="4245924"/>
                <a:ext cx="78975" cy="8659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45" name="Input penna 12">
                <a:extLst>
                  <a:ext uri="{FF2B5EF4-FFF2-40B4-BE49-F238E27FC236}">
                    <a16:creationId xmlns:a16="http://schemas.microsoft.com/office/drawing/2014/main" id="{90CC0D96-3329-53F1-AB20-BC88AD958243}"/>
                  </a:ext>
                </a:extLst>
              </p14:cNvPr>
              <p14:cNvContentPartPr/>
              <p14:nvPr/>
            </p14:nvContentPartPr>
            <p14:xfrm>
              <a:off x="6863480" y="4289225"/>
              <a:ext cx="568440" cy="607320"/>
            </p14:xfrm>
          </p:contentPart>
        </mc:Choice>
        <mc:Fallback xmlns="">
          <p:pic>
            <p:nvPicPr>
              <p:cNvPr id="45" name="Input penna 12">
                <a:extLst>
                  <a:ext uri="{FF2B5EF4-FFF2-40B4-BE49-F238E27FC236}">
                    <a16:creationId xmlns:a16="http://schemas.microsoft.com/office/drawing/2014/main" id="{90CC0D96-3329-53F1-AB20-BC88AD958243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6848000" y="4273754"/>
                <a:ext cx="599040" cy="63790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47" name="Input penna 14">
                <a:extLst>
                  <a:ext uri="{FF2B5EF4-FFF2-40B4-BE49-F238E27FC236}">
                    <a16:creationId xmlns:a16="http://schemas.microsoft.com/office/drawing/2014/main" id="{16DE35BA-5C40-BE16-A8CE-69AF6C394AD4}"/>
                  </a:ext>
                </a:extLst>
              </p14:cNvPr>
              <p14:cNvContentPartPr/>
              <p14:nvPr/>
            </p14:nvContentPartPr>
            <p14:xfrm>
              <a:off x="6860658" y="4835544"/>
              <a:ext cx="316800" cy="1743480"/>
            </p14:xfrm>
          </p:contentPart>
        </mc:Choice>
        <mc:Fallback xmlns="">
          <p:pic>
            <p:nvPicPr>
              <p:cNvPr id="47" name="Input penna 14">
                <a:extLst>
                  <a:ext uri="{FF2B5EF4-FFF2-40B4-BE49-F238E27FC236}">
                    <a16:creationId xmlns:a16="http://schemas.microsoft.com/office/drawing/2014/main" id="{16DE35BA-5C40-BE16-A8CE-69AF6C394AD4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6845178" y="4820064"/>
                <a:ext cx="347400" cy="1774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55" name="Input penna 16">
                <a:extLst>
                  <a:ext uri="{FF2B5EF4-FFF2-40B4-BE49-F238E27FC236}">
                    <a16:creationId xmlns:a16="http://schemas.microsoft.com/office/drawing/2014/main" id="{CDB6A705-AC9D-565A-0491-6D87E263AC6D}"/>
                  </a:ext>
                </a:extLst>
              </p14:cNvPr>
              <p14:cNvContentPartPr/>
              <p14:nvPr/>
            </p14:nvContentPartPr>
            <p14:xfrm>
              <a:off x="7161618" y="6563184"/>
              <a:ext cx="82080" cy="4320"/>
            </p14:xfrm>
          </p:contentPart>
        </mc:Choice>
        <mc:Fallback xmlns="">
          <p:pic>
            <p:nvPicPr>
              <p:cNvPr id="55" name="Input penna 16">
                <a:extLst>
                  <a:ext uri="{FF2B5EF4-FFF2-40B4-BE49-F238E27FC236}">
                    <a16:creationId xmlns:a16="http://schemas.microsoft.com/office/drawing/2014/main" id="{CDB6A705-AC9D-565A-0491-6D87E263AC6D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7146070" y="6547704"/>
                <a:ext cx="112815" cy="34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59" name="Input penna 19">
                <a:extLst>
                  <a:ext uri="{FF2B5EF4-FFF2-40B4-BE49-F238E27FC236}">
                    <a16:creationId xmlns:a16="http://schemas.microsoft.com/office/drawing/2014/main" id="{DD6090D9-9126-4C6C-4A9E-B1BBC38618B7}"/>
                  </a:ext>
                </a:extLst>
              </p14:cNvPr>
              <p14:cNvContentPartPr/>
              <p14:nvPr/>
            </p14:nvContentPartPr>
            <p14:xfrm>
              <a:off x="7224258" y="6497304"/>
              <a:ext cx="90360" cy="140040"/>
            </p14:xfrm>
          </p:contentPart>
        </mc:Choice>
        <mc:Fallback xmlns="">
          <p:pic>
            <p:nvPicPr>
              <p:cNvPr id="59" name="Input penna 19">
                <a:extLst>
                  <a:ext uri="{FF2B5EF4-FFF2-40B4-BE49-F238E27FC236}">
                    <a16:creationId xmlns:a16="http://schemas.microsoft.com/office/drawing/2014/main" id="{DD6090D9-9126-4C6C-4A9E-B1BBC38618B7}"/>
                  </a:ext>
                </a:extLst>
              </p:cNvPr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7208778" y="6481824"/>
                <a:ext cx="120960" cy="170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60" name="Input penna 22">
                <a:extLst>
                  <a:ext uri="{FF2B5EF4-FFF2-40B4-BE49-F238E27FC236}">
                    <a16:creationId xmlns:a16="http://schemas.microsoft.com/office/drawing/2014/main" id="{D1AF338D-2746-3AC6-DE54-EA717BC4D0CE}"/>
                  </a:ext>
                </a:extLst>
              </p14:cNvPr>
              <p14:cNvContentPartPr/>
              <p14:nvPr/>
            </p14:nvContentPartPr>
            <p14:xfrm>
              <a:off x="7423698" y="4245504"/>
              <a:ext cx="90360" cy="97920"/>
            </p14:xfrm>
          </p:contentPart>
        </mc:Choice>
        <mc:Fallback xmlns="">
          <p:pic>
            <p:nvPicPr>
              <p:cNvPr id="60" name="Input penna 22">
                <a:extLst>
                  <a:ext uri="{FF2B5EF4-FFF2-40B4-BE49-F238E27FC236}">
                    <a16:creationId xmlns:a16="http://schemas.microsoft.com/office/drawing/2014/main" id="{D1AF338D-2746-3AC6-DE54-EA717BC4D0CE}"/>
                  </a:ext>
                </a:extLst>
              </p:cNvPr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7408218" y="4230081"/>
                <a:ext cx="120960" cy="12840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61" name="Input penna 23">
                <a:extLst>
                  <a:ext uri="{FF2B5EF4-FFF2-40B4-BE49-F238E27FC236}">
                    <a16:creationId xmlns:a16="http://schemas.microsoft.com/office/drawing/2014/main" id="{F9601587-C819-EAE5-0C3D-54FC79FC0FE6}"/>
                  </a:ext>
                </a:extLst>
              </p14:cNvPr>
              <p14:cNvContentPartPr/>
              <p14:nvPr/>
            </p14:nvContentPartPr>
            <p14:xfrm>
              <a:off x="6430818" y="4186824"/>
              <a:ext cx="94320" cy="82440"/>
            </p14:xfrm>
          </p:contentPart>
        </mc:Choice>
        <mc:Fallback xmlns="">
          <p:pic>
            <p:nvPicPr>
              <p:cNvPr id="61" name="Input penna 23">
                <a:extLst>
                  <a:ext uri="{FF2B5EF4-FFF2-40B4-BE49-F238E27FC236}">
                    <a16:creationId xmlns:a16="http://schemas.microsoft.com/office/drawing/2014/main" id="{F9601587-C819-EAE5-0C3D-54FC79FC0FE6}"/>
                  </a:ext>
                </a:extLst>
              </p:cNvPr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6415338" y="4171344"/>
                <a:ext cx="124920" cy="113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62" name="Input penna 25">
                <a:extLst>
                  <a:ext uri="{FF2B5EF4-FFF2-40B4-BE49-F238E27FC236}">
                    <a16:creationId xmlns:a16="http://schemas.microsoft.com/office/drawing/2014/main" id="{15D2EBBF-68CE-E05C-0AAF-D24DF31775DB}"/>
                  </a:ext>
                </a:extLst>
              </p14:cNvPr>
              <p14:cNvContentPartPr/>
              <p14:nvPr/>
            </p14:nvContentPartPr>
            <p14:xfrm>
              <a:off x="1176160" y="2813876"/>
              <a:ext cx="72000" cy="78840"/>
            </p14:xfrm>
          </p:contentPart>
        </mc:Choice>
        <mc:Fallback xmlns="">
          <p:pic>
            <p:nvPicPr>
              <p:cNvPr id="62" name="Input penna 25">
                <a:extLst>
                  <a:ext uri="{FF2B5EF4-FFF2-40B4-BE49-F238E27FC236}">
                    <a16:creationId xmlns:a16="http://schemas.microsoft.com/office/drawing/2014/main" id="{15D2EBBF-68CE-E05C-0AAF-D24DF31775DB}"/>
                  </a:ext>
                </a:extLst>
              </p:cNvPr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1160602" y="2798396"/>
                <a:ext cx="102754" cy="109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67" name="Input penna 26">
                <a:extLst>
                  <a:ext uri="{FF2B5EF4-FFF2-40B4-BE49-F238E27FC236}">
                    <a16:creationId xmlns:a16="http://schemas.microsoft.com/office/drawing/2014/main" id="{CD46CF85-51C1-5BE1-7F1C-736F1DD59A9A}"/>
                  </a:ext>
                </a:extLst>
              </p14:cNvPr>
              <p14:cNvContentPartPr/>
              <p14:nvPr/>
            </p14:nvContentPartPr>
            <p14:xfrm>
              <a:off x="1344640" y="2418956"/>
              <a:ext cx="76320" cy="72000"/>
            </p14:xfrm>
          </p:contentPart>
        </mc:Choice>
        <mc:Fallback xmlns="">
          <p:pic>
            <p:nvPicPr>
              <p:cNvPr id="67" name="Input penna 26">
                <a:extLst>
                  <a:ext uri="{FF2B5EF4-FFF2-40B4-BE49-F238E27FC236}">
                    <a16:creationId xmlns:a16="http://schemas.microsoft.com/office/drawing/2014/main" id="{CD46CF85-51C1-5BE1-7F1C-736F1DD59A9A}"/>
                  </a:ext>
                </a:extLst>
              </p:cNvPr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1324120" y="2398436"/>
                <a:ext cx="117000" cy="112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">
            <p14:nvContentPartPr>
              <p14:cNvPr id="72" name="Input penna 33">
                <a:extLst>
                  <a:ext uri="{FF2B5EF4-FFF2-40B4-BE49-F238E27FC236}">
                    <a16:creationId xmlns:a16="http://schemas.microsoft.com/office/drawing/2014/main" id="{BC0AD6C7-0F07-8062-83E7-CF4D88841FF9}"/>
                  </a:ext>
                </a:extLst>
              </p14:cNvPr>
              <p14:cNvContentPartPr/>
              <p14:nvPr/>
            </p14:nvContentPartPr>
            <p14:xfrm>
              <a:off x="8931460" y="2213982"/>
              <a:ext cx="83520" cy="79920"/>
            </p14:xfrm>
          </p:contentPart>
        </mc:Choice>
        <mc:Fallback xmlns="">
          <p:pic>
            <p:nvPicPr>
              <p:cNvPr id="72" name="Input penna 33">
                <a:extLst>
                  <a:ext uri="{FF2B5EF4-FFF2-40B4-BE49-F238E27FC236}">
                    <a16:creationId xmlns:a16="http://schemas.microsoft.com/office/drawing/2014/main" id="{BC0AD6C7-0F07-8062-83E7-CF4D88841FF9}"/>
                  </a:ext>
                </a:extLst>
              </p:cNvPr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8915980" y="2198571"/>
                <a:ext cx="114120" cy="11038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">
            <p14:nvContentPartPr>
              <p14:cNvPr id="73" name="Input penna 46">
                <a:extLst>
                  <a:ext uri="{FF2B5EF4-FFF2-40B4-BE49-F238E27FC236}">
                    <a16:creationId xmlns:a16="http://schemas.microsoft.com/office/drawing/2014/main" id="{EB495781-79C4-8F40-DCAD-7A93D836F372}"/>
                  </a:ext>
                </a:extLst>
              </p14:cNvPr>
              <p14:cNvContentPartPr/>
              <p14:nvPr/>
            </p14:nvContentPartPr>
            <p14:xfrm>
              <a:off x="9014620" y="2251782"/>
              <a:ext cx="2565360" cy="262440"/>
            </p14:xfrm>
          </p:contentPart>
        </mc:Choice>
        <mc:Fallback xmlns="">
          <p:pic>
            <p:nvPicPr>
              <p:cNvPr id="73" name="Input penna 46">
                <a:extLst>
                  <a:ext uri="{FF2B5EF4-FFF2-40B4-BE49-F238E27FC236}">
                    <a16:creationId xmlns:a16="http://schemas.microsoft.com/office/drawing/2014/main" id="{EB495781-79C4-8F40-DCAD-7A93D836F372}"/>
                  </a:ext>
                </a:extLst>
              </p:cNvPr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8994100" y="2231234"/>
                <a:ext cx="2606040" cy="303176"/>
              </a:xfrm>
              <a:prstGeom prst="rect">
                <a:avLst/>
              </a:prstGeom>
            </p:spPr>
          </p:pic>
        </mc:Fallback>
      </mc:AlternateContent>
      <p:sp>
        <p:nvSpPr>
          <p:cNvPr id="75" name="Rechteck 32">
            <a:extLst>
              <a:ext uri="{FF2B5EF4-FFF2-40B4-BE49-F238E27FC236}">
                <a16:creationId xmlns:a16="http://schemas.microsoft.com/office/drawing/2014/main" id="{5DC0362B-A83A-2866-1905-41EA71CA4267}"/>
              </a:ext>
            </a:extLst>
          </p:cNvPr>
          <p:cNvSpPr/>
          <p:nvPr/>
        </p:nvSpPr>
        <p:spPr>
          <a:xfrm rot="16200000">
            <a:off x="6520438" y="2843987"/>
            <a:ext cx="356309" cy="29608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b="1" dirty="0"/>
              <a:t>CT</a:t>
            </a:r>
            <a:endParaRPr lang="de-DE" b="1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4">
            <p14:nvContentPartPr>
              <p14:cNvPr id="76" name="Input penna 58">
                <a:extLst>
                  <a:ext uri="{FF2B5EF4-FFF2-40B4-BE49-F238E27FC236}">
                    <a16:creationId xmlns:a16="http://schemas.microsoft.com/office/drawing/2014/main" id="{D8101DFC-92CF-7459-BBA8-6CE77C370B71}"/>
                  </a:ext>
                </a:extLst>
              </p14:cNvPr>
              <p14:cNvContentPartPr/>
              <p14:nvPr/>
            </p14:nvContentPartPr>
            <p14:xfrm>
              <a:off x="1176160" y="2368578"/>
              <a:ext cx="896400" cy="695160"/>
            </p14:xfrm>
          </p:contentPart>
        </mc:Choice>
        <mc:Fallback xmlns="">
          <p:pic>
            <p:nvPicPr>
              <p:cNvPr id="76" name="Input penna 58">
                <a:extLst>
                  <a:ext uri="{FF2B5EF4-FFF2-40B4-BE49-F238E27FC236}">
                    <a16:creationId xmlns:a16="http://schemas.microsoft.com/office/drawing/2014/main" id="{D8101DFC-92CF-7459-BBA8-6CE77C370B71}"/>
                  </a:ext>
                </a:extLst>
              </p:cNvPr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1160674" y="2353106"/>
                <a:ext cx="927012" cy="72574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6">
            <p14:nvContentPartPr>
              <p14:cNvPr id="77" name="Input penna 25">
                <a:extLst>
                  <a:ext uri="{FF2B5EF4-FFF2-40B4-BE49-F238E27FC236}">
                    <a16:creationId xmlns:a16="http://schemas.microsoft.com/office/drawing/2014/main" id="{B5BC7DAC-EDAC-1430-3417-9192C7B66C98}"/>
                  </a:ext>
                </a:extLst>
              </p14:cNvPr>
              <p14:cNvContentPartPr/>
              <p14:nvPr/>
            </p14:nvContentPartPr>
            <p14:xfrm>
              <a:off x="1101260" y="2732117"/>
              <a:ext cx="72000" cy="78840"/>
            </p14:xfrm>
          </p:contentPart>
        </mc:Choice>
        <mc:Fallback xmlns="">
          <p:pic>
            <p:nvPicPr>
              <p:cNvPr id="77" name="Input penna 25">
                <a:extLst>
                  <a:ext uri="{FF2B5EF4-FFF2-40B4-BE49-F238E27FC236}">
                    <a16:creationId xmlns:a16="http://schemas.microsoft.com/office/drawing/2014/main" id="{B5BC7DAC-EDAC-1430-3417-9192C7B66C98}"/>
                  </a:ext>
                </a:extLst>
              </p:cNvPr>
              <p:cNvPicPr/>
              <p:nvPr/>
            </p:nvPicPr>
            <p:blipFill>
              <a:blip r:embed="rId47"/>
              <a:stretch>
                <a:fillRect/>
              </a:stretch>
            </p:blipFill>
            <p:spPr>
              <a:xfrm>
                <a:off x="1085702" y="2716637"/>
                <a:ext cx="102754" cy="109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8">
            <p14:nvContentPartPr>
              <p14:cNvPr id="78" name="Input penna 60">
                <a:extLst>
                  <a:ext uri="{FF2B5EF4-FFF2-40B4-BE49-F238E27FC236}">
                    <a16:creationId xmlns:a16="http://schemas.microsoft.com/office/drawing/2014/main" id="{E87CF760-2471-1E13-8730-A398F9B1FFEF}"/>
                  </a:ext>
                </a:extLst>
              </p14:cNvPr>
              <p14:cNvContentPartPr/>
              <p14:nvPr/>
            </p14:nvContentPartPr>
            <p14:xfrm>
              <a:off x="1332272" y="2469171"/>
              <a:ext cx="478440" cy="630720"/>
            </p14:xfrm>
          </p:contentPart>
        </mc:Choice>
        <mc:Fallback xmlns="">
          <p:pic>
            <p:nvPicPr>
              <p:cNvPr id="78" name="Input penna 60">
                <a:extLst>
                  <a:ext uri="{FF2B5EF4-FFF2-40B4-BE49-F238E27FC236}">
                    <a16:creationId xmlns:a16="http://schemas.microsoft.com/office/drawing/2014/main" id="{E87CF760-2471-1E13-8730-A398F9B1FFEF}"/>
                  </a:ext>
                </a:extLst>
              </p:cNvPr>
              <p:cNvPicPr/>
              <p:nvPr/>
            </p:nvPicPr>
            <p:blipFill>
              <a:blip r:embed="rId49"/>
              <a:stretch>
                <a:fillRect/>
              </a:stretch>
            </p:blipFill>
            <p:spPr>
              <a:xfrm>
                <a:off x="1316792" y="2453691"/>
                <a:ext cx="509040" cy="661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0">
            <p14:nvContentPartPr>
              <p14:cNvPr id="79" name="Input penna 26">
                <a:extLst>
                  <a:ext uri="{FF2B5EF4-FFF2-40B4-BE49-F238E27FC236}">
                    <a16:creationId xmlns:a16="http://schemas.microsoft.com/office/drawing/2014/main" id="{85393BB9-C8BD-E206-C525-F5DA690A725F}"/>
                  </a:ext>
                </a:extLst>
              </p14:cNvPr>
              <p14:cNvContentPartPr/>
              <p14:nvPr/>
            </p14:nvContentPartPr>
            <p14:xfrm>
              <a:off x="1259264" y="2397171"/>
              <a:ext cx="76320" cy="72000"/>
            </p14:xfrm>
          </p:contentPart>
        </mc:Choice>
        <mc:Fallback xmlns="">
          <p:pic>
            <p:nvPicPr>
              <p:cNvPr id="79" name="Input penna 26">
                <a:extLst>
                  <a:ext uri="{FF2B5EF4-FFF2-40B4-BE49-F238E27FC236}">
                    <a16:creationId xmlns:a16="http://schemas.microsoft.com/office/drawing/2014/main" id="{85393BB9-C8BD-E206-C525-F5DA690A725F}"/>
                  </a:ext>
                </a:extLst>
              </p:cNvPr>
              <p:cNvPicPr/>
              <p:nvPr/>
            </p:nvPicPr>
            <p:blipFill>
              <a:blip r:embed="rId51"/>
              <a:stretch>
                <a:fillRect/>
              </a:stretch>
            </p:blipFill>
            <p:spPr>
              <a:xfrm>
                <a:off x="1238744" y="2376651"/>
                <a:ext cx="117000" cy="112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">
            <p14:nvContentPartPr>
              <p14:cNvPr id="80" name="Input penna 61">
                <a:extLst>
                  <a:ext uri="{FF2B5EF4-FFF2-40B4-BE49-F238E27FC236}">
                    <a16:creationId xmlns:a16="http://schemas.microsoft.com/office/drawing/2014/main" id="{A3743CD6-631C-133F-E3DB-F5378FD80D7E}"/>
                  </a:ext>
                </a:extLst>
              </p14:cNvPr>
              <p14:cNvContentPartPr/>
              <p14:nvPr/>
            </p14:nvContentPartPr>
            <p14:xfrm>
              <a:off x="1797601" y="3166638"/>
              <a:ext cx="385168" cy="951999"/>
            </p14:xfrm>
          </p:contentPart>
        </mc:Choice>
        <mc:Fallback xmlns="">
          <p:pic>
            <p:nvPicPr>
              <p:cNvPr id="80" name="Input penna 61">
                <a:extLst>
                  <a:ext uri="{FF2B5EF4-FFF2-40B4-BE49-F238E27FC236}">
                    <a16:creationId xmlns:a16="http://schemas.microsoft.com/office/drawing/2014/main" id="{A3743CD6-631C-133F-E3DB-F5378FD80D7E}"/>
                  </a:ext>
                </a:extLst>
              </p:cNvPr>
              <p:cNvPicPr/>
              <p:nvPr/>
            </p:nvPicPr>
            <p:blipFill>
              <a:blip r:embed="rId53"/>
              <a:stretch>
                <a:fillRect/>
              </a:stretch>
            </p:blipFill>
            <p:spPr>
              <a:xfrm>
                <a:off x="1782108" y="3151155"/>
                <a:ext cx="415794" cy="982604"/>
              </a:xfrm>
              <a:prstGeom prst="rect">
                <a:avLst/>
              </a:prstGeom>
            </p:spPr>
          </p:pic>
        </mc:Fallback>
      </mc:AlternateContent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EFD52840-4E38-86A0-A57D-EB4462533101}"/>
              </a:ext>
            </a:extLst>
          </p:cNvPr>
          <p:cNvCxnSpPr>
            <a:cxnSpLocks/>
          </p:cNvCxnSpPr>
          <p:nvPr/>
        </p:nvCxnSpPr>
        <p:spPr>
          <a:xfrm flipV="1">
            <a:off x="2542199" y="4227793"/>
            <a:ext cx="3974564" cy="15224"/>
          </a:xfrm>
          <a:prstGeom prst="straightConnector1">
            <a:avLst/>
          </a:prstGeom>
          <a:ln w="38100" cmpd="sng">
            <a:solidFill>
              <a:schemeClr val="accent1"/>
            </a:solidFill>
            <a:prstDash val="sysDash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54">
            <p14:nvContentPartPr>
              <p14:cNvPr id="82" name="Input penna 41">
                <a:extLst>
                  <a:ext uri="{FF2B5EF4-FFF2-40B4-BE49-F238E27FC236}">
                    <a16:creationId xmlns:a16="http://schemas.microsoft.com/office/drawing/2014/main" id="{E5868675-C718-7CD8-E8E6-72EBB1BEFD3B}"/>
                  </a:ext>
                </a:extLst>
              </p14:cNvPr>
              <p14:cNvContentPartPr/>
              <p14:nvPr/>
            </p14:nvContentPartPr>
            <p14:xfrm>
              <a:off x="6465550" y="4018012"/>
              <a:ext cx="94320" cy="80280"/>
            </p14:xfrm>
          </p:contentPart>
        </mc:Choice>
        <mc:Fallback xmlns="">
          <p:pic>
            <p:nvPicPr>
              <p:cNvPr id="82" name="Input penna 41">
                <a:extLst>
                  <a:ext uri="{FF2B5EF4-FFF2-40B4-BE49-F238E27FC236}">
                    <a16:creationId xmlns:a16="http://schemas.microsoft.com/office/drawing/2014/main" id="{E5868675-C718-7CD8-E8E6-72EBB1BEFD3B}"/>
                  </a:ext>
                </a:extLst>
              </p:cNvPr>
              <p:cNvPicPr/>
              <p:nvPr/>
            </p:nvPicPr>
            <p:blipFill>
              <a:blip r:embed="rId55"/>
              <a:stretch>
                <a:fillRect/>
              </a:stretch>
            </p:blipFill>
            <p:spPr>
              <a:xfrm>
                <a:off x="6454750" y="4007212"/>
                <a:ext cx="115560" cy="101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6">
            <p14:nvContentPartPr>
              <p14:cNvPr id="83" name="Input penna 87">
                <a:extLst>
                  <a:ext uri="{FF2B5EF4-FFF2-40B4-BE49-F238E27FC236}">
                    <a16:creationId xmlns:a16="http://schemas.microsoft.com/office/drawing/2014/main" id="{E81FCC31-AEAC-DF89-73DE-642986A91B9D}"/>
                  </a:ext>
                </a:extLst>
              </p14:cNvPr>
              <p14:cNvContentPartPr/>
              <p14:nvPr/>
            </p14:nvContentPartPr>
            <p14:xfrm>
              <a:off x="6336840" y="3021447"/>
              <a:ext cx="152640" cy="1027800"/>
            </p14:xfrm>
          </p:contentPart>
        </mc:Choice>
        <mc:Fallback xmlns="">
          <p:pic>
            <p:nvPicPr>
              <p:cNvPr id="83" name="Input penna 87">
                <a:extLst>
                  <a:ext uri="{FF2B5EF4-FFF2-40B4-BE49-F238E27FC236}">
                    <a16:creationId xmlns:a16="http://schemas.microsoft.com/office/drawing/2014/main" id="{E81FCC31-AEAC-DF89-73DE-642986A91B9D}"/>
                  </a:ext>
                </a:extLst>
              </p:cNvPr>
              <p:cNvPicPr/>
              <p:nvPr/>
            </p:nvPicPr>
            <p:blipFill>
              <a:blip r:embed="rId57"/>
              <a:stretch>
                <a:fillRect/>
              </a:stretch>
            </p:blipFill>
            <p:spPr>
              <a:xfrm>
                <a:off x="6321360" y="3005967"/>
                <a:ext cx="183240" cy="1058400"/>
              </a:xfrm>
              <a:prstGeom prst="rect">
                <a:avLst/>
              </a:prstGeom>
            </p:spPr>
          </p:pic>
        </mc:Fallback>
      </mc:AlternateContent>
      <p:cxnSp>
        <p:nvCxnSpPr>
          <p:cNvPr id="84" name="Connector: Elbow 83">
            <a:extLst>
              <a:ext uri="{FF2B5EF4-FFF2-40B4-BE49-F238E27FC236}">
                <a16:creationId xmlns:a16="http://schemas.microsoft.com/office/drawing/2014/main" id="{E3845147-4E2E-CAB7-0DD7-7AE60DD70420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6227284" y="3775385"/>
            <a:ext cx="4121949" cy="1321891"/>
          </a:xfrm>
          <a:prstGeom prst="bentConnector3">
            <a:avLst>
              <a:gd name="adj1" fmla="val -940"/>
            </a:avLst>
          </a:prstGeom>
          <a:ln w="38100" cap="sq" cmpd="sng">
            <a:solidFill>
              <a:schemeClr val="accent1"/>
            </a:solidFill>
            <a:prstDash val="lgDash"/>
            <a:bevel/>
            <a:headEnd type="oval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58">
            <p14:nvContentPartPr>
              <p14:cNvPr id="85" name="Input penna 39">
                <a:extLst>
                  <a:ext uri="{FF2B5EF4-FFF2-40B4-BE49-F238E27FC236}">
                    <a16:creationId xmlns:a16="http://schemas.microsoft.com/office/drawing/2014/main" id="{26633291-CED4-DD4C-7C7A-6855FC77EC59}"/>
                  </a:ext>
                </a:extLst>
              </p14:cNvPr>
              <p14:cNvContentPartPr/>
              <p14:nvPr/>
            </p14:nvContentPartPr>
            <p14:xfrm>
              <a:off x="8940051" y="2098496"/>
              <a:ext cx="73800" cy="76320"/>
            </p14:xfrm>
          </p:contentPart>
        </mc:Choice>
        <mc:Fallback xmlns="">
          <p:pic>
            <p:nvPicPr>
              <p:cNvPr id="85" name="Input penna 39">
                <a:extLst>
                  <a:ext uri="{FF2B5EF4-FFF2-40B4-BE49-F238E27FC236}">
                    <a16:creationId xmlns:a16="http://schemas.microsoft.com/office/drawing/2014/main" id="{26633291-CED4-DD4C-7C7A-6855FC77EC59}"/>
                  </a:ext>
                </a:extLst>
              </p:cNvPr>
              <p:cNvPicPr/>
              <p:nvPr/>
            </p:nvPicPr>
            <p:blipFill>
              <a:blip r:embed="rId59"/>
              <a:stretch>
                <a:fillRect/>
              </a:stretch>
            </p:blipFill>
            <p:spPr>
              <a:xfrm>
                <a:off x="8924495" y="2083016"/>
                <a:ext cx="104550" cy="106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0">
            <p14:nvContentPartPr>
              <p14:cNvPr id="86" name="Input penna 40">
                <a:extLst>
                  <a:ext uri="{FF2B5EF4-FFF2-40B4-BE49-F238E27FC236}">
                    <a16:creationId xmlns:a16="http://schemas.microsoft.com/office/drawing/2014/main" id="{DB8447EA-98EB-6570-1B96-66FCB15BAACE}"/>
                  </a:ext>
                </a:extLst>
              </p14:cNvPr>
              <p14:cNvContentPartPr/>
              <p14:nvPr/>
            </p14:nvContentPartPr>
            <p14:xfrm>
              <a:off x="8976771" y="2122256"/>
              <a:ext cx="2456280" cy="246600"/>
            </p14:xfrm>
          </p:contentPart>
        </mc:Choice>
        <mc:Fallback xmlns="">
          <p:pic>
            <p:nvPicPr>
              <p:cNvPr id="86" name="Input penna 40">
                <a:extLst>
                  <a:ext uri="{FF2B5EF4-FFF2-40B4-BE49-F238E27FC236}">
                    <a16:creationId xmlns:a16="http://schemas.microsoft.com/office/drawing/2014/main" id="{DB8447EA-98EB-6570-1B96-66FCB15BAACE}"/>
                  </a:ext>
                </a:extLst>
              </p:cNvPr>
              <p:cNvPicPr/>
              <p:nvPr/>
            </p:nvPicPr>
            <p:blipFill>
              <a:blip r:embed="rId61"/>
              <a:stretch>
                <a:fillRect/>
              </a:stretch>
            </p:blipFill>
            <p:spPr>
              <a:xfrm>
                <a:off x="8961293" y="2106776"/>
                <a:ext cx="2486876" cy="277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2">
            <p14:nvContentPartPr>
              <p14:cNvPr id="87" name="Input penna 42">
                <a:extLst>
                  <a:ext uri="{FF2B5EF4-FFF2-40B4-BE49-F238E27FC236}">
                    <a16:creationId xmlns:a16="http://schemas.microsoft.com/office/drawing/2014/main" id="{73847796-3EE7-0F13-34C0-3EFB1F3EACA9}"/>
                  </a:ext>
                </a:extLst>
              </p14:cNvPr>
              <p14:cNvContentPartPr/>
              <p14:nvPr/>
            </p14:nvContentPartPr>
            <p14:xfrm>
              <a:off x="11443491" y="2243576"/>
              <a:ext cx="89280" cy="116640"/>
            </p14:xfrm>
          </p:contentPart>
        </mc:Choice>
        <mc:Fallback xmlns="">
          <p:pic>
            <p:nvPicPr>
              <p:cNvPr id="87" name="Input penna 42">
                <a:extLst>
                  <a:ext uri="{FF2B5EF4-FFF2-40B4-BE49-F238E27FC236}">
                    <a16:creationId xmlns:a16="http://schemas.microsoft.com/office/drawing/2014/main" id="{73847796-3EE7-0F13-34C0-3EFB1F3EACA9}"/>
                  </a:ext>
                </a:extLst>
              </p:cNvPr>
              <p:cNvPicPr/>
              <p:nvPr/>
            </p:nvPicPr>
            <p:blipFill>
              <a:blip r:embed="rId63"/>
              <a:stretch>
                <a:fillRect/>
              </a:stretch>
            </p:blipFill>
            <p:spPr>
              <a:xfrm>
                <a:off x="11428011" y="2228144"/>
                <a:ext cx="119880" cy="14714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4">
            <p14:nvContentPartPr>
              <p14:cNvPr id="88" name="Input penna 48">
                <a:extLst>
                  <a:ext uri="{FF2B5EF4-FFF2-40B4-BE49-F238E27FC236}">
                    <a16:creationId xmlns:a16="http://schemas.microsoft.com/office/drawing/2014/main" id="{D45B45C8-21CD-FB3D-F84D-25D914A942D7}"/>
                  </a:ext>
                </a:extLst>
              </p14:cNvPr>
              <p14:cNvContentPartPr/>
              <p14:nvPr/>
            </p14:nvContentPartPr>
            <p14:xfrm>
              <a:off x="6848543" y="3813338"/>
              <a:ext cx="360" cy="360"/>
            </p14:xfrm>
          </p:contentPart>
        </mc:Choice>
        <mc:Fallback xmlns="">
          <p:pic>
            <p:nvPicPr>
              <p:cNvPr id="88" name="Input penna 48">
                <a:extLst>
                  <a:ext uri="{FF2B5EF4-FFF2-40B4-BE49-F238E27FC236}">
                    <a16:creationId xmlns:a16="http://schemas.microsoft.com/office/drawing/2014/main" id="{D45B45C8-21CD-FB3D-F84D-25D914A942D7}"/>
                  </a:ext>
                </a:extLst>
              </p:cNvPr>
              <p:cNvPicPr/>
              <p:nvPr/>
            </p:nvPicPr>
            <p:blipFill>
              <a:blip r:embed="rId65"/>
              <a:stretch>
                <a:fillRect/>
              </a:stretch>
            </p:blipFill>
            <p:spPr>
              <a:xfrm>
                <a:off x="6839543" y="3804338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6">
            <p14:nvContentPartPr>
              <p14:cNvPr id="89" name="Input penna 49">
                <a:extLst>
                  <a:ext uri="{FF2B5EF4-FFF2-40B4-BE49-F238E27FC236}">
                    <a16:creationId xmlns:a16="http://schemas.microsoft.com/office/drawing/2014/main" id="{ED48C2C5-B30E-E48E-6558-8D11C0434A8E}"/>
                  </a:ext>
                </a:extLst>
              </p14:cNvPr>
              <p14:cNvContentPartPr/>
              <p14:nvPr/>
            </p14:nvContentPartPr>
            <p14:xfrm>
              <a:off x="6466461" y="2973174"/>
              <a:ext cx="62640" cy="101520"/>
            </p14:xfrm>
          </p:contentPart>
        </mc:Choice>
        <mc:Fallback xmlns="">
          <p:pic>
            <p:nvPicPr>
              <p:cNvPr id="89" name="Input penna 49">
                <a:extLst>
                  <a:ext uri="{FF2B5EF4-FFF2-40B4-BE49-F238E27FC236}">
                    <a16:creationId xmlns:a16="http://schemas.microsoft.com/office/drawing/2014/main" id="{ED48C2C5-B30E-E48E-6558-8D11C0434A8E}"/>
                  </a:ext>
                </a:extLst>
              </p:cNvPr>
              <p:cNvPicPr/>
              <p:nvPr/>
            </p:nvPicPr>
            <p:blipFill>
              <a:blip r:embed="rId67"/>
              <a:stretch>
                <a:fillRect/>
              </a:stretch>
            </p:blipFill>
            <p:spPr>
              <a:xfrm>
                <a:off x="6450981" y="2957694"/>
                <a:ext cx="93240" cy="132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8">
            <p14:nvContentPartPr>
              <p14:cNvPr id="90" name="Input penna 50">
                <a:extLst>
                  <a:ext uri="{FF2B5EF4-FFF2-40B4-BE49-F238E27FC236}">
                    <a16:creationId xmlns:a16="http://schemas.microsoft.com/office/drawing/2014/main" id="{70BD8411-4289-2630-B5A9-D16C57C2F6CB}"/>
                  </a:ext>
                </a:extLst>
              </p14:cNvPr>
              <p14:cNvContentPartPr/>
              <p14:nvPr/>
            </p14:nvContentPartPr>
            <p14:xfrm>
              <a:off x="6450261" y="2829894"/>
              <a:ext cx="81000" cy="83520"/>
            </p14:xfrm>
          </p:contentPart>
        </mc:Choice>
        <mc:Fallback xmlns="">
          <p:pic>
            <p:nvPicPr>
              <p:cNvPr id="90" name="Input penna 50">
                <a:extLst>
                  <a:ext uri="{FF2B5EF4-FFF2-40B4-BE49-F238E27FC236}">
                    <a16:creationId xmlns:a16="http://schemas.microsoft.com/office/drawing/2014/main" id="{70BD8411-4289-2630-B5A9-D16C57C2F6CB}"/>
                  </a:ext>
                </a:extLst>
              </p:cNvPr>
              <p:cNvPicPr/>
              <p:nvPr/>
            </p:nvPicPr>
            <p:blipFill>
              <a:blip r:embed="rId69"/>
              <a:stretch>
                <a:fillRect/>
              </a:stretch>
            </p:blipFill>
            <p:spPr>
              <a:xfrm>
                <a:off x="6434781" y="2814414"/>
                <a:ext cx="111600" cy="114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0">
            <p14:nvContentPartPr>
              <p14:cNvPr id="91" name="Input penna 51">
                <a:extLst>
                  <a:ext uri="{FF2B5EF4-FFF2-40B4-BE49-F238E27FC236}">
                    <a16:creationId xmlns:a16="http://schemas.microsoft.com/office/drawing/2014/main" id="{2DE89086-611C-8686-4643-D6939BDF5E4C}"/>
                  </a:ext>
                </a:extLst>
              </p14:cNvPr>
              <p14:cNvContentPartPr/>
              <p14:nvPr/>
            </p14:nvContentPartPr>
            <p14:xfrm>
              <a:off x="6267741" y="2875974"/>
              <a:ext cx="268200" cy="1512720"/>
            </p14:xfrm>
          </p:contentPart>
        </mc:Choice>
        <mc:Fallback xmlns="">
          <p:pic>
            <p:nvPicPr>
              <p:cNvPr id="91" name="Input penna 51">
                <a:extLst>
                  <a:ext uri="{FF2B5EF4-FFF2-40B4-BE49-F238E27FC236}">
                    <a16:creationId xmlns:a16="http://schemas.microsoft.com/office/drawing/2014/main" id="{2DE89086-611C-8686-4643-D6939BDF5E4C}"/>
                  </a:ext>
                </a:extLst>
              </p:cNvPr>
              <p:cNvPicPr/>
              <p:nvPr/>
            </p:nvPicPr>
            <p:blipFill>
              <a:blip r:embed="rId71"/>
              <a:stretch>
                <a:fillRect/>
              </a:stretch>
            </p:blipFill>
            <p:spPr>
              <a:xfrm>
                <a:off x="6252261" y="2860494"/>
                <a:ext cx="298800" cy="1543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2">
            <p14:nvContentPartPr>
              <p14:cNvPr id="92" name="Input penna 55">
                <a:extLst>
                  <a:ext uri="{FF2B5EF4-FFF2-40B4-BE49-F238E27FC236}">
                    <a16:creationId xmlns:a16="http://schemas.microsoft.com/office/drawing/2014/main" id="{AC412E68-6E79-8CF1-D8B5-8FFCEA8AEFB5}"/>
                  </a:ext>
                </a:extLst>
              </p14:cNvPr>
              <p14:cNvContentPartPr/>
              <p14:nvPr/>
            </p14:nvContentPartPr>
            <p14:xfrm>
              <a:off x="6406463" y="4372225"/>
              <a:ext cx="801720" cy="2101680"/>
            </p14:xfrm>
          </p:contentPart>
        </mc:Choice>
        <mc:Fallback xmlns="">
          <p:pic>
            <p:nvPicPr>
              <p:cNvPr id="92" name="Input penna 55">
                <a:extLst>
                  <a:ext uri="{FF2B5EF4-FFF2-40B4-BE49-F238E27FC236}">
                    <a16:creationId xmlns:a16="http://schemas.microsoft.com/office/drawing/2014/main" id="{AC412E68-6E79-8CF1-D8B5-8FFCEA8AEFB5}"/>
                  </a:ext>
                </a:extLst>
              </p:cNvPr>
              <p:cNvPicPr/>
              <p:nvPr/>
            </p:nvPicPr>
            <p:blipFill>
              <a:blip r:embed="rId73"/>
              <a:stretch>
                <a:fillRect/>
              </a:stretch>
            </p:blipFill>
            <p:spPr>
              <a:xfrm>
                <a:off x="6390983" y="4356745"/>
                <a:ext cx="832320" cy="2132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4">
            <p14:nvContentPartPr>
              <p14:cNvPr id="93" name="Input penna 62">
                <a:extLst>
                  <a:ext uri="{FF2B5EF4-FFF2-40B4-BE49-F238E27FC236}">
                    <a16:creationId xmlns:a16="http://schemas.microsoft.com/office/drawing/2014/main" id="{2ABE5F3F-697D-6FD9-79AD-1162E7BA05DA}"/>
                  </a:ext>
                </a:extLst>
              </p14:cNvPr>
              <p14:cNvContentPartPr/>
              <p14:nvPr/>
            </p14:nvContentPartPr>
            <p14:xfrm>
              <a:off x="7193661" y="6385705"/>
              <a:ext cx="95040" cy="140040"/>
            </p14:xfrm>
          </p:contentPart>
        </mc:Choice>
        <mc:Fallback xmlns="">
          <p:pic>
            <p:nvPicPr>
              <p:cNvPr id="93" name="Input penna 62">
                <a:extLst>
                  <a:ext uri="{FF2B5EF4-FFF2-40B4-BE49-F238E27FC236}">
                    <a16:creationId xmlns:a16="http://schemas.microsoft.com/office/drawing/2014/main" id="{2ABE5F3F-697D-6FD9-79AD-1162E7BA05DA}"/>
                  </a:ext>
                </a:extLst>
              </p:cNvPr>
              <p:cNvPicPr/>
              <p:nvPr/>
            </p:nvPicPr>
            <p:blipFill>
              <a:blip r:embed="rId75"/>
              <a:stretch>
                <a:fillRect/>
              </a:stretch>
            </p:blipFill>
            <p:spPr>
              <a:xfrm>
                <a:off x="7178181" y="6370225"/>
                <a:ext cx="125640" cy="170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31196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6950BFC3-D8DA-4A85-94F7-54DA5524770B}">
      <p188:commentRel xmlns:p188="http://schemas.microsoft.com/office/powerpoint/2018/8/main" r:id="rId2"/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14DCECF4-D848-246A-5341-6EB4C42EE7E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1131216"/>
            <a:ext cx="12192000" cy="5726784"/>
          </a:xfrm>
          <a:prstGeom prst="rect">
            <a:avLst/>
          </a:prstGeom>
          <a:solidFill>
            <a:schemeClr val="accent3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latin typeface="Gotham Book" charset="0"/>
              <a:ea typeface="Gotham Book" charset="0"/>
              <a:cs typeface="Gotham Book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4AC9B1A-13B5-0111-FF8C-0970593B7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en-US" dirty="0"/>
              <a:t>Summary of </a:t>
            </a:r>
            <a:r>
              <a:rPr lang="en-US" dirty="0">
                <a:solidFill>
                  <a:schemeClr val="accent2"/>
                </a:solidFill>
              </a:rPr>
              <a:t>the Gaps</a:t>
            </a:r>
            <a:endParaRPr lang="it-IT" dirty="0">
              <a:solidFill>
                <a:schemeClr val="accent2"/>
              </a:solidFill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6074DB16-6731-8D16-D35C-81DA05E9EC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7375934"/>
              </p:ext>
            </p:extLst>
          </p:nvPr>
        </p:nvGraphicFramePr>
        <p:xfrm>
          <a:off x="766763" y="1773238"/>
          <a:ext cx="10693401" cy="4179026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992786">
                  <a:extLst>
                    <a:ext uri="{9D8B030D-6E8A-4147-A177-3AD203B41FA5}">
                      <a16:colId xmlns:a16="http://schemas.microsoft.com/office/drawing/2014/main" val="901601431"/>
                    </a:ext>
                  </a:extLst>
                </a:gridCol>
                <a:gridCol w="6700615">
                  <a:extLst>
                    <a:ext uri="{9D8B030D-6E8A-4147-A177-3AD203B41FA5}">
                      <a16:colId xmlns:a16="http://schemas.microsoft.com/office/drawing/2014/main" val="3644911808"/>
                    </a:ext>
                  </a:extLst>
                </a:gridCol>
              </a:tblGrid>
              <a:tr h="488005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Gap</a:t>
                      </a:r>
                      <a:endParaRPr lang="it-IT" dirty="0">
                        <a:solidFill>
                          <a:schemeClr val="accent2"/>
                        </a:solidFill>
                      </a:endParaRPr>
                    </a:p>
                  </a:txBody>
                  <a:tcPr marT="108000" marB="108000" anchor="ctr">
                    <a:lnL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accent2"/>
                          </a:solidFill>
                        </a:rPr>
                        <a:t>Recommendation </a:t>
                      </a:r>
                      <a:endParaRPr lang="it-IT" dirty="0">
                        <a:solidFill>
                          <a:schemeClr val="accent2"/>
                        </a:solidFill>
                      </a:endParaRPr>
                    </a:p>
                  </a:txBody>
                  <a:tcPr marT="108000" marB="108000" anchor="ctr">
                    <a:lnL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2773373"/>
                  </a:ext>
                </a:extLst>
              </a:tr>
              <a:tr h="785986">
                <a:tc>
                  <a:txBody>
                    <a:bodyPr/>
                    <a:lstStyle/>
                    <a:p>
                      <a:pPr algn="l"/>
                      <a:endParaRPr lang="it-IT" dirty="0"/>
                    </a:p>
                  </a:txBody>
                  <a:tcPr marL="108000" marR="108000" marT="0" marB="0" anchor="ctr">
                    <a:lnL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it-IT" dirty="0"/>
                    </a:p>
                  </a:txBody>
                  <a:tcPr marL="108000" marR="108000" marT="0" marB="0" anchor="ctr">
                    <a:lnL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129656"/>
                  </a:ext>
                </a:extLst>
              </a:tr>
              <a:tr h="725680">
                <a:tc>
                  <a:txBody>
                    <a:bodyPr/>
                    <a:lstStyle/>
                    <a:p>
                      <a:pPr algn="l"/>
                      <a:endParaRPr lang="it-IT" dirty="0"/>
                    </a:p>
                  </a:txBody>
                  <a:tcPr marL="108000" marR="108000" marT="0" marB="0" anchor="ctr">
                    <a:lnL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it-IT" dirty="0"/>
                    </a:p>
                  </a:txBody>
                  <a:tcPr marL="108000" marR="108000" marT="0" marB="0" anchor="ctr">
                    <a:lnL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8706718"/>
                  </a:ext>
                </a:extLst>
              </a:tr>
              <a:tr h="725680">
                <a:tc>
                  <a:txBody>
                    <a:bodyPr/>
                    <a:lstStyle/>
                    <a:p>
                      <a:pPr algn="l"/>
                      <a:endParaRPr lang="it-IT" dirty="0"/>
                    </a:p>
                  </a:txBody>
                  <a:tcPr marL="108000" marR="108000" marT="0" marB="0" anchor="ctr">
                    <a:lnL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it-IT"/>
                    </a:p>
                  </a:txBody>
                  <a:tcPr marL="108000" marR="108000" marT="0" marB="0" anchor="ctr">
                    <a:lnL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0323257"/>
                  </a:ext>
                </a:extLst>
              </a:tr>
              <a:tr h="725680">
                <a:tc>
                  <a:txBody>
                    <a:bodyPr/>
                    <a:lstStyle/>
                    <a:p>
                      <a:pPr algn="l"/>
                      <a:endParaRPr lang="it-IT"/>
                    </a:p>
                  </a:txBody>
                  <a:tcPr marL="108000" marR="108000" marT="0" marB="0" anchor="ctr">
                    <a:lnL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it-IT"/>
                    </a:p>
                  </a:txBody>
                  <a:tcPr marL="108000" marR="108000" marT="0" marB="0" anchor="ctr">
                    <a:lnL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1681100"/>
                  </a:ext>
                </a:extLst>
              </a:tr>
              <a:tr h="725680">
                <a:tc>
                  <a:txBody>
                    <a:bodyPr/>
                    <a:lstStyle/>
                    <a:p>
                      <a:pPr algn="l"/>
                      <a:endParaRPr lang="it-IT"/>
                    </a:p>
                  </a:txBody>
                  <a:tcPr marL="108000" marR="108000" marT="0" marB="0" anchor="ctr">
                    <a:lnL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it-IT" dirty="0"/>
                    </a:p>
                  </a:txBody>
                  <a:tcPr marL="108000" marR="108000" marT="0" marB="0" anchor="ctr">
                    <a:lnL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4521523"/>
                  </a:ext>
                </a:extLst>
              </a:tr>
            </a:tbl>
          </a:graphicData>
        </a:graphic>
      </p:graphicFrame>
      <p:grpSp>
        <p:nvGrpSpPr>
          <p:cNvPr id="10" name="Group 9">
            <a:extLst>
              <a:ext uri="{FF2B5EF4-FFF2-40B4-BE49-F238E27FC236}">
                <a16:creationId xmlns:a16="http://schemas.microsoft.com/office/drawing/2014/main" id="{E125D619-9210-863E-FE73-282A642F5D79}"/>
              </a:ext>
            </a:extLst>
          </p:cNvPr>
          <p:cNvGrpSpPr/>
          <p:nvPr/>
        </p:nvGrpSpPr>
        <p:grpSpPr>
          <a:xfrm>
            <a:off x="11240699" y="203041"/>
            <a:ext cx="731342" cy="731342"/>
            <a:chOff x="10627957" y="34476"/>
            <a:chExt cx="1517151" cy="1421278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B14E340A-5C3C-EA30-7B8A-44CA83E7C4BB}"/>
                </a:ext>
              </a:extLst>
            </p:cNvPr>
            <p:cNvSpPr/>
            <p:nvPr/>
          </p:nvSpPr>
          <p:spPr>
            <a:xfrm>
              <a:off x="10627957" y="34476"/>
              <a:ext cx="1517151" cy="142127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400" dirty="0">
                <a:latin typeface="Gotham Book" charset="0"/>
                <a:ea typeface="Gotham Book" charset="0"/>
                <a:cs typeface="Gotham Book" charset="0"/>
              </a:endParaRPr>
            </a:p>
          </p:txBody>
        </p:sp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FEFBE239-2F0E-AB52-069B-28B79BDF1CFF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803501" y="198927"/>
              <a:ext cx="1166063" cy="109237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40726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C4D085A8-5464-EAC3-CEC6-BA1B45C9556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1131216"/>
            <a:ext cx="12192000" cy="5726784"/>
          </a:xfrm>
          <a:prstGeom prst="rect">
            <a:avLst/>
          </a:prstGeom>
          <a:solidFill>
            <a:schemeClr val="accent3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latin typeface="Gotham Book" charset="0"/>
              <a:ea typeface="Gotham Book" charset="0"/>
              <a:cs typeface="Gotham Book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BF5DDEF-1DAC-1121-C9F9-4FC4F1E86E2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6242530" y="1375223"/>
            <a:ext cx="3960000" cy="5230392"/>
            <a:chOff x="6242530" y="1375223"/>
            <a:chExt cx="3960000" cy="5230392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1CD60A44-FCE8-7E99-21A1-0D9F199A514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242530" y="1375223"/>
              <a:ext cx="3960000" cy="398015"/>
            </a:xfrm>
            <a:prstGeom prst="rect">
              <a:avLst/>
            </a:prstGeom>
            <a:solidFill>
              <a:srgbClr val="A03C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b="1" dirty="0">
                  <a:ea typeface="Gotham Book" charset="0"/>
                  <a:cs typeface="Gotham Book" charset="0"/>
                </a:rPr>
                <a:t>PATHWAY B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81A7A10-9C8C-02EA-A423-BBB9452BB18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242531" y="1773238"/>
              <a:ext cx="3957100" cy="48323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 dirty="0">
                <a:latin typeface="Gotham Book" charset="0"/>
                <a:ea typeface="Gotham Book" charset="0"/>
                <a:cs typeface="Gotham Book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3B33512-DF9C-2EBB-2AF3-45198609CB94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992370" y="1375223"/>
            <a:ext cx="3960000" cy="5230392"/>
            <a:chOff x="1992370" y="1375223"/>
            <a:chExt cx="3960000" cy="5230392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D962609-3C62-8246-2027-63F96316FA2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992370" y="1375223"/>
              <a:ext cx="3960000" cy="398015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b="1" dirty="0">
                  <a:ea typeface="Gotham Book" charset="0"/>
                  <a:cs typeface="Gotham Book" charset="0"/>
                </a:rPr>
                <a:t>PATHWAY A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1811D59A-FA73-5142-64B9-1CA323E5677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992370" y="1773238"/>
              <a:ext cx="3957100" cy="48323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 dirty="0">
                <a:latin typeface="Gotham Book" charset="0"/>
                <a:ea typeface="Gotham Book" charset="0"/>
                <a:cs typeface="Gotham Book" charset="0"/>
              </a:endParaRPr>
            </a:p>
          </p:txBody>
        </p: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11D3BC21-C333-E752-0D8C-0AA6311E2AE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1862" t="2767" r="11862" b="4240"/>
          <a:stretch>
            <a:fillRect/>
          </a:stretch>
        </p:blipFill>
        <p:spPr>
          <a:xfrm>
            <a:off x="2489910" y="1848255"/>
            <a:ext cx="2964920" cy="469072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511E764F-8FDC-8F0B-C740-1EE5F8C3738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194" r="-299"/>
          <a:stretch>
            <a:fillRect/>
          </a:stretch>
        </p:blipFill>
        <p:spPr>
          <a:xfrm>
            <a:off x="6740070" y="1839878"/>
            <a:ext cx="2964920" cy="4690720"/>
          </a:xfrm>
          <a:prstGeom prst="rect">
            <a:avLst/>
          </a:prstGeom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D7488F5-9F01-D1B3-08F7-C7EC49A45A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state </a:t>
            </a:r>
            <a:r>
              <a:rPr lang="en-US" dirty="0">
                <a:solidFill>
                  <a:schemeClr val="accent2"/>
                </a:solidFill>
              </a:rPr>
              <a:t>Value Stream Map</a:t>
            </a:r>
            <a:endParaRPr lang="it-IT" dirty="0">
              <a:solidFill>
                <a:schemeClr val="accent2"/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EAF699C-BE61-2520-5606-C6814EDA752D}"/>
              </a:ext>
            </a:extLst>
          </p:cNvPr>
          <p:cNvGrpSpPr/>
          <p:nvPr/>
        </p:nvGrpSpPr>
        <p:grpSpPr>
          <a:xfrm>
            <a:off x="11240699" y="203041"/>
            <a:ext cx="731342" cy="731342"/>
            <a:chOff x="10627957" y="34476"/>
            <a:chExt cx="1517151" cy="1421278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26EB426A-61FA-C8AB-DD7C-02C4B1B550AC}"/>
                </a:ext>
              </a:extLst>
            </p:cNvPr>
            <p:cNvSpPr/>
            <p:nvPr/>
          </p:nvSpPr>
          <p:spPr>
            <a:xfrm>
              <a:off x="10627957" y="34476"/>
              <a:ext cx="1517151" cy="142127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400" dirty="0">
                <a:latin typeface="Gotham Book" charset="0"/>
                <a:ea typeface="Gotham Book" charset="0"/>
                <a:cs typeface="Gotham Book" charset="0"/>
              </a:endParaRPr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140CD3F8-5B2F-BCC8-7EE7-BA5336EF4E51}"/>
                </a:ext>
              </a:extLst>
            </p:cNvPr>
            <p:cNvPicPr>
              <a:picLocks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0803501" y="198927"/>
              <a:ext cx="1166063" cy="109237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34490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6950BFC3-D8DA-4A85-94F7-54DA5524770B}">
      <p188:commentRel xmlns:p188="http://schemas.microsoft.com/office/powerpoint/2018/8/main" r:id="rId3"/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>
            <a:extLst>
              <a:ext uri="{FF2B5EF4-FFF2-40B4-BE49-F238E27FC236}">
                <a16:creationId xmlns:a16="http://schemas.microsoft.com/office/drawing/2014/main" id="{01A939D7-CAE4-D44E-D16F-6C1153EBD7C7}"/>
              </a:ext>
            </a:extLst>
          </p:cNvPr>
          <p:cNvSpPr/>
          <p:nvPr/>
        </p:nvSpPr>
        <p:spPr>
          <a:xfrm>
            <a:off x="0" y="1131216"/>
            <a:ext cx="12192000" cy="5726784"/>
          </a:xfrm>
          <a:prstGeom prst="rect">
            <a:avLst/>
          </a:prstGeom>
          <a:solidFill>
            <a:schemeClr val="accent3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latin typeface="Gotham Book" charset="0"/>
              <a:ea typeface="Gotham Book" charset="0"/>
              <a:cs typeface="Gotham Book" charset="0"/>
            </a:endParaRPr>
          </a:p>
        </p:txBody>
      </p:sp>
      <p:sp>
        <p:nvSpPr>
          <p:cNvPr id="7" name="Title 7">
            <a:extLst>
              <a:ext uri="{FF2B5EF4-FFF2-40B4-BE49-F238E27FC236}">
                <a16:creationId xmlns:a16="http://schemas.microsoft.com/office/drawing/2014/main" id="{1C7AC2E7-FBA6-6BAA-1B52-1EB78A920EB7}"/>
              </a:ext>
            </a:extLst>
          </p:cNvPr>
          <p:cNvSpPr txBox="1">
            <a:spLocks/>
          </p:cNvSpPr>
          <p:nvPr/>
        </p:nvSpPr>
        <p:spPr>
          <a:xfrm>
            <a:off x="765544" y="138094"/>
            <a:ext cx="3242252" cy="861236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bg1"/>
                </a:solidFill>
                <a:latin typeface="Calibri" panose="020F0502020204030204" pitchFamily="34" charset="0"/>
                <a:ea typeface="Gotham" charset="0"/>
                <a:cs typeface="Calibri" panose="020F0502020204030204" pitchFamily="34" charset="0"/>
              </a:defRPr>
            </a:lvl1pPr>
          </a:lstStyle>
          <a:p>
            <a:r>
              <a:rPr lang="en-GB" dirty="0">
                <a:solidFill>
                  <a:schemeClr val="accent2"/>
                </a:solidFill>
              </a:rPr>
              <a:t>Target</a:t>
            </a:r>
            <a:r>
              <a:rPr lang="en-GB" dirty="0"/>
              <a:t> for Hospital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BE8044F8-08D0-5192-07E5-D59C86442F5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96148297"/>
              </p:ext>
            </p:extLst>
          </p:nvPr>
        </p:nvGraphicFramePr>
        <p:xfrm>
          <a:off x="4007796" y="287094"/>
          <a:ext cx="5286385" cy="575724"/>
        </p:xfrm>
        <a:graphic>
          <a:graphicData uri="http://schemas.openxmlformats.org/drawingml/2006/table">
            <a:tbl>
              <a:tblPr firstCol="1">
                <a:tableStyleId>{073A0DAA-6AF3-43AB-8588-CEC1D06C72B9}</a:tableStyleId>
              </a:tblPr>
              <a:tblGrid>
                <a:gridCol w="5286385">
                  <a:extLst>
                    <a:ext uri="{9D8B030D-6E8A-4147-A177-3AD203B41FA5}">
                      <a16:colId xmlns:a16="http://schemas.microsoft.com/office/drawing/2014/main" val="1897913420"/>
                    </a:ext>
                  </a:extLst>
                </a:gridCol>
              </a:tblGrid>
              <a:tr h="57572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accent3"/>
                          </a:solidFill>
                        </a:rPr>
                        <a:t>NAME OF HOSPITAL</a:t>
                      </a:r>
                    </a:p>
                  </a:txBody>
                  <a:tcPr marL="144000" marT="0" marB="0" anchor="ctr">
                    <a:lnL w="571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0800467"/>
                  </a:ext>
                </a:extLst>
              </a:tr>
            </a:tbl>
          </a:graphicData>
        </a:graphic>
      </p:graphicFrame>
      <p:sp>
        <p:nvSpPr>
          <p:cNvPr id="9" name="Title 7">
            <a:extLst>
              <a:ext uri="{FF2B5EF4-FFF2-40B4-BE49-F238E27FC236}">
                <a16:creationId xmlns:a16="http://schemas.microsoft.com/office/drawing/2014/main" id="{35360186-CF9F-8D19-E6BF-4FBF853B761E}"/>
              </a:ext>
            </a:extLst>
          </p:cNvPr>
          <p:cNvSpPr txBox="1">
            <a:spLocks/>
          </p:cNvSpPr>
          <p:nvPr/>
        </p:nvSpPr>
        <p:spPr>
          <a:xfrm>
            <a:off x="9294181" y="138094"/>
            <a:ext cx="682013" cy="861236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chemeClr val="bg1"/>
                </a:solidFill>
                <a:latin typeface="Calibri" panose="020F0502020204030204" pitchFamily="34" charset="0"/>
                <a:ea typeface="Gotham" charset="0"/>
                <a:cs typeface="Calibri" panose="020F0502020204030204" pitchFamily="34" charset="0"/>
              </a:defRPr>
            </a:lvl1pPr>
          </a:lstStyle>
          <a:p>
            <a:pPr algn="ctr"/>
            <a:r>
              <a:rPr lang="en-GB" dirty="0"/>
              <a:t>is</a:t>
            </a:r>
          </a:p>
        </p:txBody>
      </p:sp>
      <p:grpSp>
        <p:nvGrpSpPr>
          <p:cNvPr id="11" name="object 61">
            <a:extLst>
              <a:ext uri="{FF2B5EF4-FFF2-40B4-BE49-F238E27FC236}">
                <a16:creationId xmlns:a16="http://schemas.microsoft.com/office/drawing/2014/main" id="{91908706-28EE-3D0C-94EA-5C2A53247230}"/>
              </a:ext>
            </a:extLst>
          </p:cNvPr>
          <p:cNvGrpSpPr/>
          <p:nvPr/>
        </p:nvGrpSpPr>
        <p:grpSpPr>
          <a:xfrm>
            <a:off x="6451692" y="2312157"/>
            <a:ext cx="2842490" cy="3637794"/>
            <a:chOff x="12470396" y="1746008"/>
            <a:chExt cx="2228404" cy="2854375"/>
          </a:xfrm>
        </p:grpSpPr>
        <p:pic>
          <p:nvPicPr>
            <p:cNvPr id="12" name="object 62">
              <a:extLst>
                <a:ext uri="{FF2B5EF4-FFF2-40B4-BE49-F238E27FC236}">
                  <a16:creationId xmlns:a16="http://schemas.microsoft.com/office/drawing/2014/main" id="{7EE094B5-4D32-8B67-9901-F645871C3BC5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470396" y="1746008"/>
              <a:ext cx="2228404" cy="2854375"/>
            </a:xfrm>
            <a:prstGeom prst="rect">
              <a:avLst/>
            </a:prstGeom>
          </p:spPr>
        </p:pic>
        <p:sp>
          <p:nvSpPr>
            <p:cNvPr id="13" name="object 63">
              <a:extLst>
                <a:ext uri="{FF2B5EF4-FFF2-40B4-BE49-F238E27FC236}">
                  <a16:creationId xmlns:a16="http://schemas.microsoft.com/office/drawing/2014/main" id="{9A4203ED-EE1A-9C51-3C7F-DE765ADEB571}"/>
                </a:ext>
              </a:extLst>
            </p:cNvPr>
            <p:cNvSpPr/>
            <p:nvPr/>
          </p:nvSpPr>
          <p:spPr>
            <a:xfrm>
              <a:off x="13213927" y="2010657"/>
              <a:ext cx="0" cy="275590"/>
            </a:xfrm>
            <a:custGeom>
              <a:avLst/>
              <a:gdLst/>
              <a:ahLst/>
              <a:cxnLst/>
              <a:rect l="l" t="t" r="r" b="b"/>
              <a:pathLst>
                <a:path h="275589">
                  <a:moveTo>
                    <a:pt x="0" y="275297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64">
              <a:extLst>
                <a:ext uri="{FF2B5EF4-FFF2-40B4-BE49-F238E27FC236}">
                  <a16:creationId xmlns:a16="http://schemas.microsoft.com/office/drawing/2014/main" id="{94FA86C2-0D3D-BD7D-43B9-6A5A4E586FC0}"/>
                </a:ext>
              </a:extLst>
            </p:cNvPr>
            <p:cNvSpPr/>
            <p:nvPr/>
          </p:nvSpPr>
          <p:spPr>
            <a:xfrm>
              <a:off x="13956504" y="2010657"/>
              <a:ext cx="0" cy="275590"/>
            </a:xfrm>
            <a:custGeom>
              <a:avLst/>
              <a:gdLst/>
              <a:ahLst/>
              <a:cxnLst/>
              <a:rect l="l" t="t" r="r" b="b"/>
              <a:pathLst>
                <a:path h="275589">
                  <a:moveTo>
                    <a:pt x="0" y="275297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65">
              <a:extLst>
                <a:ext uri="{FF2B5EF4-FFF2-40B4-BE49-F238E27FC236}">
                  <a16:creationId xmlns:a16="http://schemas.microsoft.com/office/drawing/2014/main" id="{4A9FF9C4-AFBB-EE57-BD4B-A773A96D6B24}"/>
                </a:ext>
              </a:extLst>
            </p:cNvPr>
            <p:cNvSpPr/>
            <p:nvPr/>
          </p:nvSpPr>
          <p:spPr>
            <a:xfrm>
              <a:off x="13213927" y="2298658"/>
              <a:ext cx="0" cy="275590"/>
            </a:xfrm>
            <a:custGeom>
              <a:avLst/>
              <a:gdLst/>
              <a:ahLst/>
              <a:cxnLst/>
              <a:rect l="l" t="t" r="r" b="b"/>
              <a:pathLst>
                <a:path h="275589">
                  <a:moveTo>
                    <a:pt x="0" y="275297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66">
              <a:extLst>
                <a:ext uri="{FF2B5EF4-FFF2-40B4-BE49-F238E27FC236}">
                  <a16:creationId xmlns:a16="http://schemas.microsoft.com/office/drawing/2014/main" id="{AA2D18AC-5D65-72FA-1BC7-93933088AE82}"/>
                </a:ext>
              </a:extLst>
            </p:cNvPr>
            <p:cNvSpPr/>
            <p:nvPr/>
          </p:nvSpPr>
          <p:spPr>
            <a:xfrm>
              <a:off x="13956504" y="2298658"/>
              <a:ext cx="0" cy="275590"/>
            </a:xfrm>
            <a:custGeom>
              <a:avLst/>
              <a:gdLst/>
              <a:ahLst/>
              <a:cxnLst/>
              <a:rect l="l" t="t" r="r" b="b"/>
              <a:pathLst>
                <a:path h="275589">
                  <a:moveTo>
                    <a:pt x="0" y="275297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67">
              <a:extLst>
                <a:ext uri="{FF2B5EF4-FFF2-40B4-BE49-F238E27FC236}">
                  <a16:creationId xmlns:a16="http://schemas.microsoft.com/office/drawing/2014/main" id="{23BE51C1-801A-73CD-BC0F-588A8A808D2A}"/>
                </a:ext>
              </a:extLst>
            </p:cNvPr>
            <p:cNvSpPr/>
            <p:nvPr/>
          </p:nvSpPr>
          <p:spPr>
            <a:xfrm>
              <a:off x="13213927" y="2586657"/>
              <a:ext cx="0" cy="275590"/>
            </a:xfrm>
            <a:custGeom>
              <a:avLst/>
              <a:gdLst/>
              <a:ahLst/>
              <a:cxnLst/>
              <a:rect l="l" t="t" r="r" b="b"/>
              <a:pathLst>
                <a:path h="275589">
                  <a:moveTo>
                    <a:pt x="0" y="275297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68">
              <a:extLst>
                <a:ext uri="{FF2B5EF4-FFF2-40B4-BE49-F238E27FC236}">
                  <a16:creationId xmlns:a16="http://schemas.microsoft.com/office/drawing/2014/main" id="{5E547B2D-7718-1C13-81FD-E749CDF9C002}"/>
                </a:ext>
              </a:extLst>
            </p:cNvPr>
            <p:cNvSpPr/>
            <p:nvPr/>
          </p:nvSpPr>
          <p:spPr>
            <a:xfrm>
              <a:off x="13956504" y="2586657"/>
              <a:ext cx="0" cy="275590"/>
            </a:xfrm>
            <a:custGeom>
              <a:avLst/>
              <a:gdLst/>
              <a:ahLst/>
              <a:cxnLst/>
              <a:rect l="l" t="t" r="r" b="b"/>
              <a:pathLst>
                <a:path h="275589">
                  <a:moveTo>
                    <a:pt x="0" y="275297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69">
              <a:extLst>
                <a:ext uri="{FF2B5EF4-FFF2-40B4-BE49-F238E27FC236}">
                  <a16:creationId xmlns:a16="http://schemas.microsoft.com/office/drawing/2014/main" id="{A50FF57D-FBB3-28C0-400A-C255A3DB6ADD}"/>
                </a:ext>
              </a:extLst>
            </p:cNvPr>
            <p:cNvSpPr/>
            <p:nvPr/>
          </p:nvSpPr>
          <p:spPr>
            <a:xfrm>
              <a:off x="13213927" y="2874657"/>
              <a:ext cx="0" cy="275590"/>
            </a:xfrm>
            <a:custGeom>
              <a:avLst/>
              <a:gdLst/>
              <a:ahLst/>
              <a:cxnLst/>
              <a:rect l="l" t="t" r="r" b="b"/>
              <a:pathLst>
                <a:path h="275589">
                  <a:moveTo>
                    <a:pt x="0" y="275297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70">
              <a:extLst>
                <a:ext uri="{FF2B5EF4-FFF2-40B4-BE49-F238E27FC236}">
                  <a16:creationId xmlns:a16="http://schemas.microsoft.com/office/drawing/2014/main" id="{B770B3ED-F2D7-5871-B05C-8D4FE8F6364A}"/>
                </a:ext>
              </a:extLst>
            </p:cNvPr>
            <p:cNvSpPr/>
            <p:nvPr/>
          </p:nvSpPr>
          <p:spPr>
            <a:xfrm>
              <a:off x="13956504" y="2874657"/>
              <a:ext cx="0" cy="275590"/>
            </a:xfrm>
            <a:custGeom>
              <a:avLst/>
              <a:gdLst/>
              <a:ahLst/>
              <a:cxnLst/>
              <a:rect l="l" t="t" r="r" b="b"/>
              <a:pathLst>
                <a:path h="275589">
                  <a:moveTo>
                    <a:pt x="0" y="275297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71">
              <a:extLst>
                <a:ext uri="{FF2B5EF4-FFF2-40B4-BE49-F238E27FC236}">
                  <a16:creationId xmlns:a16="http://schemas.microsoft.com/office/drawing/2014/main" id="{5D4D7942-D12A-CD1F-E391-004A8D09AD2D}"/>
                </a:ext>
              </a:extLst>
            </p:cNvPr>
            <p:cNvSpPr/>
            <p:nvPr/>
          </p:nvSpPr>
          <p:spPr>
            <a:xfrm>
              <a:off x="13213927" y="3162658"/>
              <a:ext cx="0" cy="275590"/>
            </a:xfrm>
            <a:custGeom>
              <a:avLst/>
              <a:gdLst/>
              <a:ahLst/>
              <a:cxnLst/>
              <a:rect l="l" t="t" r="r" b="b"/>
              <a:pathLst>
                <a:path h="275589">
                  <a:moveTo>
                    <a:pt x="0" y="275297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72">
              <a:extLst>
                <a:ext uri="{FF2B5EF4-FFF2-40B4-BE49-F238E27FC236}">
                  <a16:creationId xmlns:a16="http://schemas.microsoft.com/office/drawing/2014/main" id="{C62509CE-D6AF-0724-7490-6F544ADA9DB7}"/>
                </a:ext>
              </a:extLst>
            </p:cNvPr>
            <p:cNvSpPr/>
            <p:nvPr/>
          </p:nvSpPr>
          <p:spPr>
            <a:xfrm>
              <a:off x="13956504" y="3162658"/>
              <a:ext cx="0" cy="275590"/>
            </a:xfrm>
            <a:custGeom>
              <a:avLst/>
              <a:gdLst/>
              <a:ahLst/>
              <a:cxnLst/>
              <a:rect l="l" t="t" r="r" b="b"/>
              <a:pathLst>
                <a:path h="275589">
                  <a:moveTo>
                    <a:pt x="0" y="275297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73">
              <a:extLst>
                <a:ext uri="{FF2B5EF4-FFF2-40B4-BE49-F238E27FC236}">
                  <a16:creationId xmlns:a16="http://schemas.microsoft.com/office/drawing/2014/main" id="{624497DB-8045-3BEB-F456-68464FC80756}"/>
                </a:ext>
              </a:extLst>
            </p:cNvPr>
            <p:cNvSpPr/>
            <p:nvPr/>
          </p:nvSpPr>
          <p:spPr>
            <a:xfrm>
              <a:off x="13213927" y="3450657"/>
              <a:ext cx="0" cy="275590"/>
            </a:xfrm>
            <a:custGeom>
              <a:avLst/>
              <a:gdLst/>
              <a:ahLst/>
              <a:cxnLst/>
              <a:rect l="l" t="t" r="r" b="b"/>
              <a:pathLst>
                <a:path h="275589">
                  <a:moveTo>
                    <a:pt x="0" y="275297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74">
              <a:extLst>
                <a:ext uri="{FF2B5EF4-FFF2-40B4-BE49-F238E27FC236}">
                  <a16:creationId xmlns:a16="http://schemas.microsoft.com/office/drawing/2014/main" id="{AE0CEA93-9441-2B36-341D-B009905F9B5C}"/>
                </a:ext>
              </a:extLst>
            </p:cNvPr>
            <p:cNvSpPr/>
            <p:nvPr/>
          </p:nvSpPr>
          <p:spPr>
            <a:xfrm>
              <a:off x="13956504" y="3450657"/>
              <a:ext cx="0" cy="275590"/>
            </a:xfrm>
            <a:custGeom>
              <a:avLst/>
              <a:gdLst/>
              <a:ahLst/>
              <a:cxnLst/>
              <a:rect l="l" t="t" r="r" b="b"/>
              <a:pathLst>
                <a:path h="275589">
                  <a:moveTo>
                    <a:pt x="0" y="275297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75">
              <a:extLst>
                <a:ext uri="{FF2B5EF4-FFF2-40B4-BE49-F238E27FC236}">
                  <a16:creationId xmlns:a16="http://schemas.microsoft.com/office/drawing/2014/main" id="{EDF259B6-3C88-8DFC-CBA9-A1E0005027A3}"/>
                </a:ext>
              </a:extLst>
            </p:cNvPr>
            <p:cNvSpPr/>
            <p:nvPr/>
          </p:nvSpPr>
          <p:spPr>
            <a:xfrm>
              <a:off x="13213927" y="3738657"/>
              <a:ext cx="0" cy="275590"/>
            </a:xfrm>
            <a:custGeom>
              <a:avLst/>
              <a:gdLst/>
              <a:ahLst/>
              <a:cxnLst/>
              <a:rect l="l" t="t" r="r" b="b"/>
              <a:pathLst>
                <a:path h="275589">
                  <a:moveTo>
                    <a:pt x="0" y="275297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76">
              <a:extLst>
                <a:ext uri="{FF2B5EF4-FFF2-40B4-BE49-F238E27FC236}">
                  <a16:creationId xmlns:a16="http://schemas.microsoft.com/office/drawing/2014/main" id="{DE495899-6E83-963C-E98E-E8D5F76E992E}"/>
                </a:ext>
              </a:extLst>
            </p:cNvPr>
            <p:cNvSpPr/>
            <p:nvPr/>
          </p:nvSpPr>
          <p:spPr>
            <a:xfrm>
              <a:off x="13956504" y="3738657"/>
              <a:ext cx="0" cy="275590"/>
            </a:xfrm>
            <a:custGeom>
              <a:avLst/>
              <a:gdLst/>
              <a:ahLst/>
              <a:cxnLst/>
              <a:rect l="l" t="t" r="r" b="b"/>
              <a:pathLst>
                <a:path h="275589">
                  <a:moveTo>
                    <a:pt x="0" y="275297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77">
              <a:extLst>
                <a:ext uri="{FF2B5EF4-FFF2-40B4-BE49-F238E27FC236}">
                  <a16:creationId xmlns:a16="http://schemas.microsoft.com/office/drawing/2014/main" id="{A22E2F59-095D-70D5-1BFE-75A1E4DE09C2}"/>
                </a:ext>
              </a:extLst>
            </p:cNvPr>
            <p:cNvSpPr/>
            <p:nvPr/>
          </p:nvSpPr>
          <p:spPr>
            <a:xfrm>
              <a:off x="13213927" y="4026658"/>
              <a:ext cx="0" cy="275590"/>
            </a:xfrm>
            <a:custGeom>
              <a:avLst/>
              <a:gdLst/>
              <a:ahLst/>
              <a:cxnLst/>
              <a:rect l="l" t="t" r="r" b="b"/>
              <a:pathLst>
                <a:path h="275589">
                  <a:moveTo>
                    <a:pt x="0" y="275297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78">
              <a:extLst>
                <a:ext uri="{FF2B5EF4-FFF2-40B4-BE49-F238E27FC236}">
                  <a16:creationId xmlns:a16="http://schemas.microsoft.com/office/drawing/2014/main" id="{877F31EE-BB7F-0AEC-86AE-FBA8A326B858}"/>
                </a:ext>
              </a:extLst>
            </p:cNvPr>
            <p:cNvSpPr/>
            <p:nvPr/>
          </p:nvSpPr>
          <p:spPr>
            <a:xfrm>
              <a:off x="13956504" y="4026658"/>
              <a:ext cx="0" cy="275590"/>
            </a:xfrm>
            <a:custGeom>
              <a:avLst/>
              <a:gdLst/>
              <a:ahLst/>
              <a:cxnLst/>
              <a:rect l="l" t="t" r="r" b="b"/>
              <a:pathLst>
                <a:path h="275589">
                  <a:moveTo>
                    <a:pt x="0" y="275297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79">
              <a:extLst>
                <a:ext uri="{FF2B5EF4-FFF2-40B4-BE49-F238E27FC236}">
                  <a16:creationId xmlns:a16="http://schemas.microsoft.com/office/drawing/2014/main" id="{6A4068E0-E70F-A49F-73C8-A51CA4B0567D}"/>
                </a:ext>
              </a:extLst>
            </p:cNvPr>
            <p:cNvSpPr/>
            <p:nvPr/>
          </p:nvSpPr>
          <p:spPr>
            <a:xfrm>
              <a:off x="13213927" y="4314657"/>
              <a:ext cx="0" cy="275590"/>
            </a:xfrm>
            <a:custGeom>
              <a:avLst/>
              <a:gdLst/>
              <a:ahLst/>
              <a:cxnLst/>
              <a:rect l="l" t="t" r="r" b="b"/>
              <a:pathLst>
                <a:path h="275589">
                  <a:moveTo>
                    <a:pt x="0" y="275297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80">
              <a:extLst>
                <a:ext uri="{FF2B5EF4-FFF2-40B4-BE49-F238E27FC236}">
                  <a16:creationId xmlns:a16="http://schemas.microsoft.com/office/drawing/2014/main" id="{315A42FA-0D2F-8A90-4532-5FC2921C13D5}"/>
                </a:ext>
              </a:extLst>
            </p:cNvPr>
            <p:cNvSpPr/>
            <p:nvPr/>
          </p:nvSpPr>
          <p:spPr>
            <a:xfrm>
              <a:off x="13956504" y="4314657"/>
              <a:ext cx="0" cy="275590"/>
            </a:xfrm>
            <a:custGeom>
              <a:avLst/>
              <a:gdLst/>
              <a:ahLst/>
              <a:cxnLst/>
              <a:rect l="l" t="t" r="r" b="b"/>
              <a:pathLst>
                <a:path h="275589">
                  <a:moveTo>
                    <a:pt x="0" y="275297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31" name="object 81">
            <a:extLst>
              <a:ext uri="{FF2B5EF4-FFF2-40B4-BE49-F238E27FC236}">
                <a16:creationId xmlns:a16="http://schemas.microsoft.com/office/drawing/2014/main" id="{8BAF708C-D8C0-6DBD-0637-11722D26E1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0088323"/>
              </p:ext>
            </p:extLst>
          </p:nvPr>
        </p:nvGraphicFramePr>
        <p:xfrm>
          <a:off x="766763" y="1779095"/>
          <a:ext cx="8527418" cy="417671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6892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60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460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4605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1065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+mn-lt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FFFFFF"/>
                      </a:solidFill>
                      <a:prstDash val="solid"/>
                    </a:lnR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189865" indent="0" algn="ctr">
                        <a:lnSpc>
                          <a:spcPct val="90000"/>
                        </a:lnSpc>
                      </a:pPr>
                      <a:r>
                        <a:rPr sz="1100" b="1" spc="-20" dirty="0">
                          <a:solidFill>
                            <a:srgbClr val="FFFFFF"/>
                          </a:solidFill>
                          <a:latin typeface="+mn-lt"/>
                          <a:cs typeface="Montserrat SemiBold"/>
                        </a:rPr>
                        <a:t>GOLD</a:t>
                      </a:r>
                      <a:endParaRPr lang="en-GB" sz="1100" b="1" spc="500" dirty="0">
                        <a:solidFill>
                          <a:srgbClr val="FFFFFF"/>
                        </a:solidFill>
                        <a:latin typeface="+mn-lt"/>
                        <a:cs typeface="Montserrat SemiBold"/>
                      </a:endParaRPr>
                    </a:p>
                    <a:p>
                      <a:pPr marL="0" marR="189865" indent="0" algn="ctr">
                        <a:lnSpc>
                          <a:spcPct val="90000"/>
                        </a:lnSpc>
                      </a:pPr>
                      <a:r>
                        <a:rPr lang="en-US" sz="1100" b="1" spc="-25" dirty="0">
                          <a:solidFill>
                            <a:srgbClr val="FFFFFF"/>
                          </a:solidFill>
                          <a:latin typeface="+mn-lt"/>
                          <a:cs typeface="Montserrat SemiBold"/>
                        </a:rPr>
                        <a:t>S</a:t>
                      </a:r>
                      <a:r>
                        <a:rPr sz="1100" b="1" spc="-25" dirty="0">
                          <a:solidFill>
                            <a:srgbClr val="FFFFFF"/>
                          </a:solidFill>
                          <a:latin typeface="+mn-lt"/>
                          <a:cs typeface="Montserrat SemiBold"/>
                        </a:rPr>
                        <a:t>TATUS</a:t>
                      </a:r>
                      <a:endParaRPr sz="1100" dirty="0">
                        <a:latin typeface="+mn-lt"/>
                        <a:cs typeface="Montserrat SemiBold"/>
                      </a:endParaRPr>
                    </a:p>
                  </a:txBody>
                  <a:tcPr marL="108000" marR="0" marT="0" marB="0" anchor="ctr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B7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18745" indent="0" algn="ctr">
                        <a:lnSpc>
                          <a:spcPct val="90000"/>
                        </a:lnSpc>
                      </a:pPr>
                      <a:r>
                        <a:rPr sz="1100" b="1" spc="-10" dirty="0">
                          <a:solidFill>
                            <a:srgbClr val="FFFFFF"/>
                          </a:solidFill>
                          <a:latin typeface="+mn-lt"/>
                          <a:cs typeface="Montserrat SemiBold"/>
                        </a:rPr>
                        <a:t>PLATINUM</a:t>
                      </a:r>
                      <a:r>
                        <a:rPr sz="1100" b="1" spc="500" dirty="0">
                          <a:solidFill>
                            <a:srgbClr val="FFFFFF"/>
                          </a:solidFill>
                          <a:latin typeface="+mn-lt"/>
                          <a:cs typeface="Montserrat SemiBold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FFFFFF"/>
                          </a:solidFill>
                          <a:latin typeface="+mn-lt"/>
                          <a:cs typeface="Montserrat SemiBold"/>
                        </a:rPr>
                        <a:t>STATUS</a:t>
                      </a:r>
                      <a:endParaRPr sz="1100" dirty="0">
                        <a:latin typeface="+mn-lt"/>
                        <a:cs typeface="Montserrat SemiBold"/>
                      </a:endParaRPr>
                    </a:p>
                  </a:txBody>
                  <a:tcPr marL="108000" marR="0" marT="0" marB="0" anchor="ctr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B7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26364" indent="0" algn="ctr">
                        <a:lnSpc>
                          <a:spcPct val="90000"/>
                        </a:lnSpc>
                      </a:pPr>
                      <a:r>
                        <a:rPr sz="1100" b="1" spc="-10" dirty="0">
                          <a:solidFill>
                            <a:srgbClr val="FFFFFF"/>
                          </a:solidFill>
                          <a:latin typeface="+mn-lt"/>
                          <a:cs typeface="Montserrat SemiBold"/>
                        </a:rPr>
                        <a:t>DIAMOND</a:t>
                      </a:r>
                      <a:r>
                        <a:rPr sz="1100" b="1" spc="500" dirty="0">
                          <a:solidFill>
                            <a:srgbClr val="FFFFFF"/>
                          </a:solidFill>
                          <a:latin typeface="+mn-lt"/>
                          <a:cs typeface="Montserrat SemiBold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FFFFFF"/>
                          </a:solidFill>
                          <a:latin typeface="+mn-lt"/>
                          <a:cs typeface="Montserrat SemiBold"/>
                        </a:rPr>
                        <a:t>STATUS</a:t>
                      </a:r>
                      <a:endParaRPr sz="1100" dirty="0">
                        <a:latin typeface="+mn-lt"/>
                        <a:cs typeface="Montserrat SemiBold"/>
                      </a:endParaRPr>
                    </a:p>
                  </a:txBody>
                  <a:tcPr marL="108000" marR="0" marT="0" marB="0" anchor="ctr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B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6606"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</a:pPr>
                      <a:r>
                        <a:rPr sz="1100" b="1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%</a:t>
                      </a:r>
                      <a:r>
                        <a:rPr sz="1100" b="1" spc="60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 </a:t>
                      </a:r>
                      <a:r>
                        <a:rPr sz="1100" b="1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of</a:t>
                      </a:r>
                      <a:r>
                        <a:rPr sz="1100" b="1" spc="60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 </a:t>
                      </a:r>
                      <a:r>
                        <a:rPr sz="1100" b="1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ischaemic</a:t>
                      </a:r>
                      <a:r>
                        <a:rPr sz="1100" b="1" spc="60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 </a:t>
                      </a:r>
                      <a:r>
                        <a:rPr sz="1100" b="1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stroke</a:t>
                      </a:r>
                      <a:r>
                        <a:rPr sz="1100" b="1" spc="65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 </a:t>
                      </a:r>
                      <a:r>
                        <a:rPr sz="1100" b="1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patients</a:t>
                      </a:r>
                      <a:r>
                        <a:rPr sz="1100" b="1" spc="60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 </a:t>
                      </a:r>
                      <a:r>
                        <a:rPr sz="1100" b="1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treated</a:t>
                      </a:r>
                      <a:r>
                        <a:rPr sz="1100" b="1" spc="60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 </a:t>
                      </a:r>
                      <a:r>
                        <a:rPr sz="1100" b="1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with</a:t>
                      </a:r>
                      <a:r>
                        <a:rPr sz="1100" b="1" spc="60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 </a:t>
                      </a:r>
                      <a:r>
                        <a:rPr sz="1100" b="1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door</a:t>
                      </a:r>
                      <a:r>
                        <a:rPr sz="1100" b="1" spc="65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 </a:t>
                      </a:r>
                      <a:r>
                        <a:rPr sz="1100" b="1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to</a:t>
                      </a:r>
                      <a:r>
                        <a:rPr sz="1100" b="1" spc="60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 </a:t>
                      </a:r>
                      <a:r>
                        <a:rPr sz="1100" b="1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needle</a:t>
                      </a:r>
                      <a:r>
                        <a:rPr sz="1100" b="1" spc="60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 </a:t>
                      </a:r>
                      <a:r>
                        <a:rPr sz="1100" b="1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time</a:t>
                      </a:r>
                      <a:r>
                        <a:rPr sz="1100" b="1" spc="65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 </a:t>
                      </a:r>
                      <a:r>
                        <a:rPr sz="1100" b="1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&lt;=</a:t>
                      </a:r>
                      <a:r>
                        <a:rPr sz="1100" b="1" spc="60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 </a:t>
                      </a:r>
                      <a:r>
                        <a:rPr sz="1100" b="1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60</a:t>
                      </a:r>
                      <a:r>
                        <a:rPr sz="1100" b="1" spc="60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 </a:t>
                      </a:r>
                      <a:r>
                        <a:rPr sz="1100" b="1" spc="-10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minutes</a:t>
                      </a:r>
                      <a:endParaRPr sz="1100" dirty="0">
                        <a:solidFill>
                          <a:schemeClr val="tx1"/>
                        </a:solidFill>
                        <a:latin typeface="+mn-lt"/>
                        <a:cs typeface="Montserrat SemiBold"/>
                      </a:endParaRPr>
                    </a:p>
                  </a:txBody>
                  <a:tcPr marL="72000" marR="0" marT="0" marB="0" anchor="ctr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b="1" spc="-25" dirty="0">
                          <a:solidFill>
                            <a:srgbClr val="FFFFFF"/>
                          </a:solidFill>
                          <a:latin typeface="+mn-lt"/>
                          <a:cs typeface="Montserrat SemiBold"/>
                        </a:rPr>
                        <a:t>50%</a:t>
                      </a:r>
                      <a:endParaRPr sz="1100" dirty="0">
                        <a:latin typeface="+mn-lt"/>
                        <a:cs typeface="Montserrat SemiBold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b="1" spc="-25" dirty="0">
                          <a:solidFill>
                            <a:srgbClr val="FFFFFF"/>
                          </a:solidFill>
                          <a:latin typeface="+mn-lt"/>
                          <a:cs typeface="Montserrat SemiBold"/>
                        </a:rPr>
                        <a:t>75%</a:t>
                      </a:r>
                      <a:endParaRPr sz="1100" dirty="0">
                        <a:latin typeface="+mn-lt"/>
                        <a:cs typeface="Montserrat SemiBold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b="1" spc="-25" dirty="0">
                          <a:solidFill>
                            <a:srgbClr val="FFFFFF"/>
                          </a:solidFill>
                          <a:latin typeface="+mn-lt"/>
                          <a:cs typeface="Montserrat SemiBold"/>
                        </a:rPr>
                        <a:t>75%</a:t>
                      </a:r>
                      <a:endParaRPr sz="1100" dirty="0">
                        <a:latin typeface="+mn-lt"/>
                        <a:cs typeface="Montserrat SemiBold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6606"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</a:pPr>
                      <a:r>
                        <a:rPr sz="1100" b="1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%</a:t>
                      </a:r>
                      <a:r>
                        <a:rPr sz="1100" b="1" spc="60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 </a:t>
                      </a:r>
                      <a:r>
                        <a:rPr sz="1100" b="1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of</a:t>
                      </a:r>
                      <a:r>
                        <a:rPr sz="1100" b="1" spc="60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 </a:t>
                      </a:r>
                      <a:r>
                        <a:rPr sz="1100" b="1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ischaemic</a:t>
                      </a:r>
                      <a:r>
                        <a:rPr sz="1100" b="1" spc="60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 </a:t>
                      </a:r>
                      <a:r>
                        <a:rPr sz="1100" b="1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stroke</a:t>
                      </a:r>
                      <a:r>
                        <a:rPr sz="1100" b="1" spc="65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 </a:t>
                      </a:r>
                      <a:r>
                        <a:rPr sz="1100" b="1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patients</a:t>
                      </a:r>
                      <a:r>
                        <a:rPr sz="1100" b="1" spc="60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 </a:t>
                      </a:r>
                      <a:r>
                        <a:rPr sz="1100" b="1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treated</a:t>
                      </a:r>
                      <a:r>
                        <a:rPr sz="1100" b="1" spc="60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 </a:t>
                      </a:r>
                      <a:r>
                        <a:rPr sz="1100" b="1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with</a:t>
                      </a:r>
                      <a:r>
                        <a:rPr sz="1100" b="1" spc="65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 </a:t>
                      </a:r>
                      <a:r>
                        <a:rPr sz="1100" b="1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door</a:t>
                      </a:r>
                      <a:r>
                        <a:rPr sz="1100" b="1" spc="60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 </a:t>
                      </a:r>
                      <a:r>
                        <a:rPr sz="1100" b="1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to</a:t>
                      </a:r>
                      <a:r>
                        <a:rPr sz="1100" b="1" spc="60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 </a:t>
                      </a:r>
                      <a:r>
                        <a:rPr sz="1100" b="1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needle</a:t>
                      </a:r>
                      <a:r>
                        <a:rPr sz="1100" b="1" spc="60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 </a:t>
                      </a:r>
                      <a:r>
                        <a:rPr sz="1100" b="1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time</a:t>
                      </a:r>
                      <a:r>
                        <a:rPr sz="1100" b="1" spc="65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 </a:t>
                      </a:r>
                      <a:r>
                        <a:rPr sz="1100" b="1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&lt;=</a:t>
                      </a:r>
                      <a:r>
                        <a:rPr sz="1100" b="1" spc="60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 </a:t>
                      </a:r>
                      <a:r>
                        <a:rPr sz="1100" b="1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45</a:t>
                      </a:r>
                      <a:r>
                        <a:rPr sz="1100" b="1" spc="60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 </a:t>
                      </a:r>
                      <a:r>
                        <a:rPr sz="1100" b="1" spc="-10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minutes</a:t>
                      </a:r>
                      <a:endParaRPr sz="1100" dirty="0">
                        <a:solidFill>
                          <a:schemeClr val="tx1"/>
                        </a:solidFill>
                        <a:latin typeface="+mn-lt"/>
                        <a:cs typeface="Montserrat SemiBold"/>
                      </a:endParaRPr>
                    </a:p>
                  </a:txBody>
                  <a:tcPr marL="72000" marR="0" marT="0" marB="0" anchor="ctr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+mn-lt"/>
                        <a:cs typeface="Times New Roman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b="1" spc="-20" dirty="0">
                          <a:solidFill>
                            <a:srgbClr val="FFFFFF"/>
                          </a:solidFill>
                          <a:latin typeface="+mn-lt"/>
                          <a:cs typeface="Montserrat SemiBold"/>
                        </a:rPr>
                        <a:t>&lt;50%</a:t>
                      </a:r>
                      <a:endParaRPr sz="1100" dirty="0">
                        <a:latin typeface="+mn-lt"/>
                        <a:cs typeface="Montserrat SemiBold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b="1" spc="-25" dirty="0">
                          <a:solidFill>
                            <a:srgbClr val="FFFFFF"/>
                          </a:solidFill>
                          <a:latin typeface="+mn-lt"/>
                          <a:cs typeface="Montserrat SemiBold"/>
                        </a:rPr>
                        <a:t>50%</a:t>
                      </a:r>
                      <a:endParaRPr sz="1100">
                        <a:latin typeface="+mn-lt"/>
                        <a:cs typeface="Montserrat SemiBold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6606"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</a:pPr>
                      <a:r>
                        <a:rPr sz="1100" b="1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%</a:t>
                      </a:r>
                      <a:r>
                        <a:rPr sz="1100" b="1" spc="55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 </a:t>
                      </a:r>
                      <a:r>
                        <a:rPr sz="1100" b="1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of</a:t>
                      </a:r>
                      <a:r>
                        <a:rPr sz="1100" b="1" spc="55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 </a:t>
                      </a:r>
                      <a:r>
                        <a:rPr sz="1100" b="1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ischaemic</a:t>
                      </a:r>
                      <a:r>
                        <a:rPr sz="1100" b="1" spc="60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 </a:t>
                      </a:r>
                      <a:r>
                        <a:rPr sz="1100" b="1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stroke</a:t>
                      </a:r>
                      <a:r>
                        <a:rPr sz="1100" b="1" spc="55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 </a:t>
                      </a:r>
                      <a:r>
                        <a:rPr sz="1100" b="1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patients</a:t>
                      </a:r>
                      <a:r>
                        <a:rPr sz="1100" b="1" spc="60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 </a:t>
                      </a:r>
                      <a:r>
                        <a:rPr sz="1100" b="1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treated</a:t>
                      </a:r>
                      <a:r>
                        <a:rPr sz="1100" b="1" spc="55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 </a:t>
                      </a:r>
                      <a:r>
                        <a:rPr sz="1100" b="1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with</a:t>
                      </a:r>
                      <a:r>
                        <a:rPr sz="1100" b="1" spc="60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 </a:t>
                      </a:r>
                      <a:r>
                        <a:rPr sz="1100" b="1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door</a:t>
                      </a:r>
                      <a:r>
                        <a:rPr sz="1100" b="1" spc="55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 </a:t>
                      </a:r>
                      <a:r>
                        <a:rPr sz="1100" b="1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to</a:t>
                      </a:r>
                      <a:r>
                        <a:rPr sz="1100" b="1" spc="60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 </a:t>
                      </a:r>
                      <a:r>
                        <a:rPr sz="1100" b="1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groin</a:t>
                      </a:r>
                      <a:r>
                        <a:rPr sz="1100" b="1" spc="55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 </a:t>
                      </a:r>
                      <a:r>
                        <a:rPr sz="1100" b="1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time</a:t>
                      </a:r>
                      <a:r>
                        <a:rPr sz="1100" b="1" spc="60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 </a:t>
                      </a:r>
                      <a:r>
                        <a:rPr sz="1100" b="1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&lt;=</a:t>
                      </a:r>
                      <a:r>
                        <a:rPr sz="1100" b="1" spc="55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 </a:t>
                      </a:r>
                      <a:r>
                        <a:rPr sz="1100" b="1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120</a:t>
                      </a:r>
                      <a:r>
                        <a:rPr sz="1100" b="1" spc="60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 </a:t>
                      </a:r>
                      <a:r>
                        <a:rPr sz="1100" b="1" spc="-10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minutes</a:t>
                      </a:r>
                      <a:endParaRPr sz="1100" dirty="0">
                        <a:solidFill>
                          <a:schemeClr val="tx1"/>
                        </a:solidFill>
                        <a:latin typeface="+mn-lt"/>
                        <a:cs typeface="Montserrat SemiBold"/>
                      </a:endParaRPr>
                    </a:p>
                  </a:txBody>
                  <a:tcPr marL="72000" marR="0" marT="0" marB="0" anchor="ctr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b="1" spc="-25" dirty="0">
                          <a:solidFill>
                            <a:srgbClr val="FFFFFF"/>
                          </a:solidFill>
                          <a:latin typeface="+mn-lt"/>
                          <a:cs typeface="Montserrat SemiBold"/>
                        </a:rPr>
                        <a:t>50%</a:t>
                      </a:r>
                      <a:endParaRPr sz="1100">
                        <a:latin typeface="+mn-lt"/>
                        <a:cs typeface="Montserrat SemiBold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b="1" spc="-25" dirty="0">
                          <a:solidFill>
                            <a:srgbClr val="FFFFFF"/>
                          </a:solidFill>
                          <a:latin typeface="+mn-lt"/>
                          <a:cs typeface="Montserrat SemiBold"/>
                        </a:rPr>
                        <a:t>75%</a:t>
                      </a:r>
                      <a:endParaRPr sz="1100" dirty="0">
                        <a:latin typeface="+mn-lt"/>
                        <a:cs typeface="Montserrat SemiBold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b="1" spc="-25" dirty="0">
                          <a:solidFill>
                            <a:srgbClr val="FFFFFF"/>
                          </a:solidFill>
                          <a:latin typeface="+mn-lt"/>
                          <a:cs typeface="Montserrat SemiBold"/>
                        </a:rPr>
                        <a:t>75%</a:t>
                      </a:r>
                      <a:endParaRPr sz="1100">
                        <a:latin typeface="+mn-lt"/>
                        <a:cs typeface="Montserrat SemiBold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6606"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</a:pPr>
                      <a:r>
                        <a:rPr sz="1100" b="1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%</a:t>
                      </a:r>
                      <a:r>
                        <a:rPr sz="1100" b="1" spc="55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 </a:t>
                      </a:r>
                      <a:r>
                        <a:rPr sz="1100" b="1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of</a:t>
                      </a:r>
                      <a:r>
                        <a:rPr sz="1100" b="1" spc="55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 </a:t>
                      </a:r>
                      <a:r>
                        <a:rPr sz="1100" b="1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ischaemic</a:t>
                      </a:r>
                      <a:r>
                        <a:rPr sz="1100" b="1" spc="60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 </a:t>
                      </a:r>
                      <a:r>
                        <a:rPr sz="1100" b="1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stroke</a:t>
                      </a:r>
                      <a:r>
                        <a:rPr sz="1100" b="1" spc="55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 </a:t>
                      </a:r>
                      <a:r>
                        <a:rPr sz="1100" b="1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patients</a:t>
                      </a:r>
                      <a:r>
                        <a:rPr sz="1100" b="1" spc="60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 </a:t>
                      </a:r>
                      <a:r>
                        <a:rPr sz="1100" b="1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treated</a:t>
                      </a:r>
                      <a:r>
                        <a:rPr sz="1100" b="1" spc="55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 </a:t>
                      </a:r>
                      <a:r>
                        <a:rPr sz="1100" b="1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with</a:t>
                      </a:r>
                      <a:r>
                        <a:rPr sz="1100" b="1" spc="60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 </a:t>
                      </a:r>
                      <a:r>
                        <a:rPr sz="1100" b="1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door</a:t>
                      </a:r>
                      <a:r>
                        <a:rPr sz="1100" b="1" spc="55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 </a:t>
                      </a:r>
                      <a:r>
                        <a:rPr sz="1100" b="1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to</a:t>
                      </a:r>
                      <a:r>
                        <a:rPr sz="1100" b="1" spc="55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 </a:t>
                      </a:r>
                      <a:r>
                        <a:rPr sz="1100" b="1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groin</a:t>
                      </a:r>
                      <a:r>
                        <a:rPr sz="1100" b="1" spc="60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 </a:t>
                      </a:r>
                      <a:r>
                        <a:rPr sz="1100" b="1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time</a:t>
                      </a:r>
                      <a:r>
                        <a:rPr sz="1100" b="1" spc="55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 </a:t>
                      </a:r>
                      <a:r>
                        <a:rPr sz="1100" b="1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&lt;=</a:t>
                      </a:r>
                      <a:r>
                        <a:rPr sz="1100" b="1" spc="60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 </a:t>
                      </a:r>
                      <a:r>
                        <a:rPr sz="1100" b="1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90</a:t>
                      </a:r>
                      <a:r>
                        <a:rPr sz="1100" b="1" spc="55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 </a:t>
                      </a:r>
                      <a:r>
                        <a:rPr sz="1100" b="1" spc="-10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minutes</a:t>
                      </a:r>
                      <a:endParaRPr sz="1100" dirty="0">
                        <a:solidFill>
                          <a:schemeClr val="tx1"/>
                        </a:solidFill>
                        <a:latin typeface="+mn-lt"/>
                        <a:cs typeface="Montserrat SemiBold"/>
                      </a:endParaRPr>
                    </a:p>
                  </a:txBody>
                  <a:tcPr marL="72000" marR="0" marT="0" marB="0" anchor="ctr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+mn-lt"/>
                        <a:cs typeface="Times New Roman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b="1" spc="-20" dirty="0">
                          <a:solidFill>
                            <a:srgbClr val="FFFFFF"/>
                          </a:solidFill>
                          <a:latin typeface="+mn-lt"/>
                          <a:cs typeface="Montserrat SemiBold"/>
                        </a:rPr>
                        <a:t>&lt;50%</a:t>
                      </a:r>
                      <a:endParaRPr sz="1100">
                        <a:latin typeface="+mn-lt"/>
                        <a:cs typeface="Montserrat SemiBold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b="1" spc="-25" dirty="0">
                          <a:solidFill>
                            <a:srgbClr val="FFFFFF"/>
                          </a:solidFill>
                          <a:latin typeface="+mn-lt"/>
                          <a:cs typeface="Montserrat SemiBold"/>
                        </a:rPr>
                        <a:t>50%</a:t>
                      </a:r>
                      <a:endParaRPr sz="1100" dirty="0">
                        <a:latin typeface="+mn-lt"/>
                        <a:cs typeface="Montserrat SemiBold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6606"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</a:pPr>
                      <a:r>
                        <a:rPr sz="1100" b="1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%</a:t>
                      </a:r>
                      <a:r>
                        <a:rPr sz="1100" b="1" spc="70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 </a:t>
                      </a:r>
                      <a:r>
                        <a:rPr sz="1100" b="1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recanalisation</a:t>
                      </a:r>
                      <a:r>
                        <a:rPr sz="1100" b="1" spc="75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 </a:t>
                      </a:r>
                      <a:r>
                        <a:rPr sz="1100" b="1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procedure</a:t>
                      </a:r>
                      <a:r>
                        <a:rPr sz="1100" b="1" spc="75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 </a:t>
                      </a:r>
                      <a:r>
                        <a:rPr sz="1100" b="1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rate</a:t>
                      </a:r>
                      <a:r>
                        <a:rPr sz="1100" b="1" spc="75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 </a:t>
                      </a:r>
                      <a:r>
                        <a:rPr sz="1100" b="1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out</a:t>
                      </a:r>
                      <a:r>
                        <a:rPr sz="1100" b="1" spc="75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 </a:t>
                      </a:r>
                      <a:r>
                        <a:rPr sz="1100" b="1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of</a:t>
                      </a:r>
                      <a:r>
                        <a:rPr sz="1100" b="1" spc="70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 </a:t>
                      </a:r>
                      <a:r>
                        <a:rPr sz="1100" b="1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total</a:t>
                      </a:r>
                      <a:r>
                        <a:rPr sz="1100" b="1" spc="75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 </a:t>
                      </a:r>
                      <a:r>
                        <a:rPr sz="1100" b="1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ischaemic</a:t>
                      </a:r>
                      <a:r>
                        <a:rPr sz="1100" b="1" spc="75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 </a:t>
                      </a:r>
                      <a:r>
                        <a:rPr sz="1100" b="1" spc="-10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incidence</a:t>
                      </a:r>
                      <a:endParaRPr sz="1100" dirty="0">
                        <a:solidFill>
                          <a:schemeClr val="tx1"/>
                        </a:solidFill>
                        <a:latin typeface="+mn-lt"/>
                        <a:cs typeface="Montserrat SemiBold"/>
                      </a:endParaRPr>
                    </a:p>
                  </a:txBody>
                  <a:tcPr marL="72000" marR="0" marT="0" marB="0" anchor="ctr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b="1" spc="-25" dirty="0">
                          <a:solidFill>
                            <a:srgbClr val="FFFFFF"/>
                          </a:solidFill>
                          <a:latin typeface="+mn-lt"/>
                          <a:cs typeface="Montserrat SemiBold"/>
                        </a:rPr>
                        <a:t>5%</a:t>
                      </a:r>
                      <a:endParaRPr sz="1100">
                        <a:latin typeface="+mn-lt"/>
                        <a:cs typeface="Montserrat SemiBold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b="1" spc="-25" dirty="0">
                          <a:solidFill>
                            <a:srgbClr val="FFFFFF"/>
                          </a:solidFill>
                          <a:latin typeface="+mn-lt"/>
                          <a:cs typeface="Montserrat SemiBold"/>
                        </a:rPr>
                        <a:t>15%</a:t>
                      </a:r>
                      <a:endParaRPr sz="1100">
                        <a:latin typeface="+mn-lt"/>
                        <a:cs typeface="Montserrat SemiBold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b="1" spc="-25" dirty="0">
                          <a:solidFill>
                            <a:srgbClr val="FFFFFF"/>
                          </a:solidFill>
                          <a:latin typeface="+mn-lt"/>
                          <a:cs typeface="Montserrat SemiBold"/>
                        </a:rPr>
                        <a:t>25%</a:t>
                      </a:r>
                      <a:endParaRPr sz="1100">
                        <a:latin typeface="+mn-lt"/>
                        <a:cs typeface="Montserrat SemiBold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6606"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</a:pPr>
                      <a:r>
                        <a:rPr sz="1100" b="1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%</a:t>
                      </a:r>
                      <a:r>
                        <a:rPr sz="1100" b="1" spc="75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 </a:t>
                      </a:r>
                      <a:r>
                        <a:rPr sz="1100" b="1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of</a:t>
                      </a:r>
                      <a:r>
                        <a:rPr sz="1100" b="1" spc="80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 </a:t>
                      </a:r>
                      <a:r>
                        <a:rPr sz="1100" b="1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all</a:t>
                      </a:r>
                      <a:r>
                        <a:rPr sz="1100" b="1" spc="75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 </a:t>
                      </a:r>
                      <a:r>
                        <a:rPr sz="1100" b="1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suspected</a:t>
                      </a:r>
                      <a:r>
                        <a:rPr sz="1100" b="1" spc="80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 </a:t>
                      </a:r>
                      <a:r>
                        <a:rPr sz="1100" b="1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stroke</a:t>
                      </a:r>
                      <a:r>
                        <a:rPr sz="1100" b="1" spc="75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 </a:t>
                      </a:r>
                      <a:r>
                        <a:rPr sz="1100" b="1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patients</a:t>
                      </a:r>
                      <a:r>
                        <a:rPr sz="1100" b="1" spc="80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 </a:t>
                      </a:r>
                      <a:r>
                        <a:rPr sz="1100" b="1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undergoing</a:t>
                      </a:r>
                      <a:r>
                        <a:rPr sz="1100" b="1" spc="80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 </a:t>
                      </a:r>
                      <a:r>
                        <a:rPr sz="1100" b="1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CT/MR</a:t>
                      </a:r>
                      <a:r>
                        <a:rPr sz="1100" b="1" spc="75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 </a:t>
                      </a:r>
                      <a:r>
                        <a:rPr sz="1100" b="1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imaging</a:t>
                      </a:r>
                      <a:r>
                        <a:rPr sz="1100" b="1" spc="80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 </a:t>
                      </a:r>
                      <a:r>
                        <a:rPr sz="1100" b="1" spc="-10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procedure</a:t>
                      </a:r>
                      <a:endParaRPr sz="1100" dirty="0">
                        <a:solidFill>
                          <a:schemeClr val="tx1"/>
                        </a:solidFill>
                        <a:latin typeface="+mn-lt"/>
                        <a:cs typeface="Montserrat SemiBold"/>
                      </a:endParaRPr>
                    </a:p>
                  </a:txBody>
                  <a:tcPr marL="72000" marR="0" marT="0" marB="0" anchor="ctr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b="1" spc="-25" dirty="0">
                          <a:solidFill>
                            <a:srgbClr val="FFFFFF"/>
                          </a:solidFill>
                          <a:latin typeface="+mn-lt"/>
                          <a:cs typeface="Montserrat SemiBold"/>
                        </a:rPr>
                        <a:t>80%</a:t>
                      </a:r>
                      <a:endParaRPr sz="1100">
                        <a:latin typeface="+mn-lt"/>
                        <a:cs typeface="Montserrat SemiBold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b="1" spc="-25" dirty="0">
                          <a:solidFill>
                            <a:srgbClr val="FFFFFF"/>
                          </a:solidFill>
                          <a:latin typeface="+mn-lt"/>
                          <a:cs typeface="Montserrat SemiBold"/>
                        </a:rPr>
                        <a:t>85%</a:t>
                      </a:r>
                      <a:endParaRPr sz="1100">
                        <a:latin typeface="+mn-lt"/>
                        <a:cs typeface="Montserrat SemiBold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b="1" spc="-25" dirty="0">
                          <a:solidFill>
                            <a:srgbClr val="FFFFFF"/>
                          </a:solidFill>
                          <a:latin typeface="+mn-lt"/>
                          <a:cs typeface="Montserrat SemiBold"/>
                        </a:rPr>
                        <a:t>90%</a:t>
                      </a:r>
                      <a:endParaRPr sz="1100" dirty="0">
                        <a:latin typeface="+mn-lt"/>
                        <a:cs typeface="Montserrat SemiBold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6606"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</a:pPr>
                      <a:r>
                        <a:rPr sz="1100" b="1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%</a:t>
                      </a:r>
                      <a:r>
                        <a:rPr sz="1100" b="1" spc="70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 </a:t>
                      </a:r>
                      <a:r>
                        <a:rPr sz="1100" b="1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of</a:t>
                      </a:r>
                      <a:r>
                        <a:rPr sz="1100" b="1" spc="75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 </a:t>
                      </a:r>
                      <a:r>
                        <a:rPr sz="1100" b="1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all</a:t>
                      </a:r>
                      <a:r>
                        <a:rPr sz="1100" b="1" spc="75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 </a:t>
                      </a:r>
                      <a:r>
                        <a:rPr sz="1100" b="1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stroke</a:t>
                      </a:r>
                      <a:r>
                        <a:rPr sz="1100" b="1" spc="75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 </a:t>
                      </a:r>
                      <a:r>
                        <a:rPr sz="1100" b="1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patients</a:t>
                      </a:r>
                      <a:r>
                        <a:rPr sz="1100" b="1" spc="75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 </a:t>
                      </a:r>
                      <a:r>
                        <a:rPr sz="1100" b="1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undergoing</a:t>
                      </a:r>
                      <a:r>
                        <a:rPr sz="1100" b="1" spc="75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 </a:t>
                      </a:r>
                      <a:r>
                        <a:rPr sz="1100" b="1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dysphagia</a:t>
                      </a:r>
                      <a:r>
                        <a:rPr sz="1100" b="1" spc="70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 </a:t>
                      </a:r>
                      <a:r>
                        <a:rPr sz="1100" b="1" spc="-10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screening</a:t>
                      </a:r>
                      <a:endParaRPr sz="1100" dirty="0">
                        <a:solidFill>
                          <a:schemeClr val="tx1"/>
                        </a:solidFill>
                        <a:latin typeface="+mn-lt"/>
                        <a:cs typeface="Montserrat SemiBold"/>
                      </a:endParaRPr>
                    </a:p>
                  </a:txBody>
                  <a:tcPr marL="72000" marR="0" marT="0" marB="0" anchor="ctr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b="1" spc="-25" dirty="0">
                          <a:solidFill>
                            <a:srgbClr val="FFFFFF"/>
                          </a:solidFill>
                          <a:latin typeface="+mn-lt"/>
                          <a:cs typeface="Montserrat SemiBold"/>
                        </a:rPr>
                        <a:t>80%</a:t>
                      </a:r>
                      <a:endParaRPr sz="1100">
                        <a:latin typeface="+mn-lt"/>
                        <a:cs typeface="Montserrat SemiBold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b="1" spc="-25" dirty="0">
                          <a:solidFill>
                            <a:srgbClr val="FFFFFF"/>
                          </a:solidFill>
                          <a:latin typeface="+mn-lt"/>
                          <a:cs typeface="Montserrat SemiBold"/>
                        </a:rPr>
                        <a:t>85%</a:t>
                      </a:r>
                      <a:endParaRPr sz="1100">
                        <a:latin typeface="+mn-lt"/>
                        <a:cs typeface="Montserrat SemiBold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b="1" spc="-25" dirty="0">
                          <a:solidFill>
                            <a:srgbClr val="FFFFFF"/>
                          </a:solidFill>
                          <a:latin typeface="+mn-lt"/>
                          <a:cs typeface="Montserrat SemiBold"/>
                        </a:rPr>
                        <a:t>90%</a:t>
                      </a:r>
                      <a:endParaRPr sz="1100" dirty="0">
                        <a:latin typeface="+mn-lt"/>
                        <a:cs typeface="Montserrat SemiBold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6606"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</a:pPr>
                      <a:r>
                        <a:rPr sz="1100" b="1" spc="10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%</a:t>
                      </a:r>
                      <a:r>
                        <a:rPr sz="1100" b="1" spc="25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 </a:t>
                      </a:r>
                      <a:r>
                        <a:rPr sz="1100" b="1" spc="10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of</a:t>
                      </a:r>
                      <a:r>
                        <a:rPr sz="1100" b="1" spc="30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 </a:t>
                      </a:r>
                      <a:r>
                        <a:rPr sz="1100" b="1" spc="10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non-atrial</a:t>
                      </a:r>
                      <a:r>
                        <a:rPr sz="1100" b="1" spc="25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 </a:t>
                      </a:r>
                      <a:r>
                        <a:rPr sz="1100" b="1" spc="10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fib</a:t>
                      </a:r>
                      <a:r>
                        <a:rPr sz="1100" b="1" spc="30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 </a:t>
                      </a:r>
                      <a:r>
                        <a:rPr sz="1100" b="1" spc="10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ischaemic/TIA</a:t>
                      </a:r>
                      <a:r>
                        <a:rPr sz="1100" b="1" spc="30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 </a:t>
                      </a:r>
                      <a:r>
                        <a:rPr sz="1100" b="1" spc="10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stroke</a:t>
                      </a:r>
                      <a:r>
                        <a:rPr sz="1100" b="1" spc="25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 </a:t>
                      </a:r>
                      <a:r>
                        <a:rPr sz="1100" b="1" spc="10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patients</a:t>
                      </a:r>
                      <a:r>
                        <a:rPr sz="1100" b="1" spc="30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 </a:t>
                      </a:r>
                      <a:r>
                        <a:rPr sz="1100" b="1" spc="10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prescribed</a:t>
                      </a:r>
                      <a:r>
                        <a:rPr sz="1100" b="1" spc="30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 </a:t>
                      </a:r>
                      <a:r>
                        <a:rPr sz="1100" b="1" spc="10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antithrombotics</a:t>
                      </a:r>
                      <a:r>
                        <a:rPr sz="1100" b="1" spc="25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 </a:t>
                      </a:r>
                      <a:r>
                        <a:rPr sz="1100" b="1" spc="10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at</a:t>
                      </a:r>
                      <a:r>
                        <a:rPr sz="1100" b="1" spc="30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 </a:t>
                      </a:r>
                      <a:r>
                        <a:rPr sz="1100" b="1" spc="-10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discharge</a:t>
                      </a:r>
                      <a:endParaRPr sz="1100" dirty="0">
                        <a:solidFill>
                          <a:schemeClr val="tx1"/>
                        </a:solidFill>
                        <a:latin typeface="+mn-lt"/>
                        <a:cs typeface="Montserrat SemiBold"/>
                      </a:endParaRPr>
                    </a:p>
                  </a:txBody>
                  <a:tcPr marL="72000" marR="0" marT="0" marB="0" anchor="ctr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b="1" spc="-25" dirty="0">
                          <a:solidFill>
                            <a:srgbClr val="FFFFFF"/>
                          </a:solidFill>
                          <a:latin typeface="+mn-lt"/>
                          <a:cs typeface="Montserrat SemiBold"/>
                        </a:rPr>
                        <a:t>80%</a:t>
                      </a:r>
                      <a:endParaRPr sz="1100">
                        <a:latin typeface="+mn-lt"/>
                        <a:cs typeface="Montserrat SemiBold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b="1" spc="-25" dirty="0">
                          <a:solidFill>
                            <a:srgbClr val="FFFFFF"/>
                          </a:solidFill>
                          <a:latin typeface="+mn-lt"/>
                          <a:cs typeface="Montserrat SemiBold"/>
                        </a:rPr>
                        <a:t>85%</a:t>
                      </a:r>
                      <a:endParaRPr sz="1100">
                        <a:latin typeface="+mn-lt"/>
                        <a:cs typeface="Montserrat SemiBold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b="1" spc="-25" dirty="0">
                          <a:solidFill>
                            <a:srgbClr val="FFFFFF"/>
                          </a:solidFill>
                          <a:latin typeface="+mn-lt"/>
                          <a:cs typeface="Montserrat SemiBold"/>
                        </a:rPr>
                        <a:t>90%</a:t>
                      </a:r>
                      <a:endParaRPr sz="1100" dirty="0">
                        <a:latin typeface="+mn-lt"/>
                        <a:cs typeface="Montserrat SemiBold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6606"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</a:pPr>
                      <a:r>
                        <a:rPr sz="1100" b="1" spc="10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%</a:t>
                      </a:r>
                      <a:r>
                        <a:rPr sz="1100" b="1" spc="25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 </a:t>
                      </a:r>
                      <a:r>
                        <a:rPr sz="1100" b="1" spc="10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of</a:t>
                      </a:r>
                      <a:r>
                        <a:rPr sz="1100" b="1" spc="30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 </a:t>
                      </a:r>
                      <a:r>
                        <a:rPr sz="1100" b="1" spc="10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atrial</a:t>
                      </a:r>
                      <a:r>
                        <a:rPr sz="1100" b="1" spc="25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 </a:t>
                      </a:r>
                      <a:r>
                        <a:rPr sz="1100" b="1" spc="10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fib</a:t>
                      </a:r>
                      <a:r>
                        <a:rPr sz="1100" b="1" spc="30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 </a:t>
                      </a:r>
                      <a:r>
                        <a:rPr sz="1100" b="1" spc="10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ischaemic/TIA</a:t>
                      </a:r>
                      <a:r>
                        <a:rPr sz="1100" b="1" spc="25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 </a:t>
                      </a:r>
                      <a:r>
                        <a:rPr sz="1100" b="1" spc="10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stroke</a:t>
                      </a:r>
                      <a:r>
                        <a:rPr sz="1100" b="1" spc="30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 </a:t>
                      </a:r>
                      <a:r>
                        <a:rPr sz="1100" b="1" spc="10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patients</a:t>
                      </a:r>
                      <a:r>
                        <a:rPr sz="1100" b="1" spc="25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 </a:t>
                      </a:r>
                      <a:r>
                        <a:rPr sz="1100" b="1" spc="10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prescribed</a:t>
                      </a:r>
                      <a:r>
                        <a:rPr sz="1100" b="1" spc="30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 </a:t>
                      </a:r>
                      <a:r>
                        <a:rPr sz="1100" b="1" spc="10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anticoagulants</a:t>
                      </a:r>
                      <a:r>
                        <a:rPr sz="1100" b="1" spc="30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 </a:t>
                      </a:r>
                      <a:r>
                        <a:rPr sz="1100" b="1" spc="10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at</a:t>
                      </a:r>
                      <a:r>
                        <a:rPr sz="1100" b="1" spc="25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 </a:t>
                      </a:r>
                      <a:r>
                        <a:rPr sz="1100" b="1" spc="-10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discharge</a:t>
                      </a:r>
                      <a:endParaRPr sz="1100" dirty="0">
                        <a:solidFill>
                          <a:schemeClr val="tx1"/>
                        </a:solidFill>
                        <a:latin typeface="+mn-lt"/>
                        <a:cs typeface="Montserrat SemiBold"/>
                      </a:endParaRPr>
                    </a:p>
                  </a:txBody>
                  <a:tcPr marL="72000" marR="0" marT="0" marB="0" anchor="ctr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b="1" spc="-25" dirty="0">
                          <a:solidFill>
                            <a:srgbClr val="FFFFFF"/>
                          </a:solidFill>
                          <a:latin typeface="+mn-lt"/>
                          <a:cs typeface="Montserrat SemiBold"/>
                        </a:rPr>
                        <a:t>80%</a:t>
                      </a:r>
                      <a:endParaRPr sz="1100">
                        <a:latin typeface="+mn-lt"/>
                        <a:cs typeface="Montserrat SemiBold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b="1" spc="-25" dirty="0">
                          <a:solidFill>
                            <a:srgbClr val="FFFFFF"/>
                          </a:solidFill>
                          <a:latin typeface="+mn-lt"/>
                          <a:cs typeface="Montserrat SemiBold"/>
                        </a:rPr>
                        <a:t>85%</a:t>
                      </a:r>
                      <a:endParaRPr sz="1100" dirty="0">
                        <a:latin typeface="+mn-lt"/>
                        <a:cs typeface="Montserrat SemiBold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sz="1100" b="1" spc="-25" dirty="0">
                          <a:solidFill>
                            <a:srgbClr val="FFFFFF"/>
                          </a:solidFill>
                          <a:latin typeface="+mn-lt"/>
                          <a:cs typeface="Montserrat SemiBold"/>
                        </a:rPr>
                        <a:t>90%</a:t>
                      </a:r>
                      <a:endParaRPr sz="1100" dirty="0">
                        <a:latin typeface="+mn-lt"/>
                        <a:cs typeface="Montserrat SemiBold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6606"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</a:pPr>
                      <a:r>
                        <a:rPr lang="en-GB" sz="1100" b="1" dirty="0">
                          <a:solidFill>
                            <a:schemeClr val="tx1"/>
                          </a:solidFill>
                          <a:latin typeface="+mn-lt"/>
                          <a:cs typeface="Montserrat SemiBold"/>
                        </a:rPr>
                        <a:t>Stroke patients treated in a dedicated stroke unit or ICU during their hospital stay</a:t>
                      </a:r>
                    </a:p>
                  </a:txBody>
                  <a:tcPr marL="72000" marR="0" marT="0" marB="0" anchor="ctr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endParaRPr sz="1100">
                        <a:latin typeface="+mn-lt"/>
                        <a:cs typeface="Montserrat SemiBold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endParaRPr sz="1100" dirty="0">
                        <a:latin typeface="+mn-lt"/>
                        <a:cs typeface="Montserrat SemiBold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lang="en-GB" sz="1100" b="1" dirty="0">
                          <a:solidFill>
                            <a:schemeClr val="bg1"/>
                          </a:solidFill>
                          <a:latin typeface="+mn-lt"/>
                          <a:cs typeface="Montserrat SemiBold"/>
                        </a:rPr>
                        <a:t>YES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2541717"/>
                  </a:ext>
                </a:extLst>
              </a:tr>
            </a:tbl>
          </a:graphicData>
        </a:graphic>
      </p:graphicFrame>
      <p:pic>
        <p:nvPicPr>
          <p:cNvPr id="32" name="Picture 31">
            <a:extLst>
              <a:ext uri="{FF2B5EF4-FFF2-40B4-BE49-F238E27FC236}">
                <a16:creationId xmlns:a16="http://schemas.microsoft.com/office/drawing/2014/main" id="{95217895-11D8-6DED-7DEA-4BD7557B5C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50254" y="280712"/>
            <a:ext cx="1518320" cy="57600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5B466D8A-2475-0432-173F-01523C3DCB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50254" y="1779095"/>
            <a:ext cx="1515792" cy="57600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F46C16F1-0072-72BF-2A67-00DA92E8CC9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50254" y="2486981"/>
            <a:ext cx="1509168" cy="57600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D63D2001-5C68-0C55-FC45-CE58671722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50254" y="3184738"/>
            <a:ext cx="1509173" cy="5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456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ngels 100 regions">
  <a:themeElements>
    <a:clrScheme name="Custom 15">
      <a:dk1>
        <a:srgbClr val="58595B"/>
      </a:dk1>
      <a:lt1>
        <a:srgbClr val="FFFFFF"/>
      </a:lt1>
      <a:dk2>
        <a:srgbClr val="898B8E"/>
      </a:dk2>
      <a:lt2>
        <a:srgbClr val="E2E3E4"/>
      </a:lt2>
      <a:accent1>
        <a:srgbClr val="ED1D24"/>
      </a:accent1>
      <a:accent2>
        <a:srgbClr val="75C043"/>
      </a:accent2>
      <a:accent3>
        <a:srgbClr val="005B79"/>
      </a:accent3>
      <a:accent4>
        <a:srgbClr val="003366"/>
      </a:accent4>
      <a:accent5>
        <a:srgbClr val="0066CC"/>
      </a:accent5>
      <a:accent6>
        <a:srgbClr val="00AEF0"/>
      </a:accent6>
      <a:hlink>
        <a:srgbClr val="75C043"/>
      </a:hlink>
      <a:folHlink>
        <a:srgbClr val="FF9900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78BB32"/>
        </a:solidFill>
        <a:ln>
          <a:noFill/>
        </a:ln>
      </a:spPr>
      <a:bodyPr rtlCol="0" anchor="ctr"/>
      <a:lstStyle>
        <a:defPPr algn="ctr">
          <a:defRPr sz="1400" dirty="0" smtClean="0">
            <a:latin typeface="Gotham Book" charset="0"/>
            <a:ea typeface="Gotham Book" charset="0"/>
            <a:cs typeface="Gotham Book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Angels 100 regions" id="{A0B14E20-7B6B-4539-B9A5-08BDF24C4500}" vid="{8727B7C5-759A-4ED0-8540-73A7536C438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DE828282F2D044DB0AFDB051567A1D9" ma:contentTypeVersion="7" ma:contentTypeDescription="Create a new document." ma:contentTypeScope="" ma:versionID="4fee359142be8e50eaa93c4dd545060a">
  <xsd:schema xmlns:xsd="http://www.w3.org/2001/XMLSchema" xmlns:xs="http://www.w3.org/2001/XMLSchema" xmlns:p="http://schemas.microsoft.com/office/2006/metadata/properties" xmlns:ns2="3b06883b-76f4-4ebc-b5b0-4f54235aa614" xmlns:ns3="34efa613-003d-4654-92ec-d46906a344e8" targetNamespace="http://schemas.microsoft.com/office/2006/metadata/properties" ma:root="true" ma:fieldsID="3d4f6cda2e8b454c87f06ea6cd37b215" ns2:_="" ns3:_="">
    <xsd:import namespace="3b06883b-76f4-4ebc-b5b0-4f54235aa614"/>
    <xsd:import namespace="34efa613-003d-4654-92ec-d46906a344e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06883b-76f4-4ebc-b5b0-4f54235aa61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1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efa613-003d-4654-92ec-d46906a344e8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DA552D5-199E-40C1-A347-BCB2FDCD178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b06883b-76f4-4ebc-b5b0-4f54235aa614"/>
    <ds:schemaRef ds:uri="34efa613-003d-4654-92ec-d46906a344e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30C5B51-264B-4459-9953-62BB5BB1258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D6C03E1-886C-4518-9B91-47E4EA03D213}">
  <ds:schemaRefs>
    <ds:schemaRef ds:uri="http://schemas.openxmlformats.org/package/2006/metadata/core-properties"/>
    <ds:schemaRef ds:uri="http://purl.org/dc/dcmitype/"/>
    <ds:schemaRef ds:uri="34efa613-003d-4654-92ec-d46906a344e8"/>
    <ds:schemaRef ds:uri="http://schemas.microsoft.com/office/2006/documentManagement/types"/>
    <ds:schemaRef ds:uri="http://purl.org/dc/elements/1.1/"/>
    <ds:schemaRef ds:uri="http://schemas.microsoft.com/office/2006/metadata/properties"/>
    <ds:schemaRef ds:uri="3b06883b-76f4-4ebc-b5b0-4f54235aa614"/>
    <ds:schemaRef ds:uri="http://purl.org/dc/terms/"/>
    <ds:schemaRef ds:uri="http://schemas.microsoft.com/office/infopath/2007/PartnerControls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5989ece0-f90e-40bf-9c79-1a7beccdb861}" enabled="0" method="" siteId="{5989ece0-f90e-40bf-9c79-1a7beccdb861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Angels 100 regions</Template>
  <TotalTime>0</TotalTime>
  <Words>515</Words>
  <Application>Microsoft Office PowerPoint</Application>
  <PresentationFormat>Widescreen</PresentationFormat>
  <Paragraphs>156</Paragraphs>
  <Slides>13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Gotham Book</vt:lpstr>
      <vt:lpstr>Segoe UI</vt:lpstr>
      <vt:lpstr>Angels 100 regions</vt:lpstr>
      <vt:lpstr>Stroke Team Project Plan </vt:lpstr>
      <vt:lpstr>Stroke Team Project Plan</vt:lpstr>
      <vt:lpstr>Region Overview – Teramo</vt:lpstr>
      <vt:lpstr>Organization Dashboard</vt:lpstr>
      <vt:lpstr>Shadowing - Waste Walk</vt:lpstr>
      <vt:lpstr>Shadowing - Spaghetti Chart </vt:lpstr>
      <vt:lpstr>Summary of the Gaps</vt:lpstr>
      <vt:lpstr>Current state Value Stream Map</vt:lpstr>
      <vt:lpstr>PowerPoint Presentation</vt:lpstr>
      <vt:lpstr>Comparison Current and Future State Value Stream Map</vt:lpstr>
      <vt:lpstr>Optimization Projects Identification </vt:lpstr>
      <vt:lpstr>Optimization Projects Prioritization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Hospital Project Plan </dc:title>
  <dc:creator>Spagnuolo, Lorenza</dc:creator>
  <cp:lastModifiedBy>Mills, Julia</cp:lastModifiedBy>
  <cp:revision>16</cp:revision>
  <dcterms:created xsi:type="dcterms:W3CDTF">2025-04-28T08:30:40Z</dcterms:created>
  <dcterms:modified xsi:type="dcterms:W3CDTF">2025-11-11T16:18:43Z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0x010100FDE828282F2D044DB0AFDB051567A1D9</vt:lpwstr>
  </property>
  <property fmtid="{D5CDD505-2E9C-101B-9397-08002B2CF9AE}" pid="3" name="Order">
    <vt:lpwstr>34900.0000000000</vt:lpwstr>
  </property>
  <property fmtid="{D5CDD505-2E9C-101B-9397-08002B2CF9AE}" pid="4" name="xd_ProgID">
    <vt:lpwstr/>
  </property>
  <property fmtid="{D5CDD505-2E9C-101B-9397-08002B2CF9AE}" pid="5" name="ComplianceAssetId">
    <vt:lpwstr/>
  </property>
  <property fmtid="{D5CDD505-2E9C-101B-9397-08002B2CF9AE}" pid="6" name="TemplateUrl">
    <vt:lpwstr/>
  </property>
  <property fmtid="{D5CDD505-2E9C-101B-9397-08002B2CF9AE}" pid="7" name="_ExtendedDescription">
    <vt:lpwstr/>
  </property>
  <property fmtid="{D5CDD505-2E9C-101B-9397-08002B2CF9AE}" pid="8" name="TriggerFlowInfo">
    <vt:lpwstr/>
  </property>
  <property fmtid="{D5CDD505-2E9C-101B-9397-08002B2CF9AE}" pid="9" name="xd_Signature">
    <vt:lpwstr/>
  </property>
</Properties>
</file>