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258" r:id="rId2"/>
    <p:sldId id="374" r:id="rId3"/>
    <p:sldId id="273" r:id="rId4"/>
    <p:sldId id="330" r:id="rId5"/>
    <p:sldId id="2007578757" r:id="rId6"/>
    <p:sldId id="300" r:id="rId7"/>
    <p:sldId id="1106" r:id="rId8"/>
    <p:sldId id="1113" r:id="rId9"/>
    <p:sldId id="1114" r:id="rId10"/>
    <p:sldId id="1115" r:id="rId11"/>
    <p:sldId id="1116" r:id="rId12"/>
    <p:sldId id="1117" r:id="rId13"/>
    <p:sldId id="1102" r:id="rId14"/>
    <p:sldId id="1107" r:id="rId15"/>
    <p:sldId id="1132" r:id="rId16"/>
    <p:sldId id="1110" r:id="rId17"/>
    <p:sldId id="886" r:id="rId18"/>
    <p:sldId id="278" r:id="rId19"/>
    <p:sldId id="2007578722" r:id="rId20"/>
    <p:sldId id="2007578739" r:id="rId21"/>
    <p:sldId id="2007578718" r:id="rId22"/>
    <p:sldId id="2007578740" r:id="rId23"/>
    <p:sldId id="2007578756" r:id="rId24"/>
    <p:sldId id="2007578754" r:id="rId25"/>
    <p:sldId id="2007578737" r:id="rId26"/>
    <p:sldId id="2007578751" r:id="rId27"/>
    <p:sldId id="1119" r:id="rId28"/>
    <p:sldId id="1108" r:id="rId29"/>
    <p:sldId id="1125" r:id="rId30"/>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4" userDrawn="1">
          <p15:clr>
            <a:srgbClr val="A4A3A4"/>
          </p15:clr>
        </p15:guide>
        <p15:guide id="2" pos="3840">
          <p15:clr>
            <a:srgbClr val="A4A3A4"/>
          </p15:clr>
        </p15:guide>
        <p15:guide id="3" orient="horz" pos="1620">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B79"/>
    <a:srgbClr val="FFE700"/>
    <a:srgbClr val="A03996"/>
    <a:srgbClr val="F28128"/>
    <a:srgbClr val="E2E3E4"/>
    <a:srgbClr val="543094"/>
    <a:srgbClr val="003D7B"/>
    <a:srgbClr val="FFCC00"/>
    <a:srgbClr val="A03A95"/>
    <a:srgbClr val="F479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E9D0B9-6DA9-4216-AB94-EDC0E19358B8}" v="7" dt="2026-03-30T16:20:00.2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11" autoAdjust="0"/>
    <p:restoredTop sz="95879" autoAdjust="0"/>
  </p:normalViewPr>
  <p:slideViewPr>
    <p:cSldViewPr snapToGrid="0" snapToObjects="1">
      <p:cViewPr varScale="1">
        <p:scale>
          <a:sx n="140" d="100"/>
          <a:sy n="140" d="100"/>
        </p:scale>
        <p:origin x="1038" y="114"/>
      </p:cViewPr>
      <p:guideLst>
        <p:guide orient="horz" pos="2164"/>
        <p:guide pos="3840"/>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14" d="100"/>
          <a:sy n="114" d="100"/>
        </p:scale>
        <p:origin x="4264" y="168"/>
      </p:cViewPr>
      <p:guideLst/>
    </p:cSldViewPr>
  </p:notes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rigues, Rita" userId="49b1f4d3-4faa-4d34-bd43-5e8403c85c95" providerId="ADAL" clId="{623D8500-979B-41BC-B93B-524B4F1FA136}"/>
    <pc:docChg chg="undo redo custSel addSld delSld modSld sldOrd delSection modSection">
      <pc:chgData name="Rodrigues, Rita" userId="49b1f4d3-4faa-4d34-bd43-5e8403c85c95" providerId="ADAL" clId="{623D8500-979B-41BC-B93B-524B4F1FA136}" dt="2026-03-30T16:20:00.287" v="1203"/>
      <pc:docMkLst>
        <pc:docMk/>
      </pc:docMkLst>
      <pc:sldChg chg="addSp delSp modSp mod modTransition modAnim">
        <pc:chgData name="Rodrigues, Rita" userId="49b1f4d3-4faa-4d34-bd43-5e8403c85c95" providerId="ADAL" clId="{623D8500-979B-41BC-B93B-524B4F1FA136}" dt="2026-03-30T15:56:54.359" v="1200"/>
        <pc:sldMkLst>
          <pc:docMk/>
          <pc:sldMk cId="1402405708" sldId="258"/>
        </pc:sldMkLst>
        <pc:spChg chg="mod">
          <ac:chgData name="Rodrigues, Rita" userId="49b1f4d3-4faa-4d34-bd43-5e8403c85c95" providerId="ADAL" clId="{623D8500-979B-41BC-B93B-524B4F1FA136}" dt="2026-03-19T14:54:58.527" v="32" actId="255"/>
          <ac:spMkLst>
            <pc:docMk/>
            <pc:sldMk cId="1402405708" sldId="258"/>
            <ac:spMk id="3" creationId="{00000000-0000-0000-0000-000000000000}"/>
          </ac:spMkLst>
        </pc:spChg>
        <pc:picChg chg="add del mod">
          <ac:chgData name="Rodrigues, Rita" userId="49b1f4d3-4faa-4d34-bd43-5e8403c85c95" providerId="ADAL" clId="{623D8500-979B-41BC-B93B-524B4F1FA136}" dt="2026-03-30T15:43:23.786" v="1193"/>
          <ac:picMkLst>
            <pc:docMk/>
            <pc:sldMk cId="1402405708" sldId="258"/>
            <ac:picMk id="2" creationId="{1BFA30D5-5D93-C4E5-1438-21AF81FE1E16}"/>
          </ac:picMkLst>
        </pc:picChg>
        <pc:picChg chg="add del mod">
          <ac:chgData name="Rodrigues, Rita" userId="49b1f4d3-4faa-4d34-bd43-5e8403c85c95" providerId="ADAL" clId="{623D8500-979B-41BC-B93B-524B4F1FA136}" dt="2026-03-30T15:56:54.359" v="1200"/>
          <ac:picMkLst>
            <pc:docMk/>
            <pc:sldMk cId="1402405708" sldId="258"/>
            <ac:picMk id="2" creationId="{C16202B8-4E50-5C0D-15D5-72CBAAF53635}"/>
          </ac:picMkLst>
        </pc:picChg>
        <pc:picChg chg="add del mod">
          <ac:chgData name="Rodrigues, Rita" userId="49b1f4d3-4faa-4d34-bd43-5e8403c85c95" providerId="ADAL" clId="{623D8500-979B-41BC-B93B-524B4F1FA136}" dt="2026-03-30T15:41:33.871" v="1192" actId="478"/>
          <ac:picMkLst>
            <pc:docMk/>
            <pc:sldMk cId="1402405708" sldId="258"/>
            <ac:picMk id="4" creationId="{B03D2181-7C8F-4617-7DC4-BCE9101C8AC9}"/>
          </ac:picMkLst>
        </pc:picChg>
        <pc:picChg chg="add mod">
          <ac:chgData name="Rodrigues, Rita" userId="49b1f4d3-4faa-4d34-bd43-5e8403c85c95" providerId="ADAL" clId="{623D8500-979B-41BC-B93B-524B4F1FA136}" dt="2026-03-30T15:56:54.359" v="1200"/>
          <ac:picMkLst>
            <pc:docMk/>
            <pc:sldMk cId="1402405708" sldId="258"/>
            <ac:picMk id="4" creationId="{FF89E0DC-37AB-B3D3-8F10-4237EA6E1D5D}"/>
          </ac:picMkLst>
        </pc:picChg>
        <pc:picChg chg="add del mod">
          <ac:chgData name="Rodrigues, Rita" userId="49b1f4d3-4faa-4d34-bd43-5e8403c85c95" providerId="ADAL" clId="{623D8500-979B-41BC-B93B-524B4F1FA136}" dt="2026-03-30T15:49:02.255" v="1197"/>
          <ac:picMkLst>
            <pc:docMk/>
            <pc:sldMk cId="1402405708" sldId="258"/>
            <ac:picMk id="5" creationId="{4091968E-C159-E933-FB37-27F91C263480}"/>
          </ac:picMkLst>
        </pc:picChg>
        <pc:picChg chg="add del mod">
          <ac:chgData name="Rodrigues, Rita" userId="49b1f4d3-4faa-4d34-bd43-5e8403c85c95" providerId="ADAL" clId="{623D8500-979B-41BC-B93B-524B4F1FA136}" dt="2026-03-30T15:45:02.131" v="1195" actId="478"/>
          <ac:picMkLst>
            <pc:docMk/>
            <pc:sldMk cId="1402405708" sldId="258"/>
            <ac:picMk id="6" creationId="{D94C2D6A-9717-F56C-7959-8C38D2D26294}"/>
          </ac:picMkLst>
        </pc:picChg>
      </pc:sldChg>
      <pc:sldChg chg="addSp delSp modSp add mod setBg modAnim delDesignElem modShow">
        <pc:chgData name="Rodrigues, Rita" userId="49b1f4d3-4faa-4d34-bd43-5e8403c85c95" providerId="ADAL" clId="{623D8500-979B-41BC-B93B-524B4F1FA136}" dt="2026-03-30T16:20:00.287" v="1203"/>
        <pc:sldMkLst>
          <pc:docMk/>
          <pc:sldMk cId="2507335942" sldId="273"/>
        </pc:sldMkLst>
        <pc:spChg chg="mod">
          <ac:chgData name="Rodrigues, Rita" userId="49b1f4d3-4faa-4d34-bd43-5e8403c85c95" providerId="ADAL" clId="{623D8500-979B-41BC-B93B-524B4F1FA136}" dt="2026-03-19T15:03:10.767" v="114" actId="1076"/>
          <ac:spMkLst>
            <pc:docMk/>
            <pc:sldMk cId="2507335942" sldId="273"/>
            <ac:spMk id="2" creationId="{00000000-0000-0000-0000-000000000000}"/>
          </ac:spMkLst>
        </pc:spChg>
        <pc:spChg chg="add mod">
          <ac:chgData name="Rodrigues, Rita" userId="49b1f4d3-4faa-4d34-bd43-5e8403c85c95" providerId="ADAL" clId="{623D8500-979B-41BC-B93B-524B4F1FA136}" dt="2026-03-19T15:03:56.911" v="126" actId="1076"/>
          <ac:spMkLst>
            <pc:docMk/>
            <pc:sldMk cId="2507335942" sldId="273"/>
            <ac:spMk id="14" creationId="{DB8FC5CA-89CE-48C8-93F3-89A6301F7D75}"/>
          </ac:spMkLst>
        </pc:spChg>
        <pc:graphicFrameChg chg="add mod modGraphic">
          <ac:chgData name="Rodrigues, Rita" userId="49b1f4d3-4faa-4d34-bd43-5e8403c85c95" providerId="ADAL" clId="{623D8500-979B-41BC-B93B-524B4F1FA136}" dt="2026-03-19T15:49:50.044" v="386" actId="790"/>
          <ac:graphicFrameMkLst>
            <pc:docMk/>
            <pc:sldMk cId="2507335942" sldId="273"/>
            <ac:graphicFrameMk id="12" creationId="{8287CABA-DC0C-49D4-95D6-77DA4822FF22}"/>
          </ac:graphicFrameMkLst>
        </pc:graphicFrameChg>
        <pc:graphicFrameChg chg="add mod">
          <ac:chgData name="Rodrigues, Rita" userId="49b1f4d3-4faa-4d34-bd43-5e8403c85c95" providerId="ADAL" clId="{623D8500-979B-41BC-B93B-524B4F1FA136}" dt="2026-03-19T15:50:51.502" v="415"/>
          <ac:graphicFrameMkLst>
            <pc:docMk/>
            <pc:sldMk cId="2507335942" sldId="273"/>
            <ac:graphicFrameMk id="13" creationId="{56A81B5C-A024-4E5C-AA54-E80D53EB97F8}"/>
          </ac:graphicFrameMkLst>
        </pc:graphicFrameChg>
        <pc:picChg chg="add mod">
          <ac:chgData name="Rodrigues, Rita" userId="49b1f4d3-4faa-4d34-bd43-5e8403c85c95" providerId="ADAL" clId="{623D8500-979B-41BC-B93B-524B4F1FA136}" dt="2026-03-30T16:20:00.287" v="1203"/>
          <ac:picMkLst>
            <pc:docMk/>
            <pc:sldMk cId="2507335942" sldId="273"/>
            <ac:picMk id="9" creationId="{B232443B-BF47-5E5C-01C7-5A7533255F9E}"/>
          </ac:picMkLst>
        </pc:picChg>
      </pc:sldChg>
      <pc:sldChg chg="addSp modSp add ord">
        <pc:chgData name="Rodrigues, Rita" userId="49b1f4d3-4faa-4d34-bd43-5e8403c85c95" providerId="ADAL" clId="{623D8500-979B-41BC-B93B-524B4F1FA136}" dt="2026-03-30T16:20:00.287" v="1203"/>
        <pc:sldMkLst>
          <pc:docMk/>
          <pc:sldMk cId="4030328814" sldId="278"/>
        </pc:sldMkLst>
        <pc:picChg chg="add mod">
          <ac:chgData name="Rodrigues, Rita" userId="49b1f4d3-4faa-4d34-bd43-5e8403c85c95" providerId="ADAL" clId="{623D8500-979B-41BC-B93B-524B4F1FA136}" dt="2026-03-30T16:20:00.287" v="1203"/>
          <ac:picMkLst>
            <pc:docMk/>
            <pc:sldMk cId="4030328814" sldId="278"/>
            <ac:picMk id="6" creationId="{C4F03085-9EED-3273-780B-3B4677895D44}"/>
          </ac:picMkLst>
        </pc:picChg>
      </pc:sldChg>
      <pc:sldChg chg="addSp modSp add ord">
        <pc:chgData name="Rodrigues, Rita" userId="49b1f4d3-4faa-4d34-bd43-5e8403c85c95" providerId="ADAL" clId="{623D8500-979B-41BC-B93B-524B4F1FA136}" dt="2026-03-30T16:20:00.287" v="1203"/>
        <pc:sldMkLst>
          <pc:docMk/>
          <pc:sldMk cId="366275264" sldId="300"/>
        </pc:sldMkLst>
        <pc:picChg chg="add mod">
          <ac:chgData name="Rodrigues, Rita" userId="49b1f4d3-4faa-4d34-bd43-5e8403c85c95" providerId="ADAL" clId="{623D8500-979B-41BC-B93B-524B4F1FA136}" dt="2026-03-30T16:20:00.287" v="1203"/>
          <ac:picMkLst>
            <pc:docMk/>
            <pc:sldMk cId="366275264" sldId="300"/>
            <ac:picMk id="5" creationId="{78E975E0-556C-52C2-0F5A-5109D73833E1}"/>
          </ac:picMkLst>
        </pc:picChg>
      </pc:sldChg>
      <pc:sldChg chg="addSp modSp add mod ord modShow">
        <pc:chgData name="Rodrigues, Rita" userId="49b1f4d3-4faa-4d34-bd43-5e8403c85c95" providerId="ADAL" clId="{623D8500-979B-41BC-B93B-524B4F1FA136}" dt="2026-03-30T16:20:00.287" v="1203"/>
        <pc:sldMkLst>
          <pc:docMk/>
          <pc:sldMk cId="3680858656" sldId="330"/>
        </pc:sldMkLst>
        <pc:spChg chg="mod">
          <ac:chgData name="Rodrigues, Rita" userId="49b1f4d3-4faa-4d34-bd43-5e8403c85c95" providerId="ADAL" clId="{623D8500-979B-41BC-B93B-524B4F1FA136}" dt="2026-03-18T16:47:51.442" v="4" actId="27636"/>
          <ac:spMkLst>
            <pc:docMk/>
            <pc:sldMk cId="3680858656" sldId="330"/>
            <ac:spMk id="3" creationId="{06D64A87-A139-9147-983C-1CC8EE351529}"/>
          </ac:spMkLst>
        </pc:spChg>
        <pc:picChg chg="add mod">
          <ac:chgData name="Rodrigues, Rita" userId="49b1f4d3-4faa-4d34-bd43-5e8403c85c95" providerId="ADAL" clId="{623D8500-979B-41BC-B93B-524B4F1FA136}" dt="2026-03-30T16:20:00.287" v="1203"/>
          <ac:picMkLst>
            <pc:docMk/>
            <pc:sldMk cId="3680858656" sldId="330"/>
            <ac:picMk id="6" creationId="{B2CB0576-C842-B056-6195-4FA9C20E3168}"/>
          </ac:picMkLst>
        </pc:picChg>
      </pc:sldChg>
      <pc:sldChg chg="addSp delSp modSp add mod modTransition modAnim modShow">
        <pc:chgData name="Rodrigues, Rita" userId="49b1f4d3-4faa-4d34-bd43-5e8403c85c95" providerId="ADAL" clId="{623D8500-979B-41BC-B93B-524B4F1FA136}" dt="2026-03-30T16:20:00.287" v="1203"/>
        <pc:sldMkLst>
          <pc:docMk/>
          <pc:sldMk cId="3917219772" sldId="374"/>
        </pc:sldMkLst>
        <pc:spChg chg="mod">
          <ac:chgData name="Rodrigues, Rita" userId="49b1f4d3-4faa-4d34-bd43-5e8403c85c95" providerId="ADAL" clId="{623D8500-979B-41BC-B93B-524B4F1FA136}" dt="2026-03-19T14:59:53.501" v="84" actId="14100"/>
          <ac:spMkLst>
            <pc:docMk/>
            <pc:sldMk cId="3917219772" sldId="374"/>
            <ac:spMk id="2" creationId="{C4D7A59D-8E56-41F0-A6BC-0E75F71FDFF0}"/>
          </ac:spMkLst>
        </pc:spChg>
        <pc:spChg chg="mod">
          <ac:chgData name="Rodrigues, Rita" userId="49b1f4d3-4faa-4d34-bd43-5e8403c85c95" providerId="ADAL" clId="{623D8500-979B-41BC-B93B-524B4F1FA136}" dt="2026-03-19T15:00:06.498" v="85" actId="14100"/>
          <ac:spMkLst>
            <pc:docMk/>
            <pc:sldMk cId="3917219772" sldId="374"/>
            <ac:spMk id="7" creationId="{785675A6-AEAC-470A-AC63-548C9D6AA2AB}"/>
          </ac:spMkLst>
        </pc:spChg>
        <pc:spChg chg="mod">
          <ac:chgData name="Rodrigues, Rita" userId="49b1f4d3-4faa-4d34-bd43-5e8403c85c95" providerId="ADAL" clId="{623D8500-979B-41BC-B93B-524B4F1FA136}" dt="2026-03-19T14:59:43.807" v="83" actId="1036"/>
          <ac:spMkLst>
            <pc:docMk/>
            <pc:sldMk cId="3917219772" sldId="374"/>
            <ac:spMk id="47108" creationId="{00000000-0000-0000-0000-000000000000}"/>
          </ac:spMkLst>
        </pc:spChg>
        <pc:picChg chg="add del mod">
          <ac:chgData name="Rodrigues, Rita" userId="49b1f4d3-4faa-4d34-bd43-5e8403c85c95" providerId="ADAL" clId="{623D8500-979B-41BC-B93B-524B4F1FA136}" dt="2026-03-30T15:58:00.516" v="1202" actId="478"/>
          <ac:picMkLst>
            <pc:docMk/>
            <pc:sldMk cId="3917219772" sldId="374"/>
            <ac:picMk id="4" creationId="{DE6EC6C8-C36E-4B28-8A2B-D01DAFE14D72}"/>
          </ac:picMkLst>
        </pc:picChg>
        <pc:picChg chg="add del mod">
          <ac:chgData name="Rodrigues, Rita" userId="49b1f4d3-4faa-4d34-bd43-5e8403c85c95" providerId="ADAL" clId="{623D8500-979B-41BC-B93B-524B4F1FA136}" dt="2026-03-30T15:47:19.772" v="1196"/>
          <ac:picMkLst>
            <pc:docMk/>
            <pc:sldMk cId="3917219772" sldId="374"/>
            <ac:picMk id="6" creationId="{9366B7AB-F197-C512-85B4-060BB21F18FA}"/>
          </ac:picMkLst>
        </pc:picChg>
        <pc:picChg chg="add mod">
          <ac:chgData name="Rodrigues, Rita" userId="49b1f4d3-4faa-4d34-bd43-5e8403c85c95" providerId="ADAL" clId="{623D8500-979B-41BC-B93B-524B4F1FA136}" dt="2026-03-30T16:20:00.287" v="1203"/>
          <ac:picMkLst>
            <pc:docMk/>
            <pc:sldMk cId="3917219772" sldId="374"/>
            <ac:picMk id="12" creationId="{FE799E60-B594-44AF-FB94-C88134D0890A}"/>
          </ac:picMkLst>
        </pc:picChg>
      </pc:sldChg>
      <pc:sldChg chg="addSp modSp add mod ord">
        <pc:chgData name="Rodrigues, Rita" userId="49b1f4d3-4faa-4d34-bd43-5e8403c85c95" providerId="ADAL" clId="{623D8500-979B-41BC-B93B-524B4F1FA136}" dt="2026-03-30T16:20:00.287" v="1203"/>
        <pc:sldMkLst>
          <pc:docMk/>
          <pc:sldMk cId="3721982662" sldId="886"/>
        </pc:sldMkLst>
        <pc:spChg chg="mod">
          <ac:chgData name="Rodrigues, Rita" userId="49b1f4d3-4faa-4d34-bd43-5e8403c85c95" providerId="ADAL" clId="{623D8500-979B-41BC-B93B-524B4F1FA136}" dt="2026-03-19T15:38:29.039" v="306" actId="790"/>
          <ac:spMkLst>
            <pc:docMk/>
            <pc:sldMk cId="3721982662" sldId="886"/>
            <ac:spMk id="3" creationId="{00000000-0000-0000-0000-000000000000}"/>
          </ac:spMkLst>
        </pc:spChg>
        <pc:picChg chg="add mod">
          <ac:chgData name="Rodrigues, Rita" userId="49b1f4d3-4faa-4d34-bd43-5e8403c85c95" providerId="ADAL" clId="{623D8500-979B-41BC-B93B-524B4F1FA136}" dt="2026-03-30T16:20:00.287" v="1203"/>
          <ac:picMkLst>
            <pc:docMk/>
            <pc:sldMk cId="3721982662" sldId="886"/>
            <ac:picMk id="22" creationId="{D09D8BDD-A0A3-25D1-8AED-C3CAE3323736}"/>
          </ac:picMkLst>
        </pc:picChg>
      </pc:sldChg>
      <pc:sldChg chg="addSp modSp add mod ord">
        <pc:chgData name="Rodrigues, Rita" userId="49b1f4d3-4faa-4d34-bd43-5e8403c85c95" providerId="ADAL" clId="{623D8500-979B-41BC-B93B-524B4F1FA136}" dt="2026-03-30T16:20:00.287" v="1203"/>
        <pc:sldMkLst>
          <pc:docMk/>
          <pc:sldMk cId="2530940794" sldId="1102"/>
        </pc:sldMkLst>
        <pc:spChg chg="mod">
          <ac:chgData name="Rodrigues, Rita" userId="49b1f4d3-4faa-4d34-bd43-5e8403c85c95" providerId="ADAL" clId="{623D8500-979B-41BC-B93B-524B4F1FA136}" dt="2026-03-19T15:29:22.959" v="233" actId="790"/>
          <ac:spMkLst>
            <pc:docMk/>
            <pc:sldMk cId="2530940794" sldId="1102"/>
            <ac:spMk id="3" creationId="{00000000-0000-0000-0000-000000000000}"/>
          </ac:spMkLst>
        </pc:spChg>
        <pc:spChg chg="mod">
          <ac:chgData name="Rodrigues, Rita" userId="49b1f4d3-4faa-4d34-bd43-5e8403c85c95" providerId="ADAL" clId="{623D8500-979B-41BC-B93B-524B4F1FA136}" dt="2026-03-19T15:29:16.789" v="232" actId="790"/>
          <ac:spMkLst>
            <pc:docMk/>
            <pc:sldMk cId="2530940794" sldId="1102"/>
            <ac:spMk id="4" creationId="{00000000-0000-0000-0000-000000000000}"/>
          </ac:spMkLst>
        </pc:spChg>
        <pc:graphicFrameChg chg="modGraphic">
          <ac:chgData name="Rodrigues, Rita" userId="49b1f4d3-4faa-4d34-bd43-5e8403c85c95" providerId="ADAL" clId="{623D8500-979B-41BC-B93B-524B4F1FA136}" dt="2026-03-19T15:29:57.543" v="237" actId="790"/>
          <ac:graphicFrameMkLst>
            <pc:docMk/>
            <pc:sldMk cId="2530940794" sldId="1102"/>
            <ac:graphicFrameMk id="6" creationId="{00000000-0000-0000-0000-000000000000}"/>
          </ac:graphicFrameMkLst>
        </pc:graphicFrameChg>
        <pc:picChg chg="add mod">
          <ac:chgData name="Rodrigues, Rita" userId="49b1f4d3-4faa-4d34-bd43-5e8403c85c95" providerId="ADAL" clId="{623D8500-979B-41BC-B93B-524B4F1FA136}" dt="2026-03-30T16:20:00.287" v="1203"/>
          <ac:picMkLst>
            <pc:docMk/>
            <pc:sldMk cId="2530940794" sldId="1102"/>
            <ac:picMk id="7" creationId="{F6B3A1D0-83E9-37D1-63A9-CB53AA8E83E5}"/>
          </ac:picMkLst>
        </pc:picChg>
      </pc:sldChg>
      <pc:sldChg chg="addSp modSp add mod ord">
        <pc:chgData name="Rodrigues, Rita" userId="49b1f4d3-4faa-4d34-bd43-5e8403c85c95" providerId="ADAL" clId="{623D8500-979B-41BC-B93B-524B4F1FA136}" dt="2026-03-30T16:20:00.287" v="1203"/>
        <pc:sldMkLst>
          <pc:docMk/>
          <pc:sldMk cId="1582212063" sldId="1106"/>
        </pc:sldMkLst>
        <pc:spChg chg="mod">
          <ac:chgData name="Rodrigues, Rita" userId="49b1f4d3-4faa-4d34-bd43-5e8403c85c95" providerId="ADAL" clId="{623D8500-979B-41BC-B93B-524B4F1FA136}" dt="2026-03-19T15:12:53.459" v="145" actId="790"/>
          <ac:spMkLst>
            <pc:docMk/>
            <pc:sldMk cId="1582212063" sldId="1106"/>
            <ac:spMk id="10" creationId="{039DC9B8-A4D8-41E5-9492-8CF05DA2572B}"/>
          </ac:spMkLst>
        </pc:spChg>
        <pc:picChg chg="add mod">
          <ac:chgData name="Rodrigues, Rita" userId="49b1f4d3-4faa-4d34-bd43-5e8403c85c95" providerId="ADAL" clId="{623D8500-979B-41BC-B93B-524B4F1FA136}" dt="2026-03-30T16:20:00.287" v="1203"/>
          <ac:picMkLst>
            <pc:docMk/>
            <pc:sldMk cId="1582212063" sldId="1106"/>
            <ac:picMk id="5" creationId="{4896575A-EC35-5AB1-2BAB-325656AC63A5}"/>
          </ac:picMkLst>
        </pc:picChg>
      </pc:sldChg>
      <pc:sldChg chg="addSp modSp add mod ord">
        <pc:chgData name="Rodrigues, Rita" userId="49b1f4d3-4faa-4d34-bd43-5e8403c85c95" providerId="ADAL" clId="{623D8500-979B-41BC-B93B-524B4F1FA136}" dt="2026-03-30T16:20:00.287" v="1203"/>
        <pc:sldMkLst>
          <pc:docMk/>
          <pc:sldMk cId="919132712" sldId="1107"/>
        </pc:sldMkLst>
        <pc:spChg chg="mod">
          <ac:chgData name="Rodrigues, Rita" userId="49b1f4d3-4faa-4d34-bd43-5e8403c85c95" providerId="ADAL" clId="{623D8500-979B-41BC-B93B-524B4F1FA136}" dt="2026-03-19T15:32:15.497" v="241" actId="790"/>
          <ac:spMkLst>
            <pc:docMk/>
            <pc:sldMk cId="919132712" sldId="1107"/>
            <ac:spMk id="11" creationId="{0A3CEB1D-F448-40E8-B3DC-0D84C7F4E044}"/>
          </ac:spMkLst>
        </pc:spChg>
        <pc:picChg chg="add mod">
          <ac:chgData name="Rodrigues, Rita" userId="49b1f4d3-4faa-4d34-bd43-5e8403c85c95" providerId="ADAL" clId="{623D8500-979B-41BC-B93B-524B4F1FA136}" dt="2026-03-30T16:20:00.287" v="1203"/>
          <ac:picMkLst>
            <pc:docMk/>
            <pc:sldMk cId="919132712" sldId="1107"/>
            <ac:picMk id="6" creationId="{F12A9126-E393-5825-835A-FD17614A16AA}"/>
          </ac:picMkLst>
        </pc:picChg>
      </pc:sldChg>
      <pc:sldChg chg="addSp modSp add mod ord">
        <pc:chgData name="Rodrigues, Rita" userId="49b1f4d3-4faa-4d34-bd43-5e8403c85c95" providerId="ADAL" clId="{623D8500-979B-41BC-B93B-524B4F1FA136}" dt="2026-03-30T16:20:00.287" v="1203"/>
        <pc:sldMkLst>
          <pc:docMk/>
          <pc:sldMk cId="1538847456" sldId="1108"/>
        </pc:sldMkLst>
        <pc:spChg chg="mod">
          <ac:chgData name="Rodrigues, Rita" userId="49b1f4d3-4faa-4d34-bd43-5e8403c85c95" providerId="ADAL" clId="{623D8500-979B-41BC-B93B-524B4F1FA136}" dt="2026-03-20T11:09:39.698" v="721" actId="20577"/>
          <ac:spMkLst>
            <pc:docMk/>
            <pc:sldMk cId="1538847456" sldId="1108"/>
            <ac:spMk id="11" creationId="{3D808416-98C0-4594-A56C-B13BADBE6469}"/>
          </ac:spMkLst>
        </pc:spChg>
        <pc:picChg chg="add mod">
          <ac:chgData name="Rodrigues, Rita" userId="49b1f4d3-4faa-4d34-bd43-5e8403c85c95" providerId="ADAL" clId="{623D8500-979B-41BC-B93B-524B4F1FA136}" dt="2026-03-30T16:20:00.287" v="1203"/>
          <ac:picMkLst>
            <pc:docMk/>
            <pc:sldMk cId="1538847456" sldId="1108"/>
            <ac:picMk id="6" creationId="{CA77684A-DB91-6583-07CF-B1E6FB6E97E0}"/>
          </ac:picMkLst>
        </pc:picChg>
      </pc:sldChg>
      <pc:sldChg chg="addSp modSp add mod ord">
        <pc:chgData name="Rodrigues, Rita" userId="49b1f4d3-4faa-4d34-bd43-5e8403c85c95" providerId="ADAL" clId="{623D8500-979B-41BC-B93B-524B4F1FA136}" dt="2026-03-30T16:20:00.287" v="1203"/>
        <pc:sldMkLst>
          <pc:docMk/>
          <pc:sldMk cId="2664032459" sldId="1110"/>
        </pc:sldMkLst>
        <pc:spChg chg="mod">
          <ac:chgData name="Rodrigues, Rita" userId="49b1f4d3-4faa-4d34-bd43-5e8403c85c95" providerId="ADAL" clId="{623D8500-979B-41BC-B93B-524B4F1FA136}" dt="2026-03-19T15:35:59.201" v="301" actId="790"/>
          <ac:spMkLst>
            <pc:docMk/>
            <pc:sldMk cId="2664032459" sldId="1110"/>
            <ac:spMk id="2" creationId="{F1F14627-71E0-48CE-95FA-1E53E73A44F5}"/>
          </ac:spMkLst>
        </pc:spChg>
        <pc:spChg chg="mod">
          <ac:chgData name="Rodrigues, Rita" userId="49b1f4d3-4faa-4d34-bd43-5e8403c85c95" providerId="ADAL" clId="{623D8500-979B-41BC-B93B-524B4F1FA136}" dt="2026-03-19T15:36:03.836" v="302" actId="790"/>
          <ac:spMkLst>
            <pc:docMk/>
            <pc:sldMk cId="2664032459" sldId="1110"/>
            <ac:spMk id="5" creationId="{DD212131-9351-4DC3-9291-B79C56D0FD15}"/>
          </ac:spMkLst>
        </pc:spChg>
        <pc:spChg chg="mod">
          <ac:chgData name="Rodrigues, Rita" userId="49b1f4d3-4faa-4d34-bd43-5e8403c85c95" providerId="ADAL" clId="{623D8500-979B-41BC-B93B-524B4F1FA136}" dt="2026-03-19T15:36:17.823" v="303" actId="790"/>
          <ac:spMkLst>
            <pc:docMk/>
            <pc:sldMk cId="2664032459" sldId="1110"/>
            <ac:spMk id="7" creationId="{82FFBC0B-53B5-4660-98A8-F3C3E05D8FA1}"/>
          </ac:spMkLst>
        </pc:spChg>
        <pc:spChg chg="mod">
          <ac:chgData name="Rodrigues, Rita" userId="49b1f4d3-4faa-4d34-bd43-5e8403c85c95" providerId="ADAL" clId="{623D8500-979B-41BC-B93B-524B4F1FA136}" dt="2026-03-19T15:36:17.823" v="303" actId="790"/>
          <ac:spMkLst>
            <pc:docMk/>
            <pc:sldMk cId="2664032459" sldId="1110"/>
            <ac:spMk id="8" creationId="{6D05508E-FE71-49DF-9E0D-179A6CC5338F}"/>
          </ac:spMkLst>
        </pc:spChg>
        <pc:spChg chg="mod">
          <ac:chgData name="Rodrigues, Rita" userId="49b1f4d3-4faa-4d34-bd43-5e8403c85c95" providerId="ADAL" clId="{623D8500-979B-41BC-B93B-524B4F1FA136}" dt="2026-03-19T15:36:17.823" v="303" actId="790"/>
          <ac:spMkLst>
            <pc:docMk/>
            <pc:sldMk cId="2664032459" sldId="1110"/>
            <ac:spMk id="9" creationId="{BAAF6E25-EBD2-4824-B772-9FAB2F983B8F}"/>
          </ac:spMkLst>
        </pc:spChg>
        <pc:spChg chg="mod">
          <ac:chgData name="Rodrigues, Rita" userId="49b1f4d3-4faa-4d34-bd43-5e8403c85c95" providerId="ADAL" clId="{623D8500-979B-41BC-B93B-524B4F1FA136}" dt="2026-03-19T15:35:32.040" v="273" actId="20577"/>
          <ac:spMkLst>
            <pc:docMk/>
            <pc:sldMk cId="2664032459" sldId="1110"/>
            <ac:spMk id="11" creationId="{7C4D24C4-5456-4B06-9A09-D143FF05BA31}"/>
          </ac:spMkLst>
        </pc:spChg>
        <pc:picChg chg="add mod">
          <ac:chgData name="Rodrigues, Rita" userId="49b1f4d3-4faa-4d34-bd43-5e8403c85c95" providerId="ADAL" clId="{623D8500-979B-41BC-B93B-524B4F1FA136}" dt="2026-03-30T16:20:00.287" v="1203"/>
          <ac:picMkLst>
            <pc:docMk/>
            <pc:sldMk cId="2664032459" sldId="1110"/>
            <ac:picMk id="14" creationId="{ED2EF4D0-5893-6661-65D6-43D0D5A86B83}"/>
          </ac:picMkLst>
        </pc:picChg>
      </pc:sldChg>
      <pc:sldChg chg="addSp modSp add mod ord">
        <pc:chgData name="Rodrigues, Rita" userId="49b1f4d3-4faa-4d34-bd43-5e8403c85c95" providerId="ADAL" clId="{623D8500-979B-41BC-B93B-524B4F1FA136}" dt="2026-03-30T16:20:00.287" v="1203"/>
        <pc:sldMkLst>
          <pc:docMk/>
          <pc:sldMk cId="552649112" sldId="1113"/>
        </pc:sldMkLst>
        <pc:spChg chg="mod">
          <ac:chgData name="Rodrigues, Rita" userId="49b1f4d3-4faa-4d34-bd43-5e8403c85c95" providerId="ADAL" clId="{623D8500-979B-41BC-B93B-524B4F1FA136}" dt="2026-03-19T15:17:55.203" v="161" actId="1076"/>
          <ac:spMkLst>
            <pc:docMk/>
            <pc:sldMk cId="552649112" sldId="1113"/>
            <ac:spMk id="2" creationId="{076D4E45-CFCB-49ED-8203-F6793839605D}"/>
          </ac:spMkLst>
        </pc:spChg>
        <pc:spChg chg="mod">
          <ac:chgData name="Rodrigues, Rita" userId="49b1f4d3-4faa-4d34-bd43-5e8403c85c95" providerId="ADAL" clId="{623D8500-979B-41BC-B93B-524B4F1FA136}" dt="2026-03-19T15:17:50.413" v="160" actId="1076"/>
          <ac:spMkLst>
            <pc:docMk/>
            <pc:sldMk cId="552649112" sldId="1113"/>
            <ac:spMk id="4" creationId="{C7EB2952-6906-4E6B-8FD6-AFF10D30DB60}"/>
          </ac:spMkLst>
        </pc:spChg>
        <pc:picChg chg="add mod">
          <ac:chgData name="Rodrigues, Rita" userId="49b1f4d3-4faa-4d34-bd43-5e8403c85c95" providerId="ADAL" clId="{623D8500-979B-41BC-B93B-524B4F1FA136}" dt="2026-03-30T16:20:00.287" v="1203"/>
          <ac:picMkLst>
            <pc:docMk/>
            <pc:sldMk cId="552649112" sldId="1113"/>
            <ac:picMk id="6" creationId="{0335E186-252B-F8E8-C861-E4A2D7F6DED3}"/>
          </ac:picMkLst>
        </pc:picChg>
      </pc:sldChg>
      <pc:sldChg chg="addSp modSp add mod ord">
        <pc:chgData name="Rodrigues, Rita" userId="49b1f4d3-4faa-4d34-bd43-5e8403c85c95" providerId="ADAL" clId="{623D8500-979B-41BC-B93B-524B4F1FA136}" dt="2026-03-30T16:20:00.287" v="1203"/>
        <pc:sldMkLst>
          <pc:docMk/>
          <pc:sldMk cId="3621194917" sldId="1114"/>
        </pc:sldMkLst>
        <pc:spChg chg="mod">
          <ac:chgData name="Rodrigues, Rita" userId="49b1f4d3-4faa-4d34-bd43-5e8403c85c95" providerId="ADAL" clId="{623D8500-979B-41BC-B93B-524B4F1FA136}" dt="2026-03-20T10:50:32.967" v="697" actId="20577"/>
          <ac:spMkLst>
            <pc:docMk/>
            <pc:sldMk cId="3621194917" sldId="1114"/>
            <ac:spMk id="4" creationId="{DA85A3AD-8E5E-4294-819C-43EBC4FB3917}"/>
          </ac:spMkLst>
        </pc:spChg>
        <pc:picChg chg="add mod">
          <ac:chgData name="Rodrigues, Rita" userId="49b1f4d3-4faa-4d34-bd43-5e8403c85c95" providerId="ADAL" clId="{623D8500-979B-41BC-B93B-524B4F1FA136}" dt="2026-03-30T16:20:00.287" v="1203"/>
          <ac:picMkLst>
            <pc:docMk/>
            <pc:sldMk cId="3621194917" sldId="1114"/>
            <ac:picMk id="5" creationId="{AF3D2A44-AF07-967F-79C4-181CD0E2D5DE}"/>
          </ac:picMkLst>
        </pc:picChg>
      </pc:sldChg>
      <pc:sldChg chg="addSp modSp add mod ord">
        <pc:chgData name="Rodrigues, Rita" userId="49b1f4d3-4faa-4d34-bd43-5e8403c85c95" providerId="ADAL" clId="{623D8500-979B-41BC-B93B-524B4F1FA136}" dt="2026-03-30T16:20:00.287" v="1203"/>
        <pc:sldMkLst>
          <pc:docMk/>
          <pc:sldMk cId="2629749505" sldId="1115"/>
        </pc:sldMkLst>
        <pc:spChg chg="mod">
          <ac:chgData name="Rodrigues, Rita" userId="49b1f4d3-4faa-4d34-bd43-5e8403c85c95" providerId="ADAL" clId="{623D8500-979B-41BC-B93B-524B4F1FA136}" dt="2026-03-20T10:51:36.842" v="699" actId="20577"/>
          <ac:spMkLst>
            <pc:docMk/>
            <pc:sldMk cId="2629749505" sldId="1115"/>
            <ac:spMk id="4" creationId="{84C181E1-059F-455B-A648-C1B60B682CA9}"/>
          </ac:spMkLst>
        </pc:spChg>
        <pc:picChg chg="add mod">
          <ac:chgData name="Rodrigues, Rita" userId="49b1f4d3-4faa-4d34-bd43-5e8403c85c95" providerId="ADAL" clId="{623D8500-979B-41BC-B93B-524B4F1FA136}" dt="2026-03-30T16:20:00.287" v="1203"/>
          <ac:picMkLst>
            <pc:docMk/>
            <pc:sldMk cId="2629749505" sldId="1115"/>
            <ac:picMk id="5" creationId="{1EA43178-29D8-A71F-5786-26C1646AB0F0}"/>
          </ac:picMkLst>
        </pc:picChg>
      </pc:sldChg>
      <pc:sldChg chg="addSp modSp add mod ord">
        <pc:chgData name="Rodrigues, Rita" userId="49b1f4d3-4faa-4d34-bd43-5e8403c85c95" providerId="ADAL" clId="{623D8500-979B-41BC-B93B-524B4F1FA136}" dt="2026-03-30T16:20:00.287" v="1203"/>
        <pc:sldMkLst>
          <pc:docMk/>
          <pc:sldMk cId="2125684954" sldId="1116"/>
        </pc:sldMkLst>
        <pc:spChg chg="mod">
          <ac:chgData name="Rodrigues, Rita" userId="49b1f4d3-4faa-4d34-bd43-5e8403c85c95" providerId="ADAL" clId="{623D8500-979B-41BC-B93B-524B4F1FA136}" dt="2026-03-19T15:19:00.720" v="172" actId="790"/>
          <ac:spMkLst>
            <pc:docMk/>
            <pc:sldMk cId="2125684954" sldId="1116"/>
            <ac:spMk id="8" creationId="{2C7A75F9-80A3-4251-AF41-E8FEA86F43F7}"/>
          </ac:spMkLst>
        </pc:spChg>
        <pc:spChg chg="mod">
          <ac:chgData name="Rodrigues, Rita" userId="49b1f4d3-4faa-4d34-bd43-5e8403c85c95" providerId="ADAL" clId="{623D8500-979B-41BC-B93B-524B4F1FA136}" dt="2026-03-19T15:18:46.589" v="170" actId="790"/>
          <ac:spMkLst>
            <pc:docMk/>
            <pc:sldMk cId="2125684954" sldId="1116"/>
            <ac:spMk id="9" creationId="{331EB87C-1443-4468-B994-AC463D96D4C9}"/>
          </ac:spMkLst>
        </pc:spChg>
        <pc:picChg chg="add mod">
          <ac:chgData name="Rodrigues, Rita" userId="49b1f4d3-4faa-4d34-bd43-5e8403c85c95" providerId="ADAL" clId="{623D8500-979B-41BC-B93B-524B4F1FA136}" dt="2026-03-30T16:20:00.287" v="1203"/>
          <ac:picMkLst>
            <pc:docMk/>
            <pc:sldMk cId="2125684954" sldId="1116"/>
            <ac:picMk id="10" creationId="{B96DDFC2-215B-53A1-E947-59BEE24D5B5B}"/>
          </ac:picMkLst>
        </pc:picChg>
      </pc:sldChg>
      <pc:sldChg chg="addSp delSp modSp add mod ord delAnim">
        <pc:chgData name="Rodrigues, Rita" userId="49b1f4d3-4faa-4d34-bd43-5e8403c85c95" providerId="ADAL" clId="{623D8500-979B-41BC-B93B-524B4F1FA136}" dt="2026-03-30T16:20:00.287" v="1203"/>
        <pc:sldMkLst>
          <pc:docMk/>
          <pc:sldMk cId="697494382" sldId="1117"/>
        </pc:sldMkLst>
        <pc:spChg chg="mod">
          <ac:chgData name="Rodrigues, Rita" userId="49b1f4d3-4faa-4d34-bd43-5e8403c85c95" providerId="ADAL" clId="{623D8500-979B-41BC-B93B-524B4F1FA136}" dt="2026-03-19T15:24:36.830" v="205" actId="790"/>
          <ac:spMkLst>
            <pc:docMk/>
            <pc:sldMk cId="697494382" sldId="1117"/>
            <ac:spMk id="2" creationId="{AA4F60ED-ED53-44AC-89AE-BC3988CF008B}"/>
          </ac:spMkLst>
        </pc:spChg>
        <pc:picChg chg="add mod modCrop">
          <ac:chgData name="Rodrigues, Rita" userId="49b1f4d3-4faa-4d34-bd43-5e8403c85c95" providerId="ADAL" clId="{623D8500-979B-41BC-B93B-524B4F1FA136}" dt="2026-03-19T15:28:11.215" v="229" actId="14861"/>
          <ac:picMkLst>
            <pc:docMk/>
            <pc:sldMk cId="697494382" sldId="1117"/>
            <ac:picMk id="4" creationId="{77F81D40-B76F-3BE6-9600-A09755C4B7F8}"/>
          </ac:picMkLst>
        </pc:picChg>
        <pc:picChg chg="add mod">
          <ac:chgData name="Rodrigues, Rita" userId="49b1f4d3-4faa-4d34-bd43-5e8403c85c95" providerId="ADAL" clId="{623D8500-979B-41BC-B93B-524B4F1FA136}" dt="2026-03-30T16:20:00.287" v="1203"/>
          <ac:picMkLst>
            <pc:docMk/>
            <pc:sldMk cId="697494382" sldId="1117"/>
            <ac:picMk id="7" creationId="{5CB84BA9-2422-E02B-F637-26FF71092CEF}"/>
          </ac:picMkLst>
        </pc:picChg>
      </pc:sldChg>
      <pc:sldChg chg="addSp modSp add mod ord">
        <pc:chgData name="Rodrigues, Rita" userId="49b1f4d3-4faa-4d34-bd43-5e8403c85c95" providerId="ADAL" clId="{623D8500-979B-41BC-B93B-524B4F1FA136}" dt="2026-03-30T16:20:00.287" v="1203"/>
        <pc:sldMkLst>
          <pc:docMk/>
          <pc:sldMk cId="4222288800" sldId="1119"/>
        </pc:sldMkLst>
        <pc:spChg chg="mod">
          <ac:chgData name="Rodrigues, Rita" userId="49b1f4d3-4faa-4d34-bd43-5e8403c85c95" providerId="ADAL" clId="{623D8500-979B-41BC-B93B-524B4F1FA136}" dt="2026-03-19T15:42:12.943" v="328" actId="790"/>
          <ac:spMkLst>
            <pc:docMk/>
            <pc:sldMk cId="4222288800" sldId="1119"/>
            <ac:spMk id="2" creationId="{D8C78A0D-1E56-4964-A9EB-BBAF09EC9BF0}"/>
          </ac:spMkLst>
        </pc:spChg>
        <pc:picChg chg="add mod">
          <ac:chgData name="Rodrigues, Rita" userId="49b1f4d3-4faa-4d34-bd43-5e8403c85c95" providerId="ADAL" clId="{623D8500-979B-41BC-B93B-524B4F1FA136}" dt="2026-03-30T16:20:00.287" v="1203"/>
          <ac:picMkLst>
            <pc:docMk/>
            <pc:sldMk cId="4222288800" sldId="1119"/>
            <ac:picMk id="7" creationId="{7EEA69D3-2AB1-1162-C634-31C2B1DA7C8C}"/>
          </ac:picMkLst>
        </pc:picChg>
      </pc:sldChg>
      <pc:sldChg chg="addSp modSp add mod ord">
        <pc:chgData name="Rodrigues, Rita" userId="49b1f4d3-4faa-4d34-bd43-5e8403c85c95" providerId="ADAL" clId="{623D8500-979B-41BC-B93B-524B4F1FA136}" dt="2026-03-30T16:20:00.287" v="1203"/>
        <pc:sldMkLst>
          <pc:docMk/>
          <pc:sldMk cId="2817505003" sldId="1125"/>
        </pc:sldMkLst>
        <pc:spChg chg="mod">
          <ac:chgData name="Rodrigues, Rita" userId="49b1f4d3-4faa-4d34-bd43-5e8403c85c95" providerId="ADAL" clId="{623D8500-979B-41BC-B93B-524B4F1FA136}" dt="2026-03-19T15:44:49.479" v="339" actId="790"/>
          <ac:spMkLst>
            <pc:docMk/>
            <pc:sldMk cId="2817505003" sldId="1125"/>
            <ac:spMk id="19" creationId="{9920C9D7-D305-43E9-85EF-82EC94449625}"/>
          </ac:spMkLst>
        </pc:spChg>
        <pc:spChg chg="mod">
          <ac:chgData name="Rodrigues, Rita" userId="49b1f4d3-4faa-4d34-bd43-5e8403c85c95" providerId="ADAL" clId="{623D8500-979B-41BC-B93B-524B4F1FA136}" dt="2026-03-19T15:46:39.013" v="358" actId="1076"/>
          <ac:spMkLst>
            <pc:docMk/>
            <pc:sldMk cId="2817505003" sldId="1125"/>
            <ac:spMk id="20" creationId="{A82F40A1-AABA-495F-ACD8-4CFFD5329CFB}"/>
          </ac:spMkLst>
        </pc:spChg>
        <pc:spChg chg="mod">
          <ac:chgData name="Rodrigues, Rita" userId="49b1f4d3-4faa-4d34-bd43-5e8403c85c95" providerId="ADAL" clId="{623D8500-979B-41BC-B93B-524B4F1FA136}" dt="2026-03-20T11:10:19.611" v="748" actId="20577"/>
          <ac:spMkLst>
            <pc:docMk/>
            <pc:sldMk cId="2817505003" sldId="1125"/>
            <ac:spMk id="21" creationId="{F6FA12B0-4D9A-4822-9711-5D759AC86550}"/>
          </ac:spMkLst>
        </pc:spChg>
        <pc:picChg chg="add mod">
          <ac:chgData name="Rodrigues, Rita" userId="49b1f4d3-4faa-4d34-bd43-5e8403c85c95" providerId="ADAL" clId="{623D8500-979B-41BC-B93B-524B4F1FA136}" dt="2026-03-30T16:20:00.287" v="1203"/>
          <ac:picMkLst>
            <pc:docMk/>
            <pc:sldMk cId="2817505003" sldId="1125"/>
            <ac:picMk id="11" creationId="{22B97C76-2165-E00A-091E-2756CB6091E9}"/>
          </ac:picMkLst>
        </pc:picChg>
      </pc:sldChg>
      <pc:sldChg chg="addSp modSp add ord">
        <pc:chgData name="Rodrigues, Rita" userId="49b1f4d3-4faa-4d34-bd43-5e8403c85c95" providerId="ADAL" clId="{623D8500-979B-41BC-B93B-524B4F1FA136}" dt="2026-03-30T16:20:00.287" v="1203"/>
        <pc:sldMkLst>
          <pc:docMk/>
          <pc:sldMk cId="2170273168" sldId="1132"/>
        </pc:sldMkLst>
        <pc:picChg chg="add mod">
          <ac:chgData name="Rodrigues, Rita" userId="49b1f4d3-4faa-4d34-bd43-5e8403c85c95" providerId="ADAL" clId="{623D8500-979B-41BC-B93B-524B4F1FA136}" dt="2026-03-30T16:20:00.287" v="1203"/>
          <ac:picMkLst>
            <pc:docMk/>
            <pc:sldMk cId="2170273168" sldId="1132"/>
            <ac:picMk id="5" creationId="{5E4EE6D6-90E5-0599-B3B0-92269315EC0A}"/>
          </ac:picMkLst>
        </pc:picChg>
      </pc:sldChg>
      <pc:sldChg chg="addSp modSp add mod modTransition">
        <pc:chgData name="Rodrigues, Rita" userId="49b1f4d3-4faa-4d34-bd43-5e8403c85c95" providerId="ADAL" clId="{623D8500-979B-41BC-B93B-524B4F1FA136}" dt="2026-03-30T16:20:00.287" v="1203"/>
        <pc:sldMkLst>
          <pc:docMk/>
          <pc:sldMk cId="1368338893" sldId="2007578718"/>
        </pc:sldMkLst>
        <pc:spChg chg="mod">
          <ac:chgData name="Rodrigues, Rita" userId="49b1f4d3-4faa-4d34-bd43-5e8403c85c95" providerId="ADAL" clId="{623D8500-979B-41BC-B93B-524B4F1FA136}" dt="2026-03-19T16:01:44.728" v="543" actId="790"/>
          <ac:spMkLst>
            <pc:docMk/>
            <pc:sldMk cId="1368338893" sldId="2007578718"/>
            <ac:spMk id="19" creationId="{8D0CC3D8-A2A6-BDE4-3083-5BDC79EF6936}"/>
          </ac:spMkLst>
        </pc:spChg>
        <pc:picChg chg="add mod">
          <ac:chgData name="Rodrigues, Rita" userId="49b1f4d3-4faa-4d34-bd43-5e8403c85c95" providerId="ADAL" clId="{623D8500-979B-41BC-B93B-524B4F1FA136}" dt="2026-03-30T16:20:00.287" v="1203"/>
          <ac:picMkLst>
            <pc:docMk/>
            <pc:sldMk cId="1368338893" sldId="2007578718"/>
            <ac:picMk id="4" creationId="{27283A9A-A5BA-BCF8-A3DA-AE8F98C65786}"/>
          </ac:picMkLst>
        </pc:picChg>
      </pc:sldChg>
      <pc:sldChg chg="addSp modSp add mod modTransition">
        <pc:chgData name="Rodrigues, Rita" userId="49b1f4d3-4faa-4d34-bd43-5e8403c85c95" providerId="ADAL" clId="{623D8500-979B-41BC-B93B-524B4F1FA136}" dt="2026-03-30T16:20:00.287" v="1203"/>
        <pc:sldMkLst>
          <pc:docMk/>
          <pc:sldMk cId="4201211696" sldId="2007578722"/>
        </pc:sldMkLst>
        <pc:spChg chg="mod">
          <ac:chgData name="Rodrigues, Rita" userId="49b1f4d3-4faa-4d34-bd43-5e8403c85c95" providerId="ADAL" clId="{623D8500-979B-41BC-B93B-524B4F1FA136}" dt="2026-03-19T15:59:18.048" v="456" actId="790"/>
          <ac:spMkLst>
            <pc:docMk/>
            <pc:sldMk cId="4201211696" sldId="2007578722"/>
            <ac:spMk id="19" creationId="{8D0CC3D8-A2A6-BDE4-3083-5BDC79EF6936}"/>
          </ac:spMkLst>
        </pc:spChg>
        <pc:grpChg chg="mod">
          <ac:chgData name="Rodrigues, Rita" userId="49b1f4d3-4faa-4d34-bd43-5e8403c85c95" providerId="ADAL" clId="{623D8500-979B-41BC-B93B-524B4F1FA136}" dt="2026-03-19T16:00:24.560" v="520" actId="1038"/>
          <ac:grpSpMkLst>
            <pc:docMk/>
            <pc:sldMk cId="4201211696" sldId="2007578722"/>
            <ac:grpSpMk id="10" creationId="{B2A7EBE2-38B0-4C54-ADC0-950B80BA1ABA}"/>
          </ac:grpSpMkLst>
        </pc:grpChg>
        <pc:grpChg chg="mod">
          <ac:chgData name="Rodrigues, Rita" userId="49b1f4d3-4faa-4d34-bd43-5e8403c85c95" providerId="ADAL" clId="{623D8500-979B-41BC-B93B-524B4F1FA136}" dt="2026-03-19T16:00:34.005" v="536" actId="1038"/>
          <ac:grpSpMkLst>
            <pc:docMk/>
            <pc:sldMk cId="4201211696" sldId="2007578722"/>
            <ac:grpSpMk id="16" creationId="{DDB055A8-5746-2AB0-FF03-D2F685BC9F3C}"/>
          </ac:grpSpMkLst>
        </pc:grpChg>
        <pc:picChg chg="mod">
          <ac:chgData name="Rodrigues, Rita" userId="49b1f4d3-4faa-4d34-bd43-5e8403c85c95" providerId="ADAL" clId="{623D8500-979B-41BC-B93B-524B4F1FA136}" dt="2026-03-19T16:00:24.560" v="520" actId="1038"/>
          <ac:picMkLst>
            <pc:docMk/>
            <pc:sldMk cId="4201211696" sldId="2007578722"/>
            <ac:picMk id="4" creationId="{49BDE6A3-250C-B3A4-DF36-780AA86E9E76}"/>
          </ac:picMkLst>
        </pc:picChg>
        <pc:picChg chg="mod">
          <ac:chgData name="Rodrigues, Rita" userId="49b1f4d3-4faa-4d34-bd43-5e8403c85c95" providerId="ADAL" clId="{623D8500-979B-41BC-B93B-524B4F1FA136}" dt="2026-03-19T16:00:01.210" v="480" actId="1076"/>
          <ac:picMkLst>
            <pc:docMk/>
            <pc:sldMk cId="4201211696" sldId="2007578722"/>
            <ac:picMk id="5" creationId="{AE4F2628-97F6-080A-4FF6-1F74D2B27146}"/>
          </ac:picMkLst>
        </pc:picChg>
        <pc:picChg chg="mod">
          <ac:chgData name="Rodrigues, Rita" userId="49b1f4d3-4faa-4d34-bd43-5e8403c85c95" providerId="ADAL" clId="{623D8500-979B-41BC-B93B-524B4F1FA136}" dt="2026-03-19T16:00:34.005" v="536" actId="1038"/>
          <ac:picMkLst>
            <pc:docMk/>
            <pc:sldMk cId="4201211696" sldId="2007578722"/>
            <ac:picMk id="6" creationId="{D211A283-5254-88F7-F5FB-DD71C0FD27DA}"/>
          </ac:picMkLst>
        </pc:picChg>
        <pc:picChg chg="add mod">
          <ac:chgData name="Rodrigues, Rita" userId="49b1f4d3-4faa-4d34-bd43-5e8403c85c95" providerId="ADAL" clId="{623D8500-979B-41BC-B93B-524B4F1FA136}" dt="2026-03-30T16:20:00.287" v="1203"/>
          <ac:picMkLst>
            <pc:docMk/>
            <pc:sldMk cId="4201211696" sldId="2007578722"/>
            <ac:picMk id="20" creationId="{B8CF8B39-E696-001E-D09A-E718776E105D}"/>
          </ac:picMkLst>
        </pc:picChg>
      </pc:sldChg>
      <pc:sldChg chg="addSp modSp add mod modTransition">
        <pc:chgData name="Rodrigues, Rita" userId="49b1f4d3-4faa-4d34-bd43-5e8403c85c95" providerId="ADAL" clId="{623D8500-979B-41BC-B93B-524B4F1FA136}" dt="2026-03-30T16:20:00.287" v="1203"/>
        <pc:sldMkLst>
          <pc:docMk/>
          <pc:sldMk cId="1928505240" sldId="2007578737"/>
        </pc:sldMkLst>
        <pc:spChg chg="mod">
          <ac:chgData name="Rodrigues, Rita" userId="49b1f4d3-4faa-4d34-bd43-5e8403c85c95" providerId="ADAL" clId="{623D8500-979B-41BC-B93B-524B4F1FA136}" dt="2026-03-19T16:04:33.654" v="555" actId="790"/>
          <ac:spMkLst>
            <pc:docMk/>
            <pc:sldMk cId="1928505240" sldId="2007578737"/>
            <ac:spMk id="2" creationId="{67F11AB8-1204-C206-A279-870A13C12E64}"/>
          </ac:spMkLst>
        </pc:spChg>
        <pc:picChg chg="add mod">
          <ac:chgData name="Rodrigues, Rita" userId="49b1f4d3-4faa-4d34-bd43-5e8403c85c95" providerId="ADAL" clId="{623D8500-979B-41BC-B93B-524B4F1FA136}" dt="2026-03-30T16:20:00.287" v="1203"/>
          <ac:picMkLst>
            <pc:docMk/>
            <pc:sldMk cId="1928505240" sldId="2007578737"/>
            <ac:picMk id="5" creationId="{8343DC04-4952-55F9-325C-29ED7248DA9A}"/>
          </ac:picMkLst>
        </pc:picChg>
      </pc:sldChg>
      <pc:sldChg chg="addSp delSp modSp add mod">
        <pc:chgData name="Rodrigues, Rita" userId="49b1f4d3-4faa-4d34-bd43-5e8403c85c95" providerId="ADAL" clId="{623D8500-979B-41BC-B93B-524B4F1FA136}" dt="2026-03-30T16:20:00.287" v="1203"/>
        <pc:sldMkLst>
          <pc:docMk/>
          <pc:sldMk cId="2528457067" sldId="2007578739"/>
        </pc:sldMkLst>
        <pc:spChg chg="mod">
          <ac:chgData name="Rodrigues, Rita" userId="49b1f4d3-4faa-4d34-bd43-5e8403c85c95" providerId="ADAL" clId="{623D8500-979B-41BC-B93B-524B4F1FA136}" dt="2026-03-19T16:00:52.034" v="537" actId="790"/>
          <ac:spMkLst>
            <pc:docMk/>
            <pc:sldMk cId="2528457067" sldId="2007578739"/>
            <ac:spMk id="9" creationId="{01019463-0CB0-5365-DF16-589F21FEF946}"/>
          </ac:spMkLst>
        </pc:spChg>
        <pc:spChg chg="mod">
          <ac:chgData name="Rodrigues, Rita" userId="49b1f4d3-4faa-4d34-bd43-5e8403c85c95" providerId="ADAL" clId="{623D8500-979B-41BC-B93B-524B4F1FA136}" dt="2026-03-19T16:01:05.104" v="539" actId="790"/>
          <ac:spMkLst>
            <pc:docMk/>
            <pc:sldMk cId="2528457067" sldId="2007578739"/>
            <ac:spMk id="13" creationId="{70E3F108-F0BA-FBFD-0985-7EC72EF110C4}"/>
          </ac:spMkLst>
        </pc:spChg>
        <pc:picChg chg="add mod">
          <ac:chgData name="Rodrigues, Rita" userId="49b1f4d3-4faa-4d34-bd43-5e8403c85c95" providerId="ADAL" clId="{623D8500-979B-41BC-B93B-524B4F1FA136}" dt="2026-03-30T16:20:00.287" v="1203"/>
          <ac:picMkLst>
            <pc:docMk/>
            <pc:sldMk cId="2528457067" sldId="2007578739"/>
            <ac:picMk id="8" creationId="{8D9B1D2B-2187-F0BF-A775-89C0990BD8BE}"/>
          </ac:picMkLst>
        </pc:picChg>
      </pc:sldChg>
      <pc:sldChg chg="addSp modSp add mod modTransition">
        <pc:chgData name="Rodrigues, Rita" userId="49b1f4d3-4faa-4d34-bd43-5e8403c85c95" providerId="ADAL" clId="{623D8500-979B-41BC-B93B-524B4F1FA136}" dt="2026-03-30T16:20:00.287" v="1203"/>
        <pc:sldMkLst>
          <pc:docMk/>
          <pc:sldMk cId="3499596147" sldId="2007578740"/>
        </pc:sldMkLst>
        <pc:spChg chg="mod">
          <ac:chgData name="Rodrigues, Rita" userId="49b1f4d3-4faa-4d34-bd43-5e8403c85c95" providerId="ADAL" clId="{623D8500-979B-41BC-B93B-524B4F1FA136}" dt="2026-03-19T16:01:54.760" v="544" actId="790"/>
          <ac:spMkLst>
            <pc:docMk/>
            <pc:sldMk cId="3499596147" sldId="2007578740"/>
            <ac:spMk id="3" creationId="{4324B2B5-6D5C-D48A-ABBC-763C485CF063}"/>
          </ac:spMkLst>
        </pc:spChg>
        <pc:spChg chg="mod">
          <ac:chgData name="Rodrigues, Rita" userId="49b1f4d3-4faa-4d34-bd43-5e8403c85c95" providerId="ADAL" clId="{623D8500-979B-41BC-B93B-524B4F1FA136}" dt="2026-03-19T16:02:06.145" v="545" actId="790"/>
          <ac:spMkLst>
            <pc:docMk/>
            <pc:sldMk cId="3499596147" sldId="2007578740"/>
            <ac:spMk id="12" creationId="{987980E4-E2E8-FCD0-93DE-E404498F066D}"/>
          </ac:spMkLst>
        </pc:spChg>
        <pc:picChg chg="add mod">
          <ac:chgData name="Rodrigues, Rita" userId="49b1f4d3-4faa-4d34-bd43-5e8403c85c95" providerId="ADAL" clId="{623D8500-979B-41BC-B93B-524B4F1FA136}" dt="2026-03-30T16:20:00.287" v="1203"/>
          <ac:picMkLst>
            <pc:docMk/>
            <pc:sldMk cId="3499596147" sldId="2007578740"/>
            <ac:picMk id="13" creationId="{82B4330A-AEDA-BCC4-9300-AB4A5046D183}"/>
          </ac:picMkLst>
        </pc:picChg>
      </pc:sldChg>
      <pc:sldChg chg="addSp modSp add mod modTransition">
        <pc:chgData name="Rodrigues, Rita" userId="49b1f4d3-4faa-4d34-bd43-5e8403c85c95" providerId="ADAL" clId="{623D8500-979B-41BC-B93B-524B4F1FA136}" dt="2026-03-30T16:20:00.287" v="1203"/>
        <pc:sldMkLst>
          <pc:docMk/>
          <pc:sldMk cId="4175774486" sldId="2007578751"/>
        </pc:sldMkLst>
        <pc:spChg chg="mod">
          <ac:chgData name="Rodrigues, Rita" userId="49b1f4d3-4faa-4d34-bd43-5e8403c85c95" providerId="ADAL" clId="{623D8500-979B-41BC-B93B-524B4F1FA136}" dt="2026-03-19T16:19:46.695" v="682" actId="108"/>
          <ac:spMkLst>
            <pc:docMk/>
            <pc:sldMk cId="4175774486" sldId="2007578751"/>
            <ac:spMk id="8" creationId="{B848CEA1-5513-7BFE-BB56-BB375CABE453}"/>
          </ac:spMkLst>
        </pc:spChg>
        <pc:picChg chg="add mod">
          <ac:chgData name="Rodrigues, Rita" userId="49b1f4d3-4faa-4d34-bd43-5e8403c85c95" providerId="ADAL" clId="{623D8500-979B-41BC-B93B-524B4F1FA136}" dt="2026-03-30T16:20:00.287" v="1203"/>
          <ac:picMkLst>
            <pc:docMk/>
            <pc:sldMk cId="4175774486" sldId="2007578751"/>
            <ac:picMk id="4" creationId="{95DF22B9-956B-5DF3-28D0-A0E2625021C1}"/>
          </ac:picMkLst>
        </pc:picChg>
      </pc:sldChg>
      <pc:sldChg chg="addSp modSp add mod modTransition">
        <pc:chgData name="Rodrigues, Rita" userId="49b1f4d3-4faa-4d34-bd43-5e8403c85c95" providerId="ADAL" clId="{623D8500-979B-41BC-B93B-524B4F1FA136}" dt="2026-03-30T16:20:00.287" v="1203"/>
        <pc:sldMkLst>
          <pc:docMk/>
          <pc:sldMk cId="3219269080" sldId="2007578754"/>
        </pc:sldMkLst>
        <pc:graphicFrameChg chg="modGraphic">
          <ac:chgData name="Rodrigues, Rita" userId="49b1f4d3-4faa-4d34-bd43-5e8403c85c95" providerId="ADAL" clId="{623D8500-979B-41BC-B93B-524B4F1FA136}" dt="2026-03-19T16:04:18.175" v="553" actId="790"/>
          <ac:graphicFrameMkLst>
            <pc:docMk/>
            <pc:sldMk cId="3219269080" sldId="2007578754"/>
            <ac:graphicFrameMk id="7" creationId="{229333C9-E580-8D19-60AB-0EF67C6ADAE1}"/>
          </ac:graphicFrameMkLst>
        </pc:graphicFrameChg>
        <pc:picChg chg="add mod">
          <ac:chgData name="Rodrigues, Rita" userId="49b1f4d3-4faa-4d34-bd43-5e8403c85c95" providerId="ADAL" clId="{623D8500-979B-41BC-B93B-524B4F1FA136}" dt="2026-03-30T16:20:00.287" v="1203"/>
          <ac:picMkLst>
            <pc:docMk/>
            <pc:sldMk cId="3219269080" sldId="2007578754"/>
            <ac:picMk id="8" creationId="{0EDEFD7B-08D8-701D-0173-A470F3613748}"/>
          </ac:picMkLst>
        </pc:picChg>
      </pc:sldChg>
      <pc:sldChg chg="addSp delSp modSp add mod modTransition modShow">
        <pc:chgData name="Rodrigues, Rita" userId="49b1f4d3-4faa-4d34-bd43-5e8403c85c95" providerId="ADAL" clId="{623D8500-979B-41BC-B93B-524B4F1FA136}" dt="2026-03-30T16:20:00.287" v="1203"/>
        <pc:sldMkLst>
          <pc:docMk/>
          <pc:sldMk cId="4025459189" sldId="2007578756"/>
        </pc:sldMkLst>
        <pc:spChg chg="add mod">
          <ac:chgData name="Rodrigues, Rita" userId="49b1f4d3-4faa-4d34-bd43-5e8403c85c95" providerId="ADAL" clId="{623D8500-979B-41BC-B93B-524B4F1FA136}" dt="2026-03-19T16:03:24.384" v="551"/>
          <ac:spMkLst>
            <pc:docMk/>
            <pc:sldMk cId="4025459189" sldId="2007578756"/>
            <ac:spMk id="2" creationId="{F62826AF-5C87-FFA4-6B95-C0AFEB0312DF}"/>
          </ac:spMkLst>
        </pc:spChg>
        <pc:picChg chg="add mod">
          <ac:chgData name="Rodrigues, Rita" userId="49b1f4d3-4faa-4d34-bd43-5e8403c85c95" providerId="ADAL" clId="{623D8500-979B-41BC-B93B-524B4F1FA136}" dt="2026-03-30T16:20:00.287" v="1203"/>
          <ac:picMkLst>
            <pc:docMk/>
            <pc:sldMk cId="4025459189" sldId="2007578756"/>
            <ac:picMk id="6" creationId="{666CF78C-C982-D5CF-E94E-14672641D583}"/>
          </ac:picMkLst>
        </pc:picChg>
      </pc:sldChg>
      <pc:sldChg chg="addSp delSp modSp new mod ord">
        <pc:chgData name="Rodrigues, Rita" userId="49b1f4d3-4faa-4d34-bd43-5e8403c85c95" providerId="ADAL" clId="{623D8500-979B-41BC-B93B-524B4F1FA136}" dt="2026-03-30T16:20:00.287" v="1203"/>
        <pc:sldMkLst>
          <pc:docMk/>
          <pc:sldMk cId="2226680539" sldId="2007578757"/>
        </pc:sldMkLst>
        <pc:spChg chg="mod">
          <ac:chgData name="Rodrigues, Rita" userId="49b1f4d3-4faa-4d34-bd43-5e8403c85c95" providerId="ADAL" clId="{623D8500-979B-41BC-B93B-524B4F1FA136}" dt="2026-03-30T11:00:52.914" v="1175" actId="20577"/>
          <ac:spMkLst>
            <pc:docMk/>
            <pc:sldMk cId="2226680539" sldId="2007578757"/>
            <ac:spMk id="2" creationId="{4E3022E2-7E4F-ACC6-BB9F-FBAE793DA575}"/>
          </ac:spMkLst>
        </pc:spChg>
        <pc:spChg chg="add mod">
          <ac:chgData name="Rodrigues, Rita" userId="49b1f4d3-4faa-4d34-bd43-5e8403c85c95" providerId="ADAL" clId="{623D8500-979B-41BC-B93B-524B4F1FA136}" dt="2026-03-30T11:04:46.412" v="1186" actId="1076"/>
          <ac:spMkLst>
            <pc:docMk/>
            <pc:sldMk cId="2226680539" sldId="2007578757"/>
            <ac:spMk id="4" creationId="{A237B854-659A-F5BE-E070-A8F8173D7D5E}"/>
          </ac:spMkLst>
        </pc:spChg>
        <pc:spChg chg="add mod">
          <ac:chgData name="Rodrigues, Rita" userId="49b1f4d3-4faa-4d34-bd43-5e8403c85c95" providerId="ADAL" clId="{623D8500-979B-41BC-B93B-524B4F1FA136}" dt="2026-03-30T15:26:54.555" v="1187" actId="20577"/>
          <ac:spMkLst>
            <pc:docMk/>
            <pc:sldMk cId="2226680539" sldId="2007578757"/>
            <ac:spMk id="6" creationId="{633C2DB3-C431-01D5-CCE9-CCC296FD364D}"/>
          </ac:spMkLst>
        </pc:spChg>
        <pc:picChg chg="add del mod">
          <ac:chgData name="Rodrigues, Rita" userId="49b1f4d3-4faa-4d34-bd43-5e8403c85c95" providerId="ADAL" clId="{623D8500-979B-41BC-B93B-524B4F1FA136}" dt="2026-03-30T10:50:46.444" v="818" actId="478"/>
          <ac:picMkLst>
            <pc:docMk/>
            <pc:sldMk cId="2226680539" sldId="2007578757"/>
            <ac:picMk id="5" creationId="{98D9D6EB-6E87-372C-1992-AA9D03BDC153}"/>
          </ac:picMkLst>
        </pc:picChg>
        <pc:picChg chg="add mod">
          <ac:chgData name="Rodrigues, Rita" userId="49b1f4d3-4faa-4d34-bd43-5e8403c85c95" providerId="ADAL" clId="{623D8500-979B-41BC-B93B-524B4F1FA136}" dt="2026-03-30T16:20:00.287" v="1203"/>
          <ac:picMkLst>
            <pc:docMk/>
            <pc:sldMk cId="2226680539" sldId="2007578757"/>
            <ac:picMk id="7" creationId="{7727022D-0C0F-C291-971C-E666258A35D7}"/>
          </ac:picMkLst>
        </pc:picChg>
      </pc:sldChg>
      <pc:sldMasterChg chg="delSldLayout">
        <pc:chgData name="Rodrigues, Rita" userId="49b1f4d3-4faa-4d34-bd43-5e8403c85c95" providerId="ADAL" clId="{623D8500-979B-41BC-B93B-524B4F1FA136}" dt="2026-03-20T14:56:05.003" v="766" actId="47"/>
        <pc:sldMasterMkLst>
          <pc:docMk/>
          <pc:sldMasterMk cId="684463092" sldId="2147483648"/>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629B36-3D19-4795-BF50-C655B1CD91A2}"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it-IT"/>
        </a:p>
      </dgm:t>
    </dgm:pt>
    <dgm:pt modelId="{D10E6285-8BC5-4DC8-9F61-194C9077616A}">
      <dgm:prSet phldrT="[Text]" custT="1"/>
      <dgm:spPr/>
      <dgm:t>
        <a:bodyPr/>
        <a:lstStyle/>
        <a:p>
          <a:r>
            <a:rPr lang="it-IT" sz="900" b="1" dirty="0"/>
            <a:t>Cognitive</a:t>
          </a:r>
        </a:p>
      </dgm:t>
    </dgm:pt>
    <dgm:pt modelId="{47CB3CC9-186E-4720-BCFF-3E8C0D07C304}" type="parTrans" cxnId="{FCA17EAD-2845-4DA8-8268-B8C7117BEDBA}">
      <dgm:prSet/>
      <dgm:spPr/>
      <dgm:t>
        <a:bodyPr/>
        <a:lstStyle/>
        <a:p>
          <a:endParaRPr lang="it-IT" sz="1400"/>
        </a:p>
      </dgm:t>
    </dgm:pt>
    <dgm:pt modelId="{12730B1F-3153-441E-B3BB-12E727132653}" type="sibTrans" cxnId="{FCA17EAD-2845-4DA8-8268-B8C7117BEDBA}">
      <dgm:prSet/>
      <dgm:spPr/>
      <dgm:t>
        <a:bodyPr/>
        <a:lstStyle/>
        <a:p>
          <a:endParaRPr lang="it-IT" sz="1400"/>
        </a:p>
      </dgm:t>
    </dgm:pt>
    <dgm:pt modelId="{AACCA83D-D83B-4652-ABC4-4CF9E1FC0BDD}">
      <dgm:prSet phldrT="[Text]" custT="1"/>
      <dgm:spPr/>
      <dgm:t>
        <a:bodyPr/>
        <a:lstStyle/>
        <a:p>
          <a:r>
            <a:rPr lang="en-US" sz="800" b="1" noProof="0"/>
            <a:t>Emotional</a:t>
          </a:r>
          <a:endParaRPr lang="en-US" sz="800" b="1" noProof="0" dirty="0"/>
        </a:p>
      </dgm:t>
    </dgm:pt>
    <dgm:pt modelId="{3B57FCCA-722F-4C2D-A77A-FDAA1B2139E4}" type="parTrans" cxnId="{771ACCB8-025C-4865-9A98-7049A399C957}">
      <dgm:prSet/>
      <dgm:spPr/>
      <dgm:t>
        <a:bodyPr/>
        <a:lstStyle/>
        <a:p>
          <a:endParaRPr lang="it-IT" sz="1400"/>
        </a:p>
      </dgm:t>
    </dgm:pt>
    <dgm:pt modelId="{08E7C6E3-E27E-4193-9FC1-FB5D74B30617}" type="sibTrans" cxnId="{771ACCB8-025C-4865-9A98-7049A399C957}">
      <dgm:prSet/>
      <dgm:spPr/>
      <dgm:t>
        <a:bodyPr/>
        <a:lstStyle/>
        <a:p>
          <a:endParaRPr lang="it-IT" sz="1400"/>
        </a:p>
      </dgm:t>
    </dgm:pt>
    <dgm:pt modelId="{2B61C2F0-EFFE-4A58-AE6A-9074E1642DC5}">
      <dgm:prSet phldrT="[Text]" custT="1"/>
      <dgm:spPr/>
      <dgm:t>
        <a:bodyPr/>
        <a:lstStyle/>
        <a:p>
          <a:r>
            <a:rPr lang="it-IT" sz="900" b="1"/>
            <a:t>Psychomotor</a:t>
          </a:r>
          <a:endParaRPr lang="it-IT" sz="900" b="1" dirty="0"/>
        </a:p>
      </dgm:t>
    </dgm:pt>
    <dgm:pt modelId="{45348FB1-B712-4E4D-A7C6-CA5CDC74E801}" type="parTrans" cxnId="{485C21BF-9160-4280-A65D-AA759C087699}">
      <dgm:prSet/>
      <dgm:spPr/>
      <dgm:t>
        <a:bodyPr/>
        <a:lstStyle/>
        <a:p>
          <a:endParaRPr lang="it-IT" sz="1400"/>
        </a:p>
      </dgm:t>
    </dgm:pt>
    <dgm:pt modelId="{C9DF60BB-BF68-449C-A8D9-371B61CC60FC}" type="sibTrans" cxnId="{485C21BF-9160-4280-A65D-AA759C087699}">
      <dgm:prSet/>
      <dgm:spPr/>
      <dgm:t>
        <a:bodyPr/>
        <a:lstStyle/>
        <a:p>
          <a:endParaRPr lang="it-IT" sz="1400"/>
        </a:p>
      </dgm:t>
    </dgm:pt>
    <dgm:pt modelId="{1F71AE4B-F3A2-40A7-BBED-1AE5C2CD6D81}">
      <dgm:prSet phldrT="[Text]" custT="1"/>
      <dgm:spPr>
        <a:solidFill>
          <a:schemeClr val="bg1"/>
        </a:solidFill>
      </dgm:spPr>
      <dgm:t>
        <a:bodyPr/>
        <a:lstStyle/>
        <a:p>
          <a:endParaRPr lang="it-IT" sz="1400" dirty="0"/>
        </a:p>
      </dgm:t>
    </dgm:pt>
    <dgm:pt modelId="{8CDD4B4C-E354-4618-AA80-1FFA9C42ACBB}" type="sibTrans" cxnId="{0A14E890-46F6-4A2D-9EFB-E93BD59F9E01}">
      <dgm:prSet/>
      <dgm:spPr/>
      <dgm:t>
        <a:bodyPr/>
        <a:lstStyle/>
        <a:p>
          <a:endParaRPr lang="it-IT" sz="1400"/>
        </a:p>
      </dgm:t>
    </dgm:pt>
    <dgm:pt modelId="{9B9486F2-3E53-43E3-996B-60C499FA2A88}" type="parTrans" cxnId="{0A14E890-46F6-4A2D-9EFB-E93BD59F9E01}">
      <dgm:prSet/>
      <dgm:spPr/>
      <dgm:t>
        <a:bodyPr/>
        <a:lstStyle/>
        <a:p>
          <a:endParaRPr lang="it-IT" sz="1400"/>
        </a:p>
      </dgm:t>
    </dgm:pt>
    <dgm:pt modelId="{2BD42802-EE9F-40AA-BA24-36D218891169}" type="pres">
      <dgm:prSet presAssocID="{74629B36-3D19-4795-BF50-C655B1CD91A2}" presName="Name0" presStyleCnt="0">
        <dgm:presLayoutVars>
          <dgm:chMax val="1"/>
          <dgm:dir/>
          <dgm:animLvl val="ctr"/>
          <dgm:resizeHandles val="exact"/>
        </dgm:presLayoutVars>
      </dgm:prSet>
      <dgm:spPr/>
    </dgm:pt>
    <dgm:pt modelId="{61C85DA4-A4BA-44C5-AFB3-CFFFFA727E38}" type="pres">
      <dgm:prSet presAssocID="{1F71AE4B-F3A2-40A7-BBED-1AE5C2CD6D81}" presName="centerShape" presStyleLbl="node0" presStyleIdx="0" presStyleCnt="1"/>
      <dgm:spPr/>
    </dgm:pt>
    <dgm:pt modelId="{C536372A-70DA-46C8-ABB1-AD082C3CB9AE}" type="pres">
      <dgm:prSet presAssocID="{D10E6285-8BC5-4DC8-9F61-194C9077616A}" presName="node" presStyleLbl="node1" presStyleIdx="0" presStyleCnt="3" custScaleX="139838" custScaleY="128689">
        <dgm:presLayoutVars>
          <dgm:bulletEnabled val="1"/>
        </dgm:presLayoutVars>
      </dgm:prSet>
      <dgm:spPr/>
    </dgm:pt>
    <dgm:pt modelId="{12541937-F784-470A-B965-DACC4B03FFED}" type="pres">
      <dgm:prSet presAssocID="{D10E6285-8BC5-4DC8-9F61-194C9077616A}" presName="dummy" presStyleCnt="0"/>
      <dgm:spPr/>
    </dgm:pt>
    <dgm:pt modelId="{0C5A5BC3-0F96-4125-A861-C6E4A74D76A2}" type="pres">
      <dgm:prSet presAssocID="{12730B1F-3153-441E-B3BB-12E727132653}" presName="sibTrans" presStyleLbl="sibTrans2D1" presStyleIdx="0" presStyleCnt="3"/>
      <dgm:spPr/>
    </dgm:pt>
    <dgm:pt modelId="{3DB296CC-F2FF-4248-BDCB-D27B22CB9C32}" type="pres">
      <dgm:prSet presAssocID="{AACCA83D-D83B-4652-ABC4-4CF9E1FC0BDD}" presName="node" presStyleLbl="node1" presStyleIdx="1" presStyleCnt="3" custScaleX="148543" custScaleY="138485">
        <dgm:presLayoutVars>
          <dgm:bulletEnabled val="1"/>
        </dgm:presLayoutVars>
      </dgm:prSet>
      <dgm:spPr/>
    </dgm:pt>
    <dgm:pt modelId="{87ED5771-1F50-43EB-B943-74CE77BAEA51}" type="pres">
      <dgm:prSet presAssocID="{AACCA83D-D83B-4652-ABC4-4CF9E1FC0BDD}" presName="dummy" presStyleCnt="0"/>
      <dgm:spPr/>
    </dgm:pt>
    <dgm:pt modelId="{E2682F88-4C8C-4059-9D03-725505128610}" type="pres">
      <dgm:prSet presAssocID="{08E7C6E3-E27E-4193-9FC1-FB5D74B30617}" presName="sibTrans" presStyleLbl="sibTrans2D1" presStyleIdx="1" presStyleCnt="3"/>
      <dgm:spPr/>
    </dgm:pt>
    <dgm:pt modelId="{181F42C7-2473-4A82-82CF-0D41F4FC4168}" type="pres">
      <dgm:prSet presAssocID="{2B61C2F0-EFFE-4A58-AE6A-9074E1642DC5}" presName="node" presStyleLbl="node1" presStyleIdx="2" presStyleCnt="3" custScaleX="152806" custScaleY="138485">
        <dgm:presLayoutVars>
          <dgm:bulletEnabled val="1"/>
        </dgm:presLayoutVars>
      </dgm:prSet>
      <dgm:spPr/>
    </dgm:pt>
    <dgm:pt modelId="{CEDD7AE8-CA3B-4D83-9DD9-A122B8AC16D8}" type="pres">
      <dgm:prSet presAssocID="{2B61C2F0-EFFE-4A58-AE6A-9074E1642DC5}" presName="dummy" presStyleCnt="0"/>
      <dgm:spPr/>
    </dgm:pt>
    <dgm:pt modelId="{0BC65762-220D-41C2-ABFE-6C2AF3324D8E}" type="pres">
      <dgm:prSet presAssocID="{C9DF60BB-BF68-449C-A8D9-371B61CC60FC}" presName="sibTrans" presStyleLbl="sibTrans2D1" presStyleIdx="2" presStyleCnt="3"/>
      <dgm:spPr/>
    </dgm:pt>
  </dgm:ptLst>
  <dgm:cxnLst>
    <dgm:cxn modelId="{06C58707-08ED-431B-BC3A-B47898977C59}" type="presOf" srcId="{12730B1F-3153-441E-B3BB-12E727132653}" destId="{0C5A5BC3-0F96-4125-A861-C6E4A74D76A2}" srcOrd="0" destOrd="0" presId="urn:microsoft.com/office/officeart/2005/8/layout/radial6"/>
    <dgm:cxn modelId="{AC00960B-779B-4415-9505-BF043DBCE62E}" type="presOf" srcId="{1F71AE4B-F3A2-40A7-BBED-1AE5C2CD6D81}" destId="{61C85DA4-A4BA-44C5-AFB3-CFFFFA727E38}" srcOrd="0" destOrd="0" presId="urn:microsoft.com/office/officeart/2005/8/layout/radial6"/>
    <dgm:cxn modelId="{08E3F20B-BB5A-477D-A6D1-E1B01F13C41D}" type="presOf" srcId="{AACCA83D-D83B-4652-ABC4-4CF9E1FC0BDD}" destId="{3DB296CC-F2FF-4248-BDCB-D27B22CB9C32}" srcOrd="0" destOrd="0" presId="urn:microsoft.com/office/officeart/2005/8/layout/radial6"/>
    <dgm:cxn modelId="{ACDF666B-241D-4A08-9074-A8D11A24559C}" type="presOf" srcId="{74629B36-3D19-4795-BF50-C655B1CD91A2}" destId="{2BD42802-EE9F-40AA-BA24-36D218891169}" srcOrd="0" destOrd="0" presId="urn:microsoft.com/office/officeart/2005/8/layout/radial6"/>
    <dgm:cxn modelId="{DF3F4D7B-D276-4C31-8805-9073DD7BE8F0}" type="presOf" srcId="{2B61C2F0-EFFE-4A58-AE6A-9074E1642DC5}" destId="{181F42C7-2473-4A82-82CF-0D41F4FC4168}" srcOrd="0" destOrd="0" presId="urn:microsoft.com/office/officeart/2005/8/layout/radial6"/>
    <dgm:cxn modelId="{0A14E890-46F6-4A2D-9EFB-E93BD59F9E01}" srcId="{74629B36-3D19-4795-BF50-C655B1CD91A2}" destId="{1F71AE4B-F3A2-40A7-BBED-1AE5C2CD6D81}" srcOrd="0" destOrd="0" parTransId="{9B9486F2-3E53-43E3-996B-60C499FA2A88}" sibTransId="{8CDD4B4C-E354-4618-AA80-1FFA9C42ACBB}"/>
    <dgm:cxn modelId="{B2E76B9C-2078-4FC2-8EC2-C19BA83FF32D}" type="presOf" srcId="{08E7C6E3-E27E-4193-9FC1-FB5D74B30617}" destId="{E2682F88-4C8C-4059-9D03-725505128610}" srcOrd="0" destOrd="0" presId="urn:microsoft.com/office/officeart/2005/8/layout/radial6"/>
    <dgm:cxn modelId="{D76008A5-7DCE-4162-8852-500611EE01AE}" type="presOf" srcId="{C9DF60BB-BF68-449C-A8D9-371B61CC60FC}" destId="{0BC65762-220D-41C2-ABFE-6C2AF3324D8E}" srcOrd="0" destOrd="0" presId="urn:microsoft.com/office/officeart/2005/8/layout/radial6"/>
    <dgm:cxn modelId="{FCA17EAD-2845-4DA8-8268-B8C7117BEDBA}" srcId="{1F71AE4B-F3A2-40A7-BBED-1AE5C2CD6D81}" destId="{D10E6285-8BC5-4DC8-9F61-194C9077616A}" srcOrd="0" destOrd="0" parTransId="{47CB3CC9-186E-4720-BCFF-3E8C0D07C304}" sibTransId="{12730B1F-3153-441E-B3BB-12E727132653}"/>
    <dgm:cxn modelId="{771ACCB8-025C-4865-9A98-7049A399C957}" srcId="{1F71AE4B-F3A2-40A7-BBED-1AE5C2CD6D81}" destId="{AACCA83D-D83B-4652-ABC4-4CF9E1FC0BDD}" srcOrd="1" destOrd="0" parTransId="{3B57FCCA-722F-4C2D-A77A-FDAA1B2139E4}" sibTransId="{08E7C6E3-E27E-4193-9FC1-FB5D74B30617}"/>
    <dgm:cxn modelId="{485C21BF-9160-4280-A65D-AA759C087699}" srcId="{1F71AE4B-F3A2-40A7-BBED-1AE5C2CD6D81}" destId="{2B61C2F0-EFFE-4A58-AE6A-9074E1642DC5}" srcOrd="2" destOrd="0" parTransId="{45348FB1-B712-4E4D-A7C6-CA5CDC74E801}" sibTransId="{C9DF60BB-BF68-449C-A8D9-371B61CC60FC}"/>
    <dgm:cxn modelId="{0682CDDA-7017-4660-8E5D-E3BEF5CB95E0}" type="presOf" srcId="{D10E6285-8BC5-4DC8-9F61-194C9077616A}" destId="{C536372A-70DA-46C8-ABB1-AD082C3CB9AE}" srcOrd="0" destOrd="0" presId="urn:microsoft.com/office/officeart/2005/8/layout/radial6"/>
    <dgm:cxn modelId="{90B03451-7959-4F7D-B46A-75DE1D51CB37}" type="presParOf" srcId="{2BD42802-EE9F-40AA-BA24-36D218891169}" destId="{61C85DA4-A4BA-44C5-AFB3-CFFFFA727E38}" srcOrd="0" destOrd="0" presId="urn:microsoft.com/office/officeart/2005/8/layout/radial6"/>
    <dgm:cxn modelId="{E13F6FE5-2A33-4392-8A31-8F854C573165}" type="presParOf" srcId="{2BD42802-EE9F-40AA-BA24-36D218891169}" destId="{C536372A-70DA-46C8-ABB1-AD082C3CB9AE}" srcOrd="1" destOrd="0" presId="urn:microsoft.com/office/officeart/2005/8/layout/radial6"/>
    <dgm:cxn modelId="{DE3616A2-D597-4E11-8DB7-B381DFF81BAB}" type="presParOf" srcId="{2BD42802-EE9F-40AA-BA24-36D218891169}" destId="{12541937-F784-470A-B965-DACC4B03FFED}" srcOrd="2" destOrd="0" presId="urn:microsoft.com/office/officeart/2005/8/layout/radial6"/>
    <dgm:cxn modelId="{77C50A41-550F-401D-946E-60FB73D3083A}" type="presParOf" srcId="{2BD42802-EE9F-40AA-BA24-36D218891169}" destId="{0C5A5BC3-0F96-4125-A861-C6E4A74D76A2}" srcOrd="3" destOrd="0" presId="urn:microsoft.com/office/officeart/2005/8/layout/radial6"/>
    <dgm:cxn modelId="{32DC42BD-B7A0-4456-B879-C88998C33359}" type="presParOf" srcId="{2BD42802-EE9F-40AA-BA24-36D218891169}" destId="{3DB296CC-F2FF-4248-BDCB-D27B22CB9C32}" srcOrd="4" destOrd="0" presId="urn:microsoft.com/office/officeart/2005/8/layout/radial6"/>
    <dgm:cxn modelId="{10E975AB-7621-44EF-B726-56A30AEE7068}" type="presParOf" srcId="{2BD42802-EE9F-40AA-BA24-36D218891169}" destId="{87ED5771-1F50-43EB-B943-74CE77BAEA51}" srcOrd="5" destOrd="0" presId="urn:microsoft.com/office/officeart/2005/8/layout/radial6"/>
    <dgm:cxn modelId="{DA89797A-E4AD-48CF-8174-2BE7A15A2E2F}" type="presParOf" srcId="{2BD42802-EE9F-40AA-BA24-36D218891169}" destId="{E2682F88-4C8C-4059-9D03-725505128610}" srcOrd="6" destOrd="0" presId="urn:microsoft.com/office/officeart/2005/8/layout/radial6"/>
    <dgm:cxn modelId="{17871FFA-80D7-4A69-8C4A-261BD4F2FDEE}" type="presParOf" srcId="{2BD42802-EE9F-40AA-BA24-36D218891169}" destId="{181F42C7-2473-4A82-82CF-0D41F4FC4168}" srcOrd="7" destOrd="0" presId="urn:microsoft.com/office/officeart/2005/8/layout/radial6"/>
    <dgm:cxn modelId="{CBF576BB-712B-4F39-B982-A763654841B4}" type="presParOf" srcId="{2BD42802-EE9F-40AA-BA24-36D218891169}" destId="{CEDD7AE8-CA3B-4D83-9DD9-A122B8AC16D8}" srcOrd="8" destOrd="0" presId="urn:microsoft.com/office/officeart/2005/8/layout/radial6"/>
    <dgm:cxn modelId="{A064E04B-7D9C-4B30-84CA-53CAA5B4B5CE}" type="presParOf" srcId="{2BD42802-EE9F-40AA-BA24-36D218891169}" destId="{0BC65762-220D-41C2-ABFE-6C2AF3324D8E}" srcOrd="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1C0674-D8C2-46B2-B1E5-26BFA460533B}" type="doc">
      <dgm:prSet loTypeId="urn:microsoft.com/office/officeart/2005/8/layout/chart3" loCatId="cycle" qsTypeId="urn:microsoft.com/office/officeart/2005/8/quickstyle/3d1" qsCatId="3D" csTypeId="urn:microsoft.com/office/officeart/2005/8/colors/accent1_2" csCatId="accent1" phldr="1"/>
      <dgm:spPr/>
      <dgm:t>
        <a:bodyPr/>
        <a:lstStyle/>
        <a:p>
          <a:endParaRPr lang="it-IT"/>
        </a:p>
      </dgm:t>
    </dgm:pt>
    <dgm:pt modelId="{39E37D8D-4796-4189-A02E-E00111B15FAD}">
      <dgm:prSet phldrT="[Text]"/>
      <dgm:spPr>
        <a:solidFill>
          <a:srgbClr val="FF0066"/>
        </a:solidFill>
      </dgm:spPr>
      <dgm:t>
        <a:bodyPr/>
        <a:lstStyle/>
        <a:p>
          <a:r>
            <a:rPr lang="it-IT" b="1" dirty="0"/>
            <a:t>Do</a:t>
          </a:r>
        </a:p>
      </dgm:t>
    </dgm:pt>
    <dgm:pt modelId="{7C857BBA-5324-4595-898A-A32423B3E9C5}" type="parTrans" cxnId="{04C923C4-10DA-45CA-9E79-6B9EEF8C05EF}">
      <dgm:prSet/>
      <dgm:spPr/>
      <dgm:t>
        <a:bodyPr/>
        <a:lstStyle/>
        <a:p>
          <a:endParaRPr lang="it-IT"/>
        </a:p>
      </dgm:t>
    </dgm:pt>
    <dgm:pt modelId="{7317A74F-84F4-419F-B6E1-5C6763FA9282}" type="sibTrans" cxnId="{04C923C4-10DA-45CA-9E79-6B9EEF8C05EF}">
      <dgm:prSet/>
      <dgm:spPr/>
      <dgm:t>
        <a:bodyPr/>
        <a:lstStyle/>
        <a:p>
          <a:endParaRPr lang="it-IT"/>
        </a:p>
      </dgm:t>
    </dgm:pt>
    <dgm:pt modelId="{5E3858AD-3FF9-4775-9B84-A06FB390C0F4}">
      <dgm:prSet phldrT="[Text]"/>
      <dgm:spPr>
        <a:solidFill>
          <a:srgbClr val="FF0066"/>
        </a:solidFill>
      </dgm:spPr>
      <dgm:t>
        <a:bodyPr/>
        <a:lstStyle/>
        <a:p>
          <a:r>
            <a:rPr lang="it-IT" b="1" dirty="0"/>
            <a:t>Reflect</a:t>
          </a:r>
        </a:p>
      </dgm:t>
    </dgm:pt>
    <dgm:pt modelId="{0CC337BA-A87F-4F1E-858B-E0A95EA5A29D}" type="parTrans" cxnId="{3E4FFD38-15C6-4B7B-AC7D-AEAEDCF93560}">
      <dgm:prSet/>
      <dgm:spPr/>
      <dgm:t>
        <a:bodyPr/>
        <a:lstStyle/>
        <a:p>
          <a:endParaRPr lang="it-IT"/>
        </a:p>
      </dgm:t>
    </dgm:pt>
    <dgm:pt modelId="{B7361F11-C6CE-4400-BB39-7E7CD17A8A28}" type="sibTrans" cxnId="{3E4FFD38-15C6-4B7B-AC7D-AEAEDCF93560}">
      <dgm:prSet/>
      <dgm:spPr/>
      <dgm:t>
        <a:bodyPr/>
        <a:lstStyle/>
        <a:p>
          <a:endParaRPr lang="it-IT"/>
        </a:p>
      </dgm:t>
    </dgm:pt>
    <dgm:pt modelId="{D67C2224-7115-4FFC-BEF4-AEAB603C0107}">
      <dgm:prSet phldrT="[Text]"/>
      <dgm:spPr>
        <a:solidFill>
          <a:srgbClr val="FF0066"/>
        </a:solidFill>
      </dgm:spPr>
      <dgm:t>
        <a:bodyPr/>
        <a:lstStyle/>
        <a:p>
          <a:r>
            <a:rPr lang="it-IT" b="1" dirty="0"/>
            <a:t>Apply</a:t>
          </a:r>
        </a:p>
      </dgm:t>
    </dgm:pt>
    <dgm:pt modelId="{36190E07-E58A-41FF-9155-C0F52B9D0C9D}" type="parTrans" cxnId="{63EA42F1-605B-4320-99DB-DACB4AC4F781}">
      <dgm:prSet/>
      <dgm:spPr/>
      <dgm:t>
        <a:bodyPr/>
        <a:lstStyle/>
        <a:p>
          <a:endParaRPr lang="it-IT"/>
        </a:p>
      </dgm:t>
    </dgm:pt>
    <dgm:pt modelId="{EF1D9A17-7065-4483-A3CB-977ED23F5B8C}" type="sibTrans" cxnId="{63EA42F1-605B-4320-99DB-DACB4AC4F781}">
      <dgm:prSet/>
      <dgm:spPr/>
      <dgm:t>
        <a:bodyPr/>
        <a:lstStyle/>
        <a:p>
          <a:endParaRPr lang="it-IT"/>
        </a:p>
      </dgm:t>
    </dgm:pt>
    <dgm:pt modelId="{F0C5E5E8-4BDD-4D3C-8E48-CACC0CF25D3A}" type="pres">
      <dgm:prSet presAssocID="{E51C0674-D8C2-46B2-B1E5-26BFA460533B}" presName="compositeShape" presStyleCnt="0">
        <dgm:presLayoutVars>
          <dgm:chMax val="7"/>
          <dgm:dir/>
          <dgm:resizeHandles val="exact"/>
        </dgm:presLayoutVars>
      </dgm:prSet>
      <dgm:spPr/>
    </dgm:pt>
    <dgm:pt modelId="{C6F44E79-473D-40BD-A418-DB8AE1D98AC8}" type="pres">
      <dgm:prSet presAssocID="{E51C0674-D8C2-46B2-B1E5-26BFA460533B}" presName="wedge1" presStyleLbl="node1" presStyleIdx="0" presStyleCnt="3" custLinFactNeighborX="-4582" custLinFactNeighborY="3251"/>
      <dgm:spPr/>
    </dgm:pt>
    <dgm:pt modelId="{842F70A0-FA28-4C35-81BE-DC99450DB53F}" type="pres">
      <dgm:prSet presAssocID="{E51C0674-D8C2-46B2-B1E5-26BFA460533B}" presName="wedge1Tx" presStyleLbl="node1" presStyleIdx="0" presStyleCnt="3">
        <dgm:presLayoutVars>
          <dgm:chMax val="0"/>
          <dgm:chPref val="0"/>
          <dgm:bulletEnabled val="1"/>
        </dgm:presLayoutVars>
      </dgm:prSet>
      <dgm:spPr/>
    </dgm:pt>
    <dgm:pt modelId="{02943ADB-A8B4-4CF5-8938-56AB75000670}" type="pres">
      <dgm:prSet presAssocID="{E51C0674-D8C2-46B2-B1E5-26BFA460533B}" presName="wedge2" presStyleLbl="node1" presStyleIdx="1" presStyleCnt="3"/>
      <dgm:spPr/>
    </dgm:pt>
    <dgm:pt modelId="{2B7E302A-0F7A-42FD-AE7C-0BE8533A2CD2}" type="pres">
      <dgm:prSet presAssocID="{E51C0674-D8C2-46B2-B1E5-26BFA460533B}" presName="wedge2Tx" presStyleLbl="node1" presStyleIdx="1" presStyleCnt="3">
        <dgm:presLayoutVars>
          <dgm:chMax val="0"/>
          <dgm:chPref val="0"/>
          <dgm:bulletEnabled val="1"/>
        </dgm:presLayoutVars>
      </dgm:prSet>
      <dgm:spPr/>
    </dgm:pt>
    <dgm:pt modelId="{C4608E7C-6542-49B8-90DE-3038C3AF0AA7}" type="pres">
      <dgm:prSet presAssocID="{E51C0674-D8C2-46B2-B1E5-26BFA460533B}" presName="wedge3" presStyleLbl="node1" presStyleIdx="2" presStyleCnt="3" custLinFactNeighborX="0" custLinFactNeighborY="-1329"/>
      <dgm:spPr/>
    </dgm:pt>
    <dgm:pt modelId="{6C8E7245-49AE-4F55-BF3C-9F70399DC6D8}" type="pres">
      <dgm:prSet presAssocID="{E51C0674-D8C2-46B2-B1E5-26BFA460533B}" presName="wedge3Tx" presStyleLbl="node1" presStyleIdx="2" presStyleCnt="3">
        <dgm:presLayoutVars>
          <dgm:chMax val="0"/>
          <dgm:chPref val="0"/>
          <dgm:bulletEnabled val="1"/>
        </dgm:presLayoutVars>
      </dgm:prSet>
      <dgm:spPr/>
    </dgm:pt>
  </dgm:ptLst>
  <dgm:cxnLst>
    <dgm:cxn modelId="{ED30880E-6781-4898-9453-FEB16380DFD7}" type="presOf" srcId="{39E37D8D-4796-4189-A02E-E00111B15FAD}" destId="{C6F44E79-473D-40BD-A418-DB8AE1D98AC8}" srcOrd="0" destOrd="0" presId="urn:microsoft.com/office/officeart/2005/8/layout/chart3"/>
    <dgm:cxn modelId="{3E4FFD38-15C6-4B7B-AC7D-AEAEDCF93560}" srcId="{E51C0674-D8C2-46B2-B1E5-26BFA460533B}" destId="{5E3858AD-3FF9-4775-9B84-A06FB390C0F4}" srcOrd="1" destOrd="0" parTransId="{0CC337BA-A87F-4F1E-858B-E0A95EA5A29D}" sibTransId="{B7361F11-C6CE-4400-BB39-7E7CD17A8A28}"/>
    <dgm:cxn modelId="{76530645-F6E7-4960-980A-CC9370A50F4C}" type="presOf" srcId="{E51C0674-D8C2-46B2-B1E5-26BFA460533B}" destId="{F0C5E5E8-4BDD-4D3C-8E48-CACC0CF25D3A}" srcOrd="0" destOrd="0" presId="urn:microsoft.com/office/officeart/2005/8/layout/chart3"/>
    <dgm:cxn modelId="{1CD53677-FDB7-4C14-A401-D2D08E540F5F}" type="presOf" srcId="{D67C2224-7115-4FFC-BEF4-AEAB603C0107}" destId="{6C8E7245-49AE-4F55-BF3C-9F70399DC6D8}" srcOrd="1" destOrd="0" presId="urn:microsoft.com/office/officeart/2005/8/layout/chart3"/>
    <dgm:cxn modelId="{3133367A-6578-48DD-9E0D-0EF6A3AEAF89}" type="presOf" srcId="{39E37D8D-4796-4189-A02E-E00111B15FAD}" destId="{842F70A0-FA28-4C35-81BE-DC99450DB53F}" srcOrd="1" destOrd="0" presId="urn:microsoft.com/office/officeart/2005/8/layout/chart3"/>
    <dgm:cxn modelId="{90AB449C-849B-43BD-9F2D-CCB9544B4C9E}" type="presOf" srcId="{5E3858AD-3FF9-4775-9B84-A06FB390C0F4}" destId="{02943ADB-A8B4-4CF5-8938-56AB75000670}" srcOrd="0" destOrd="0" presId="urn:microsoft.com/office/officeart/2005/8/layout/chart3"/>
    <dgm:cxn modelId="{DAF237AF-567B-45B6-9A76-963BAABE1769}" type="presOf" srcId="{5E3858AD-3FF9-4775-9B84-A06FB390C0F4}" destId="{2B7E302A-0F7A-42FD-AE7C-0BE8533A2CD2}" srcOrd="1" destOrd="0" presId="urn:microsoft.com/office/officeart/2005/8/layout/chart3"/>
    <dgm:cxn modelId="{07A88ABD-20A1-4C15-8EEF-85682E58531A}" type="presOf" srcId="{D67C2224-7115-4FFC-BEF4-AEAB603C0107}" destId="{C4608E7C-6542-49B8-90DE-3038C3AF0AA7}" srcOrd="0" destOrd="0" presId="urn:microsoft.com/office/officeart/2005/8/layout/chart3"/>
    <dgm:cxn modelId="{04C923C4-10DA-45CA-9E79-6B9EEF8C05EF}" srcId="{E51C0674-D8C2-46B2-B1E5-26BFA460533B}" destId="{39E37D8D-4796-4189-A02E-E00111B15FAD}" srcOrd="0" destOrd="0" parTransId="{7C857BBA-5324-4595-898A-A32423B3E9C5}" sibTransId="{7317A74F-84F4-419F-B6E1-5C6763FA9282}"/>
    <dgm:cxn modelId="{63EA42F1-605B-4320-99DB-DACB4AC4F781}" srcId="{E51C0674-D8C2-46B2-B1E5-26BFA460533B}" destId="{D67C2224-7115-4FFC-BEF4-AEAB603C0107}" srcOrd="2" destOrd="0" parTransId="{36190E07-E58A-41FF-9155-C0F52B9D0C9D}" sibTransId="{EF1D9A17-7065-4483-A3CB-977ED23F5B8C}"/>
    <dgm:cxn modelId="{FBBC6601-7CF9-405D-81BA-DAAB80808789}" type="presParOf" srcId="{F0C5E5E8-4BDD-4D3C-8E48-CACC0CF25D3A}" destId="{C6F44E79-473D-40BD-A418-DB8AE1D98AC8}" srcOrd="0" destOrd="0" presId="urn:microsoft.com/office/officeart/2005/8/layout/chart3"/>
    <dgm:cxn modelId="{E9C3B87F-A2FD-4360-A138-46CCBBFC3DC3}" type="presParOf" srcId="{F0C5E5E8-4BDD-4D3C-8E48-CACC0CF25D3A}" destId="{842F70A0-FA28-4C35-81BE-DC99450DB53F}" srcOrd="1" destOrd="0" presId="urn:microsoft.com/office/officeart/2005/8/layout/chart3"/>
    <dgm:cxn modelId="{A56B9A93-1881-45CF-8C26-41A83D8AF0DB}" type="presParOf" srcId="{F0C5E5E8-4BDD-4D3C-8E48-CACC0CF25D3A}" destId="{02943ADB-A8B4-4CF5-8938-56AB75000670}" srcOrd="2" destOrd="0" presId="urn:microsoft.com/office/officeart/2005/8/layout/chart3"/>
    <dgm:cxn modelId="{017AB369-CB30-4B1B-951D-E5EDDAA93391}" type="presParOf" srcId="{F0C5E5E8-4BDD-4D3C-8E48-CACC0CF25D3A}" destId="{2B7E302A-0F7A-42FD-AE7C-0BE8533A2CD2}" srcOrd="3" destOrd="0" presId="urn:microsoft.com/office/officeart/2005/8/layout/chart3"/>
    <dgm:cxn modelId="{C855F7AE-9727-4DE7-B11C-09D89A231150}" type="presParOf" srcId="{F0C5E5E8-4BDD-4D3C-8E48-CACC0CF25D3A}" destId="{C4608E7C-6542-49B8-90DE-3038C3AF0AA7}" srcOrd="4" destOrd="0" presId="urn:microsoft.com/office/officeart/2005/8/layout/chart3"/>
    <dgm:cxn modelId="{992C82BD-DF5E-49F2-BFC6-E747F647C538}" type="presParOf" srcId="{F0C5E5E8-4BDD-4D3C-8E48-CACC0CF25D3A}" destId="{6C8E7245-49AE-4F55-BF3C-9F70399DC6D8}" srcOrd="5" destOrd="0" presId="urn:microsoft.com/office/officeart/2005/8/layout/char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5B112D2-B8D8-47D7-A557-5473CC84DFE9}" type="doc">
      <dgm:prSet loTypeId="urn:microsoft.com/office/officeart/2005/8/layout/process4" loCatId="list" qsTypeId="urn:microsoft.com/office/officeart/2005/8/quickstyle/simple5" qsCatId="simple" csTypeId="urn:microsoft.com/office/officeart/2005/8/colors/colorful2" csCatId="colorful" phldr="1"/>
      <dgm:spPr/>
    </dgm:pt>
    <dgm:pt modelId="{367B8CB2-9CB2-448E-ABF7-3BC06FCC1382}">
      <dgm:prSet phldrT="[Text]" custT="1"/>
      <dgm:spPr/>
      <dgm:t>
        <a:bodyPr/>
        <a:lstStyle/>
        <a:p>
          <a:r>
            <a:rPr lang="en-US" sz="2000" b="1" noProof="0"/>
            <a:t>Clinical case</a:t>
          </a:r>
        </a:p>
      </dgm:t>
    </dgm:pt>
    <dgm:pt modelId="{9CD766F7-4A52-4560-9CEC-2B53AC09A89F}" type="parTrans" cxnId="{57FD5B65-A6EF-4A86-9012-757DA6E61D4D}">
      <dgm:prSet/>
      <dgm:spPr/>
      <dgm:t>
        <a:bodyPr/>
        <a:lstStyle/>
        <a:p>
          <a:endParaRPr lang="it-IT" sz="2000" b="1" dirty="0"/>
        </a:p>
      </dgm:t>
    </dgm:pt>
    <dgm:pt modelId="{55CDDA96-07BD-4E5C-8C36-77FAB2B49BAC}" type="sibTrans" cxnId="{57FD5B65-A6EF-4A86-9012-757DA6E61D4D}">
      <dgm:prSet/>
      <dgm:spPr/>
      <dgm:t>
        <a:bodyPr/>
        <a:lstStyle/>
        <a:p>
          <a:endParaRPr lang="it-IT" sz="2000" b="1" dirty="0"/>
        </a:p>
      </dgm:t>
    </dgm:pt>
    <dgm:pt modelId="{9DA9D307-2A1F-49E6-ACCC-9769CCAADA79}">
      <dgm:prSet phldrT="[Text]" custT="1"/>
      <dgm:spPr/>
      <dgm:t>
        <a:bodyPr/>
        <a:lstStyle/>
        <a:p>
          <a:r>
            <a:rPr lang="en-US" sz="2000" b="1" noProof="0"/>
            <a:t>Lab analysis</a:t>
          </a:r>
        </a:p>
      </dgm:t>
    </dgm:pt>
    <dgm:pt modelId="{83AB7380-C663-40F4-AFA7-186C4089F494}" type="parTrans" cxnId="{3C4412F4-D403-40A3-A2D4-6E9B98053143}">
      <dgm:prSet/>
      <dgm:spPr/>
      <dgm:t>
        <a:bodyPr/>
        <a:lstStyle/>
        <a:p>
          <a:endParaRPr lang="it-IT" sz="2000" b="1" dirty="0"/>
        </a:p>
      </dgm:t>
    </dgm:pt>
    <dgm:pt modelId="{70A943BA-03C8-4D42-A96D-1A7DC8E42A09}" type="sibTrans" cxnId="{3C4412F4-D403-40A3-A2D4-6E9B98053143}">
      <dgm:prSet/>
      <dgm:spPr/>
      <dgm:t>
        <a:bodyPr/>
        <a:lstStyle/>
        <a:p>
          <a:endParaRPr lang="it-IT" sz="2000" b="1" dirty="0"/>
        </a:p>
      </dgm:t>
    </dgm:pt>
    <dgm:pt modelId="{3222D99F-AF73-4DA6-B814-F4A7D97F06EF}">
      <dgm:prSet phldrT="[Text]" custT="1"/>
      <dgm:spPr/>
      <dgm:t>
        <a:bodyPr/>
        <a:lstStyle/>
        <a:p>
          <a:r>
            <a:rPr lang="it-IT" sz="2000" b="1" dirty="0"/>
            <a:t>CT </a:t>
          </a:r>
          <a:r>
            <a:rPr lang="it-IT" sz="2000" b="1" dirty="0" err="1"/>
            <a:t>scan</a:t>
          </a:r>
          <a:r>
            <a:rPr lang="it-IT" sz="2000" b="1" dirty="0"/>
            <a:t> images</a:t>
          </a:r>
        </a:p>
      </dgm:t>
    </dgm:pt>
    <dgm:pt modelId="{81CDEC39-7463-4773-9FB5-012B7EE7422C}" type="parTrans" cxnId="{A14E336A-FA56-4781-83C9-63C4C92B329C}">
      <dgm:prSet/>
      <dgm:spPr/>
      <dgm:t>
        <a:bodyPr/>
        <a:lstStyle/>
        <a:p>
          <a:endParaRPr lang="it-IT" sz="2000" b="1" dirty="0"/>
        </a:p>
      </dgm:t>
    </dgm:pt>
    <dgm:pt modelId="{0ABACB8F-FD12-488C-ABA5-6BD3360FE1FF}" type="sibTrans" cxnId="{A14E336A-FA56-4781-83C9-63C4C92B329C}">
      <dgm:prSet/>
      <dgm:spPr/>
      <dgm:t>
        <a:bodyPr/>
        <a:lstStyle/>
        <a:p>
          <a:endParaRPr lang="it-IT" sz="2000" b="1" dirty="0"/>
        </a:p>
      </dgm:t>
    </dgm:pt>
    <dgm:pt modelId="{4E2F2FC0-1048-40DA-BD65-0E0635A7861F}">
      <dgm:prSet phldrT="[Text]" custT="1"/>
      <dgm:spPr/>
      <dgm:t>
        <a:bodyPr/>
        <a:lstStyle/>
        <a:p>
          <a:r>
            <a:rPr lang="it-IT" sz="2000" b="1" dirty="0"/>
            <a:t>Patient registration</a:t>
          </a:r>
        </a:p>
      </dgm:t>
    </dgm:pt>
    <dgm:pt modelId="{2EB887EA-E0FC-427A-AF2A-44251DD01B20}" type="parTrans" cxnId="{F384F012-CB97-408E-9DDB-C871EDA535CC}">
      <dgm:prSet/>
      <dgm:spPr/>
      <dgm:t>
        <a:bodyPr/>
        <a:lstStyle/>
        <a:p>
          <a:endParaRPr lang="en-US"/>
        </a:p>
      </dgm:t>
    </dgm:pt>
    <dgm:pt modelId="{53AA30F6-E92C-4F6F-BFAF-14506C853952}" type="sibTrans" cxnId="{F384F012-CB97-408E-9DDB-C871EDA535CC}">
      <dgm:prSet/>
      <dgm:spPr/>
      <dgm:t>
        <a:bodyPr/>
        <a:lstStyle/>
        <a:p>
          <a:endParaRPr lang="en-US"/>
        </a:p>
      </dgm:t>
    </dgm:pt>
    <dgm:pt modelId="{AAED5A1C-1ADE-4038-A9CD-C86F127041B8}" type="pres">
      <dgm:prSet presAssocID="{35B112D2-B8D8-47D7-A557-5473CC84DFE9}" presName="Name0" presStyleCnt="0">
        <dgm:presLayoutVars>
          <dgm:dir/>
          <dgm:animLvl val="lvl"/>
          <dgm:resizeHandles val="exact"/>
        </dgm:presLayoutVars>
      </dgm:prSet>
      <dgm:spPr/>
    </dgm:pt>
    <dgm:pt modelId="{720E4761-F6EE-44BD-871A-9E91F8E4D850}" type="pres">
      <dgm:prSet presAssocID="{3222D99F-AF73-4DA6-B814-F4A7D97F06EF}" presName="boxAndChildren" presStyleCnt="0"/>
      <dgm:spPr/>
    </dgm:pt>
    <dgm:pt modelId="{3845024A-7715-49C5-91D8-5CEAAF1DDA2A}" type="pres">
      <dgm:prSet presAssocID="{3222D99F-AF73-4DA6-B814-F4A7D97F06EF}" presName="parentTextBox" presStyleLbl="node1" presStyleIdx="0" presStyleCnt="4" custLinFactNeighborX="7510" custLinFactNeighborY="2701"/>
      <dgm:spPr/>
    </dgm:pt>
    <dgm:pt modelId="{40589649-50D5-4EE5-A69A-9A91B397AEE9}" type="pres">
      <dgm:prSet presAssocID="{70A943BA-03C8-4D42-A96D-1A7DC8E42A09}" presName="sp" presStyleCnt="0"/>
      <dgm:spPr/>
    </dgm:pt>
    <dgm:pt modelId="{CE316EDC-2581-427A-A3C0-629D9C10F930}" type="pres">
      <dgm:prSet presAssocID="{9DA9D307-2A1F-49E6-ACCC-9769CCAADA79}" presName="arrowAndChildren" presStyleCnt="0"/>
      <dgm:spPr/>
    </dgm:pt>
    <dgm:pt modelId="{F17D3D29-FDD3-4F50-9D1C-F6934487FF95}" type="pres">
      <dgm:prSet presAssocID="{9DA9D307-2A1F-49E6-ACCC-9769CCAADA79}" presName="parentTextArrow" presStyleLbl="node1" presStyleIdx="1" presStyleCnt="4"/>
      <dgm:spPr/>
    </dgm:pt>
    <dgm:pt modelId="{5F454E56-D45B-41DA-B4D8-45B96D8BE448}" type="pres">
      <dgm:prSet presAssocID="{53AA30F6-E92C-4F6F-BFAF-14506C853952}" presName="sp" presStyleCnt="0"/>
      <dgm:spPr/>
    </dgm:pt>
    <dgm:pt modelId="{17CA2B8E-9A98-459D-A08C-9A7AE8838044}" type="pres">
      <dgm:prSet presAssocID="{4E2F2FC0-1048-40DA-BD65-0E0635A7861F}" presName="arrowAndChildren" presStyleCnt="0"/>
      <dgm:spPr/>
    </dgm:pt>
    <dgm:pt modelId="{EF51607D-985E-45CB-A361-955DD10E29B6}" type="pres">
      <dgm:prSet presAssocID="{4E2F2FC0-1048-40DA-BD65-0E0635A7861F}" presName="parentTextArrow" presStyleLbl="node1" presStyleIdx="2" presStyleCnt="4"/>
      <dgm:spPr/>
    </dgm:pt>
    <dgm:pt modelId="{DCA55E22-3645-4530-AA0B-64139FA00C43}" type="pres">
      <dgm:prSet presAssocID="{55CDDA96-07BD-4E5C-8C36-77FAB2B49BAC}" presName="sp" presStyleCnt="0"/>
      <dgm:spPr/>
    </dgm:pt>
    <dgm:pt modelId="{C8AED1A8-9319-411D-B3AB-191D67C7C038}" type="pres">
      <dgm:prSet presAssocID="{367B8CB2-9CB2-448E-ABF7-3BC06FCC1382}" presName="arrowAndChildren" presStyleCnt="0"/>
      <dgm:spPr/>
    </dgm:pt>
    <dgm:pt modelId="{E3664A31-714B-4E68-A401-25684F57B8B7}" type="pres">
      <dgm:prSet presAssocID="{367B8CB2-9CB2-448E-ABF7-3BC06FCC1382}" presName="parentTextArrow" presStyleLbl="node1" presStyleIdx="3" presStyleCnt="4"/>
      <dgm:spPr/>
    </dgm:pt>
  </dgm:ptLst>
  <dgm:cxnLst>
    <dgm:cxn modelId="{F384F012-CB97-408E-9DDB-C871EDA535CC}" srcId="{35B112D2-B8D8-47D7-A557-5473CC84DFE9}" destId="{4E2F2FC0-1048-40DA-BD65-0E0635A7861F}" srcOrd="1" destOrd="0" parTransId="{2EB887EA-E0FC-427A-AF2A-44251DD01B20}" sibTransId="{53AA30F6-E92C-4F6F-BFAF-14506C853952}"/>
    <dgm:cxn modelId="{57FD5B65-A6EF-4A86-9012-757DA6E61D4D}" srcId="{35B112D2-B8D8-47D7-A557-5473CC84DFE9}" destId="{367B8CB2-9CB2-448E-ABF7-3BC06FCC1382}" srcOrd="0" destOrd="0" parTransId="{9CD766F7-4A52-4560-9CEC-2B53AC09A89F}" sibTransId="{55CDDA96-07BD-4E5C-8C36-77FAB2B49BAC}"/>
    <dgm:cxn modelId="{3338E167-1098-498D-AE09-635AE7D7874C}" type="presOf" srcId="{9DA9D307-2A1F-49E6-ACCC-9769CCAADA79}" destId="{F17D3D29-FDD3-4F50-9D1C-F6934487FF95}" srcOrd="0" destOrd="0" presId="urn:microsoft.com/office/officeart/2005/8/layout/process4"/>
    <dgm:cxn modelId="{A14E336A-FA56-4781-83C9-63C4C92B329C}" srcId="{35B112D2-B8D8-47D7-A557-5473CC84DFE9}" destId="{3222D99F-AF73-4DA6-B814-F4A7D97F06EF}" srcOrd="3" destOrd="0" parTransId="{81CDEC39-7463-4773-9FB5-012B7EE7422C}" sibTransId="{0ABACB8F-FD12-488C-ABA5-6BD3360FE1FF}"/>
    <dgm:cxn modelId="{ECBB4BA5-498E-4DAF-B9DA-F4961C1E201C}" type="presOf" srcId="{4E2F2FC0-1048-40DA-BD65-0E0635A7861F}" destId="{EF51607D-985E-45CB-A361-955DD10E29B6}" srcOrd="0" destOrd="0" presId="urn:microsoft.com/office/officeart/2005/8/layout/process4"/>
    <dgm:cxn modelId="{ABA7E4A8-92F7-468C-B283-E93E71DD71BD}" type="presOf" srcId="{367B8CB2-9CB2-448E-ABF7-3BC06FCC1382}" destId="{E3664A31-714B-4E68-A401-25684F57B8B7}" srcOrd="0" destOrd="0" presId="urn:microsoft.com/office/officeart/2005/8/layout/process4"/>
    <dgm:cxn modelId="{7786CBAB-B05B-4121-AC4F-2230C94E090D}" type="presOf" srcId="{3222D99F-AF73-4DA6-B814-F4A7D97F06EF}" destId="{3845024A-7715-49C5-91D8-5CEAAF1DDA2A}" srcOrd="0" destOrd="0" presId="urn:microsoft.com/office/officeart/2005/8/layout/process4"/>
    <dgm:cxn modelId="{DACE05B2-0382-4769-B270-F1B62BD0C73A}" type="presOf" srcId="{35B112D2-B8D8-47D7-A557-5473CC84DFE9}" destId="{AAED5A1C-1ADE-4038-A9CD-C86F127041B8}" srcOrd="0" destOrd="0" presId="urn:microsoft.com/office/officeart/2005/8/layout/process4"/>
    <dgm:cxn modelId="{3C4412F4-D403-40A3-A2D4-6E9B98053143}" srcId="{35B112D2-B8D8-47D7-A557-5473CC84DFE9}" destId="{9DA9D307-2A1F-49E6-ACCC-9769CCAADA79}" srcOrd="2" destOrd="0" parTransId="{83AB7380-C663-40F4-AFA7-186C4089F494}" sibTransId="{70A943BA-03C8-4D42-A96D-1A7DC8E42A09}"/>
    <dgm:cxn modelId="{6046F888-9471-435D-9E27-2014C951B030}" type="presParOf" srcId="{AAED5A1C-1ADE-4038-A9CD-C86F127041B8}" destId="{720E4761-F6EE-44BD-871A-9E91F8E4D850}" srcOrd="0" destOrd="0" presId="urn:microsoft.com/office/officeart/2005/8/layout/process4"/>
    <dgm:cxn modelId="{207A6365-B61D-41C1-91A2-324CEACDDBB5}" type="presParOf" srcId="{720E4761-F6EE-44BD-871A-9E91F8E4D850}" destId="{3845024A-7715-49C5-91D8-5CEAAF1DDA2A}" srcOrd="0" destOrd="0" presId="urn:microsoft.com/office/officeart/2005/8/layout/process4"/>
    <dgm:cxn modelId="{0F47A86F-C036-44D5-A006-D769A19949A8}" type="presParOf" srcId="{AAED5A1C-1ADE-4038-A9CD-C86F127041B8}" destId="{40589649-50D5-4EE5-A69A-9A91B397AEE9}" srcOrd="1" destOrd="0" presId="urn:microsoft.com/office/officeart/2005/8/layout/process4"/>
    <dgm:cxn modelId="{9DFE4595-376A-45D1-819E-46B2B62324A4}" type="presParOf" srcId="{AAED5A1C-1ADE-4038-A9CD-C86F127041B8}" destId="{CE316EDC-2581-427A-A3C0-629D9C10F930}" srcOrd="2" destOrd="0" presId="urn:microsoft.com/office/officeart/2005/8/layout/process4"/>
    <dgm:cxn modelId="{2A0C73A1-F754-4EA0-81AE-BB3005BF544F}" type="presParOf" srcId="{CE316EDC-2581-427A-A3C0-629D9C10F930}" destId="{F17D3D29-FDD3-4F50-9D1C-F6934487FF95}" srcOrd="0" destOrd="0" presId="urn:microsoft.com/office/officeart/2005/8/layout/process4"/>
    <dgm:cxn modelId="{01EE1F27-C32B-4763-8D55-252AE550684E}" type="presParOf" srcId="{AAED5A1C-1ADE-4038-A9CD-C86F127041B8}" destId="{5F454E56-D45B-41DA-B4D8-45B96D8BE448}" srcOrd="3" destOrd="0" presId="urn:microsoft.com/office/officeart/2005/8/layout/process4"/>
    <dgm:cxn modelId="{09DBCDE8-1D98-4177-A641-2ACAAE8E1E60}" type="presParOf" srcId="{AAED5A1C-1ADE-4038-A9CD-C86F127041B8}" destId="{17CA2B8E-9A98-459D-A08C-9A7AE8838044}" srcOrd="4" destOrd="0" presId="urn:microsoft.com/office/officeart/2005/8/layout/process4"/>
    <dgm:cxn modelId="{923D6373-143C-450F-BE5B-B3E58B56F192}" type="presParOf" srcId="{17CA2B8E-9A98-459D-A08C-9A7AE8838044}" destId="{EF51607D-985E-45CB-A361-955DD10E29B6}" srcOrd="0" destOrd="0" presId="urn:microsoft.com/office/officeart/2005/8/layout/process4"/>
    <dgm:cxn modelId="{078B185A-FAA3-4341-BD90-5512E55AB8A2}" type="presParOf" srcId="{AAED5A1C-1ADE-4038-A9CD-C86F127041B8}" destId="{DCA55E22-3645-4530-AA0B-64139FA00C43}" srcOrd="5" destOrd="0" presId="urn:microsoft.com/office/officeart/2005/8/layout/process4"/>
    <dgm:cxn modelId="{5FBAD111-F9D3-410D-ABC6-9FF5E04CEE2B}" type="presParOf" srcId="{AAED5A1C-1ADE-4038-A9CD-C86F127041B8}" destId="{C8AED1A8-9319-411D-B3AB-191D67C7C038}" srcOrd="6" destOrd="0" presId="urn:microsoft.com/office/officeart/2005/8/layout/process4"/>
    <dgm:cxn modelId="{736C03D9-F75E-4EE1-9261-FFA91BB097B0}" type="presParOf" srcId="{C8AED1A8-9319-411D-B3AB-191D67C7C038}" destId="{E3664A31-714B-4E68-A401-25684F57B8B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65762-220D-41C2-ABFE-6C2AF3324D8E}">
      <dsp:nvSpPr>
        <dsp:cNvPr id="0" name=""/>
        <dsp:cNvSpPr/>
      </dsp:nvSpPr>
      <dsp:spPr>
        <a:xfrm>
          <a:off x="226381" y="257086"/>
          <a:ext cx="1486825" cy="1486825"/>
        </a:xfrm>
        <a:prstGeom prst="blockArc">
          <a:avLst>
            <a:gd name="adj1" fmla="val 9000000"/>
            <a:gd name="adj2" fmla="val 16200000"/>
            <a:gd name="adj3" fmla="val 4637"/>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682F88-4C8C-4059-9D03-725505128610}">
      <dsp:nvSpPr>
        <dsp:cNvPr id="0" name=""/>
        <dsp:cNvSpPr/>
      </dsp:nvSpPr>
      <dsp:spPr>
        <a:xfrm>
          <a:off x="226381" y="257086"/>
          <a:ext cx="1486825" cy="1486825"/>
        </a:xfrm>
        <a:prstGeom prst="blockArc">
          <a:avLst>
            <a:gd name="adj1" fmla="val 1800000"/>
            <a:gd name="adj2" fmla="val 9000000"/>
            <a:gd name="adj3" fmla="val 463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5A5BC3-0F96-4125-A861-C6E4A74D76A2}">
      <dsp:nvSpPr>
        <dsp:cNvPr id="0" name=""/>
        <dsp:cNvSpPr/>
      </dsp:nvSpPr>
      <dsp:spPr>
        <a:xfrm>
          <a:off x="226381" y="257086"/>
          <a:ext cx="1486825" cy="1486825"/>
        </a:xfrm>
        <a:prstGeom prst="blockArc">
          <a:avLst>
            <a:gd name="adj1" fmla="val 16200000"/>
            <a:gd name="adj2" fmla="val 1800000"/>
            <a:gd name="adj3" fmla="val 4637"/>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1C85DA4-A4BA-44C5-AFB3-CFFFFA727E38}">
      <dsp:nvSpPr>
        <dsp:cNvPr id="0" name=""/>
        <dsp:cNvSpPr/>
      </dsp:nvSpPr>
      <dsp:spPr>
        <a:xfrm>
          <a:off x="627818" y="658523"/>
          <a:ext cx="683951" cy="683951"/>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it-IT" sz="1400" kern="1200" dirty="0"/>
        </a:p>
      </dsp:txBody>
      <dsp:txXfrm>
        <a:off x="727980" y="758685"/>
        <a:ext cx="483627" cy="483627"/>
      </dsp:txXfrm>
    </dsp:sp>
    <dsp:sp modelId="{C536372A-70DA-46C8-ABB1-AD082C3CB9AE}">
      <dsp:nvSpPr>
        <dsp:cNvPr id="0" name=""/>
        <dsp:cNvSpPr/>
      </dsp:nvSpPr>
      <dsp:spPr>
        <a:xfrm>
          <a:off x="635045" y="-33737"/>
          <a:ext cx="669496" cy="61611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it-IT" sz="900" b="1" kern="1200" dirty="0"/>
            <a:t>Cognitive</a:t>
          </a:r>
        </a:p>
      </dsp:txBody>
      <dsp:txXfrm>
        <a:off x="733090" y="56492"/>
        <a:ext cx="473406" cy="435661"/>
      </dsp:txXfrm>
    </dsp:sp>
    <dsp:sp modelId="{3DB296CC-F2FF-4248-BDCB-D27B22CB9C32}">
      <dsp:nvSpPr>
        <dsp:cNvPr id="0" name=""/>
        <dsp:cNvSpPr/>
      </dsp:nvSpPr>
      <dsp:spPr>
        <a:xfrm>
          <a:off x="1243095" y="1032077"/>
          <a:ext cx="711173" cy="66301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b="1" kern="1200" noProof="0"/>
            <a:t>Emotional</a:t>
          </a:r>
          <a:endParaRPr lang="en-US" sz="800" b="1" kern="1200" noProof="0" dirty="0"/>
        </a:p>
      </dsp:txBody>
      <dsp:txXfrm>
        <a:off x="1347244" y="1129174"/>
        <a:ext cx="502875" cy="468825"/>
      </dsp:txXfrm>
    </dsp:sp>
    <dsp:sp modelId="{181F42C7-2473-4A82-82CF-0D41F4FC4168}">
      <dsp:nvSpPr>
        <dsp:cNvPr id="0" name=""/>
        <dsp:cNvSpPr/>
      </dsp:nvSpPr>
      <dsp:spPr>
        <a:xfrm>
          <a:off x="-24884" y="1032077"/>
          <a:ext cx="731583" cy="66301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it-IT" sz="900" b="1" kern="1200"/>
            <a:t>Psychomotor</a:t>
          </a:r>
          <a:endParaRPr lang="it-IT" sz="900" b="1" kern="1200" dirty="0"/>
        </a:p>
      </dsp:txBody>
      <dsp:txXfrm>
        <a:off x="82254" y="1129174"/>
        <a:ext cx="517307" cy="4688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44E79-473D-40BD-A418-DB8AE1D98AC8}">
      <dsp:nvSpPr>
        <dsp:cNvPr id="0" name=""/>
        <dsp:cNvSpPr/>
      </dsp:nvSpPr>
      <dsp:spPr>
        <a:xfrm>
          <a:off x="56595" y="77679"/>
          <a:ext cx="688235" cy="688235"/>
        </a:xfrm>
        <a:prstGeom prst="pie">
          <a:avLst>
            <a:gd name="adj1" fmla="val 16200000"/>
            <a:gd name="adj2" fmla="val 1800000"/>
          </a:avLst>
        </a:prstGeom>
        <a:solidFill>
          <a:srgbClr val="FF0066"/>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it-IT" sz="700" b="1" kern="1200" dirty="0"/>
            <a:t>Do</a:t>
          </a:r>
        </a:p>
      </dsp:txBody>
      <dsp:txXfrm>
        <a:off x="430782" y="204675"/>
        <a:ext cx="233508" cy="229411"/>
      </dsp:txXfrm>
    </dsp:sp>
    <dsp:sp modelId="{02943ADB-A8B4-4CF5-8938-56AB75000670}">
      <dsp:nvSpPr>
        <dsp:cNvPr id="0" name=""/>
        <dsp:cNvSpPr/>
      </dsp:nvSpPr>
      <dsp:spPr>
        <a:xfrm>
          <a:off x="52653" y="75787"/>
          <a:ext cx="688235" cy="688235"/>
        </a:xfrm>
        <a:prstGeom prst="pie">
          <a:avLst>
            <a:gd name="adj1" fmla="val 1800000"/>
            <a:gd name="adj2" fmla="val 9000000"/>
          </a:avLst>
        </a:prstGeom>
        <a:solidFill>
          <a:srgbClr val="FF0066"/>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it-IT" sz="700" b="1" kern="1200" dirty="0"/>
            <a:t>Reflect</a:t>
          </a:r>
        </a:p>
      </dsp:txBody>
      <dsp:txXfrm>
        <a:off x="241098" y="510031"/>
        <a:ext cx="311344" cy="213025"/>
      </dsp:txXfrm>
    </dsp:sp>
    <dsp:sp modelId="{C4608E7C-6542-49B8-90DE-3038C3AF0AA7}">
      <dsp:nvSpPr>
        <dsp:cNvPr id="0" name=""/>
        <dsp:cNvSpPr/>
      </dsp:nvSpPr>
      <dsp:spPr>
        <a:xfrm>
          <a:off x="52653" y="66641"/>
          <a:ext cx="688235" cy="688235"/>
        </a:xfrm>
        <a:prstGeom prst="pie">
          <a:avLst>
            <a:gd name="adj1" fmla="val 9000000"/>
            <a:gd name="adj2" fmla="val 16200000"/>
          </a:avLst>
        </a:prstGeom>
        <a:solidFill>
          <a:srgbClr val="FF0066"/>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311150">
            <a:lnSpc>
              <a:spcPct val="90000"/>
            </a:lnSpc>
            <a:spcBef>
              <a:spcPct val="0"/>
            </a:spcBef>
            <a:spcAft>
              <a:spcPct val="35000"/>
            </a:spcAft>
            <a:buNone/>
          </a:pPr>
          <a:r>
            <a:rPr lang="it-IT" sz="700" b="1" kern="1200" dirty="0"/>
            <a:t>Apply</a:t>
          </a:r>
        </a:p>
      </dsp:txBody>
      <dsp:txXfrm>
        <a:off x="126392" y="201830"/>
        <a:ext cx="233508" cy="2294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45024A-7715-49C5-91D8-5CEAAF1DDA2A}">
      <dsp:nvSpPr>
        <dsp:cNvPr id="0" name=""/>
        <dsp:cNvSpPr/>
      </dsp:nvSpPr>
      <dsp:spPr>
        <a:xfrm>
          <a:off x="0" y="2583191"/>
          <a:ext cx="3698321" cy="56490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b="1" kern="1200" dirty="0"/>
            <a:t>CT </a:t>
          </a:r>
          <a:r>
            <a:rPr lang="it-IT" sz="2000" b="1" kern="1200" dirty="0" err="1"/>
            <a:t>scan</a:t>
          </a:r>
          <a:r>
            <a:rPr lang="it-IT" sz="2000" b="1" kern="1200" dirty="0"/>
            <a:t> images</a:t>
          </a:r>
        </a:p>
      </dsp:txBody>
      <dsp:txXfrm>
        <a:off x="0" y="2583191"/>
        <a:ext cx="3698321" cy="564905"/>
      </dsp:txXfrm>
    </dsp:sp>
    <dsp:sp modelId="{F17D3D29-FDD3-4F50-9D1C-F6934487FF95}">
      <dsp:nvSpPr>
        <dsp:cNvPr id="0" name=""/>
        <dsp:cNvSpPr/>
      </dsp:nvSpPr>
      <dsp:spPr>
        <a:xfrm rot="10800000">
          <a:off x="0" y="1721771"/>
          <a:ext cx="3698321" cy="868824"/>
        </a:xfrm>
        <a:prstGeom prst="upArrowCallout">
          <a:avLst/>
        </a:prstGeom>
        <a:gradFill rotWithShape="0">
          <a:gsLst>
            <a:gs pos="0">
              <a:schemeClr val="accent2">
                <a:hueOff val="1977499"/>
                <a:satOff val="16733"/>
                <a:lumOff val="-9020"/>
                <a:alphaOff val="0"/>
                <a:satMod val="103000"/>
                <a:lumMod val="102000"/>
                <a:tint val="94000"/>
              </a:schemeClr>
            </a:gs>
            <a:gs pos="50000">
              <a:schemeClr val="accent2">
                <a:hueOff val="1977499"/>
                <a:satOff val="16733"/>
                <a:lumOff val="-9020"/>
                <a:alphaOff val="0"/>
                <a:satMod val="110000"/>
                <a:lumMod val="100000"/>
                <a:shade val="100000"/>
              </a:schemeClr>
            </a:gs>
            <a:gs pos="100000">
              <a:schemeClr val="accent2">
                <a:hueOff val="1977499"/>
                <a:satOff val="16733"/>
                <a:lumOff val="-902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noProof="0"/>
            <a:t>Lab analysis</a:t>
          </a:r>
        </a:p>
      </dsp:txBody>
      <dsp:txXfrm rot="10800000">
        <a:off x="0" y="1721771"/>
        <a:ext cx="3698321" cy="564536"/>
      </dsp:txXfrm>
    </dsp:sp>
    <dsp:sp modelId="{EF51607D-985E-45CB-A361-955DD10E29B6}">
      <dsp:nvSpPr>
        <dsp:cNvPr id="0" name=""/>
        <dsp:cNvSpPr/>
      </dsp:nvSpPr>
      <dsp:spPr>
        <a:xfrm rot="10800000">
          <a:off x="0" y="861420"/>
          <a:ext cx="3698321" cy="868824"/>
        </a:xfrm>
        <a:prstGeom prst="upArrowCallout">
          <a:avLst/>
        </a:prstGeom>
        <a:gradFill rotWithShape="0">
          <a:gsLst>
            <a:gs pos="0">
              <a:schemeClr val="accent2">
                <a:hueOff val="3954998"/>
                <a:satOff val="33466"/>
                <a:lumOff val="-18040"/>
                <a:alphaOff val="0"/>
                <a:satMod val="103000"/>
                <a:lumMod val="102000"/>
                <a:tint val="94000"/>
              </a:schemeClr>
            </a:gs>
            <a:gs pos="50000">
              <a:schemeClr val="accent2">
                <a:hueOff val="3954998"/>
                <a:satOff val="33466"/>
                <a:lumOff val="-18040"/>
                <a:alphaOff val="0"/>
                <a:satMod val="110000"/>
                <a:lumMod val="100000"/>
                <a:shade val="100000"/>
              </a:schemeClr>
            </a:gs>
            <a:gs pos="100000">
              <a:schemeClr val="accent2">
                <a:hueOff val="3954998"/>
                <a:satOff val="33466"/>
                <a:lumOff val="-1804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b="1" kern="1200" dirty="0"/>
            <a:t>Patient registration</a:t>
          </a:r>
        </a:p>
      </dsp:txBody>
      <dsp:txXfrm rot="10800000">
        <a:off x="0" y="861420"/>
        <a:ext cx="3698321" cy="564536"/>
      </dsp:txXfrm>
    </dsp:sp>
    <dsp:sp modelId="{E3664A31-714B-4E68-A401-25684F57B8B7}">
      <dsp:nvSpPr>
        <dsp:cNvPr id="0" name=""/>
        <dsp:cNvSpPr/>
      </dsp:nvSpPr>
      <dsp:spPr>
        <a:xfrm rot="10800000">
          <a:off x="0" y="1070"/>
          <a:ext cx="3698321" cy="868824"/>
        </a:xfrm>
        <a:prstGeom prst="upArrowCallout">
          <a:avLst/>
        </a:prstGeom>
        <a:gradFill rotWithShape="0">
          <a:gsLst>
            <a:gs pos="0">
              <a:schemeClr val="accent2">
                <a:hueOff val="5932496"/>
                <a:satOff val="50199"/>
                <a:lumOff val="-27060"/>
                <a:alphaOff val="0"/>
                <a:satMod val="103000"/>
                <a:lumMod val="102000"/>
                <a:tint val="94000"/>
              </a:schemeClr>
            </a:gs>
            <a:gs pos="50000">
              <a:schemeClr val="accent2">
                <a:hueOff val="5932496"/>
                <a:satOff val="50199"/>
                <a:lumOff val="-27060"/>
                <a:alphaOff val="0"/>
                <a:satMod val="110000"/>
                <a:lumMod val="100000"/>
                <a:shade val="100000"/>
              </a:schemeClr>
            </a:gs>
            <a:gs pos="100000">
              <a:schemeClr val="accent2">
                <a:hueOff val="5932496"/>
                <a:satOff val="50199"/>
                <a:lumOff val="-2706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noProof="0"/>
            <a:t>Clinical case</a:t>
          </a:r>
        </a:p>
      </dsp:txBody>
      <dsp:txXfrm rot="10800000">
        <a:off x="0" y="1070"/>
        <a:ext cx="3698321" cy="56453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D05723-D97C-E745-9478-07A6F33B2BD5}" type="datetimeFigureOut">
              <a:rPr lang="en-US" smtClean="0"/>
              <a:t>4/1/2026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6CA21D-FF2A-B646-99A7-14029F8634CB}" type="slidenum">
              <a:rPr lang="en-US" smtClean="0"/>
              <a:t>‹#›</a:t>
            </a:fld>
            <a:endParaRPr lang="en-US" dirty="0"/>
          </a:p>
        </p:txBody>
      </p:sp>
    </p:spTree>
    <p:extLst>
      <p:ext uri="{BB962C8B-B14F-4D97-AF65-F5344CB8AC3E}">
        <p14:creationId xmlns:p14="http://schemas.microsoft.com/office/powerpoint/2010/main" val="557299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AA763-3E23-4442-B187-AE0224A51AC2}" type="datetimeFigureOut">
              <a:rPr lang="en-GB" smtClean="0"/>
              <a:t>01/04/2026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39EEE-4C56-9044-B815-BA09ED0AB541}" type="slidenum">
              <a:rPr lang="en-GB" smtClean="0"/>
              <a:t>‹#›</a:t>
            </a:fld>
            <a:endParaRPr lang="en-GB" dirty="0"/>
          </a:p>
        </p:txBody>
      </p:sp>
    </p:spTree>
    <p:extLst>
      <p:ext uri="{BB962C8B-B14F-4D97-AF65-F5344CB8AC3E}">
        <p14:creationId xmlns:p14="http://schemas.microsoft.com/office/powerpoint/2010/main" val="26432545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6FE4D7F-992D-6846-B81B-4549F0241135}" type="slidenum">
              <a:rPr lang="it-IT" sz="1200"/>
              <a:pPr eaLnBrk="1" hangingPunct="1"/>
              <a:t>2</a:t>
            </a:fld>
            <a:endParaRPr lang="it-IT" sz="1200"/>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xfrm>
            <a:off x="914400" y="4344988"/>
            <a:ext cx="5029200" cy="411321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p>
        </p:txBody>
      </p:sp>
    </p:spTree>
    <p:extLst>
      <p:ext uri="{BB962C8B-B14F-4D97-AF65-F5344CB8AC3E}">
        <p14:creationId xmlns:p14="http://schemas.microsoft.com/office/powerpoint/2010/main" val="741962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ways and ways of doing a debriefing... debriefing is often perceived as a not very important activity, The team is not motivated and when you introduce a debriefing you could have a reaction like this....</a:t>
            </a:r>
          </a:p>
        </p:txBody>
      </p:sp>
      <p:sp>
        <p:nvSpPr>
          <p:cNvPr id="4" name="Slide Number Placeholder 3"/>
          <p:cNvSpPr>
            <a:spLocks noGrp="1"/>
          </p:cNvSpPr>
          <p:nvPr>
            <p:ph type="sldNum" sz="quarter" idx="5"/>
          </p:nvPr>
        </p:nvSpPr>
        <p:spPr/>
        <p:txBody>
          <a:bodyPr/>
          <a:lstStyle/>
          <a:p>
            <a:fld id="{FB16B285-A7B4-4E0F-B223-FD3EE206C4D8}" type="slidenum">
              <a:rPr lang="it-IT" smtClean="0"/>
              <a:t>25</a:t>
            </a:fld>
            <a:endParaRPr lang="it-IT"/>
          </a:p>
        </p:txBody>
      </p:sp>
    </p:spTree>
    <p:extLst>
      <p:ext uri="{BB962C8B-B14F-4D97-AF65-F5344CB8AC3E}">
        <p14:creationId xmlns:p14="http://schemas.microsoft.com/office/powerpoint/2010/main" val="1383271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Dove la mettiamo??</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26</a:t>
            </a:fld>
            <a:endParaRPr lang="it-IT"/>
          </a:p>
        </p:txBody>
      </p:sp>
    </p:spTree>
    <p:extLst>
      <p:ext uri="{BB962C8B-B14F-4D97-AF65-F5344CB8AC3E}">
        <p14:creationId xmlns:p14="http://schemas.microsoft.com/office/powerpoint/2010/main" val="497552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733CBF4-E399-F64A-8FAA-79873EA03458}" type="slidenum">
              <a:rPr lang="en-GB" smtClean="0"/>
              <a:t>28</a:t>
            </a:fld>
            <a:endParaRPr lang="en-GB"/>
          </a:p>
        </p:txBody>
      </p:sp>
    </p:spTree>
    <p:extLst>
      <p:ext uri="{BB962C8B-B14F-4D97-AF65-F5344CB8AC3E}">
        <p14:creationId xmlns:p14="http://schemas.microsoft.com/office/powerpoint/2010/main" val="821207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33CBF4-E399-F64A-8FAA-79873EA03458}" type="slidenum">
              <a:rPr lang="en-GB" smtClean="0"/>
              <a:t>29</a:t>
            </a:fld>
            <a:endParaRPr lang="en-GB"/>
          </a:p>
        </p:txBody>
      </p:sp>
    </p:spTree>
    <p:extLst>
      <p:ext uri="{BB962C8B-B14F-4D97-AF65-F5344CB8AC3E}">
        <p14:creationId xmlns:p14="http://schemas.microsoft.com/office/powerpoint/2010/main" val="161021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733CBF4-E399-F64A-8FAA-79873EA03458}" type="slidenum">
              <a:rPr lang="en-GB" smtClean="0"/>
              <a:t>6</a:t>
            </a:fld>
            <a:endParaRPr lang="en-GB"/>
          </a:p>
        </p:txBody>
      </p:sp>
    </p:spTree>
    <p:extLst>
      <p:ext uri="{BB962C8B-B14F-4D97-AF65-F5344CB8AC3E}">
        <p14:creationId xmlns:p14="http://schemas.microsoft.com/office/powerpoint/2010/main" val="293274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733CBF4-E399-F64A-8FAA-79873EA03458}" type="slidenum">
              <a:rPr lang="en-GB" smtClean="0"/>
              <a:t>7</a:t>
            </a:fld>
            <a:endParaRPr lang="en-GB"/>
          </a:p>
        </p:txBody>
      </p:sp>
    </p:spTree>
    <p:extLst>
      <p:ext uri="{BB962C8B-B14F-4D97-AF65-F5344CB8AC3E}">
        <p14:creationId xmlns:p14="http://schemas.microsoft.com/office/powerpoint/2010/main" val="4109740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268C4454-1A34-44BA-8A80-2CAB1C901B97}" type="slidenum">
              <a:rPr lang="en-US" smtClean="0"/>
              <a:pPr/>
              <a:t>13</a:t>
            </a:fld>
            <a:endParaRPr lang="en-US" dirty="0"/>
          </a:p>
        </p:txBody>
      </p:sp>
    </p:spTree>
    <p:extLst>
      <p:ext uri="{BB962C8B-B14F-4D97-AF65-F5344CB8AC3E}">
        <p14:creationId xmlns:p14="http://schemas.microsoft.com/office/powerpoint/2010/main" val="272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733CBF4-E399-F64A-8FAA-79873EA03458}" type="slidenum">
              <a:rPr lang="en-GB" smtClean="0"/>
              <a:t>14</a:t>
            </a:fld>
            <a:endParaRPr lang="en-GB"/>
          </a:p>
        </p:txBody>
      </p:sp>
    </p:spTree>
    <p:extLst>
      <p:ext uri="{BB962C8B-B14F-4D97-AF65-F5344CB8AC3E}">
        <p14:creationId xmlns:p14="http://schemas.microsoft.com/office/powerpoint/2010/main" val="146500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19</a:t>
            </a:fld>
            <a:endParaRPr lang="it-IT"/>
          </a:p>
        </p:txBody>
      </p:sp>
    </p:spTree>
    <p:extLst>
      <p:ext uri="{BB962C8B-B14F-4D97-AF65-F5344CB8AC3E}">
        <p14:creationId xmlns:p14="http://schemas.microsoft.com/office/powerpoint/2010/main" val="2528599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20</a:t>
            </a:fld>
            <a:endParaRPr lang="it-IT"/>
          </a:p>
        </p:txBody>
      </p:sp>
    </p:spTree>
    <p:extLst>
      <p:ext uri="{BB962C8B-B14F-4D97-AF65-F5344CB8AC3E}">
        <p14:creationId xmlns:p14="http://schemas.microsoft.com/office/powerpoint/2010/main" val="1656428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Russell and </a:t>
            </a:r>
            <a:r>
              <a:rPr lang="it-IT" dirty="0" err="1"/>
              <a:t>Feldman-Barret</a:t>
            </a:r>
            <a:r>
              <a:rPr lang="it-IT" dirty="0"/>
              <a:t> </a:t>
            </a:r>
            <a:r>
              <a:rPr lang="it-IT" dirty="0" err="1"/>
              <a:t>thing</a:t>
            </a:r>
            <a:r>
              <a:rPr lang="it-IT" dirty="0"/>
              <a:t> </a:t>
            </a:r>
            <a:r>
              <a:rPr lang="it-IT" dirty="0">
                <a:sym typeface="Wingdings" panose="05000000000000000000" pitchFamily="2" charset="2"/>
              </a:rPr>
              <a:t> </a:t>
            </a:r>
            <a:r>
              <a:rPr lang="it-IT" dirty="0" err="1">
                <a:sym typeface="Wingdings" panose="05000000000000000000" pitchFamily="2" charset="2"/>
              </a:rPr>
              <a:t>interaction</a:t>
            </a:r>
            <a:r>
              <a:rPr lang="it-IT" dirty="0">
                <a:sym typeface="Wingdings" panose="05000000000000000000" pitchFamily="2" charset="2"/>
              </a:rPr>
              <a:t> with audience</a:t>
            </a:r>
          </a:p>
          <a:p>
            <a:endParaRPr lang="it-IT" dirty="0">
              <a:sym typeface="Wingdings" panose="05000000000000000000" pitchFamily="2" charset="2"/>
            </a:endParaRPr>
          </a:p>
          <a:p>
            <a:r>
              <a:rPr lang="it-IT" dirty="0" err="1">
                <a:sym typeface="Wingdings" panose="05000000000000000000" pitchFamily="2" charset="2"/>
              </a:rPr>
              <a:t>Helpful</a:t>
            </a:r>
            <a:r>
              <a:rPr lang="it-IT" dirty="0">
                <a:sym typeface="Wingdings" panose="05000000000000000000" pitchFamily="2" charset="2"/>
              </a:rPr>
              <a:t> for the </a:t>
            </a:r>
            <a:r>
              <a:rPr lang="it-IT" dirty="0" err="1">
                <a:sym typeface="Wingdings" panose="05000000000000000000" pitchFamily="2" charset="2"/>
              </a:rPr>
              <a:t>discussion</a:t>
            </a:r>
            <a:r>
              <a:rPr lang="it-IT"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21</a:t>
            </a:fld>
            <a:endParaRPr lang="it-IT"/>
          </a:p>
        </p:txBody>
      </p:sp>
    </p:spTree>
    <p:extLst>
      <p:ext uri="{BB962C8B-B14F-4D97-AF65-F5344CB8AC3E}">
        <p14:creationId xmlns:p14="http://schemas.microsoft.com/office/powerpoint/2010/main" val="313087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2° </a:t>
            </a:r>
            <a:r>
              <a:rPr lang="it-IT" dirty="0" err="1"/>
              <a:t>step</a:t>
            </a:r>
            <a:r>
              <a:rPr lang="it-IT" dirty="0"/>
              <a:t> – Plus &amp; Delta Analysis</a:t>
            </a:r>
          </a:p>
        </p:txBody>
      </p:sp>
      <p:sp>
        <p:nvSpPr>
          <p:cNvPr id="4" name="Slide Number Placeholder 3"/>
          <p:cNvSpPr>
            <a:spLocks noGrp="1"/>
          </p:cNvSpPr>
          <p:nvPr>
            <p:ph type="sldNum" sz="quarter" idx="5"/>
          </p:nvPr>
        </p:nvSpPr>
        <p:spPr/>
        <p:txBody>
          <a:bodyPr/>
          <a:lstStyle/>
          <a:p>
            <a:fld id="{FB16B285-A7B4-4E0F-B223-FD3EE206C4D8}" type="slidenum">
              <a:rPr lang="it-IT" smtClean="0"/>
              <a:t>22</a:t>
            </a:fld>
            <a:endParaRPr lang="it-IT"/>
          </a:p>
        </p:txBody>
      </p:sp>
    </p:spTree>
    <p:extLst>
      <p:ext uri="{BB962C8B-B14F-4D97-AF65-F5344CB8AC3E}">
        <p14:creationId xmlns:p14="http://schemas.microsoft.com/office/powerpoint/2010/main" val="1862917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old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696516" y="-1"/>
            <a:ext cx="567929" cy="56792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100" dirty="0">
                <a:latin typeface="Gotham Book" charset="0"/>
                <a:ea typeface="Gotham Book" charset="0"/>
                <a:cs typeface="Gotham Book" charset="0"/>
              </a:rPr>
              <a:t>117</a:t>
            </a:r>
          </a:p>
          <a:p>
            <a:pPr algn="ctr"/>
            <a:r>
              <a:rPr lang="en-US" sz="1100" dirty="0">
                <a:latin typeface="Gotham Book" charset="0"/>
                <a:ea typeface="Gotham Book" charset="0"/>
                <a:cs typeface="Gotham Book" charset="0"/>
              </a:rPr>
              <a:t>192</a:t>
            </a:r>
          </a:p>
          <a:p>
            <a:pPr algn="ctr"/>
            <a:r>
              <a:rPr lang="en-US" sz="1100" dirty="0">
                <a:latin typeface="Gotham Book" charset="0"/>
                <a:ea typeface="Gotham Book" charset="0"/>
                <a:cs typeface="Gotham Book" charset="0"/>
              </a:rPr>
              <a:t>67</a:t>
            </a:r>
          </a:p>
        </p:txBody>
      </p:sp>
      <p:sp>
        <p:nvSpPr>
          <p:cNvPr id="3" name="Rectangle 2"/>
          <p:cNvSpPr/>
          <p:nvPr userDrawn="1"/>
        </p:nvSpPr>
        <p:spPr>
          <a:xfrm>
            <a:off x="-696516" y="652121"/>
            <a:ext cx="567929" cy="5679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237</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36</a:t>
            </a:r>
          </a:p>
        </p:txBody>
      </p:sp>
      <p:sp>
        <p:nvSpPr>
          <p:cNvPr id="4" name="Rectangle 3"/>
          <p:cNvSpPr/>
          <p:nvPr userDrawn="1"/>
        </p:nvSpPr>
        <p:spPr>
          <a:xfrm>
            <a:off x="-696516" y="1304243"/>
            <a:ext cx="567929" cy="5679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88</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89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91</a:t>
            </a:r>
          </a:p>
        </p:txBody>
      </p:sp>
      <p:sp>
        <p:nvSpPr>
          <p:cNvPr id="5" name="Rectangle 4"/>
          <p:cNvSpPr/>
          <p:nvPr userDrawn="1"/>
        </p:nvSpPr>
        <p:spPr>
          <a:xfrm>
            <a:off x="-696516" y="1956365"/>
            <a:ext cx="567929" cy="5679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 137</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139</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142</a:t>
            </a:r>
          </a:p>
        </p:txBody>
      </p:sp>
      <p:sp>
        <p:nvSpPr>
          <p:cNvPr id="6" name="Rectangle 5"/>
          <p:cNvSpPr/>
          <p:nvPr userDrawn="1"/>
        </p:nvSpPr>
        <p:spPr>
          <a:xfrm>
            <a:off x="-696516" y="2608487"/>
            <a:ext cx="567929" cy="56792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7585B"/>
                </a:solidFill>
                <a:effectLst/>
                <a:uLnTx/>
                <a:uFillTx/>
                <a:latin typeface="Gotham Book" charset="0"/>
                <a:ea typeface="Gotham Book" charset="0"/>
                <a:cs typeface="Gotham Book" charset="0"/>
              </a:rPr>
              <a:t>226</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7585B"/>
                </a:solidFill>
                <a:effectLst/>
                <a:uLnTx/>
                <a:uFillTx/>
                <a:latin typeface="Gotham Book" charset="0"/>
                <a:ea typeface="Gotham Book" charset="0"/>
                <a:cs typeface="Gotham Book" charset="0"/>
              </a:rPr>
              <a:t>227</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7585B"/>
                </a:solidFill>
                <a:effectLst/>
                <a:uLnTx/>
                <a:uFillTx/>
                <a:latin typeface="Gotham Book" charset="0"/>
                <a:ea typeface="Gotham Book" charset="0"/>
                <a:cs typeface="Gotham Book" charset="0"/>
              </a:rPr>
              <a:t>228</a:t>
            </a:r>
          </a:p>
        </p:txBody>
      </p:sp>
      <p:sp>
        <p:nvSpPr>
          <p:cNvPr id="7" name="Rectangle 6"/>
          <p:cNvSpPr/>
          <p:nvPr userDrawn="1"/>
        </p:nvSpPr>
        <p:spPr>
          <a:xfrm>
            <a:off x="-696516" y="3907375"/>
            <a:ext cx="567929" cy="5679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91</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121</a:t>
            </a:r>
          </a:p>
        </p:txBody>
      </p:sp>
      <p:sp>
        <p:nvSpPr>
          <p:cNvPr id="8" name="Rectangle 7"/>
          <p:cNvSpPr/>
          <p:nvPr userDrawn="1"/>
        </p:nvSpPr>
        <p:spPr>
          <a:xfrm>
            <a:off x="9286875" y="-5357"/>
            <a:ext cx="567929" cy="567929"/>
          </a:xfrm>
          <a:prstGeom prst="rect">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51</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102</a:t>
            </a:r>
          </a:p>
        </p:txBody>
      </p:sp>
      <p:sp>
        <p:nvSpPr>
          <p:cNvPr id="9" name="Rectangle 8"/>
          <p:cNvSpPr/>
          <p:nvPr userDrawn="1"/>
        </p:nvSpPr>
        <p:spPr>
          <a:xfrm>
            <a:off x="9286875" y="646765"/>
            <a:ext cx="567929" cy="567929"/>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102</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204</a:t>
            </a:r>
          </a:p>
        </p:txBody>
      </p:sp>
      <p:sp>
        <p:nvSpPr>
          <p:cNvPr id="10" name="Rectangle 9"/>
          <p:cNvSpPr/>
          <p:nvPr userDrawn="1"/>
        </p:nvSpPr>
        <p:spPr>
          <a:xfrm>
            <a:off x="9286875" y="1298887"/>
            <a:ext cx="567929" cy="567929"/>
          </a:xfrm>
          <a:prstGeom prst="rect">
            <a:avLst/>
          </a:prstGeom>
          <a:solidFill>
            <a:srgbClr val="00AEF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174</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240</a:t>
            </a:r>
          </a:p>
        </p:txBody>
      </p:sp>
      <p:sp>
        <p:nvSpPr>
          <p:cNvPr id="11" name="Rectangle 10"/>
          <p:cNvSpPr/>
          <p:nvPr userDrawn="1"/>
        </p:nvSpPr>
        <p:spPr>
          <a:xfrm>
            <a:off x="9286875" y="1951009"/>
            <a:ext cx="567929" cy="567929"/>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Gotham Book" charset="0"/>
                <a:ea typeface="Gotham Book" charset="0"/>
                <a:cs typeface="Gotham Book" charset="0"/>
              </a:rPr>
              <a:t>255</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Gotham Book" charset="0"/>
                <a:ea typeface="Gotham Book" charset="0"/>
                <a:cs typeface="Gotham Book" charset="0"/>
              </a:rPr>
              <a:t>204</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chemeClr val="bg1"/>
                </a:solidFill>
                <a:effectLst/>
                <a:uLnTx/>
                <a:uFillTx/>
                <a:latin typeface="Gotham Book" charset="0"/>
                <a:ea typeface="Gotham Book" charset="0"/>
                <a:cs typeface="Gotham Book" charset="0"/>
              </a:rPr>
              <a:t>0</a:t>
            </a:r>
          </a:p>
        </p:txBody>
      </p:sp>
      <p:sp>
        <p:nvSpPr>
          <p:cNvPr id="12" name="Rectangle 11"/>
          <p:cNvSpPr/>
          <p:nvPr userDrawn="1"/>
        </p:nvSpPr>
        <p:spPr>
          <a:xfrm>
            <a:off x="9286875" y="2603131"/>
            <a:ext cx="567929" cy="567929"/>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255</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153</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p:txBody>
      </p:sp>
      <p:sp>
        <p:nvSpPr>
          <p:cNvPr id="13" name="Rectangle 12"/>
          <p:cNvSpPr/>
          <p:nvPr userDrawn="1"/>
        </p:nvSpPr>
        <p:spPr>
          <a:xfrm>
            <a:off x="9286875" y="4559497"/>
            <a:ext cx="567929" cy="567929"/>
          </a:xfrm>
          <a:prstGeom prst="rect">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160</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58</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149</a:t>
            </a:r>
          </a:p>
        </p:txBody>
      </p:sp>
      <p:sp>
        <p:nvSpPr>
          <p:cNvPr id="14" name="Rectangle 13"/>
          <p:cNvSpPr/>
          <p:nvPr userDrawn="1"/>
        </p:nvSpPr>
        <p:spPr>
          <a:xfrm>
            <a:off x="9286875" y="3255253"/>
            <a:ext cx="567929" cy="567929"/>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244</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121</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32</a:t>
            </a:r>
          </a:p>
        </p:txBody>
      </p:sp>
      <p:sp>
        <p:nvSpPr>
          <p:cNvPr id="15" name="Rectangle 14"/>
          <p:cNvSpPr/>
          <p:nvPr userDrawn="1"/>
        </p:nvSpPr>
        <p:spPr>
          <a:xfrm>
            <a:off x="9286875" y="3907375"/>
            <a:ext cx="567929" cy="567929"/>
          </a:xfrm>
          <a:prstGeom prst="rect">
            <a:avLst/>
          </a:prstGeom>
          <a:solidFill>
            <a:srgbClr val="54309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84</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48</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148</a:t>
            </a:r>
          </a:p>
        </p:txBody>
      </p:sp>
      <p:sp>
        <p:nvSpPr>
          <p:cNvPr id="16" name="TextBox 15"/>
          <p:cNvSpPr txBox="1"/>
          <p:nvPr userDrawn="1"/>
        </p:nvSpPr>
        <p:spPr>
          <a:xfrm rot="16200000">
            <a:off x="-2569127" y="1463588"/>
            <a:ext cx="3176419" cy="238527"/>
          </a:xfrm>
          <a:prstGeom prst="rect">
            <a:avLst/>
          </a:prstGeom>
          <a:noFill/>
        </p:spPr>
        <p:txBody>
          <a:bodyPr wrap="square" lIns="68580" tIns="34290" rIns="68580" bIns="34290" rtlCol="0">
            <a:spAutoFit/>
          </a:bodyPr>
          <a:lstStyle/>
          <a:p>
            <a:pPr algn="ctr"/>
            <a:r>
              <a:rPr lang="en-US" sz="1100" dirty="0">
                <a:solidFill>
                  <a:srgbClr val="898B8E"/>
                </a:solidFill>
                <a:latin typeface="Gotham Book" charset="0"/>
                <a:ea typeface="Gotham Book" charset="0"/>
                <a:cs typeface="Gotham Book" charset="0"/>
              </a:rPr>
              <a:t>Primary</a:t>
            </a:r>
          </a:p>
        </p:txBody>
      </p:sp>
      <p:sp>
        <p:nvSpPr>
          <p:cNvPr id="17" name="TextBox 16"/>
          <p:cNvSpPr txBox="1"/>
          <p:nvPr userDrawn="1"/>
        </p:nvSpPr>
        <p:spPr>
          <a:xfrm rot="16200000">
            <a:off x="-1387600" y="4072076"/>
            <a:ext cx="813364" cy="238527"/>
          </a:xfrm>
          <a:prstGeom prst="rect">
            <a:avLst/>
          </a:prstGeom>
          <a:noFill/>
        </p:spPr>
        <p:txBody>
          <a:bodyPr wrap="none" lIns="68580" tIns="34290" rIns="68580" bIns="34290" rtlCol="0">
            <a:spAutoFit/>
          </a:bodyPr>
          <a:lstStyle/>
          <a:p>
            <a:r>
              <a:rPr lang="en-US" sz="1100" dirty="0">
                <a:solidFill>
                  <a:srgbClr val="898B8E"/>
                </a:solidFill>
                <a:latin typeface="Gotham Book" charset="0"/>
                <a:ea typeface="Gotham Book" charset="0"/>
                <a:cs typeface="Gotham Book" charset="0"/>
              </a:rPr>
              <a:t>Secondary</a:t>
            </a:r>
          </a:p>
        </p:txBody>
      </p:sp>
      <p:sp>
        <p:nvSpPr>
          <p:cNvPr id="18" name="TextBox 17"/>
          <p:cNvSpPr txBox="1"/>
          <p:nvPr userDrawn="1"/>
        </p:nvSpPr>
        <p:spPr>
          <a:xfrm rot="5400000">
            <a:off x="7533127" y="2441771"/>
            <a:ext cx="5132784" cy="238527"/>
          </a:xfrm>
          <a:prstGeom prst="rect">
            <a:avLst/>
          </a:prstGeom>
          <a:noFill/>
        </p:spPr>
        <p:txBody>
          <a:bodyPr wrap="square" lIns="68580" tIns="34290" rIns="68580" bIns="34290" rtlCol="0">
            <a:spAutoFit/>
          </a:bodyPr>
          <a:lstStyle/>
          <a:p>
            <a:pPr algn="ctr"/>
            <a:r>
              <a:rPr lang="en-US" sz="1100" dirty="0">
                <a:solidFill>
                  <a:srgbClr val="898B8E"/>
                </a:solidFill>
                <a:latin typeface="Gotham Book" charset="0"/>
                <a:ea typeface="Gotham Book" charset="0"/>
                <a:cs typeface="Gotham Book" charset="0"/>
              </a:rPr>
              <a:t>Tertiary</a:t>
            </a:r>
          </a:p>
        </p:txBody>
      </p:sp>
      <p:cxnSp>
        <p:nvCxnSpPr>
          <p:cNvPr id="19" name="Straight Connector 18"/>
          <p:cNvCxnSpPr/>
          <p:nvPr userDrawn="1"/>
        </p:nvCxnSpPr>
        <p:spPr>
          <a:xfrm>
            <a:off x="-975122" y="0"/>
            <a:ext cx="0" cy="1220050"/>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975122" y="1951010"/>
            <a:ext cx="0" cy="1220050"/>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10079832" y="1"/>
            <a:ext cx="0" cy="2260997"/>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10079832" y="2882503"/>
            <a:ext cx="0" cy="2260997"/>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pic>
        <p:nvPicPr>
          <p:cNvPr id="31" name="Graphic 30">
            <a:extLst>
              <a:ext uri="{FF2B5EF4-FFF2-40B4-BE49-F238E27FC236}">
                <a16:creationId xmlns:a16="http://schemas.microsoft.com/office/drawing/2014/main" id="{8F4D6B03-5EE2-491B-9D69-7C371F6EE89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54531" y="2051746"/>
            <a:ext cx="4892473" cy="2715692"/>
          </a:xfrm>
          <a:prstGeom prst="rect">
            <a:avLst/>
          </a:prstGeom>
        </p:spPr>
      </p:pic>
    </p:spTree>
    <p:extLst>
      <p:ext uri="{BB962C8B-B14F-4D97-AF65-F5344CB8AC3E}">
        <p14:creationId xmlns:p14="http://schemas.microsoft.com/office/powerpoint/2010/main" val="41238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 Option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85291" y="2113218"/>
            <a:ext cx="3415709" cy="821369"/>
          </a:xfrm>
        </p:spPr>
        <p:txBody>
          <a:bodyPr anchor="ctr">
            <a:noAutofit/>
          </a:bodyPr>
          <a:lstStyle>
            <a:lvl1pPr marL="0" indent="0" algn="l">
              <a:buNone/>
              <a:defRPr sz="2400" b="0">
                <a:solidFill>
                  <a:srgbClr val="FFFFFF"/>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cxnSp>
        <p:nvCxnSpPr>
          <p:cNvPr id="40" name="Straight Connector 39"/>
          <p:cNvCxnSpPr/>
          <p:nvPr userDrawn="1"/>
        </p:nvCxnSpPr>
        <p:spPr>
          <a:xfrm>
            <a:off x="4465332" y="2192127"/>
            <a:ext cx="0" cy="66763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5ED65566-FD9B-4787-80AB-ABA83F6DB1A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869267" y="3835117"/>
            <a:ext cx="2090684" cy="1160487"/>
          </a:xfrm>
          <a:prstGeom prst="rect">
            <a:avLst/>
          </a:prstGeom>
        </p:spPr>
      </p:pic>
    </p:spTree>
    <p:extLst>
      <p:ext uri="{BB962C8B-B14F-4D97-AF65-F5344CB8AC3E}">
        <p14:creationId xmlns:p14="http://schemas.microsoft.com/office/powerpoint/2010/main" val="94897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6_Section Divi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5100" y="3091218"/>
            <a:ext cx="6858000" cy="892383"/>
          </a:xfrm>
        </p:spPr>
        <p:txBody>
          <a:bodyPr anchor="b">
            <a:normAutofit/>
          </a:bodyPr>
          <a:lstStyle>
            <a:lvl1pPr algn="l">
              <a:defRPr sz="2700">
                <a:solidFill>
                  <a:schemeClr val="accent3"/>
                </a:solidFill>
              </a:defRPr>
            </a:lvl1pPr>
          </a:lstStyle>
          <a:p>
            <a:r>
              <a:rPr lang="en-US" dirty="0"/>
              <a:t>Click to edit Master title style</a:t>
            </a:r>
          </a:p>
        </p:txBody>
      </p:sp>
      <p:sp>
        <p:nvSpPr>
          <p:cNvPr id="3" name="Subtitle 2"/>
          <p:cNvSpPr>
            <a:spLocks noGrp="1"/>
          </p:cNvSpPr>
          <p:nvPr>
            <p:ph type="subTitle" idx="1"/>
          </p:nvPr>
        </p:nvSpPr>
        <p:spPr>
          <a:xfrm>
            <a:off x="575100" y="4052657"/>
            <a:ext cx="6858000" cy="799122"/>
          </a:xfrm>
        </p:spPr>
        <p:txBody>
          <a:bodyPr>
            <a:noAutofit/>
          </a:bodyPr>
          <a:lstStyle>
            <a:lvl1pPr marL="0" indent="0" algn="l">
              <a:buNone/>
              <a:defRPr sz="2100" b="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3048000"/>
          </a:xfrm>
          <a:prstGeom prst="rect">
            <a:avLst/>
          </a:prstGeom>
          <a:solidFill>
            <a:schemeClr val="bg1"/>
          </a:solidFill>
        </p:spPr>
      </p:pic>
      <p:cxnSp>
        <p:nvCxnSpPr>
          <p:cNvPr id="5" name="Straight Connector 4"/>
          <p:cNvCxnSpPr/>
          <p:nvPr userDrawn="1"/>
        </p:nvCxnSpPr>
        <p:spPr>
          <a:xfrm>
            <a:off x="575100" y="3048000"/>
            <a:ext cx="0" cy="828358"/>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7A1CC00C-85C9-461E-A69F-A44E23F1A79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869267" y="3835117"/>
            <a:ext cx="2090684" cy="1160487"/>
          </a:xfrm>
          <a:prstGeom prst="rect">
            <a:avLst/>
          </a:prstGeom>
        </p:spPr>
      </p:pic>
    </p:spTree>
    <p:extLst>
      <p:ext uri="{BB962C8B-B14F-4D97-AF65-F5344CB8AC3E}">
        <p14:creationId xmlns:p14="http://schemas.microsoft.com/office/powerpoint/2010/main" val="23157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mp; Content (with W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4158" y="279105"/>
            <a:ext cx="8020965" cy="645927"/>
          </a:xfrm>
        </p:spPr>
        <p:txBody>
          <a:bodyPr/>
          <a:lstStyle>
            <a:lvl1pPr>
              <a:defRPr>
                <a:solidFill>
                  <a:schemeClr val="accent3"/>
                </a:solidFill>
              </a:defRPr>
            </a:lvl1pPr>
          </a:lstStyle>
          <a:p>
            <a:r>
              <a:rPr lang="en-US" dirty="0"/>
              <a:t>Click to edit master title style</a:t>
            </a:r>
          </a:p>
        </p:txBody>
      </p:sp>
      <p:sp>
        <p:nvSpPr>
          <p:cNvPr id="3" name="Content Placeholder 2"/>
          <p:cNvSpPr>
            <a:spLocks noGrp="1"/>
          </p:cNvSpPr>
          <p:nvPr>
            <p:ph idx="1"/>
          </p:nvPr>
        </p:nvSpPr>
        <p:spPr>
          <a:xfrm>
            <a:off x="575101" y="1032273"/>
            <a:ext cx="8020023" cy="3585164"/>
          </a:xfrm>
        </p:spPr>
        <p:txBody>
          <a:bodyPr/>
          <a:lstStyle>
            <a:lvl1pPr>
              <a:spcBef>
                <a:spcPts val="375"/>
              </a:spcBef>
              <a:spcAft>
                <a:spcPts val="375"/>
              </a:spcAft>
              <a:defRPr sz="1500">
                <a:latin typeface="+mn-lt"/>
              </a:defRPr>
            </a:lvl1pPr>
            <a:lvl2pPr marL="404813" indent="-166688">
              <a:lnSpc>
                <a:spcPct val="95000"/>
              </a:lnSpc>
              <a:spcBef>
                <a:spcPts val="375"/>
              </a:spcBef>
              <a:spcAft>
                <a:spcPts val="375"/>
              </a:spcAft>
              <a:tabLst/>
              <a:defRPr b="0" i="0">
                <a:latin typeface="+mn-lt"/>
                <a:ea typeface="Gotham Book" charset="0"/>
                <a:cs typeface="Gotham Book" charset="0"/>
              </a:defRPr>
            </a:lvl2pPr>
            <a:lvl3pPr>
              <a:spcBef>
                <a:spcPts val="375"/>
              </a:spcBef>
              <a:spcAft>
                <a:spcPts val="375"/>
              </a:spcAft>
              <a:defRPr b="0" i="0">
                <a:latin typeface="+mn-lt"/>
                <a:ea typeface="Gotham Book" charset="0"/>
                <a:cs typeface="Gotham Book" charset="0"/>
              </a:defRPr>
            </a:lvl3pPr>
            <a:lvl4pPr>
              <a:spcBef>
                <a:spcPts val="375"/>
              </a:spcBef>
              <a:spcAft>
                <a:spcPts val="375"/>
              </a:spcAft>
              <a:defRPr b="0" i="0">
                <a:latin typeface="+mn-lt"/>
                <a:ea typeface="Gotham Book" charset="0"/>
                <a:cs typeface="Gotham Book" charset="0"/>
              </a:defRPr>
            </a:lvl4pPr>
            <a:lvl5pPr>
              <a:spcBef>
                <a:spcPts val="375"/>
              </a:spcBef>
              <a:spcAft>
                <a:spcPts val="375"/>
              </a:spcAft>
              <a:defRPr b="0" i="0">
                <a:latin typeface="+mn-lt"/>
                <a:ea typeface="Gotham Book" charset="0"/>
                <a:cs typeface="Gotham Book"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574158" y="4767263"/>
            <a:ext cx="6945719" cy="273844"/>
          </a:xfrm>
        </p:spPr>
        <p:txBody>
          <a:bodyPr/>
          <a:lstStyle>
            <a:lvl1pPr>
              <a:defRPr>
                <a:solidFill>
                  <a:schemeClr val="tx2"/>
                </a:solidFill>
              </a:defRPr>
            </a:lvl1pPr>
          </a:lstStyle>
          <a:p>
            <a:endParaRPr lang="en-US" dirty="0"/>
          </a:p>
        </p:txBody>
      </p:sp>
    </p:spTree>
    <p:extLst>
      <p:ext uri="{BB962C8B-B14F-4D97-AF65-F5344CB8AC3E}">
        <p14:creationId xmlns:p14="http://schemas.microsoft.com/office/powerpoint/2010/main" val="136457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with W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4158" y="278100"/>
            <a:ext cx="8020965" cy="645927"/>
          </a:xfrm>
        </p:spPr>
        <p:txBody>
          <a:bodyPr/>
          <a:lstStyle>
            <a:lvl1pPr>
              <a:defRPr>
                <a:solidFill>
                  <a:schemeClr val="accent3"/>
                </a:solidFill>
              </a:defRPr>
            </a:lvl1pPr>
          </a:lstStyle>
          <a:p>
            <a:r>
              <a:rPr lang="en-US" dirty="0"/>
              <a:t>Click to edit master title style</a:t>
            </a:r>
          </a:p>
        </p:txBody>
      </p:sp>
      <p:sp>
        <p:nvSpPr>
          <p:cNvPr id="4" name="Footer Placeholder 3"/>
          <p:cNvSpPr>
            <a:spLocks noGrp="1"/>
          </p:cNvSpPr>
          <p:nvPr>
            <p:ph type="ftr" sz="quarter" idx="11"/>
          </p:nvPr>
        </p:nvSpPr>
        <p:spPr>
          <a:xfrm>
            <a:off x="574158" y="4767263"/>
            <a:ext cx="6945719" cy="273844"/>
          </a:xfrm>
        </p:spPr>
        <p:txBody>
          <a:bodyPr/>
          <a:lstStyle>
            <a:lvl1pPr>
              <a:defRPr>
                <a:solidFill>
                  <a:schemeClr val="tx2"/>
                </a:solidFill>
              </a:defRPr>
            </a:lvl1pPr>
          </a:lstStyle>
          <a:p>
            <a:endParaRPr lang="en-US" dirty="0"/>
          </a:p>
        </p:txBody>
      </p:sp>
    </p:spTree>
    <p:extLst>
      <p:ext uri="{BB962C8B-B14F-4D97-AF65-F5344CB8AC3E}">
        <p14:creationId xmlns:p14="http://schemas.microsoft.com/office/powerpoint/2010/main" val="69452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11" name="Fußzeilenplatzhalter 10"/>
          <p:cNvSpPr>
            <a:spLocks noGrp="1"/>
          </p:cNvSpPr>
          <p:nvPr>
            <p:ph type="ftr" sz="quarter" idx="10"/>
          </p:nvPr>
        </p:nvSpPr>
        <p:spPr/>
        <p:txBody>
          <a:bodyPr/>
          <a:lstStyle/>
          <a:p>
            <a:endParaRPr lang="en-US" dirty="0"/>
          </a:p>
        </p:txBody>
      </p:sp>
      <p:sp>
        <p:nvSpPr>
          <p:cNvPr id="13" name="Title Placeholder 1"/>
          <p:cNvSpPr>
            <a:spLocks noGrp="1"/>
          </p:cNvSpPr>
          <p:nvPr>
            <p:ph type="title"/>
          </p:nvPr>
        </p:nvSpPr>
        <p:spPr>
          <a:xfrm>
            <a:off x="798513" y="149085"/>
            <a:ext cx="6413320" cy="685104"/>
          </a:xfrm>
          <a:prstGeom prst="rect">
            <a:avLst/>
          </a:prstGeom>
        </p:spPr>
        <p:txBody>
          <a:bodyPr vert="horz" lIns="0" tIns="0" rIns="0" bIns="0" rtlCol="0" anchor="b">
            <a:normAutofit/>
          </a:bodyPr>
          <a:lstStyle/>
          <a:p>
            <a:r>
              <a:rPr lang="de-DE" dirty="0"/>
              <a:t>Titelmasterformat durch </a:t>
            </a:r>
            <a:br>
              <a:rPr lang="de-DE" dirty="0"/>
            </a:br>
            <a:r>
              <a:rPr lang="de-DE" dirty="0"/>
              <a:t>Klicken bearbeiten</a:t>
            </a:r>
            <a:endParaRPr lang="en-US" dirty="0"/>
          </a:p>
        </p:txBody>
      </p:sp>
    </p:spTree>
    <p:extLst>
      <p:ext uri="{BB962C8B-B14F-4D97-AF65-F5344CB8AC3E}">
        <p14:creationId xmlns:p14="http://schemas.microsoft.com/office/powerpoint/2010/main" val="4222672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4158" y="279105"/>
            <a:ext cx="8031119" cy="645927"/>
          </a:xfrm>
          <a:prstGeom prst="rect">
            <a:avLst/>
          </a:prstGeom>
        </p:spPr>
        <p:txBody>
          <a:bodyPr vert="horz" lIns="68580" tIns="34290" rIns="68580" bIns="34290" rtlCol="0" anchor="b">
            <a:normAutofit/>
          </a:bodyPr>
          <a:lstStyle/>
          <a:p>
            <a:r>
              <a:rPr lang="en-US" dirty="0"/>
              <a:t>Click to edit master title style</a:t>
            </a:r>
          </a:p>
        </p:txBody>
      </p:sp>
      <p:sp>
        <p:nvSpPr>
          <p:cNvPr id="3" name="Text Placeholder 2"/>
          <p:cNvSpPr>
            <a:spLocks noGrp="1"/>
          </p:cNvSpPr>
          <p:nvPr>
            <p:ph type="body" idx="1"/>
          </p:nvPr>
        </p:nvSpPr>
        <p:spPr>
          <a:xfrm>
            <a:off x="574158" y="1032272"/>
            <a:ext cx="8031119" cy="3584501"/>
          </a:xfrm>
          <a:prstGeom prst="rect">
            <a:avLst/>
          </a:prstGeom>
        </p:spPr>
        <p:txBody>
          <a:bodyPr vert="horz" lIns="68580" tIns="34290" rIns="68580" bIns="3429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574158" y="4767263"/>
            <a:ext cx="7393048" cy="273844"/>
          </a:xfrm>
          <a:prstGeom prst="rect">
            <a:avLst/>
          </a:prstGeom>
        </p:spPr>
        <p:txBody>
          <a:bodyPr vert="horz" lIns="68580" tIns="34290" rIns="68580" bIns="34290" rtlCol="0" anchor="ctr"/>
          <a:lstStyle>
            <a:lvl1pPr algn="l">
              <a:defRPr sz="800">
                <a:solidFill>
                  <a:schemeClr val="tx1">
                    <a:tint val="75000"/>
                  </a:schemeClr>
                </a:solidFill>
                <a:latin typeface="+mn-lt"/>
              </a:defRPr>
            </a:lvl1pPr>
          </a:lstStyle>
          <a:p>
            <a:endParaRPr lang="en-US" dirty="0"/>
          </a:p>
        </p:txBody>
      </p:sp>
      <p:cxnSp>
        <p:nvCxnSpPr>
          <p:cNvPr id="43" name="Straight Connector 42"/>
          <p:cNvCxnSpPr/>
          <p:nvPr userDrawn="1"/>
        </p:nvCxnSpPr>
        <p:spPr>
          <a:xfrm>
            <a:off x="475765" y="0"/>
            <a:ext cx="0" cy="84085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42B19B9C-7785-4DC9-9541-60005E515FE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7900485" y="4411829"/>
            <a:ext cx="1117893" cy="620515"/>
          </a:xfrm>
          <a:prstGeom prst="rect">
            <a:avLst/>
          </a:prstGeom>
        </p:spPr>
      </p:pic>
    </p:spTree>
    <p:extLst>
      <p:ext uri="{BB962C8B-B14F-4D97-AF65-F5344CB8AC3E}">
        <p14:creationId xmlns:p14="http://schemas.microsoft.com/office/powerpoint/2010/main" val="684463092"/>
      </p:ext>
    </p:extLst>
  </p:cSld>
  <p:clrMap bg1="lt1" tx1="dk1" bg2="lt2" tx2="dk2" accent1="accent1" accent2="accent2" accent3="accent3" accent4="accent4" accent5="accent5" accent6="accent6" hlink="hlink" folHlink="folHlink"/>
  <p:sldLayoutIdLst>
    <p:sldLayoutId id="2147483656" r:id="rId1"/>
    <p:sldLayoutId id="2147483666" r:id="rId2"/>
    <p:sldLayoutId id="2147483672" r:id="rId3"/>
    <p:sldLayoutId id="2147483650" r:id="rId4"/>
    <p:sldLayoutId id="2147483654" r:id="rId5"/>
    <p:sldLayoutId id="2147483676"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2800" b="1" i="0" kern="1200">
          <a:solidFill>
            <a:schemeClr val="accent3"/>
          </a:solidFill>
          <a:latin typeface="+mn-lt"/>
          <a:ea typeface="Gotham" charset="0"/>
          <a:cs typeface="Gotham" charset="0"/>
        </a:defRPr>
      </a:lvl1pPr>
    </p:titleStyle>
    <p:bodyStyle>
      <a:lvl1pPr marL="0" indent="0" algn="l" defTabSz="685800" rtl="0" eaLnBrk="1" latinLnBrk="0" hangingPunct="1">
        <a:lnSpc>
          <a:spcPct val="85000"/>
        </a:lnSpc>
        <a:spcBef>
          <a:spcPts val="375"/>
        </a:spcBef>
        <a:spcAft>
          <a:spcPts val="375"/>
        </a:spcAft>
        <a:buFont typeface="Arial"/>
        <a:buNone/>
        <a:defRPr sz="1500" b="0" i="0" kern="1200">
          <a:solidFill>
            <a:schemeClr val="tx2"/>
          </a:solidFill>
          <a:latin typeface="+mn-lt"/>
          <a:ea typeface="Gotham" charset="0"/>
          <a:cs typeface="Gotham" charset="0"/>
        </a:defRPr>
      </a:lvl1pPr>
      <a:lvl2pPr marL="404813" indent="-172641" algn="l" defTabSz="685800" rtl="0" eaLnBrk="1" latinLnBrk="0" hangingPunct="1">
        <a:lnSpc>
          <a:spcPct val="95000"/>
        </a:lnSpc>
        <a:spcBef>
          <a:spcPts val="375"/>
        </a:spcBef>
        <a:spcAft>
          <a:spcPts val="375"/>
        </a:spcAft>
        <a:buFont typeface="Arial"/>
        <a:buChar char="•"/>
        <a:tabLst/>
        <a:defRPr sz="1400" b="0" i="0" kern="1200">
          <a:solidFill>
            <a:schemeClr val="tx2"/>
          </a:solidFill>
          <a:latin typeface="+mn-lt"/>
          <a:ea typeface="Gotham Book" charset="0"/>
          <a:cs typeface="Gotham Book" charset="0"/>
        </a:defRPr>
      </a:lvl2pPr>
      <a:lvl3pPr marL="672704" indent="-166688" algn="l" defTabSz="685800" rtl="0" eaLnBrk="1" latinLnBrk="0" hangingPunct="1">
        <a:lnSpc>
          <a:spcPct val="95000"/>
        </a:lnSpc>
        <a:spcBef>
          <a:spcPts val="375"/>
        </a:spcBef>
        <a:spcAft>
          <a:spcPts val="375"/>
        </a:spcAft>
        <a:buFont typeface="Arial"/>
        <a:buChar char="•"/>
        <a:tabLst/>
        <a:defRPr sz="1200" b="0" i="0" kern="1200">
          <a:solidFill>
            <a:schemeClr val="tx2"/>
          </a:solidFill>
          <a:latin typeface="+mn-lt"/>
          <a:ea typeface="Gotham Book" charset="0"/>
          <a:cs typeface="Gotham Book" charset="0"/>
        </a:defRPr>
      </a:lvl3pPr>
      <a:lvl4pPr marL="904875" indent="-166688" algn="l" defTabSz="685800" rtl="0" eaLnBrk="1" latinLnBrk="0" hangingPunct="1">
        <a:lnSpc>
          <a:spcPct val="95000"/>
        </a:lnSpc>
        <a:spcBef>
          <a:spcPts val="375"/>
        </a:spcBef>
        <a:spcAft>
          <a:spcPts val="375"/>
        </a:spcAft>
        <a:buFont typeface="Arial"/>
        <a:buChar char="•"/>
        <a:tabLst/>
        <a:defRPr sz="1100" b="0" i="0" kern="1200">
          <a:solidFill>
            <a:schemeClr val="tx2"/>
          </a:solidFill>
          <a:latin typeface="+mn-lt"/>
          <a:ea typeface="Gotham Book" charset="0"/>
          <a:cs typeface="Gotham Book" charset="0"/>
        </a:defRPr>
      </a:lvl4pPr>
      <a:lvl5pPr marL="1102519" indent="-166688" algn="l" defTabSz="685800" rtl="0" eaLnBrk="1" latinLnBrk="0" hangingPunct="1">
        <a:lnSpc>
          <a:spcPct val="95000"/>
        </a:lnSpc>
        <a:spcBef>
          <a:spcPts val="375"/>
        </a:spcBef>
        <a:spcAft>
          <a:spcPts val="375"/>
        </a:spcAft>
        <a:buFont typeface="Arial"/>
        <a:buChar char="•"/>
        <a:tabLst/>
        <a:defRPr sz="1100" b="0" i="0" kern="1200">
          <a:solidFill>
            <a:schemeClr val="tx2"/>
          </a:solidFill>
          <a:latin typeface="+mn-lt"/>
          <a:ea typeface="Gotham Book" charset="0"/>
          <a:cs typeface="Gotham Book" charset="0"/>
        </a:defRPr>
      </a:lvl5pPr>
      <a:lvl6pPr marL="18859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645" userDrawn="1">
          <p15:clr>
            <a:srgbClr val="F26B43"/>
          </p15:clr>
        </p15:guide>
        <p15:guide id="3" pos="7219" userDrawn="1">
          <p15:clr>
            <a:srgbClr val="F26B43"/>
          </p15:clr>
        </p15:guide>
        <p15:guide id="4" pos="363" userDrawn="1">
          <p15:clr>
            <a:srgbClr val="F26B43"/>
          </p15:clr>
        </p15:guide>
        <p15:guide id="5" orient="horz" pos="1117" userDrawn="1">
          <p15:clr>
            <a:srgbClr val="F26B43"/>
          </p15:clr>
        </p15:guide>
        <p15:guide id="6" pos="5420" userDrawn="1">
          <p15:clr>
            <a:srgbClr val="F26B43"/>
          </p15:clr>
        </p15:guide>
        <p15:guide id="7" orient="horz" pos="1620" userDrawn="1">
          <p15:clr>
            <a:srgbClr val="F26B43"/>
          </p15:clr>
        </p15:guide>
        <p15:guide id="8" orient="horz" pos="2913" userDrawn="1">
          <p15:clr>
            <a:srgbClr val="F26B43"/>
          </p15:clr>
        </p15:guide>
        <p15:guide id="9" orient="horz" pos="3162" userDrawn="1">
          <p15:clr>
            <a:srgbClr val="F26B43"/>
          </p15:clr>
        </p15:guide>
        <p15:guide id="10" orient="horz" pos="300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png"/><Relationship Id="rId3" Type="http://schemas.microsoft.com/office/2007/relationships/media" Target="../media/media1.mp4"/><Relationship Id="rId7" Type="http://schemas.openxmlformats.org/officeDocument/2006/relationships/image" Target="../media/image19.JPG"/><Relationship Id="rId12" Type="http://schemas.openxmlformats.org/officeDocument/2006/relationships/image" Target="../media/image24.jpeg"/><Relationship Id="rId2" Type="http://schemas.openxmlformats.org/officeDocument/2006/relationships/video" Target="NULL" TargetMode="External"/><Relationship Id="rId1" Type="http://schemas.openxmlformats.org/officeDocument/2006/relationships/tags" Target="../tags/tag4.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slideLayout" Target="../slideLayouts/slideLayout4.xml"/><Relationship Id="rId9"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image" Target="../media/image29.jpeg"/><Relationship Id="rId5" Type="http://schemas.openxmlformats.org/officeDocument/2006/relationships/diagramQuickStyle" Target="../diagrams/quickStyle3.xml"/><Relationship Id="rId10" Type="http://schemas.openxmlformats.org/officeDocument/2006/relationships/image" Target="../media/image28.png"/><Relationship Id="rId4" Type="http://schemas.openxmlformats.org/officeDocument/2006/relationships/diagramLayout" Target="../diagrams/layout3.xml"/><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file://localhost/http/::www.etrinsic.com:images:elearn_graph.gif" TargetMode="Externa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4.jpeg"/><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40.gif"/><Relationship Id="rId5" Type="http://schemas.openxmlformats.org/officeDocument/2006/relationships/image" Target="../media/image39.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sz="2800" b="1" dirty="0"/>
              <a:t>In hospital simulation</a:t>
            </a:r>
          </a:p>
        </p:txBody>
      </p:sp>
    </p:spTree>
    <p:extLst>
      <p:ext uri="{BB962C8B-B14F-4D97-AF65-F5344CB8AC3E}">
        <p14:creationId xmlns:p14="http://schemas.microsoft.com/office/powerpoint/2010/main" val="1402405708"/>
      </p:ext>
    </p:extLst>
  </p:cSld>
  <p:clrMapOvr>
    <a:masterClrMapping/>
  </p:clrMapOvr>
  <mc:AlternateContent xmlns:mc="http://schemas.openxmlformats.org/markup-compatibility/2006" xmlns:p14="http://schemas.microsoft.com/office/powerpoint/2010/main">
    <mc:Choice Requires="p14">
      <p:transition spd="med" p14:dur="700" advTm="26228">
        <p:fade/>
      </p:transition>
    </mc:Choice>
    <mc:Fallback xmlns="">
      <p:transition spd="med" advTm="26228">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C181E1-059F-455B-A648-C1B60B682CA9}"/>
              </a:ext>
            </a:extLst>
          </p:cNvPr>
          <p:cNvSpPr/>
          <p:nvPr/>
        </p:nvSpPr>
        <p:spPr>
          <a:xfrm>
            <a:off x="536027" y="909756"/>
            <a:ext cx="8316311" cy="3000821"/>
          </a:xfrm>
          <a:prstGeom prst="rect">
            <a:avLst/>
          </a:prstGeom>
        </p:spPr>
        <p:txBody>
          <a:bodyPr wrap="square">
            <a:spAutoFit/>
          </a:bodyPr>
          <a:lstStyle/>
          <a:p>
            <a:r>
              <a:rPr lang="en-US" sz="1050" b="1" dirty="0"/>
              <a:t>Some useful information:</a:t>
            </a:r>
          </a:p>
          <a:p>
            <a:pPr marL="214313" indent="-214313">
              <a:buFont typeface="Arial" panose="020B0604020202020204" pitchFamily="34" charset="0"/>
              <a:buChar char="•"/>
            </a:pPr>
            <a:r>
              <a:rPr lang="en-US" sz="1050" dirty="0">
                <a:solidFill>
                  <a:schemeClr val="accent1"/>
                </a:solidFill>
              </a:rPr>
              <a:t>All actions will be simulated</a:t>
            </a:r>
            <a:r>
              <a:rPr lang="en-US" sz="1050" dirty="0"/>
              <a:t>, including any invasive actions, such as insertion of the bladder catheter (the gesture is simulated), second venous access (the cannula needle is placed "without inserting it" with a plaster), any drug therapy;</a:t>
            </a:r>
          </a:p>
          <a:p>
            <a:pPr marL="214313" indent="-214313">
              <a:buFont typeface="Arial" panose="020B0604020202020204" pitchFamily="34" charset="0"/>
              <a:buChar char="•"/>
            </a:pPr>
            <a:r>
              <a:rPr lang="en-US" sz="1050" dirty="0"/>
              <a:t>The only actions that are actually carried out are the acceptance of the patient for triage, execution of the request for tests and </a:t>
            </a:r>
            <a:r>
              <a:rPr lang="en-US" sz="1050" dirty="0">
                <a:solidFill>
                  <a:schemeClr val="accent1"/>
                </a:solidFill>
              </a:rPr>
              <a:t>blood sampling (to evaluate the execution times of the test);</a:t>
            </a:r>
          </a:p>
          <a:p>
            <a:pPr marL="214313" indent="-214313">
              <a:buFont typeface="Arial" panose="020B0604020202020204" pitchFamily="34" charset="0"/>
              <a:buChar char="•"/>
            </a:pPr>
            <a:r>
              <a:rPr lang="en-US" sz="1050" dirty="0"/>
              <a:t>In radiology the patient will be placed on the CT table, the execution time will be simulated, and the images will be shown in real time by the Angels consultant;</a:t>
            </a:r>
          </a:p>
          <a:p>
            <a:pPr marL="214313" indent="-214313">
              <a:buFont typeface="Arial" panose="020B0604020202020204" pitchFamily="34" charset="0"/>
              <a:buChar char="•"/>
            </a:pPr>
            <a:r>
              <a:rPr lang="en-US" sz="1050" dirty="0"/>
              <a:t>It is preferable that the </a:t>
            </a:r>
            <a:r>
              <a:rPr lang="en-US" sz="1050" dirty="0">
                <a:solidFill>
                  <a:schemeClr val="accent1"/>
                </a:solidFill>
              </a:rPr>
              <a:t>operators are not on duty at the time of the simulation</a:t>
            </a:r>
            <a:r>
              <a:rPr lang="en-US" sz="1050" dirty="0"/>
              <a:t>, to avoid creating discomfort;</a:t>
            </a:r>
          </a:p>
          <a:p>
            <a:pPr marL="214313" indent="-214313">
              <a:buFont typeface="Arial" panose="020B0604020202020204" pitchFamily="34" charset="0"/>
              <a:buChar char="•"/>
            </a:pPr>
            <a:r>
              <a:rPr lang="en-US" sz="1050" b="1" u="sng" dirty="0"/>
              <a:t>It is essential that simulation participants can participate in the debriefing;</a:t>
            </a:r>
          </a:p>
          <a:p>
            <a:endParaRPr lang="en-US" sz="1050" dirty="0"/>
          </a:p>
          <a:p>
            <a:r>
              <a:rPr lang="en-US" sz="1050" b="1" dirty="0"/>
              <a:t>Attached you will find:</a:t>
            </a:r>
          </a:p>
          <a:p>
            <a:pPr marL="214313" indent="-214313">
              <a:buFont typeface="Arial" panose="020B0604020202020204" pitchFamily="34" charset="0"/>
              <a:buChar char="•"/>
            </a:pPr>
            <a:r>
              <a:rPr lang="en-US" sz="1050" dirty="0"/>
              <a:t>Authorization to carry out the simulation to be signed.</a:t>
            </a:r>
          </a:p>
          <a:p>
            <a:pPr marL="214313" indent="-214313">
              <a:buFont typeface="Arial" panose="020B0604020202020204" pitchFamily="34" charset="0"/>
              <a:buChar char="•"/>
            </a:pPr>
            <a:endParaRPr lang="en-US" sz="1050" dirty="0"/>
          </a:p>
          <a:p>
            <a:r>
              <a:rPr lang="en-US" sz="1050" dirty="0"/>
              <a:t>I invite you to share this information with your colleagues, so that you can organize yourself in accordance with shifts and availability. For any further information do not hesitate to contact me.</a:t>
            </a:r>
          </a:p>
          <a:p>
            <a:endParaRPr lang="en-US" sz="1050" dirty="0"/>
          </a:p>
          <a:p>
            <a:r>
              <a:rPr lang="en-US" sz="1050" dirty="0"/>
              <a:t>With regards,</a:t>
            </a:r>
          </a:p>
          <a:p>
            <a:r>
              <a:rPr lang="en-US" sz="1050" dirty="0"/>
              <a:t>Angels</a:t>
            </a:r>
          </a:p>
        </p:txBody>
      </p:sp>
    </p:spTree>
    <p:extLst>
      <p:ext uri="{BB962C8B-B14F-4D97-AF65-F5344CB8AC3E}">
        <p14:creationId xmlns:p14="http://schemas.microsoft.com/office/powerpoint/2010/main" val="2629749505"/>
      </p:ext>
    </p:extLst>
  </p:cSld>
  <p:clrMapOvr>
    <a:masterClrMapping/>
  </p:clrMapOvr>
  <mc:AlternateContent xmlns:mc="http://schemas.openxmlformats.org/markup-compatibility/2006" xmlns:p14="http://schemas.microsoft.com/office/powerpoint/2010/main">
    <mc:Choice Requires="p14">
      <p:transition spd="med" p14:dur="700" advTm="20864">
        <p:fade/>
      </p:transition>
    </mc:Choice>
    <mc:Fallback xmlns="">
      <p:transition spd="med" advTm="20864">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51D81-BCE9-4099-8E2E-1D9A71B6C4DB}"/>
              </a:ext>
            </a:extLst>
          </p:cNvPr>
          <p:cNvSpPr>
            <a:spLocks noGrp="1"/>
          </p:cNvSpPr>
          <p:nvPr>
            <p:ph type="title"/>
          </p:nvPr>
        </p:nvSpPr>
        <p:spPr>
          <a:xfrm>
            <a:off x="574158" y="209048"/>
            <a:ext cx="8213651" cy="645927"/>
          </a:xfrm>
        </p:spPr>
        <p:txBody>
          <a:bodyPr/>
          <a:lstStyle/>
          <a:p>
            <a:r>
              <a:rPr lang="it-IT" dirty="0"/>
              <a:t>3. Forms</a:t>
            </a:r>
            <a:endParaRPr lang="en-US" dirty="0"/>
          </a:p>
        </p:txBody>
      </p:sp>
      <p:pic>
        <p:nvPicPr>
          <p:cNvPr id="5" name="Picture 4">
            <a:extLst>
              <a:ext uri="{FF2B5EF4-FFF2-40B4-BE49-F238E27FC236}">
                <a16:creationId xmlns:a16="http://schemas.microsoft.com/office/drawing/2014/main" id="{CD7BC896-4CF3-4660-99DC-30ECBB49556E}"/>
              </a:ext>
            </a:extLst>
          </p:cNvPr>
          <p:cNvPicPr>
            <a:picLocks noChangeAspect="1"/>
          </p:cNvPicPr>
          <p:nvPr/>
        </p:nvPicPr>
        <p:blipFill rotWithShape="1">
          <a:blip r:embed="rId2"/>
          <a:srcRect l="33708" t="16030" r="35196" b="6667"/>
          <a:stretch/>
        </p:blipFill>
        <p:spPr>
          <a:xfrm>
            <a:off x="2723758" y="927760"/>
            <a:ext cx="2442857" cy="3416028"/>
          </a:xfrm>
          <a:prstGeom prst="rect">
            <a:avLst/>
          </a:prstGeom>
        </p:spPr>
      </p:pic>
      <p:pic>
        <p:nvPicPr>
          <p:cNvPr id="6" name="Picture 5">
            <a:extLst>
              <a:ext uri="{FF2B5EF4-FFF2-40B4-BE49-F238E27FC236}">
                <a16:creationId xmlns:a16="http://schemas.microsoft.com/office/drawing/2014/main" id="{1888A13B-C0A8-4B12-8156-8E2A91D75C33}"/>
              </a:ext>
            </a:extLst>
          </p:cNvPr>
          <p:cNvPicPr>
            <a:picLocks noChangeAspect="1"/>
          </p:cNvPicPr>
          <p:nvPr/>
        </p:nvPicPr>
        <p:blipFill rotWithShape="1">
          <a:blip r:embed="rId3"/>
          <a:srcRect l="33876" t="16179" r="35112" b="5918"/>
          <a:stretch/>
        </p:blipFill>
        <p:spPr>
          <a:xfrm>
            <a:off x="5259902" y="927760"/>
            <a:ext cx="2417496" cy="3416027"/>
          </a:xfrm>
          <a:prstGeom prst="rect">
            <a:avLst/>
          </a:prstGeom>
        </p:spPr>
      </p:pic>
      <p:grpSp>
        <p:nvGrpSpPr>
          <p:cNvPr id="3" name="Group 2">
            <a:extLst>
              <a:ext uri="{FF2B5EF4-FFF2-40B4-BE49-F238E27FC236}">
                <a16:creationId xmlns:a16="http://schemas.microsoft.com/office/drawing/2014/main" id="{8A5332C0-E3E7-43D5-B478-A2E97EFF936A}"/>
              </a:ext>
            </a:extLst>
          </p:cNvPr>
          <p:cNvGrpSpPr/>
          <p:nvPr/>
        </p:nvGrpSpPr>
        <p:grpSpPr>
          <a:xfrm>
            <a:off x="587082" y="1887433"/>
            <a:ext cx="1759040" cy="1726502"/>
            <a:chOff x="1483642" y="2280272"/>
            <a:chExt cx="2896027" cy="2896028"/>
          </a:xfrm>
        </p:grpSpPr>
        <p:sp>
          <p:nvSpPr>
            <p:cNvPr id="8" name="Rechteck 7">
              <a:extLst>
                <a:ext uri="{FF2B5EF4-FFF2-40B4-BE49-F238E27FC236}">
                  <a16:creationId xmlns:a16="http://schemas.microsoft.com/office/drawing/2014/main" id="{2C7A75F9-80A3-4251-AF41-E8FEA86F43F7}"/>
                </a:ext>
              </a:extLst>
            </p:cNvPr>
            <p:cNvSpPr/>
            <p:nvPr/>
          </p:nvSpPr>
          <p:spPr bwMode="auto">
            <a:xfrm>
              <a:off x="1483642" y="2280272"/>
              <a:ext cx="2896027" cy="2896028"/>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it-IT" sz="1500" b="1" dirty="0">
                  <a:solidFill>
                    <a:schemeClr val="bg1"/>
                  </a:solidFill>
                </a:rPr>
                <a:t>Simulation &amp;</a:t>
              </a:r>
            </a:p>
            <a:p>
              <a:pPr algn="ctr"/>
              <a:r>
                <a:rPr lang="it-IT" sz="1500" b="1" dirty="0">
                  <a:solidFill>
                    <a:schemeClr val="bg1"/>
                  </a:solidFill>
                </a:rPr>
                <a:t>Video/Photo</a:t>
              </a:r>
            </a:p>
            <a:p>
              <a:pPr algn="ctr"/>
              <a:r>
                <a:rPr lang="it-IT" sz="1500" b="1" dirty="0">
                  <a:solidFill>
                    <a:schemeClr val="bg1"/>
                  </a:solidFill>
                </a:rPr>
                <a:t>Release </a:t>
              </a:r>
              <a:r>
                <a:rPr lang="en-US" sz="1500" b="1" noProof="0" dirty="0">
                  <a:solidFill>
                    <a:schemeClr val="bg1"/>
                  </a:solidFill>
                </a:rPr>
                <a:t>form</a:t>
              </a:r>
              <a:endParaRPr lang="en-US" sz="1500" b="1" dirty="0">
                <a:solidFill>
                  <a:schemeClr val="bg1"/>
                </a:solidFill>
              </a:endParaRPr>
            </a:p>
          </p:txBody>
        </p:sp>
        <p:sp>
          <p:nvSpPr>
            <p:cNvPr id="9" name="Oval 8">
              <a:extLst>
                <a:ext uri="{FF2B5EF4-FFF2-40B4-BE49-F238E27FC236}">
                  <a16:creationId xmlns:a16="http://schemas.microsoft.com/office/drawing/2014/main" id="{331EB87C-1443-4468-B994-AC463D96D4C9}"/>
                </a:ext>
              </a:extLst>
            </p:cNvPr>
            <p:cNvSpPr/>
            <p:nvPr/>
          </p:nvSpPr>
          <p:spPr>
            <a:xfrm>
              <a:off x="1631409" y="2428028"/>
              <a:ext cx="2600512" cy="2600515"/>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noProof="0">
                <a:latin typeface="Gotham Book" charset="0"/>
                <a:ea typeface="Gotham Book" charset="0"/>
                <a:cs typeface="Gotham Book" charset="0"/>
              </a:endParaRPr>
            </a:p>
          </p:txBody>
        </p:sp>
      </p:grpSp>
    </p:spTree>
    <p:extLst>
      <p:ext uri="{BB962C8B-B14F-4D97-AF65-F5344CB8AC3E}">
        <p14:creationId xmlns:p14="http://schemas.microsoft.com/office/powerpoint/2010/main" val="2125684954"/>
      </p:ext>
    </p:extLst>
  </p:cSld>
  <p:clrMapOvr>
    <a:masterClrMapping/>
  </p:clrMapOvr>
  <mc:AlternateContent xmlns:mc="http://schemas.openxmlformats.org/markup-compatibility/2006" xmlns:p14="http://schemas.microsoft.com/office/powerpoint/2010/main">
    <mc:Choice Requires="p14">
      <p:transition spd="med" p14:dur="700" advTm="37061">
        <p:fade/>
      </p:transition>
    </mc:Choice>
    <mc:Fallback xmlns="">
      <p:transition spd="med" advTm="37061">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F97AF09-1872-4F5D-91EF-5AC217572374}"/>
              </a:ext>
            </a:extLst>
          </p:cNvPr>
          <p:cNvSpPr/>
          <p:nvPr/>
        </p:nvSpPr>
        <p:spPr>
          <a:xfrm>
            <a:off x="938932" y="977560"/>
            <a:ext cx="3487544" cy="394753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latin typeface="Gotham Book" charset="0"/>
              <a:ea typeface="Gotham Book" charset="0"/>
              <a:cs typeface="Gotham Book" charset="0"/>
            </a:endParaRPr>
          </a:p>
        </p:txBody>
      </p:sp>
      <p:sp>
        <p:nvSpPr>
          <p:cNvPr id="2" name="Title 1">
            <a:extLst>
              <a:ext uri="{FF2B5EF4-FFF2-40B4-BE49-F238E27FC236}">
                <a16:creationId xmlns:a16="http://schemas.microsoft.com/office/drawing/2014/main" id="{AA4F60ED-ED53-44AC-89AE-BC3988CF008B}"/>
              </a:ext>
            </a:extLst>
          </p:cNvPr>
          <p:cNvSpPr>
            <a:spLocks noGrp="1"/>
          </p:cNvSpPr>
          <p:nvPr>
            <p:ph type="title"/>
          </p:nvPr>
        </p:nvSpPr>
        <p:spPr>
          <a:xfrm>
            <a:off x="574158" y="171226"/>
            <a:ext cx="8213651" cy="645927"/>
          </a:xfrm>
        </p:spPr>
        <p:txBody>
          <a:bodyPr/>
          <a:lstStyle/>
          <a:p>
            <a:r>
              <a:rPr lang="en-US" noProof="0"/>
              <a:t>4. </a:t>
            </a:r>
            <a:r>
              <a:rPr lang="en-US" noProof="0" dirty="0"/>
              <a:t>Material to prepare: </a:t>
            </a:r>
            <a:r>
              <a:rPr lang="en-US" noProof="0" dirty="0">
                <a:solidFill>
                  <a:srgbClr val="FF0000"/>
                </a:solidFill>
              </a:rPr>
              <a:t>stroke bag &amp; consultant tools</a:t>
            </a:r>
          </a:p>
        </p:txBody>
      </p:sp>
      <p:pic>
        <p:nvPicPr>
          <p:cNvPr id="16" name="finaloutput2017-english_1">
            <a:hlinkClick r:id="" action="ppaction://media"/>
            <a:extLst>
              <a:ext uri="{FF2B5EF4-FFF2-40B4-BE49-F238E27FC236}">
                <a16:creationId xmlns:a16="http://schemas.microsoft.com/office/drawing/2014/main" id="{FB185A4F-B02E-4C6D-ABA4-8BEC9905D850}"/>
              </a:ext>
            </a:extLst>
          </p:cNvPr>
          <p:cNvPicPr>
            <a:picLocks noChangeAspect="1"/>
          </p:cNvPicPr>
          <p:nvPr>
            <a:videoFile r:link="rId2"/>
            <p:extLst>
              <p:ext uri="{DAA4B4D4-6D71-4841-9C94-3DE7FCFB9230}">
                <p14:media xmlns:p14="http://schemas.microsoft.com/office/powerpoint/2010/main" r:embed="rId3">
                  <p14:trim st="56546" end="23064.6666"/>
                </p14:media>
              </p:ext>
            </p:extLst>
          </p:nvPr>
        </p:nvPicPr>
        <p:blipFill>
          <a:blip r:embed="rId5"/>
          <a:stretch>
            <a:fillRect/>
          </a:stretch>
        </p:blipFill>
        <p:spPr>
          <a:xfrm>
            <a:off x="1078940" y="1068434"/>
            <a:ext cx="3189893" cy="1794315"/>
          </a:xfrm>
          <a:prstGeom prst="rect">
            <a:avLst/>
          </a:prstGeom>
          <a:effectLst>
            <a:outerShdw blurRad="50800" dist="38100" dir="2700000" algn="tl" rotWithShape="0">
              <a:prstClr val="black">
                <a:alpha val="40000"/>
              </a:prstClr>
            </a:outerShdw>
          </a:effectLst>
        </p:spPr>
      </p:pic>
      <p:pic>
        <p:nvPicPr>
          <p:cNvPr id="1030" name="Picture 6">
            <a:extLst>
              <a:ext uri="{FF2B5EF4-FFF2-40B4-BE49-F238E27FC236}">
                <a16:creationId xmlns:a16="http://schemas.microsoft.com/office/drawing/2014/main" id="{0AB41EAB-E206-4283-AD26-D6C174C0F6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6418" y="2963111"/>
            <a:ext cx="646662" cy="179075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picture containing person, indoor, person&#10;&#10;Description automatically generated">
            <a:extLst>
              <a:ext uri="{FF2B5EF4-FFF2-40B4-BE49-F238E27FC236}">
                <a16:creationId xmlns:a16="http://schemas.microsoft.com/office/drawing/2014/main" id="{12632ACA-4E36-4D36-B026-AF9B592772BE}"/>
              </a:ext>
            </a:extLst>
          </p:cNvPr>
          <p:cNvPicPr>
            <a:picLocks noChangeAspect="1"/>
          </p:cNvPicPr>
          <p:nvPr/>
        </p:nvPicPr>
        <p:blipFill rotWithShape="1">
          <a:blip r:embed="rId7"/>
          <a:srcRect l="3784" r="4556"/>
          <a:stretch/>
        </p:blipFill>
        <p:spPr>
          <a:xfrm>
            <a:off x="1078940" y="2935967"/>
            <a:ext cx="2172546" cy="1777670"/>
          </a:xfrm>
          <a:prstGeom prst="rect">
            <a:avLst/>
          </a:prstGeom>
          <a:effectLst>
            <a:outerShdw blurRad="50800" dist="38100" dir="2700000" algn="tl" rotWithShape="0">
              <a:prstClr val="black">
                <a:alpha val="40000"/>
              </a:prstClr>
            </a:outerShdw>
          </a:effectLst>
        </p:spPr>
      </p:pic>
      <p:pic>
        <p:nvPicPr>
          <p:cNvPr id="1032" name="Picture 8">
            <a:extLst>
              <a:ext uri="{FF2B5EF4-FFF2-40B4-BE49-F238E27FC236}">
                <a16:creationId xmlns:a16="http://schemas.microsoft.com/office/drawing/2014/main" id="{C2B6ABAF-91E2-418B-972C-901A11EBF56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0599" r="11888"/>
          <a:stretch/>
        </p:blipFill>
        <p:spPr bwMode="auto">
          <a:xfrm>
            <a:off x="4506387" y="1028825"/>
            <a:ext cx="1520832" cy="186202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A2227653-635B-4C96-A49F-76AC7AB22AC2}"/>
              </a:ext>
            </a:extLst>
          </p:cNvPr>
          <p:cNvGrpSpPr/>
          <p:nvPr/>
        </p:nvGrpSpPr>
        <p:grpSpPr>
          <a:xfrm>
            <a:off x="4468587" y="2935967"/>
            <a:ext cx="1558633" cy="1989125"/>
            <a:chOff x="7565476" y="4115575"/>
            <a:chExt cx="2078177" cy="2482697"/>
          </a:xfrm>
        </p:grpSpPr>
        <p:sp>
          <p:nvSpPr>
            <p:cNvPr id="30" name="Rectangle 29">
              <a:extLst>
                <a:ext uri="{FF2B5EF4-FFF2-40B4-BE49-F238E27FC236}">
                  <a16:creationId xmlns:a16="http://schemas.microsoft.com/office/drawing/2014/main" id="{0831A6E9-8B98-4C3D-A8CB-E6E6B92A7ECA}"/>
                </a:ext>
              </a:extLst>
            </p:cNvPr>
            <p:cNvSpPr/>
            <p:nvPr/>
          </p:nvSpPr>
          <p:spPr>
            <a:xfrm>
              <a:off x="7565476" y="4115575"/>
              <a:ext cx="2078177" cy="248269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latin typeface="Gotham Book" charset="0"/>
                <a:ea typeface="Gotham Book" charset="0"/>
                <a:cs typeface="Gotham Book" charset="0"/>
              </a:endParaRPr>
            </a:p>
          </p:txBody>
        </p:sp>
        <p:pic>
          <p:nvPicPr>
            <p:cNvPr id="1034" name="Picture 10" descr="Set 6 pennarelli colorati per body painting, pennarelli colorati lavabili  per pennarelli - perfetti per colorare il corpo per adulti: Amazon.it:  Bellezza">
              <a:extLst>
                <a:ext uri="{FF2B5EF4-FFF2-40B4-BE49-F238E27FC236}">
                  <a16:creationId xmlns:a16="http://schemas.microsoft.com/office/drawing/2014/main" id="{72D33BAA-DED8-4D17-8651-D7FA91D7BD0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56432" y="4115575"/>
              <a:ext cx="1924399" cy="129703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22,662 Post It Illustrations &amp; Clip Art - iStock">
              <a:extLst>
                <a:ext uri="{FF2B5EF4-FFF2-40B4-BE49-F238E27FC236}">
                  <a16:creationId xmlns:a16="http://schemas.microsoft.com/office/drawing/2014/main" id="{32E2D52E-AB76-41D2-9E23-E8D0F20FDAC8}"/>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7111" b="8724"/>
            <a:stretch/>
          </p:blipFill>
          <p:spPr bwMode="auto">
            <a:xfrm>
              <a:off x="7738246" y="5430489"/>
              <a:ext cx="1732636" cy="1167783"/>
            </a:xfrm>
            <a:prstGeom prst="rect">
              <a:avLst/>
            </a:prstGeom>
            <a:noFill/>
            <a:extLst>
              <a:ext uri="{909E8E84-426E-40DD-AFC4-6F175D3DCCD1}">
                <a14:hiddenFill xmlns:a14="http://schemas.microsoft.com/office/drawing/2010/main">
                  <a:solidFill>
                    <a:srgbClr val="FFFFFF"/>
                  </a:solidFill>
                </a14:hiddenFill>
              </a:ext>
            </a:extLst>
          </p:spPr>
        </p:pic>
      </p:grpSp>
      <p:pic>
        <p:nvPicPr>
          <p:cNvPr id="1038" name="Picture 14">
            <a:extLst>
              <a:ext uri="{FF2B5EF4-FFF2-40B4-BE49-F238E27FC236}">
                <a16:creationId xmlns:a16="http://schemas.microsoft.com/office/drawing/2014/main" id="{61686E8B-6053-4AA2-AB3D-9030107863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7230" y="1015315"/>
            <a:ext cx="1500965" cy="187104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2048" name="Group 2047">
            <a:extLst>
              <a:ext uri="{FF2B5EF4-FFF2-40B4-BE49-F238E27FC236}">
                <a16:creationId xmlns:a16="http://schemas.microsoft.com/office/drawing/2014/main" id="{9450588A-102B-4C87-96DD-0055A7730722}"/>
              </a:ext>
            </a:extLst>
          </p:cNvPr>
          <p:cNvGrpSpPr/>
          <p:nvPr/>
        </p:nvGrpSpPr>
        <p:grpSpPr>
          <a:xfrm>
            <a:off x="6107130" y="1028825"/>
            <a:ext cx="1625049" cy="1862023"/>
            <a:chOff x="8032279" y="3921590"/>
            <a:chExt cx="2078177" cy="2652167"/>
          </a:xfrm>
        </p:grpSpPr>
        <p:sp>
          <p:nvSpPr>
            <p:cNvPr id="49" name="Rectangle 48">
              <a:extLst>
                <a:ext uri="{FF2B5EF4-FFF2-40B4-BE49-F238E27FC236}">
                  <a16:creationId xmlns:a16="http://schemas.microsoft.com/office/drawing/2014/main" id="{24FCFD92-7322-4A38-9124-9052ABFA945E}"/>
                </a:ext>
              </a:extLst>
            </p:cNvPr>
            <p:cNvSpPr/>
            <p:nvPr/>
          </p:nvSpPr>
          <p:spPr>
            <a:xfrm>
              <a:off x="8032279" y="3921590"/>
              <a:ext cx="2078177" cy="265216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latin typeface="Gotham Book" charset="0"/>
                <a:ea typeface="Gotham Book" charset="0"/>
                <a:cs typeface="Gotham Book" charset="0"/>
              </a:endParaRPr>
            </a:p>
          </p:txBody>
        </p:sp>
        <p:pic>
          <p:nvPicPr>
            <p:cNvPr id="1040" name="Picture 16">
              <a:extLst>
                <a:ext uri="{FF2B5EF4-FFF2-40B4-BE49-F238E27FC236}">
                  <a16:creationId xmlns:a16="http://schemas.microsoft.com/office/drawing/2014/main" id="{C94D228A-745E-4B57-B7D4-7A3B6DE1A1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48902" y="4412030"/>
              <a:ext cx="1866900" cy="1657350"/>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a:extLst>
              <a:ext uri="{FF2B5EF4-FFF2-40B4-BE49-F238E27FC236}">
                <a16:creationId xmlns:a16="http://schemas.microsoft.com/office/drawing/2014/main" id="{77F81D40-B76F-3BE6-9600-A09755C4B7F8}"/>
              </a:ext>
            </a:extLst>
          </p:cNvPr>
          <p:cNvPicPr>
            <a:picLocks noChangeAspect="1"/>
          </p:cNvPicPr>
          <p:nvPr/>
        </p:nvPicPr>
        <p:blipFill>
          <a:blip r:embed="rId13"/>
          <a:srcRect b="13025"/>
          <a:stretch>
            <a:fillRect/>
          </a:stretch>
        </p:blipFill>
        <p:spPr>
          <a:xfrm>
            <a:off x="6107130" y="2935684"/>
            <a:ext cx="1625049" cy="1989125"/>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697494382"/>
      </p:ext>
    </p:extLst>
  </p:cSld>
  <p:clrMapOvr>
    <a:masterClrMapping/>
  </p:clrMapOvr>
  <mc:AlternateContent xmlns:mc="http://schemas.openxmlformats.org/markup-compatibility/2006" xmlns:p14="http://schemas.microsoft.com/office/powerpoint/2010/main">
    <mc:Choice Requires="p14">
      <p:transition spd="med" p14:dur="700" advTm="53915">
        <p:fade/>
      </p:transition>
    </mc:Choice>
    <mc:Fallback xmlns="">
      <p:transition spd="med" advTm="5391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md type="call" cmd="stop">
                                      <p:cBhvr>
                                        <p:cTn id="8" dur="1">
                                          <p:stCondLst>
                                            <p:cond delay="499"/>
                                          </p:stCondLst>
                                        </p:cTn>
                                        <p:tgtEl>
                                          <p:spTgt spid="16"/>
                                        </p:tgtEl>
                                      </p:cBhvr>
                                    </p:cmd>
                                  </p:childTnLst>
                                </p:cTn>
                              </p:par>
                              <p:par>
                                <p:cTn id="9" presetID="10" presetClass="exit" presetSubtype="0" fill="hold" nodeType="withEffect">
                                  <p:stCondLst>
                                    <p:cond delay="0"/>
                                  </p:stCondLst>
                                  <p:childTnLst>
                                    <p:animEffect transition="out" filter="fade">
                                      <p:cBhvr>
                                        <p:cTn id="10" dur="500"/>
                                        <p:tgtEl>
                                          <p:spTgt spid="29"/>
                                        </p:tgtEl>
                                      </p:cBhvr>
                                    </p:animEffect>
                                    <p:set>
                                      <p:cBhvr>
                                        <p:cTn id="11" dur="1" fill="hold">
                                          <p:stCondLst>
                                            <p:cond delay="499"/>
                                          </p:stCondLst>
                                        </p:cTn>
                                        <p:tgtEl>
                                          <p:spTgt spid="29"/>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030"/>
                                        </p:tgtEl>
                                      </p:cBhvr>
                                    </p:animEffect>
                                    <p:set>
                                      <p:cBhvr>
                                        <p:cTn id="14" dur="1" fill="hold">
                                          <p:stCondLst>
                                            <p:cond delay="499"/>
                                          </p:stCondLst>
                                        </p:cTn>
                                        <p:tgtEl>
                                          <p:spTgt spid="1030"/>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1032"/>
                                        </p:tgtEl>
                                      </p:cBhvr>
                                    </p:animEffect>
                                    <p:set>
                                      <p:cBhvr>
                                        <p:cTn id="17" dur="1" fill="hold">
                                          <p:stCondLst>
                                            <p:cond delay="499"/>
                                          </p:stCondLst>
                                        </p:cTn>
                                        <p:tgtEl>
                                          <p:spTgt spid="1032"/>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1038"/>
                                        </p:tgtEl>
                                      </p:cBhvr>
                                    </p:animEffect>
                                    <p:set>
                                      <p:cBhvr>
                                        <p:cTn id="20" dur="1" fill="hold">
                                          <p:stCondLst>
                                            <p:cond delay="499"/>
                                          </p:stCondLst>
                                        </p:cTn>
                                        <p:tgtEl>
                                          <p:spTgt spid="1038"/>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31"/>
                                        </p:tgtEl>
                                      </p:cBhvr>
                                    </p:animEffect>
                                    <p:set>
                                      <p:cBhvr>
                                        <p:cTn id="23" dur="1" fill="hold">
                                          <p:stCondLst>
                                            <p:cond delay="499"/>
                                          </p:stCondLst>
                                        </p:cTn>
                                        <p:tgtEl>
                                          <p:spTgt spid="31"/>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2048"/>
                                        </p:tgtEl>
                                      </p:cBhvr>
                                    </p:animEffect>
                                    <p:set>
                                      <p:cBhvr>
                                        <p:cTn id="26" dur="1" fill="hold">
                                          <p:stCondLst>
                                            <p:cond delay="499"/>
                                          </p:stCondLst>
                                        </p:cTn>
                                        <p:tgtEl>
                                          <p:spTgt spid="2048"/>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30" fill="hold" display="0">
                  <p:stCondLst>
                    <p:cond delay="indefinite"/>
                  </p:stCondLst>
                </p:cTn>
                <p:tgtEl>
                  <p:spTgt spid="16"/>
                </p:tgtEl>
              </p:cMediaNode>
            </p:video>
          </p:childTnLst>
        </p:cTn>
      </p:par>
    </p:tnLst>
    <p:bldLst>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4156" y="954619"/>
            <a:ext cx="7905964" cy="364865"/>
          </a:xfrm>
          <a:solidFill>
            <a:schemeClr val="tx2"/>
          </a:solidFill>
        </p:spPr>
        <p:txBody>
          <a:bodyPr anchor="ctr">
            <a:normAutofit/>
          </a:bodyPr>
          <a:lstStyle/>
          <a:p>
            <a:pPr algn="ctr"/>
            <a:r>
              <a:rPr lang="en-US" noProof="0">
                <a:solidFill>
                  <a:schemeClr val="bg1"/>
                </a:solidFill>
              </a:rPr>
              <a:t>The organization need to be as more realistic as possible</a:t>
            </a:r>
          </a:p>
        </p:txBody>
      </p:sp>
      <p:sp>
        <p:nvSpPr>
          <p:cNvPr id="4" name="Title 1"/>
          <p:cNvSpPr txBox="1">
            <a:spLocks/>
          </p:cNvSpPr>
          <p:nvPr/>
        </p:nvSpPr>
        <p:spPr>
          <a:xfrm>
            <a:off x="565015" y="98959"/>
            <a:ext cx="6160238" cy="645927"/>
          </a:xfrm>
          <a:prstGeom prst="rect">
            <a:avLst/>
          </a:prstGeom>
        </p:spPr>
        <p:txBody>
          <a:bodyPr vert="horz" lIns="68580" tIns="34290" rIns="68580" bIns="34290" rtlCol="0" anchor="b">
            <a:normAutofit/>
          </a:bodyPr>
          <a:lstStyle>
            <a:lvl1pPr algn="l" defTabSz="685766" rtl="0" eaLnBrk="1" latinLnBrk="0" hangingPunct="1">
              <a:lnSpc>
                <a:spcPct val="90000"/>
              </a:lnSpc>
              <a:spcBef>
                <a:spcPct val="0"/>
              </a:spcBef>
              <a:buNone/>
              <a:defRPr sz="2400" b="1" i="0" kern="1200">
                <a:solidFill>
                  <a:srgbClr val="00577C"/>
                </a:solidFill>
                <a:latin typeface="+mn-lt"/>
                <a:ea typeface="Gotham" panose="02000604040000020004" pitchFamily="2" charset="0"/>
                <a:cs typeface="Gotham" panose="02000604040000020004" pitchFamily="2" charset="0"/>
              </a:defRPr>
            </a:lvl1pPr>
          </a:lstStyle>
          <a:p>
            <a:r>
              <a:rPr lang="en-US" sz="2100" noProof="0">
                <a:solidFill>
                  <a:schemeClr val="accent6">
                    <a:lumMod val="50000"/>
                  </a:schemeClr>
                </a:solidFill>
              </a:rPr>
              <a:t>Actions to pre-agree with the team</a:t>
            </a:r>
            <a:endParaRPr lang="en-US" sz="2100" i="1" noProof="0">
              <a:solidFill>
                <a:schemeClr val="accent6">
                  <a:lumMod val="50000"/>
                </a:schemeClr>
              </a:solidFill>
            </a:endParaRPr>
          </a:p>
        </p:txBody>
      </p:sp>
      <p:graphicFrame>
        <p:nvGraphicFramePr>
          <p:cNvPr id="6" name="Diagram 5"/>
          <p:cNvGraphicFramePr/>
          <p:nvPr>
            <p:extLst>
              <p:ext uri="{D42A27DB-BD31-4B8C-83A1-F6EECF244321}">
                <p14:modId xmlns:p14="http://schemas.microsoft.com/office/powerpoint/2010/main" val="4225355830"/>
              </p:ext>
            </p:extLst>
          </p:nvPr>
        </p:nvGraphicFramePr>
        <p:xfrm>
          <a:off x="3326219" y="1565479"/>
          <a:ext cx="3698321" cy="3148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Immagine correlat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8678" y="4054857"/>
            <a:ext cx="906473" cy="848789"/>
          </a:xfrm>
          <a:prstGeom prst="ellipse">
            <a:avLst/>
          </a:prstGeom>
          <a:noFill/>
          <a:extLst>
            <a:ext uri="{909E8E84-426E-40DD-AFC4-6F175D3DCCD1}">
              <a14:hiddenFill xmlns:a14="http://schemas.microsoft.com/office/drawing/2010/main">
                <a:solidFill>
                  <a:srgbClr val="FFFFFF"/>
                </a:solidFill>
              </a14:hiddenFill>
            </a:ext>
          </a:extLst>
        </p:spPr>
      </p:pic>
      <p:pic>
        <p:nvPicPr>
          <p:cNvPr id="1028" name="Picture 4" descr="Immagine correlat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41894" y="3139839"/>
            <a:ext cx="1240865" cy="825740"/>
          </a:xfrm>
          <a:prstGeom prst="ellipse">
            <a:avLst/>
          </a:prstGeom>
          <a:noFill/>
          <a:extLst>
            <a:ext uri="{909E8E84-426E-40DD-AFC4-6F175D3DCCD1}">
              <a14:hiddenFill xmlns:a14="http://schemas.microsoft.com/office/drawing/2010/main">
                <a:solidFill>
                  <a:srgbClr val="FFFFFF"/>
                </a:solidFill>
              </a14:hiddenFill>
            </a:ext>
          </a:extLst>
        </p:spPr>
      </p:pic>
      <p:pic>
        <p:nvPicPr>
          <p:cNvPr id="8" name="Picture 2" descr="MedEdWorld - Body Interact - Virtual Patient Simulator">
            <a:extLst>
              <a:ext uri="{FF2B5EF4-FFF2-40B4-BE49-F238E27FC236}">
                <a16:creationId xmlns:a16="http://schemas.microsoft.com/office/drawing/2014/main" id="{15A8A78F-6804-4011-96E6-279407C6C2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50946" y="1447631"/>
            <a:ext cx="1527200" cy="93813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isultati immagini per REGISTRAZIONE PAZIENT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32757" y="2340014"/>
            <a:ext cx="1074548" cy="715064"/>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940794"/>
      </p:ext>
    </p:extLst>
  </p:cSld>
  <p:clrMapOvr>
    <a:masterClrMapping/>
  </p:clrMapOvr>
  <mc:AlternateContent xmlns:mc="http://schemas.openxmlformats.org/markup-compatibility/2006" xmlns:p14="http://schemas.microsoft.com/office/powerpoint/2010/main">
    <mc:Choice Requires="p14">
      <p:transition p14:dur="250" advTm="127155">
        <p:fade/>
      </p:transition>
    </mc:Choice>
    <mc:Fallback xmlns="">
      <p:transition advTm="127155">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7"/>
          <p:cNvSpPr/>
          <p:nvPr/>
        </p:nvSpPr>
        <p:spPr bwMode="auto">
          <a:xfrm>
            <a:off x="1112732" y="1710204"/>
            <a:ext cx="2172020" cy="2172021"/>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Before</a:t>
            </a:r>
          </a:p>
        </p:txBody>
      </p:sp>
      <p:sp>
        <p:nvSpPr>
          <p:cNvPr id="13" name="Oval 12"/>
          <p:cNvSpPr/>
          <p:nvPr/>
        </p:nvSpPr>
        <p:spPr>
          <a:xfrm>
            <a:off x="122355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nvGrpSpPr>
          <p:cNvPr id="3" name="Group 2">
            <a:extLst>
              <a:ext uri="{FF2B5EF4-FFF2-40B4-BE49-F238E27FC236}">
                <a16:creationId xmlns:a16="http://schemas.microsoft.com/office/drawing/2014/main" id="{63DB3532-7F40-4370-9168-3D43552D1AA3}"/>
              </a:ext>
            </a:extLst>
          </p:cNvPr>
          <p:cNvGrpSpPr/>
          <p:nvPr/>
        </p:nvGrpSpPr>
        <p:grpSpPr>
          <a:xfrm>
            <a:off x="3493572" y="1710204"/>
            <a:ext cx="2172020" cy="2172021"/>
            <a:chOff x="4658095" y="2280272"/>
            <a:chExt cx="2896027" cy="2896028"/>
          </a:xfrm>
        </p:grpSpPr>
        <p:sp>
          <p:nvSpPr>
            <p:cNvPr id="14" name="Rechteck 7"/>
            <p:cNvSpPr/>
            <p:nvPr/>
          </p:nvSpPr>
          <p:spPr bwMode="auto">
            <a:xfrm>
              <a:off x="4658095" y="2280272"/>
              <a:ext cx="2896027" cy="2896028"/>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During</a:t>
              </a:r>
            </a:p>
          </p:txBody>
        </p:sp>
        <p:sp>
          <p:nvSpPr>
            <p:cNvPr id="15" name="Oval 14"/>
            <p:cNvSpPr/>
            <p:nvPr/>
          </p:nvSpPr>
          <p:spPr>
            <a:xfrm>
              <a:off x="4805862" y="2428028"/>
              <a:ext cx="2600512" cy="2600515"/>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sp>
        <p:nvSpPr>
          <p:cNvPr id="16" name="Rechteck 7"/>
          <p:cNvSpPr/>
          <p:nvPr/>
        </p:nvSpPr>
        <p:spPr bwMode="auto">
          <a:xfrm>
            <a:off x="5874411" y="1710204"/>
            <a:ext cx="2172020" cy="2172021"/>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After</a:t>
            </a:r>
          </a:p>
        </p:txBody>
      </p:sp>
      <p:sp>
        <p:nvSpPr>
          <p:cNvPr id="17" name="Oval 16"/>
          <p:cNvSpPr/>
          <p:nvPr/>
        </p:nvSpPr>
        <p:spPr>
          <a:xfrm>
            <a:off x="5985236"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8" name="Rectangle 17"/>
          <p:cNvSpPr/>
          <p:nvPr/>
        </p:nvSpPr>
        <p:spPr>
          <a:xfrm>
            <a:off x="574158" y="1032272"/>
            <a:ext cx="8020964" cy="297656"/>
          </a:xfrm>
          <a:prstGeom prst="rect">
            <a:avLst/>
          </a:prstGeom>
          <a:solidFill>
            <a:schemeClr val="tx2"/>
          </a:solidFill>
        </p:spPr>
        <p:txBody>
          <a:bodyPr wrap="square" lIns="67500" tIns="35100" rIns="67500" anchor="ctr">
            <a:noAutofit/>
          </a:bodyPr>
          <a:lstStyle/>
          <a:p>
            <a:pPr algn="ctr"/>
            <a:r>
              <a:rPr lang="en-US" sz="1050" dirty="0">
                <a:solidFill>
                  <a:schemeClr val="bg1"/>
                </a:solidFill>
                <a:ea typeface="Gotham Book" charset="0"/>
                <a:cs typeface="Gotham Book" charset="0"/>
              </a:rPr>
              <a:t>MAIN STEPS </a:t>
            </a:r>
          </a:p>
        </p:txBody>
      </p:sp>
      <p:sp>
        <p:nvSpPr>
          <p:cNvPr id="11" name="TextBox 10">
            <a:extLst>
              <a:ext uri="{FF2B5EF4-FFF2-40B4-BE49-F238E27FC236}">
                <a16:creationId xmlns:a16="http://schemas.microsoft.com/office/drawing/2014/main" id="{0A3CEB1D-F448-40E8-B3DC-0D84C7F4E044}"/>
              </a:ext>
            </a:extLst>
          </p:cNvPr>
          <p:cNvSpPr txBox="1"/>
          <p:nvPr/>
        </p:nvSpPr>
        <p:spPr>
          <a:xfrm>
            <a:off x="3872411" y="2048275"/>
            <a:ext cx="4426871" cy="1711366"/>
          </a:xfrm>
          <a:prstGeom prst="rect">
            <a:avLst/>
          </a:prstGeom>
          <a:noFill/>
        </p:spPr>
        <p:txBody>
          <a:bodyPr wrap="square" rtlCol="0">
            <a:spAutoFit/>
          </a:bodyPr>
          <a:lstStyle/>
          <a:p>
            <a:pPr marL="257175" indent="-257175">
              <a:lnSpc>
                <a:spcPct val="150000"/>
              </a:lnSpc>
              <a:buFont typeface="+mj-lt"/>
              <a:buAutoNum type="arabicPeriod"/>
            </a:pPr>
            <a:r>
              <a:rPr lang="en-US" sz="1800" noProof="0">
                <a:solidFill>
                  <a:schemeClr val="bg2">
                    <a:lumMod val="25000"/>
                  </a:schemeClr>
                </a:solidFill>
              </a:rPr>
              <a:t>Briefing</a:t>
            </a:r>
          </a:p>
          <a:p>
            <a:pPr marL="257175" indent="-257175">
              <a:lnSpc>
                <a:spcPct val="150000"/>
              </a:lnSpc>
              <a:buFont typeface="+mj-lt"/>
              <a:buAutoNum type="arabicPeriod"/>
            </a:pPr>
            <a:r>
              <a:rPr lang="en-US" sz="1800" noProof="0" dirty="0">
                <a:solidFill>
                  <a:schemeClr val="bg2">
                    <a:lumMod val="25000"/>
                  </a:schemeClr>
                </a:solidFill>
              </a:rPr>
              <a:t>Simulation</a:t>
            </a:r>
          </a:p>
          <a:p>
            <a:pPr marL="257175" indent="-257175">
              <a:lnSpc>
                <a:spcPct val="150000"/>
              </a:lnSpc>
              <a:buFont typeface="+mj-lt"/>
              <a:buAutoNum type="arabicPeriod"/>
            </a:pPr>
            <a:r>
              <a:rPr lang="en-US" sz="1800" noProof="0" dirty="0">
                <a:solidFill>
                  <a:schemeClr val="bg2">
                    <a:lumMod val="25000"/>
                  </a:schemeClr>
                </a:solidFill>
              </a:rPr>
              <a:t>Debriefing</a:t>
            </a:r>
          </a:p>
          <a:p>
            <a:pPr marL="257175" indent="-257175">
              <a:lnSpc>
                <a:spcPct val="150000"/>
              </a:lnSpc>
              <a:buFont typeface="+mj-lt"/>
              <a:buAutoNum type="arabicPeriod"/>
            </a:pPr>
            <a:endParaRPr lang="en-US" sz="1800" noProof="0" dirty="0">
              <a:solidFill>
                <a:schemeClr val="bg2">
                  <a:lumMod val="25000"/>
                </a:schemeClr>
              </a:solidFill>
            </a:endParaRPr>
          </a:p>
        </p:txBody>
      </p:sp>
      <p:sp>
        <p:nvSpPr>
          <p:cNvPr id="19" name="Titel 1">
            <a:extLst>
              <a:ext uri="{FF2B5EF4-FFF2-40B4-BE49-F238E27FC236}">
                <a16:creationId xmlns:a16="http://schemas.microsoft.com/office/drawing/2014/main" id="{F7B924E4-29DD-4EAB-AB01-3AE283509E6D}"/>
              </a:ext>
            </a:extLst>
          </p:cNvPr>
          <p:cNvSpPr>
            <a:spLocks noGrp="1"/>
          </p:cNvSpPr>
          <p:nvPr>
            <p:ph type="title"/>
          </p:nvPr>
        </p:nvSpPr>
        <p:spPr>
          <a:xfrm>
            <a:off x="574158" y="196207"/>
            <a:ext cx="8213651" cy="645927"/>
          </a:xfrm>
        </p:spPr>
        <p:txBody>
          <a:bodyPr/>
          <a:lstStyle/>
          <a:p>
            <a:r>
              <a:rPr lang="en-US" dirty="0"/>
              <a:t>How to organize the </a:t>
            </a:r>
            <a:r>
              <a:rPr lang="en-US" i="1" dirty="0"/>
              <a:t>in hospital </a:t>
            </a:r>
            <a:r>
              <a:rPr lang="en-US" dirty="0"/>
              <a:t>simulation</a:t>
            </a:r>
          </a:p>
        </p:txBody>
      </p:sp>
    </p:spTree>
    <p:custDataLst>
      <p:tags r:id="rId1"/>
    </p:custDataLst>
    <p:extLst>
      <p:ext uri="{BB962C8B-B14F-4D97-AF65-F5344CB8AC3E}">
        <p14:creationId xmlns:p14="http://schemas.microsoft.com/office/powerpoint/2010/main" val="919132712"/>
      </p:ext>
    </p:extLst>
  </p:cSld>
  <p:clrMapOvr>
    <a:masterClrMapping/>
  </p:clrMapOvr>
  <mc:AlternateContent xmlns:mc="http://schemas.openxmlformats.org/markup-compatibility/2006" xmlns:p14="http://schemas.microsoft.com/office/powerpoint/2010/main">
    <mc:Choice Requires="p14">
      <p:transition p14:dur="250" advTm="30313">
        <p:fade/>
      </p:transition>
    </mc:Choice>
    <mc:Fallback xmlns="">
      <p:transition advTm="303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16" fill="hold" grpId="0" nodeType="clickEffect">
                                  <p:stCondLst>
                                    <p:cond delay="0"/>
                                  </p:stCondLst>
                                  <p:childTnLst>
                                    <p:animEffect transition="out" filter="circle(in)">
                                      <p:cBhvr>
                                        <p:cTn id="6" dur="1000"/>
                                        <p:tgtEl>
                                          <p:spTgt spid="12"/>
                                        </p:tgtEl>
                                      </p:cBhvr>
                                    </p:animEffect>
                                    <p:set>
                                      <p:cBhvr>
                                        <p:cTn id="7" dur="1" fill="hold">
                                          <p:stCondLst>
                                            <p:cond delay="999"/>
                                          </p:stCondLst>
                                        </p:cTn>
                                        <p:tgtEl>
                                          <p:spTgt spid="12"/>
                                        </p:tgtEl>
                                        <p:attrNameLst>
                                          <p:attrName>style.visibility</p:attrName>
                                        </p:attrNameLst>
                                      </p:cBhvr>
                                      <p:to>
                                        <p:strVal val="hidden"/>
                                      </p:to>
                                    </p:set>
                                  </p:childTnLst>
                                </p:cTn>
                              </p:par>
                              <p:par>
                                <p:cTn id="8" presetID="6" presetClass="exit" presetSubtype="16" fill="hold" grpId="0" nodeType="withEffect">
                                  <p:stCondLst>
                                    <p:cond delay="0"/>
                                  </p:stCondLst>
                                  <p:childTnLst>
                                    <p:animEffect transition="out" filter="circle(in)">
                                      <p:cBhvr>
                                        <p:cTn id="9" dur="1000"/>
                                        <p:tgtEl>
                                          <p:spTgt spid="16"/>
                                        </p:tgtEl>
                                      </p:cBhvr>
                                    </p:animEffect>
                                    <p:set>
                                      <p:cBhvr>
                                        <p:cTn id="10" dur="1" fill="hold">
                                          <p:stCondLst>
                                            <p:cond delay="999"/>
                                          </p:stCondLst>
                                        </p:cTn>
                                        <p:tgtEl>
                                          <p:spTgt spid="16"/>
                                        </p:tgtEl>
                                        <p:attrNameLst>
                                          <p:attrName>style.visibility</p:attrName>
                                        </p:attrNameLst>
                                      </p:cBhvr>
                                      <p:to>
                                        <p:strVal val="hidden"/>
                                      </p:to>
                                    </p:set>
                                  </p:childTnLst>
                                </p:cTn>
                              </p:par>
                              <p:par>
                                <p:cTn id="11" presetID="42" presetClass="path" presetSubtype="0" accel="50000" decel="50000" fill="hold" nodeType="withEffect">
                                  <p:stCondLst>
                                    <p:cond delay="0"/>
                                  </p:stCondLst>
                                  <p:childTnLst>
                                    <p:animMotion origin="layout" path="M -1.25E-6 1.48148E-6 L -0.25937 -0.00093 " pathEditMode="relative" rAng="0" ptsTypes="AA">
                                      <p:cBhvr>
                                        <p:cTn id="12" dur="2000" fill="hold"/>
                                        <p:tgtEl>
                                          <p:spTgt spid="3"/>
                                        </p:tgtEl>
                                        <p:attrNameLst>
                                          <p:attrName>ppt_x</p:attrName>
                                          <p:attrName>ppt_y</p:attrName>
                                        </p:attrNameLst>
                                      </p:cBhvr>
                                      <p:rCtr x="-12969" y="-46"/>
                                    </p:animMotion>
                                  </p:childTnLst>
                                </p:cTn>
                              </p:par>
                            </p:childTnLst>
                          </p:cTn>
                        </p:par>
                        <p:par>
                          <p:cTn id="13" fill="hold">
                            <p:stCondLst>
                              <p:cond delay="2000"/>
                            </p:stCondLst>
                            <p:childTnLst>
                              <p:par>
                                <p:cTn id="14" presetID="42"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5D838A-852E-480E-A1C6-52B2DCDDC8DD}"/>
              </a:ext>
            </a:extLst>
          </p:cNvPr>
          <p:cNvPicPr>
            <a:picLocks noChangeAspect="1"/>
          </p:cNvPicPr>
          <p:nvPr/>
        </p:nvPicPr>
        <p:blipFill rotWithShape="1">
          <a:blip r:embed="rId2"/>
          <a:srcRect l="22706" t="29589" r="27979" b="22740"/>
          <a:stretch/>
        </p:blipFill>
        <p:spPr>
          <a:xfrm>
            <a:off x="571771" y="479120"/>
            <a:ext cx="7429229" cy="4039644"/>
          </a:xfrm>
          <a:prstGeom prst="rect">
            <a:avLst/>
          </a:prstGeom>
        </p:spPr>
      </p:pic>
    </p:spTree>
    <p:extLst>
      <p:ext uri="{BB962C8B-B14F-4D97-AF65-F5344CB8AC3E}">
        <p14:creationId xmlns:p14="http://schemas.microsoft.com/office/powerpoint/2010/main" val="2170273168"/>
      </p:ext>
    </p:extLst>
  </p:cSld>
  <p:clrMapOvr>
    <a:masterClrMapping/>
  </p:clrMapOvr>
  <mc:AlternateContent xmlns:mc="http://schemas.openxmlformats.org/markup-compatibility/2006" xmlns:p14="http://schemas.microsoft.com/office/powerpoint/2010/main">
    <mc:Choice Requires="p14">
      <p:transition spd="med" p14:dur="700" advTm="39413">
        <p:fade/>
      </p:transition>
    </mc:Choice>
    <mc:Fallback xmlns="">
      <p:transition spd="med" advTm="39413">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14627-71E0-48CE-95FA-1E53E73A44F5}"/>
              </a:ext>
            </a:extLst>
          </p:cNvPr>
          <p:cNvSpPr>
            <a:spLocks noGrp="1"/>
          </p:cNvSpPr>
          <p:nvPr>
            <p:ph type="title"/>
          </p:nvPr>
        </p:nvSpPr>
        <p:spPr>
          <a:xfrm>
            <a:off x="567769" y="115918"/>
            <a:ext cx="8213651" cy="645927"/>
          </a:xfrm>
        </p:spPr>
        <p:txBody>
          <a:bodyPr/>
          <a:lstStyle/>
          <a:p>
            <a:r>
              <a:rPr lang="en-US" noProof="0"/>
              <a:t>Set the </a:t>
            </a:r>
            <a:r>
              <a:rPr lang="en-US" i="1" noProof="0">
                <a:solidFill>
                  <a:schemeClr val="accent2"/>
                </a:solidFill>
              </a:rPr>
              <a:t>roles</a:t>
            </a:r>
          </a:p>
        </p:txBody>
      </p:sp>
      <p:sp>
        <p:nvSpPr>
          <p:cNvPr id="5" name="TextBox 4">
            <a:extLst>
              <a:ext uri="{FF2B5EF4-FFF2-40B4-BE49-F238E27FC236}">
                <a16:creationId xmlns:a16="http://schemas.microsoft.com/office/drawing/2014/main" id="{DD212131-9351-4DC3-9291-B79C56D0FD15}"/>
              </a:ext>
            </a:extLst>
          </p:cNvPr>
          <p:cNvSpPr txBox="1"/>
          <p:nvPr/>
        </p:nvSpPr>
        <p:spPr>
          <a:xfrm>
            <a:off x="1541592" y="1308126"/>
            <a:ext cx="2999700" cy="2031325"/>
          </a:xfrm>
          <a:prstGeom prst="rect">
            <a:avLst/>
          </a:prstGeom>
          <a:solidFill>
            <a:schemeClr val="bg2"/>
          </a:solidFill>
        </p:spPr>
        <p:txBody>
          <a:bodyPr wrap="square" rtlCol="0">
            <a:spAutoFit/>
          </a:bodyPr>
          <a:lstStyle/>
          <a:p>
            <a:pPr marL="557213" lvl="1" indent="-214313">
              <a:buFont typeface="Arial" panose="020B0604020202020204" pitchFamily="34" charset="0"/>
              <a:buChar char="•"/>
            </a:pPr>
            <a:r>
              <a:rPr lang="en-US" sz="1050" noProof="0"/>
              <a:t>Patient</a:t>
            </a:r>
          </a:p>
          <a:p>
            <a:pPr marL="557213" lvl="1" indent="-214313">
              <a:buFont typeface="Arial" panose="020B0604020202020204" pitchFamily="34" charset="0"/>
              <a:buChar char="•"/>
            </a:pPr>
            <a:r>
              <a:rPr lang="en-US" sz="1050" noProof="0" dirty="0"/>
              <a:t>Family member</a:t>
            </a:r>
          </a:p>
          <a:p>
            <a:endParaRPr lang="en-US" sz="1050" noProof="0" dirty="0"/>
          </a:p>
          <a:p>
            <a:r>
              <a:rPr lang="en-US" sz="1050" b="1" noProof="0" dirty="0"/>
              <a:t>STROKE TEAM:</a:t>
            </a:r>
          </a:p>
          <a:p>
            <a:pPr marL="557213" lvl="1" indent="-214313">
              <a:buFont typeface="Arial" panose="020B0604020202020204" pitchFamily="34" charset="0"/>
              <a:buChar char="•"/>
            </a:pPr>
            <a:r>
              <a:rPr lang="en-US" sz="1050" noProof="0" dirty="0"/>
              <a:t>Triage nurse</a:t>
            </a:r>
          </a:p>
          <a:p>
            <a:pPr marL="557213" lvl="1" indent="-214313">
              <a:buFont typeface="Arial" panose="020B0604020202020204" pitchFamily="34" charset="0"/>
              <a:buChar char="•"/>
            </a:pPr>
            <a:r>
              <a:rPr lang="en-US" sz="1050" noProof="0" dirty="0"/>
              <a:t>Emergency physician</a:t>
            </a:r>
          </a:p>
          <a:p>
            <a:pPr marL="557213" lvl="1" indent="-214313">
              <a:buFont typeface="Arial" panose="020B0604020202020204" pitchFamily="34" charset="0"/>
              <a:buChar char="•"/>
            </a:pPr>
            <a:r>
              <a:rPr lang="en-US" sz="1050" noProof="0" dirty="0"/>
              <a:t>Emergency nurse</a:t>
            </a:r>
          </a:p>
          <a:p>
            <a:pPr marL="557213" lvl="1" indent="-214313">
              <a:buFont typeface="Arial" panose="020B0604020202020204" pitchFamily="34" charset="0"/>
              <a:buChar char="•"/>
            </a:pPr>
            <a:r>
              <a:rPr lang="en-US" sz="1050" noProof="0" dirty="0"/>
              <a:t>Neurologist</a:t>
            </a:r>
          </a:p>
          <a:p>
            <a:pPr marL="557213" lvl="1" indent="-214313">
              <a:buFont typeface="Arial" panose="020B0604020202020204" pitchFamily="34" charset="0"/>
              <a:buChar char="•"/>
            </a:pPr>
            <a:r>
              <a:rPr lang="en-US" sz="1050" noProof="0" dirty="0"/>
              <a:t>Stroke Unit Nurse</a:t>
            </a:r>
          </a:p>
          <a:p>
            <a:pPr marL="557213" lvl="1" indent="-214313">
              <a:buFont typeface="Arial" panose="020B0604020202020204" pitchFamily="34" charset="0"/>
              <a:buChar char="•"/>
            </a:pPr>
            <a:r>
              <a:rPr lang="en-US" sz="1050" noProof="0" dirty="0"/>
              <a:t>Neuroradiologist</a:t>
            </a:r>
          </a:p>
          <a:p>
            <a:pPr lvl="1"/>
            <a:endParaRPr lang="en-US" sz="1050" noProof="0" dirty="0"/>
          </a:p>
          <a:p>
            <a:endParaRPr lang="en-US" sz="1050" noProof="0" dirty="0"/>
          </a:p>
        </p:txBody>
      </p:sp>
      <p:sp>
        <p:nvSpPr>
          <p:cNvPr id="6" name="Rectangle: Rounded Corners 5">
            <a:extLst>
              <a:ext uri="{FF2B5EF4-FFF2-40B4-BE49-F238E27FC236}">
                <a16:creationId xmlns:a16="http://schemas.microsoft.com/office/drawing/2014/main" id="{F8A2243D-CB90-4646-973A-3F06A9E61A86}"/>
              </a:ext>
            </a:extLst>
          </p:cNvPr>
          <p:cNvSpPr/>
          <p:nvPr/>
        </p:nvSpPr>
        <p:spPr>
          <a:xfrm>
            <a:off x="1541592" y="936573"/>
            <a:ext cx="2999700" cy="317311"/>
          </a:xfrm>
          <a:prstGeom prst="roundRect">
            <a:avLst/>
          </a:prstGeom>
          <a:solidFill>
            <a:schemeClr val="accent3"/>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latin typeface="Gotham Book" charset="0"/>
                <a:ea typeface="Gotham Book" charset="0"/>
                <a:cs typeface="Gotham Book" charset="0"/>
              </a:rPr>
              <a:t>Actors</a:t>
            </a:r>
          </a:p>
        </p:txBody>
      </p:sp>
      <p:sp>
        <p:nvSpPr>
          <p:cNvPr id="7" name="TextBox 6">
            <a:extLst>
              <a:ext uri="{FF2B5EF4-FFF2-40B4-BE49-F238E27FC236}">
                <a16:creationId xmlns:a16="http://schemas.microsoft.com/office/drawing/2014/main" id="{82FFBC0B-53B5-4660-98A8-F3C3E05D8FA1}"/>
              </a:ext>
            </a:extLst>
          </p:cNvPr>
          <p:cNvSpPr txBox="1"/>
          <p:nvPr/>
        </p:nvSpPr>
        <p:spPr>
          <a:xfrm>
            <a:off x="4695067" y="1295838"/>
            <a:ext cx="2960225" cy="900246"/>
          </a:xfrm>
          <a:prstGeom prst="rect">
            <a:avLst/>
          </a:prstGeom>
          <a:solidFill>
            <a:srgbClr val="FFFFCC"/>
          </a:solidFill>
        </p:spPr>
        <p:txBody>
          <a:bodyPr wrap="square" rtlCol="0">
            <a:spAutoFit/>
          </a:bodyPr>
          <a:lstStyle/>
          <a:p>
            <a:r>
              <a:rPr lang="en-US" sz="1050" noProof="0" dirty="0"/>
              <a:t>All the others participant that will follow the activity.</a:t>
            </a:r>
          </a:p>
          <a:p>
            <a:endParaRPr lang="en-US" sz="1050" noProof="0" dirty="0"/>
          </a:p>
          <a:p>
            <a:r>
              <a:rPr lang="en-US" sz="1050" noProof="0" dirty="0"/>
              <a:t>They will collect all the notes and observations in a specific form, that will be discussed later</a:t>
            </a:r>
          </a:p>
        </p:txBody>
      </p:sp>
      <p:sp>
        <p:nvSpPr>
          <p:cNvPr id="8" name="Rectangle: Rounded Corners 7">
            <a:extLst>
              <a:ext uri="{FF2B5EF4-FFF2-40B4-BE49-F238E27FC236}">
                <a16:creationId xmlns:a16="http://schemas.microsoft.com/office/drawing/2014/main" id="{6D05508E-FE71-49DF-9E0D-179A6CC5338F}"/>
              </a:ext>
            </a:extLst>
          </p:cNvPr>
          <p:cNvSpPr/>
          <p:nvPr/>
        </p:nvSpPr>
        <p:spPr>
          <a:xfrm>
            <a:off x="4655592" y="936573"/>
            <a:ext cx="2999700" cy="317311"/>
          </a:xfrm>
          <a:prstGeom prst="roundRect">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noProof="0" dirty="0">
                <a:latin typeface="Gotham Book" charset="0"/>
                <a:ea typeface="Gotham Book" charset="0"/>
                <a:cs typeface="Gotham Book" charset="0"/>
              </a:rPr>
              <a:t>Observers</a:t>
            </a:r>
          </a:p>
        </p:txBody>
      </p:sp>
      <p:sp>
        <p:nvSpPr>
          <p:cNvPr id="9" name="TextBox 8">
            <a:extLst>
              <a:ext uri="{FF2B5EF4-FFF2-40B4-BE49-F238E27FC236}">
                <a16:creationId xmlns:a16="http://schemas.microsoft.com/office/drawing/2014/main" id="{BAAF6E25-EBD2-4824-B772-9FAB2F983B8F}"/>
              </a:ext>
            </a:extLst>
          </p:cNvPr>
          <p:cNvSpPr txBox="1"/>
          <p:nvPr/>
        </p:nvSpPr>
        <p:spPr>
          <a:xfrm>
            <a:off x="4693598" y="4195017"/>
            <a:ext cx="2961694" cy="577081"/>
          </a:xfrm>
          <a:prstGeom prst="rect">
            <a:avLst/>
          </a:prstGeom>
          <a:solidFill>
            <a:schemeClr val="accent2">
              <a:lumMod val="20000"/>
              <a:lumOff val="80000"/>
            </a:schemeClr>
          </a:solidFill>
        </p:spPr>
        <p:txBody>
          <a:bodyPr wrap="square" rtlCol="0">
            <a:spAutoFit/>
          </a:bodyPr>
          <a:lstStyle/>
          <a:p>
            <a:endParaRPr lang="en-US" sz="1050" noProof="0" dirty="0"/>
          </a:p>
          <a:p>
            <a:r>
              <a:rPr lang="en-US" sz="1050" noProof="0" dirty="0"/>
              <a:t>Registration of times and main actions</a:t>
            </a:r>
          </a:p>
          <a:p>
            <a:endParaRPr lang="en-US" sz="1050" noProof="0" dirty="0"/>
          </a:p>
        </p:txBody>
      </p:sp>
      <p:sp>
        <p:nvSpPr>
          <p:cNvPr id="10" name="Rectangle: Rounded Corners 9">
            <a:extLst>
              <a:ext uri="{FF2B5EF4-FFF2-40B4-BE49-F238E27FC236}">
                <a16:creationId xmlns:a16="http://schemas.microsoft.com/office/drawing/2014/main" id="{C1A82D4B-5C52-405B-BCAC-4A1B27B9FF26}"/>
              </a:ext>
            </a:extLst>
          </p:cNvPr>
          <p:cNvSpPr/>
          <p:nvPr/>
        </p:nvSpPr>
        <p:spPr>
          <a:xfrm>
            <a:off x="4674595" y="3843936"/>
            <a:ext cx="2999700" cy="317311"/>
          </a:xfrm>
          <a:prstGeom prst="roundRect">
            <a:avLst/>
          </a:prstGeom>
          <a:solidFill>
            <a:schemeClr val="accent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latin typeface="Gotham Book" charset="0"/>
                <a:ea typeface="Gotham Book" charset="0"/>
                <a:cs typeface="Gotham Book" charset="0"/>
              </a:rPr>
              <a:t>Angels Consultant</a:t>
            </a:r>
          </a:p>
        </p:txBody>
      </p:sp>
      <p:sp>
        <p:nvSpPr>
          <p:cNvPr id="11" name="TextBox 10">
            <a:extLst>
              <a:ext uri="{FF2B5EF4-FFF2-40B4-BE49-F238E27FC236}">
                <a16:creationId xmlns:a16="http://schemas.microsoft.com/office/drawing/2014/main" id="{7C4D24C4-5456-4B06-9A09-D143FF05BA31}"/>
              </a:ext>
            </a:extLst>
          </p:cNvPr>
          <p:cNvSpPr txBox="1"/>
          <p:nvPr/>
        </p:nvSpPr>
        <p:spPr>
          <a:xfrm>
            <a:off x="4704718" y="3057051"/>
            <a:ext cx="2969577" cy="577081"/>
          </a:xfrm>
          <a:prstGeom prst="rect">
            <a:avLst/>
          </a:prstGeom>
          <a:solidFill>
            <a:srgbClr val="F2DAEF"/>
          </a:solidFill>
        </p:spPr>
        <p:txBody>
          <a:bodyPr wrap="square" rtlCol="0">
            <a:spAutoFit/>
          </a:bodyPr>
          <a:lstStyle/>
          <a:p>
            <a:endParaRPr lang="it-IT" sz="1050" dirty="0"/>
          </a:p>
          <a:p>
            <a:r>
              <a:rPr lang="it-IT" sz="1050" dirty="0"/>
              <a:t>Filming with the smartphone or GoPro</a:t>
            </a:r>
          </a:p>
          <a:p>
            <a:endParaRPr lang="it-IT" sz="1050" dirty="0"/>
          </a:p>
        </p:txBody>
      </p:sp>
      <p:sp>
        <p:nvSpPr>
          <p:cNvPr id="12" name="Rectangle: Rounded Corners 11">
            <a:extLst>
              <a:ext uri="{FF2B5EF4-FFF2-40B4-BE49-F238E27FC236}">
                <a16:creationId xmlns:a16="http://schemas.microsoft.com/office/drawing/2014/main" id="{E2A8DB6F-A0D2-4FB2-8155-183299D58920}"/>
              </a:ext>
            </a:extLst>
          </p:cNvPr>
          <p:cNvSpPr/>
          <p:nvPr/>
        </p:nvSpPr>
        <p:spPr>
          <a:xfrm>
            <a:off x="4685715" y="2705970"/>
            <a:ext cx="2999700" cy="317311"/>
          </a:xfrm>
          <a:prstGeom prst="roundRect">
            <a:avLst/>
          </a:prstGeom>
          <a:solidFill>
            <a:srgbClr val="A03A95"/>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500" b="1" dirty="0">
                <a:latin typeface="Gotham Book" charset="0"/>
                <a:ea typeface="Gotham Book" charset="0"/>
                <a:cs typeface="Gotham Book" charset="0"/>
              </a:rPr>
              <a:t>Movie Maker</a:t>
            </a:r>
          </a:p>
        </p:txBody>
      </p:sp>
      <p:pic>
        <p:nvPicPr>
          <p:cNvPr id="13" name="Picture 12" descr="A picture containing person, indoor, person&#10;&#10;Description automatically generated">
            <a:extLst>
              <a:ext uri="{FF2B5EF4-FFF2-40B4-BE49-F238E27FC236}">
                <a16:creationId xmlns:a16="http://schemas.microsoft.com/office/drawing/2014/main" id="{8113C747-20CE-4990-8812-910AD2252FDE}"/>
              </a:ext>
            </a:extLst>
          </p:cNvPr>
          <p:cNvPicPr>
            <a:picLocks noChangeAspect="1"/>
          </p:cNvPicPr>
          <p:nvPr/>
        </p:nvPicPr>
        <p:blipFill rotWithShape="1">
          <a:blip r:embed="rId2"/>
          <a:srcRect l="3784" r="4556"/>
          <a:stretch/>
        </p:blipFill>
        <p:spPr>
          <a:xfrm>
            <a:off x="78828" y="3595679"/>
            <a:ext cx="1749973" cy="14319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64032459"/>
      </p:ext>
    </p:extLst>
  </p:cSld>
  <p:clrMapOvr>
    <a:masterClrMapping/>
  </p:clrMapOvr>
  <mc:AlternateContent xmlns:mc="http://schemas.openxmlformats.org/markup-compatibility/2006" xmlns:p14="http://schemas.microsoft.com/office/powerpoint/2010/main">
    <mc:Choice Requires="p14">
      <p:transition spd="med" p14:dur="700" advTm="80624">
        <p:fade/>
      </p:transition>
    </mc:Choice>
    <mc:Fallback xmlns="">
      <p:transition spd="med" advTm="80624">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193274" y="1191462"/>
            <a:ext cx="3569947" cy="652316"/>
            <a:chOff x="1623348" y="341"/>
            <a:chExt cx="5462127" cy="990199"/>
          </a:xfrm>
          <a:scene3d>
            <a:camera prst="orthographicFront"/>
            <a:lightRig rig="flat" dir="t"/>
          </a:scene3d>
        </p:grpSpPr>
        <p:sp>
          <p:nvSpPr>
            <p:cNvPr id="15" name="Pentagon 14"/>
            <p:cNvSpPr/>
            <p:nvPr/>
          </p:nvSpPr>
          <p:spPr>
            <a:xfrm rot="10800000">
              <a:off x="1623348" y="341"/>
              <a:ext cx="5462127" cy="990199"/>
            </a:xfrm>
            <a:prstGeom prst="homePlate">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lang="en-US" sz="1050"/>
            </a:p>
          </p:txBody>
        </p:sp>
        <p:sp>
          <p:nvSpPr>
            <p:cNvPr id="16" name="Pentagon 4"/>
            <p:cNvSpPr/>
            <p:nvPr/>
          </p:nvSpPr>
          <p:spPr>
            <a:xfrm rot="21600000">
              <a:off x="1870898" y="341"/>
              <a:ext cx="5214577" cy="990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27488" tIns="77153" rIns="144018" bIns="77153" numCol="1" spcCol="1270" anchor="ctr" anchorCtr="0">
              <a:noAutofit/>
            </a:bodyPr>
            <a:lstStyle/>
            <a:p>
              <a:pPr algn="ctr" defTabSz="900113">
                <a:lnSpc>
                  <a:spcPct val="90000"/>
                </a:lnSpc>
                <a:spcBef>
                  <a:spcPct val="0"/>
                </a:spcBef>
                <a:spcAft>
                  <a:spcPct val="35000"/>
                </a:spcAft>
              </a:pPr>
              <a:r>
                <a:rPr lang="it-IT" sz="1800" dirty="0"/>
                <a:t>DON’T CHEAT</a:t>
              </a:r>
            </a:p>
          </p:txBody>
        </p:sp>
      </p:grpSp>
      <p:grpSp>
        <p:nvGrpSpPr>
          <p:cNvPr id="6" name="Group 5"/>
          <p:cNvGrpSpPr/>
          <p:nvPr/>
        </p:nvGrpSpPr>
        <p:grpSpPr>
          <a:xfrm>
            <a:off x="4193276" y="2076971"/>
            <a:ext cx="3569947" cy="652316"/>
            <a:chOff x="1623348" y="1286122"/>
            <a:chExt cx="5462127" cy="990199"/>
          </a:xfrm>
          <a:scene3d>
            <a:camera prst="orthographicFront"/>
            <a:lightRig rig="flat" dir="t"/>
          </a:scene3d>
        </p:grpSpPr>
        <p:sp>
          <p:nvSpPr>
            <p:cNvPr id="13" name="Pentagon 12"/>
            <p:cNvSpPr/>
            <p:nvPr/>
          </p:nvSpPr>
          <p:spPr>
            <a:xfrm rot="10800000">
              <a:off x="1623348" y="1286122"/>
              <a:ext cx="5462127" cy="990199"/>
            </a:xfrm>
            <a:prstGeom prst="homePlate">
              <a:avLst/>
            </a:prstGeom>
            <a:sp3d prstMaterial="plastic">
              <a:bevelT w="120900" h="88900"/>
              <a:bevelB w="88900" h="31750" prst="angle"/>
            </a:sp3d>
          </p:spPr>
          <p:style>
            <a:lnRef idx="0">
              <a:schemeClr val="lt1">
                <a:hueOff val="0"/>
                <a:satOff val="0"/>
                <a:lumOff val="0"/>
                <a:alphaOff val="0"/>
              </a:schemeClr>
            </a:lnRef>
            <a:fillRef idx="3">
              <a:schemeClr val="accent3">
                <a:hueOff val="302547"/>
                <a:satOff val="0"/>
                <a:lumOff val="-1242"/>
                <a:alphaOff val="0"/>
              </a:schemeClr>
            </a:fillRef>
            <a:effectRef idx="2">
              <a:schemeClr val="accent3">
                <a:hueOff val="302547"/>
                <a:satOff val="0"/>
                <a:lumOff val="-1242"/>
                <a:alphaOff val="0"/>
              </a:schemeClr>
            </a:effectRef>
            <a:fontRef idx="minor">
              <a:schemeClr val="lt1"/>
            </a:fontRef>
          </p:style>
          <p:txBody>
            <a:bodyPr/>
            <a:lstStyle/>
            <a:p>
              <a:endParaRPr lang="en-US" sz="1050"/>
            </a:p>
          </p:txBody>
        </p:sp>
        <p:sp>
          <p:nvSpPr>
            <p:cNvPr id="14" name="Pentagon 6"/>
            <p:cNvSpPr/>
            <p:nvPr/>
          </p:nvSpPr>
          <p:spPr>
            <a:xfrm rot="21600000">
              <a:off x="1870898" y="1286122"/>
              <a:ext cx="5214577" cy="990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27488" tIns="77153" rIns="144018" bIns="77153" numCol="1" spcCol="1270" anchor="ctr" anchorCtr="0">
              <a:noAutofit/>
            </a:bodyPr>
            <a:lstStyle/>
            <a:p>
              <a:pPr algn="ctr" defTabSz="900113">
                <a:lnSpc>
                  <a:spcPct val="90000"/>
                </a:lnSpc>
                <a:spcBef>
                  <a:spcPct val="0"/>
                </a:spcBef>
                <a:spcAft>
                  <a:spcPct val="35000"/>
                </a:spcAft>
              </a:pPr>
              <a:r>
                <a:rPr lang="it-IT" sz="1800" dirty="0"/>
                <a:t>LET’S CHALLENGE YOURSELF</a:t>
              </a:r>
            </a:p>
          </p:txBody>
        </p:sp>
      </p:grpSp>
      <p:grpSp>
        <p:nvGrpSpPr>
          <p:cNvPr id="8" name="Group 7"/>
          <p:cNvGrpSpPr/>
          <p:nvPr/>
        </p:nvGrpSpPr>
        <p:grpSpPr>
          <a:xfrm>
            <a:off x="4193275" y="2962480"/>
            <a:ext cx="3569947" cy="652316"/>
            <a:chOff x="1623348" y="3857684"/>
            <a:chExt cx="5462127" cy="990199"/>
          </a:xfrm>
          <a:scene3d>
            <a:camera prst="orthographicFront"/>
            <a:lightRig rig="flat" dir="t"/>
          </a:scene3d>
        </p:grpSpPr>
        <p:sp>
          <p:nvSpPr>
            <p:cNvPr id="9" name="Pentagon 8"/>
            <p:cNvSpPr/>
            <p:nvPr/>
          </p:nvSpPr>
          <p:spPr>
            <a:xfrm rot="10800000">
              <a:off x="1623348" y="3857684"/>
              <a:ext cx="5462127" cy="990199"/>
            </a:xfrm>
            <a:prstGeom prst="homePlate">
              <a:avLst/>
            </a:prstGeom>
            <a:sp3d prstMaterial="plastic">
              <a:bevelT w="120900" h="88900"/>
              <a:bevelB w="88900" h="31750" prst="angle"/>
            </a:sp3d>
          </p:spPr>
          <p:style>
            <a:lnRef idx="0">
              <a:schemeClr val="lt1">
                <a:hueOff val="0"/>
                <a:satOff val="0"/>
                <a:lumOff val="0"/>
                <a:alphaOff val="0"/>
              </a:schemeClr>
            </a:lnRef>
            <a:fillRef idx="3">
              <a:schemeClr val="accent3">
                <a:hueOff val="907642"/>
                <a:satOff val="0"/>
                <a:lumOff val="-3725"/>
                <a:alphaOff val="0"/>
              </a:schemeClr>
            </a:fillRef>
            <a:effectRef idx="2">
              <a:schemeClr val="accent3">
                <a:hueOff val="907642"/>
                <a:satOff val="0"/>
                <a:lumOff val="-3725"/>
                <a:alphaOff val="0"/>
              </a:schemeClr>
            </a:effectRef>
            <a:fontRef idx="minor">
              <a:schemeClr val="lt1"/>
            </a:fontRef>
          </p:style>
          <p:txBody>
            <a:bodyPr/>
            <a:lstStyle/>
            <a:p>
              <a:endParaRPr lang="en-US" sz="1050"/>
            </a:p>
          </p:txBody>
        </p:sp>
        <p:sp>
          <p:nvSpPr>
            <p:cNvPr id="10" name="Pentagon 10"/>
            <p:cNvSpPr/>
            <p:nvPr/>
          </p:nvSpPr>
          <p:spPr>
            <a:xfrm rot="21600000">
              <a:off x="1870898" y="3857684"/>
              <a:ext cx="5214577" cy="990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27488" tIns="77153" rIns="144018" bIns="77153" numCol="1" spcCol="1270" anchor="ctr" anchorCtr="0">
              <a:noAutofit/>
            </a:bodyPr>
            <a:lstStyle/>
            <a:p>
              <a:pPr algn="ctr" defTabSz="900113">
                <a:lnSpc>
                  <a:spcPct val="90000"/>
                </a:lnSpc>
                <a:spcBef>
                  <a:spcPct val="0"/>
                </a:spcBef>
                <a:spcAft>
                  <a:spcPct val="35000"/>
                </a:spcAft>
              </a:pPr>
              <a:r>
                <a:rPr lang="it-IT" sz="1800" dirty="0"/>
                <a:t>IT’S A SIMULATION,</a:t>
              </a:r>
            </a:p>
            <a:p>
              <a:pPr algn="ctr" defTabSz="900113">
                <a:lnSpc>
                  <a:spcPct val="90000"/>
                </a:lnSpc>
                <a:spcBef>
                  <a:spcPct val="0"/>
                </a:spcBef>
                <a:spcAft>
                  <a:spcPct val="35000"/>
                </a:spcAft>
              </a:pPr>
              <a:r>
                <a:rPr lang="it-IT" sz="1800" dirty="0"/>
                <a:t>NOT A PLAY</a:t>
              </a: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834939"/>
            <a:ext cx="2535160" cy="1788696"/>
          </a:xfrm>
          <a:prstGeom prst="rect">
            <a:avLst/>
          </a:prstGeom>
        </p:spPr>
      </p:pic>
      <p:grpSp>
        <p:nvGrpSpPr>
          <p:cNvPr id="17" name="Group 16"/>
          <p:cNvGrpSpPr/>
          <p:nvPr/>
        </p:nvGrpSpPr>
        <p:grpSpPr>
          <a:xfrm>
            <a:off x="4193276" y="3816162"/>
            <a:ext cx="3569947" cy="652316"/>
            <a:chOff x="1623348" y="3857684"/>
            <a:chExt cx="5462127" cy="990199"/>
          </a:xfrm>
          <a:scene3d>
            <a:camera prst="orthographicFront"/>
            <a:lightRig rig="flat" dir="t"/>
          </a:scene3d>
        </p:grpSpPr>
        <p:sp>
          <p:nvSpPr>
            <p:cNvPr id="18" name="Pentagon 17"/>
            <p:cNvSpPr/>
            <p:nvPr/>
          </p:nvSpPr>
          <p:spPr>
            <a:xfrm rot="10800000">
              <a:off x="1623348" y="3857684"/>
              <a:ext cx="5462127" cy="990199"/>
            </a:xfrm>
            <a:prstGeom prst="homePlate">
              <a:avLst/>
            </a:prstGeom>
            <a:sp3d prstMaterial="plastic">
              <a:bevelT w="120900" h="88900"/>
              <a:bevelB w="88900" h="31750" prst="angle"/>
            </a:sp3d>
          </p:spPr>
          <p:style>
            <a:lnRef idx="0">
              <a:schemeClr val="lt1">
                <a:hueOff val="0"/>
                <a:satOff val="0"/>
                <a:lumOff val="0"/>
                <a:alphaOff val="0"/>
              </a:schemeClr>
            </a:lnRef>
            <a:fillRef idx="3">
              <a:schemeClr val="accent3">
                <a:hueOff val="907642"/>
                <a:satOff val="0"/>
                <a:lumOff val="-3725"/>
                <a:alphaOff val="0"/>
              </a:schemeClr>
            </a:fillRef>
            <a:effectRef idx="2">
              <a:schemeClr val="accent3">
                <a:hueOff val="907642"/>
                <a:satOff val="0"/>
                <a:lumOff val="-3725"/>
                <a:alphaOff val="0"/>
              </a:schemeClr>
            </a:effectRef>
            <a:fontRef idx="minor">
              <a:schemeClr val="lt1"/>
            </a:fontRef>
          </p:style>
          <p:txBody>
            <a:bodyPr/>
            <a:lstStyle/>
            <a:p>
              <a:endParaRPr lang="en-US" sz="1050"/>
            </a:p>
          </p:txBody>
        </p:sp>
        <p:sp>
          <p:nvSpPr>
            <p:cNvPr id="19" name="Pentagon 10"/>
            <p:cNvSpPr/>
            <p:nvPr/>
          </p:nvSpPr>
          <p:spPr>
            <a:xfrm rot="21600000">
              <a:off x="1870898" y="3857684"/>
              <a:ext cx="5214577" cy="990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27488" tIns="77153" rIns="144018" bIns="77153" numCol="1" spcCol="1270" anchor="ctr" anchorCtr="0">
              <a:noAutofit/>
            </a:bodyPr>
            <a:lstStyle/>
            <a:p>
              <a:pPr algn="ctr" defTabSz="900113">
                <a:lnSpc>
                  <a:spcPct val="90000"/>
                </a:lnSpc>
                <a:spcBef>
                  <a:spcPct val="0"/>
                </a:spcBef>
                <a:spcAft>
                  <a:spcPct val="35000"/>
                </a:spcAft>
              </a:pPr>
              <a:r>
                <a:rPr lang="it-IT" sz="1800" dirty="0"/>
                <a:t>LET’S FIND SOLUTIONS TO PROBLEMS</a:t>
              </a:r>
            </a:p>
          </p:txBody>
        </p:sp>
      </p:grpSp>
      <p:sp>
        <p:nvSpPr>
          <p:cNvPr id="3" name="TextBox 2"/>
          <p:cNvSpPr txBox="1"/>
          <p:nvPr/>
        </p:nvSpPr>
        <p:spPr>
          <a:xfrm>
            <a:off x="607369" y="347718"/>
            <a:ext cx="4063621" cy="415498"/>
          </a:xfrm>
          <a:prstGeom prst="rect">
            <a:avLst/>
          </a:prstGeom>
          <a:noFill/>
        </p:spPr>
        <p:txBody>
          <a:bodyPr wrap="square" rtlCol="0">
            <a:spAutoFit/>
          </a:bodyPr>
          <a:lstStyle/>
          <a:p>
            <a:r>
              <a:rPr lang="en-US" sz="2100" b="1" noProof="0">
                <a:solidFill>
                  <a:schemeClr val="accent3"/>
                </a:solidFill>
                <a:latin typeface="Gotham" panose="020B0604020202020204"/>
              </a:rPr>
              <a:t>Set the </a:t>
            </a:r>
            <a:r>
              <a:rPr lang="en-US" sz="2100" b="1" i="1" noProof="0">
                <a:solidFill>
                  <a:schemeClr val="accent2"/>
                </a:solidFill>
                <a:latin typeface="Gotham" panose="020B0604020202020204"/>
              </a:rPr>
              <a:t>rules</a:t>
            </a:r>
          </a:p>
        </p:txBody>
      </p:sp>
    </p:spTree>
    <p:custDataLst>
      <p:tags r:id="rId1"/>
    </p:custDataLst>
    <p:extLst>
      <p:ext uri="{BB962C8B-B14F-4D97-AF65-F5344CB8AC3E}">
        <p14:creationId xmlns:p14="http://schemas.microsoft.com/office/powerpoint/2010/main" val="3721982662"/>
      </p:ext>
    </p:extLst>
  </p:cSld>
  <p:clrMapOvr>
    <a:masterClrMapping/>
  </p:clrMapOvr>
  <mc:AlternateContent xmlns:mc="http://schemas.openxmlformats.org/markup-compatibility/2006" xmlns:p14="http://schemas.microsoft.com/office/powerpoint/2010/main">
    <mc:Choice Requires="p14">
      <p:transition spd="med" p14:dur="700" advTm="62372">
        <p:fade/>
      </p:transition>
    </mc:Choice>
    <mc:Fallback xmlns="">
      <p:transition spd="med" advTm="6237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floor, wall, person&#10;&#10;Description automatically generated">
            <a:extLst>
              <a:ext uri="{FF2B5EF4-FFF2-40B4-BE49-F238E27FC236}">
                <a16:creationId xmlns:a16="http://schemas.microsoft.com/office/drawing/2014/main" id="{E813E536-64A1-4BC7-8719-A058250A0DAB}"/>
              </a:ext>
            </a:extLst>
          </p:cNvPr>
          <p:cNvPicPr>
            <a:picLocks noChangeAspect="1"/>
          </p:cNvPicPr>
          <p:nvPr/>
        </p:nvPicPr>
        <p:blipFill>
          <a:blip r:embed="rId2"/>
          <a:stretch>
            <a:fillRect/>
          </a:stretch>
        </p:blipFill>
        <p:spPr>
          <a:xfrm>
            <a:off x="1849353" y="1651296"/>
            <a:ext cx="5701872" cy="3216212"/>
          </a:xfrm>
          <a:prstGeom prst="rect">
            <a:avLst/>
          </a:prstGeom>
          <a:effectLst>
            <a:outerShdw blurRad="50800" dist="38100" dir="2700000" algn="tl" rotWithShape="0">
              <a:prstClr val="black">
                <a:alpha val="40000"/>
              </a:prstClr>
            </a:outerShdw>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860" y="169524"/>
            <a:ext cx="2855510" cy="1904603"/>
          </a:xfrm>
          <a:prstGeom prst="rect">
            <a:avLst/>
          </a:prstGeom>
        </p:spPr>
      </p:pic>
    </p:spTree>
    <p:extLst>
      <p:ext uri="{BB962C8B-B14F-4D97-AF65-F5344CB8AC3E}">
        <p14:creationId xmlns:p14="http://schemas.microsoft.com/office/powerpoint/2010/main" val="4030328814"/>
      </p:ext>
    </p:extLst>
  </p:cSld>
  <p:clrMapOvr>
    <a:masterClrMapping/>
  </p:clrMapOvr>
  <mc:AlternateContent xmlns:mc="http://schemas.openxmlformats.org/markup-compatibility/2006" xmlns:p14="http://schemas.microsoft.com/office/powerpoint/2010/main">
    <mc:Choice Requires="p14">
      <p:transition spd="med" p14:dur="700" advTm="26593">
        <p:fade/>
      </p:transition>
    </mc:Choice>
    <mc:Fallback xmlns="">
      <p:transition spd="med" advTm="26593">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0CC3D8-A2A6-BDE4-3083-5BDC79EF6936}"/>
              </a:ext>
            </a:extLst>
          </p:cNvPr>
          <p:cNvSpPr>
            <a:spLocks noGrp="1"/>
          </p:cNvSpPr>
          <p:nvPr>
            <p:ph type="title"/>
          </p:nvPr>
        </p:nvSpPr>
        <p:spPr>
          <a:xfrm>
            <a:off x="566183" y="153287"/>
            <a:ext cx="8213651" cy="646011"/>
          </a:xfrm>
        </p:spPr>
        <p:txBody>
          <a:bodyPr/>
          <a:lstStyle/>
          <a:p>
            <a:r>
              <a:rPr lang="en-US" noProof="0"/>
              <a:t>The three phases of debriefing</a:t>
            </a:r>
          </a:p>
        </p:txBody>
      </p:sp>
      <p:pic>
        <p:nvPicPr>
          <p:cNvPr id="5" name="Picture 5" descr="Picture 5">
            <a:extLst>
              <a:ext uri="{FF2B5EF4-FFF2-40B4-BE49-F238E27FC236}">
                <a16:creationId xmlns:a16="http://schemas.microsoft.com/office/drawing/2014/main" id="{AE4F2628-97F6-080A-4FF6-1F74D2B27146}"/>
              </a:ext>
            </a:extLst>
          </p:cNvPr>
          <p:cNvPicPr>
            <a:picLocks noChangeAspect="1"/>
          </p:cNvPicPr>
          <p:nvPr/>
        </p:nvPicPr>
        <p:blipFill>
          <a:blip r:embed="rId4"/>
          <a:stretch>
            <a:fillRect/>
          </a:stretch>
        </p:blipFill>
        <p:spPr>
          <a:xfrm>
            <a:off x="3995008" y="2829394"/>
            <a:ext cx="1267659" cy="1622063"/>
          </a:xfrm>
          <a:prstGeom prst="rect">
            <a:avLst/>
          </a:prstGeom>
          <a:ln w="12700">
            <a:miter lim="400000"/>
          </a:ln>
          <a:effectLst>
            <a:outerShdw blurRad="50800" dist="38100" dir="2700000" algn="tl" rotWithShape="0">
              <a:prstClr val="black">
                <a:alpha val="40000"/>
              </a:prstClr>
            </a:outerShdw>
          </a:effectLst>
        </p:spPr>
      </p:pic>
      <p:pic>
        <p:nvPicPr>
          <p:cNvPr id="6" name="Picture 6" descr="Picture 6">
            <a:extLst>
              <a:ext uri="{FF2B5EF4-FFF2-40B4-BE49-F238E27FC236}">
                <a16:creationId xmlns:a16="http://schemas.microsoft.com/office/drawing/2014/main" id="{D211A283-5254-88F7-F5FB-DD71C0FD27DA}"/>
              </a:ext>
            </a:extLst>
          </p:cNvPr>
          <p:cNvPicPr>
            <a:picLocks noChangeAspect="1"/>
          </p:cNvPicPr>
          <p:nvPr/>
        </p:nvPicPr>
        <p:blipFill>
          <a:blip r:embed="rId5"/>
          <a:stretch>
            <a:fillRect/>
          </a:stretch>
        </p:blipFill>
        <p:spPr>
          <a:xfrm>
            <a:off x="6056067" y="2833268"/>
            <a:ext cx="1219452" cy="1625936"/>
          </a:xfrm>
          <a:prstGeom prst="rect">
            <a:avLst/>
          </a:prstGeom>
          <a:ln w="12700">
            <a:miter lim="400000"/>
          </a:ln>
          <a:effectLst>
            <a:outerShdw blurRad="50800" dist="38100" dir="2700000" algn="tl" rotWithShape="0">
              <a:prstClr val="black">
                <a:alpha val="40000"/>
              </a:prstClr>
            </a:outerShdw>
          </a:effectLst>
        </p:spPr>
      </p:pic>
      <p:grpSp>
        <p:nvGrpSpPr>
          <p:cNvPr id="10" name="Group 21">
            <a:extLst>
              <a:ext uri="{FF2B5EF4-FFF2-40B4-BE49-F238E27FC236}">
                <a16:creationId xmlns:a16="http://schemas.microsoft.com/office/drawing/2014/main" id="{B2A7EBE2-38B0-4C54-ADC0-950B80BA1ABA}"/>
              </a:ext>
            </a:extLst>
          </p:cNvPr>
          <p:cNvGrpSpPr/>
          <p:nvPr/>
        </p:nvGrpSpPr>
        <p:grpSpPr>
          <a:xfrm>
            <a:off x="1468973" y="1228161"/>
            <a:ext cx="1475729" cy="1444849"/>
            <a:chOff x="6965129" y="1154601"/>
            <a:chExt cx="2406082" cy="2406082"/>
          </a:xfrm>
        </p:grpSpPr>
        <p:sp>
          <p:nvSpPr>
            <p:cNvPr id="11" name="Rechteck 7">
              <a:extLst>
                <a:ext uri="{FF2B5EF4-FFF2-40B4-BE49-F238E27FC236}">
                  <a16:creationId xmlns:a16="http://schemas.microsoft.com/office/drawing/2014/main" id="{3CCBEBD5-7235-5A1A-48F2-69FB237A2353}"/>
                </a:ext>
              </a:extLst>
            </p:cNvPr>
            <p:cNvSpPr/>
            <p:nvPr/>
          </p:nvSpPr>
          <p:spPr bwMode="auto">
            <a:xfrm>
              <a:off x="6965129" y="1154601"/>
              <a:ext cx="2406082" cy="2406082"/>
            </a:xfrm>
            <a:prstGeom prst="ellipse">
              <a:avLst/>
            </a:prstGeom>
            <a:solidFill>
              <a:schemeClr val="accent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it-IT" sz="1500" b="1" dirty="0">
                  <a:solidFill>
                    <a:srgbClr val="FFFFFF"/>
                  </a:solidFill>
                  <a:latin typeface="BISansOpti"/>
                  <a:cs typeface="Gotham Book" charset="0"/>
                </a:rPr>
                <a:t>REACTION</a:t>
              </a:r>
              <a:endParaRPr lang="en-US" sz="1500" b="1" dirty="0">
                <a:solidFill>
                  <a:srgbClr val="FFFFFF"/>
                </a:solidFill>
                <a:latin typeface="BISansOpti"/>
                <a:cs typeface="Gotham Book" charset="0"/>
              </a:endParaRPr>
            </a:p>
          </p:txBody>
        </p:sp>
        <p:sp>
          <p:nvSpPr>
            <p:cNvPr id="12" name="Oval 23">
              <a:extLst>
                <a:ext uri="{FF2B5EF4-FFF2-40B4-BE49-F238E27FC236}">
                  <a16:creationId xmlns:a16="http://schemas.microsoft.com/office/drawing/2014/main" id="{B7F938F5-E2C7-5623-00A6-449B663B9E16}"/>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GB" sz="1050" dirty="0">
                <a:solidFill>
                  <a:srgbClr val="FFFFFF"/>
                </a:solidFill>
                <a:latin typeface="BISansOpti"/>
                <a:ea typeface="Gotham Book" charset="0"/>
                <a:cs typeface="Gotham Book" charset="0"/>
              </a:endParaRPr>
            </a:p>
          </p:txBody>
        </p:sp>
      </p:grpSp>
      <p:grpSp>
        <p:nvGrpSpPr>
          <p:cNvPr id="13" name="Group 21">
            <a:extLst>
              <a:ext uri="{FF2B5EF4-FFF2-40B4-BE49-F238E27FC236}">
                <a16:creationId xmlns:a16="http://schemas.microsoft.com/office/drawing/2014/main" id="{E1625ED6-32C5-E850-567C-6A9EA2252DE7}"/>
              </a:ext>
            </a:extLst>
          </p:cNvPr>
          <p:cNvGrpSpPr/>
          <p:nvPr/>
        </p:nvGrpSpPr>
        <p:grpSpPr>
          <a:xfrm>
            <a:off x="3862230" y="1228161"/>
            <a:ext cx="1475729" cy="1444849"/>
            <a:chOff x="6965129" y="1154601"/>
            <a:chExt cx="2406082" cy="2406082"/>
          </a:xfrm>
        </p:grpSpPr>
        <p:sp>
          <p:nvSpPr>
            <p:cNvPr id="14" name="Rechteck 7">
              <a:extLst>
                <a:ext uri="{FF2B5EF4-FFF2-40B4-BE49-F238E27FC236}">
                  <a16:creationId xmlns:a16="http://schemas.microsoft.com/office/drawing/2014/main" id="{3E85D5C7-2CC1-5B4B-845C-96EE20A7A136}"/>
                </a:ext>
              </a:extLst>
            </p:cNvPr>
            <p:cNvSpPr/>
            <p:nvPr/>
          </p:nvSpPr>
          <p:spPr bwMode="auto">
            <a:xfrm>
              <a:off x="6965129" y="1154601"/>
              <a:ext cx="2406082" cy="2406082"/>
            </a:xfrm>
            <a:prstGeom prst="ellipse">
              <a:avLst/>
            </a:prstGeom>
            <a:solidFill>
              <a:srgbClr val="7030A0"/>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it-IT" sz="1500" b="1" dirty="0">
                  <a:solidFill>
                    <a:srgbClr val="FFFFFF"/>
                  </a:solidFill>
                  <a:latin typeface="BISansOpti"/>
                  <a:cs typeface="Gotham Book" charset="0"/>
                </a:rPr>
                <a:t>KNOWLEDGE</a:t>
              </a:r>
              <a:endParaRPr lang="en-US" sz="1500" b="1" dirty="0">
                <a:solidFill>
                  <a:srgbClr val="FFFFFF"/>
                </a:solidFill>
                <a:latin typeface="BISansOpti"/>
                <a:cs typeface="Gotham Book" charset="0"/>
              </a:endParaRPr>
            </a:p>
          </p:txBody>
        </p:sp>
        <p:sp>
          <p:nvSpPr>
            <p:cNvPr id="15" name="Oval 23">
              <a:extLst>
                <a:ext uri="{FF2B5EF4-FFF2-40B4-BE49-F238E27FC236}">
                  <a16:creationId xmlns:a16="http://schemas.microsoft.com/office/drawing/2014/main" id="{2D4089BA-C598-0A99-EFD9-BA2A75D79A94}"/>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GB" sz="1050" dirty="0">
                <a:solidFill>
                  <a:srgbClr val="FFFFFF"/>
                </a:solidFill>
                <a:latin typeface="BISansOpti"/>
                <a:ea typeface="Gotham Book" charset="0"/>
                <a:cs typeface="Gotham Book" charset="0"/>
              </a:endParaRPr>
            </a:p>
          </p:txBody>
        </p:sp>
      </p:grpSp>
      <p:grpSp>
        <p:nvGrpSpPr>
          <p:cNvPr id="16" name="Group 21">
            <a:extLst>
              <a:ext uri="{FF2B5EF4-FFF2-40B4-BE49-F238E27FC236}">
                <a16:creationId xmlns:a16="http://schemas.microsoft.com/office/drawing/2014/main" id="{DDB055A8-5746-2AB0-FF03-D2F685BC9F3C}"/>
              </a:ext>
            </a:extLst>
          </p:cNvPr>
          <p:cNvGrpSpPr/>
          <p:nvPr/>
        </p:nvGrpSpPr>
        <p:grpSpPr>
          <a:xfrm>
            <a:off x="5878352" y="1228161"/>
            <a:ext cx="1475729" cy="1444849"/>
            <a:chOff x="6965129" y="1154601"/>
            <a:chExt cx="2406082" cy="2406082"/>
          </a:xfrm>
        </p:grpSpPr>
        <p:sp>
          <p:nvSpPr>
            <p:cNvPr id="17" name="Rechteck 7">
              <a:extLst>
                <a:ext uri="{FF2B5EF4-FFF2-40B4-BE49-F238E27FC236}">
                  <a16:creationId xmlns:a16="http://schemas.microsoft.com/office/drawing/2014/main" id="{83ECD0C0-D198-C03F-1C20-08EF404D8431}"/>
                </a:ext>
              </a:extLst>
            </p:cNvPr>
            <p:cNvSpPr/>
            <p:nvPr/>
          </p:nvSpPr>
          <p:spPr bwMode="auto">
            <a:xfrm>
              <a:off x="6965129" y="1154601"/>
              <a:ext cx="2406082" cy="2406082"/>
            </a:xfrm>
            <a:prstGeom prst="ellipse">
              <a:avLst/>
            </a:prstGeom>
            <a:solidFill>
              <a:srgbClr val="92D050"/>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it-IT" sz="1500" b="1" dirty="0">
                  <a:solidFill>
                    <a:srgbClr val="FFFFFF"/>
                  </a:solidFill>
                  <a:latin typeface="BISansOpti"/>
                  <a:cs typeface="Gotham Book" charset="0"/>
                </a:rPr>
                <a:t>SYNTHESIS</a:t>
              </a:r>
              <a:endParaRPr lang="en-US" sz="1500" b="1" dirty="0">
                <a:solidFill>
                  <a:srgbClr val="FFFFFF"/>
                </a:solidFill>
                <a:latin typeface="BISansOpti"/>
                <a:cs typeface="Gotham Book" charset="0"/>
              </a:endParaRPr>
            </a:p>
          </p:txBody>
        </p:sp>
        <p:sp>
          <p:nvSpPr>
            <p:cNvPr id="18" name="Oval 23">
              <a:extLst>
                <a:ext uri="{FF2B5EF4-FFF2-40B4-BE49-F238E27FC236}">
                  <a16:creationId xmlns:a16="http://schemas.microsoft.com/office/drawing/2014/main" id="{9192789C-EE25-714F-5E00-30495226BC6B}"/>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GB" sz="1050" dirty="0">
                <a:solidFill>
                  <a:srgbClr val="FFFFFF"/>
                </a:solidFill>
                <a:latin typeface="BISansOpti"/>
                <a:ea typeface="Gotham Book" charset="0"/>
                <a:cs typeface="Gotham Book" charset="0"/>
              </a:endParaRPr>
            </a:p>
          </p:txBody>
        </p:sp>
      </p:grpSp>
      <p:pic>
        <p:nvPicPr>
          <p:cNvPr id="4" name="Picture 3" descr="Picture 3">
            <a:extLst>
              <a:ext uri="{FF2B5EF4-FFF2-40B4-BE49-F238E27FC236}">
                <a16:creationId xmlns:a16="http://schemas.microsoft.com/office/drawing/2014/main" id="{49BDE6A3-250C-B3A4-DF36-780AA86E9E76}"/>
              </a:ext>
            </a:extLst>
          </p:cNvPr>
          <p:cNvPicPr>
            <a:picLocks noChangeAspect="1"/>
          </p:cNvPicPr>
          <p:nvPr/>
        </p:nvPicPr>
        <p:blipFill>
          <a:blip r:embed="rId6"/>
          <a:stretch>
            <a:fillRect/>
          </a:stretch>
        </p:blipFill>
        <p:spPr>
          <a:xfrm>
            <a:off x="1190388" y="2833267"/>
            <a:ext cx="2167915" cy="1625936"/>
          </a:xfrm>
          <a:prstGeom prst="rect">
            <a:avLst/>
          </a:prstGeom>
          <a:ln w="12700">
            <a:miter lim="400000"/>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4201211696"/>
      </p:ext>
    </p:extLst>
  </p:cSld>
  <p:clrMapOvr>
    <a:masterClrMapping/>
  </p:clrMapOvr>
  <mc:AlternateContent xmlns:mc="http://schemas.openxmlformats.org/markup-compatibility/2006" xmlns:p14="http://schemas.microsoft.com/office/powerpoint/2010/main">
    <mc:Choice Requires="p14">
      <p:transition spd="med" p14:dur="700" advTm="32186">
        <p:fade/>
      </p:transition>
    </mc:Choice>
    <mc:Fallback xmlns="">
      <p:transition spd="med" advTm="3218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619145" y="329656"/>
            <a:ext cx="6049566"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lstStyle/>
          <a:p>
            <a:r>
              <a:rPr lang="en-US" sz="2700" b="1" dirty="0">
                <a:solidFill>
                  <a:schemeClr val="accent3"/>
                </a:solidFill>
              </a:rPr>
              <a:t>Simulation - </a:t>
            </a:r>
            <a:r>
              <a:rPr lang="en-US" sz="2400" i="1" dirty="0">
                <a:solidFill>
                  <a:schemeClr val="accent3"/>
                </a:solidFill>
              </a:rPr>
              <a:t>learning Process</a:t>
            </a:r>
            <a:endParaRPr lang="en-US" sz="2700" i="1" dirty="0">
              <a:solidFill>
                <a:schemeClr val="accent3"/>
              </a:solidFill>
            </a:endParaRPr>
          </a:p>
        </p:txBody>
      </p:sp>
      <p:sp>
        <p:nvSpPr>
          <p:cNvPr id="47106" name="Text Box 3"/>
          <p:cNvSpPr txBox="1">
            <a:spLocks noChangeArrowheads="1"/>
          </p:cNvSpPr>
          <p:nvPr/>
        </p:nvSpPr>
        <p:spPr bwMode="auto">
          <a:xfrm>
            <a:off x="-1" y="4912667"/>
            <a:ext cx="7380685" cy="253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050" dirty="0"/>
              <a:t>Najjar, L. J. (1998). Principles of educational multimedia user interface design.  </a:t>
            </a:r>
            <a:r>
              <a:rPr lang="en-US" sz="1050" i="1" dirty="0"/>
              <a:t>Human Factors</a:t>
            </a:r>
            <a:r>
              <a:rPr lang="en-US" sz="1050" dirty="0"/>
              <a:t>, 40(2), 311-323.</a:t>
            </a:r>
          </a:p>
        </p:txBody>
      </p:sp>
      <p:pic>
        <p:nvPicPr>
          <p:cNvPr id="47107" name="Picture 4" descr="Memory Retention"/>
          <p:cNvPicPr>
            <a:picLocks noGrp="1" noChangeAspect="1" noChangeArrowheads="1"/>
          </p:cNvPicPr>
          <p:nvPr>
            <p:ph idx="1"/>
          </p:nvPr>
        </p:nvPicPr>
        <p:blipFill>
          <a:blip r:embed="rId4" r:link="rId5">
            <a:extLst>
              <a:ext uri="{28A0092B-C50C-407E-A947-70E740481C1C}">
                <a14:useLocalDpi xmlns:a14="http://schemas.microsoft.com/office/drawing/2010/main" val="0"/>
              </a:ext>
            </a:extLst>
          </a:blip>
          <a:srcRect b="29167"/>
          <a:stretch>
            <a:fillRect/>
          </a:stretch>
        </p:blipFill>
        <p:spPr>
          <a:xfrm>
            <a:off x="619145" y="1033352"/>
            <a:ext cx="3204002" cy="3536268"/>
          </a:xfrm>
          <a:noFill/>
        </p:spPr>
      </p:pic>
      <p:sp>
        <p:nvSpPr>
          <p:cNvPr id="47108" name="Text Box 6"/>
          <p:cNvSpPr txBox="1">
            <a:spLocks noChangeArrowheads="1"/>
          </p:cNvSpPr>
          <p:nvPr/>
        </p:nvSpPr>
        <p:spPr bwMode="auto">
          <a:xfrm>
            <a:off x="3938728" y="1223367"/>
            <a:ext cx="4950578" cy="289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tabLst>
                <a:tab pos="2400300" algn="ctr"/>
                <a:tab pos="2971800" algn="l"/>
              </a:tabLst>
              <a:defRPr sz="2400">
                <a:solidFill>
                  <a:schemeClr val="tx1"/>
                </a:solidFill>
                <a:latin typeface="Arial" charset="0"/>
                <a:ea typeface="ＭＳ Ｐゴシック" charset="0"/>
                <a:cs typeface="ＭＳ Ｐゴシック" charset="0"/>
              </a:defRPr>
            </a:lvl1pPr>
            <a:lvl2pPr marL="742950" indent="-285750" eaLnBrk="0" hangingPunct="0">
              <a:tabLst>
                <a:tab pos="2400300" algn="ctr"/>
                <a:tab pos="2971800" algn="l"/>
              </a:tabLst>
              <a:defRPr sz="2400">
                <a:solidFill>
                  <a:schemeClr val="tx1"/>
                </a:solidFill>
                <a:latin typeface="Arial" charset="0"/>
                <a:ea typeface="ＭＳ Ｐゴシック" charset="0"/>
              </a:defRPr>
            </a:lvl2pPr>
            <a:lvl3pPr marL="1143000" indent="-228600" eaLnBrk="0" hangingPunct="0">
              <a:tabLst>
                <a:tab pos="2400300" algn="ctr"/>
                <a:tab pos="2971800" algn="l"/>
              </a:tabLst>
              <a:defRPr sz="2400">
                <a:solidFill>
                  <a:schemeClr val="tx1"/>
                </a:solidFill>
                <a:latin typeface="Arial" charset="0"/>
                <a:ea typeface="ＭＳ Ｐゴシック" charset="0"/>
              </a:defRPr>
            </a:lvl3pPr>
            <a:lvl4pPr marL="1600200" indent="-228600" eaLnBrk="0" hangingPunct="0">
              <a:tabLst>
                <a:tab pos="2400300" algn="ctr"/>
                <a:tab pos="2971800" algn="l"/>
              </a:tabLst>
              <a:defRPr sz="2400">
                <a:solidFill>
                  <a:schemeClr val="tx1"/>
                </a:solidFill>
                <a:latin typeface="Arial" charset="0"/>
                <a:ea typeface="ＭＳ Ｐゴシック" charset="0"/>
              </a:defRPr>
            </a:lvl4pPr>
            <a:lvl5pPr marL="2057400" indent="-228600" eaLnBrk="0" hangingPunct="0">
              <a:tabLst>
                <a:tab pos="2400300" algn="ctr"/>
                <a:tab pos="2971800" algn="l"/>
              </a:tabLst>
              <a:defRPr sz="2400">
                <a:solidFill>
                  <a:schemeClr val="tx1"/>
                </a:solidFill>
                <a:latin typeface="Arial" charset="0"/>
                <a:ea typeface="ＭＳ Ｐゴシック" charset="0"/>
              </a:defRPr>
            </a:lvl5pPr>
            <a:lvl6pPr marL="2514600" indent="-228600" eaLnBrk="0" fontAlgn="base" hangingPunct="0">
              <a:spcBef>
                <a:spcPct val="0"/>
              </a:spcBef>
              <a:spcAft>
                <a:spcPct val="0"/>
              </a:spcAft>
              <a:tabLst>
                <a:tab pos="2400300" algn="ctr"/>
                <a:tab pos="2971800" algn="l"/>
              </a:tabLst>
              <a:defRPr sz="2400">
                <a:solidFill>
                  <a:schemeClr val="tx1"/>
                </a:solidFill>
                <a:latin typeface="Arial" charset="0"/>
                <a:ea typeface="ＭＳ Ｐゴシック" charset="0"/>
              </a:defRPr>
            </a:lvl6pPr>
            <a:lvl7pPr marL="2971800" indent="-228600" eaLnBrk="0" fontAlgn="base" hangingPunct="0">
              <a:spcBef>
                <a:spcPct val="0"/>
              </a:spcBef>
              <a:spcAft>
                <a:spcPct val="0"/>
              </a:spcAft>
              <a:tabLst>
                <a:tab pos="2400300" algn="ctr"/>
                <a:tab pos="2971800" algn="l"/>
              </a:tabLst>
              <a:defRPr sz="2400">
                <a:solidFill>
                  <a:schemeClr val="tx1"/>
                </a:solidFill>
                <a:latin typeface="Arial" charset="0"/>
                <a:ea typeface="ＭＳ Ｐゴシック" charset="0"/>
              </a:defRPr>
            </a:lvl7pPr>
            <a:lvl8pPr marL="3429000" indent="-228600" eaLnBrk="0" fontAlgn="base" hangingPunct="0">
              <a:spcBef>
                <a:spcPct val="0"/>
              </a:spcBef>
              <a:spcAft>
                <a:spcPct val="0"/>
              </a:spcAft>
              <a:tabLst>
                <a:tab pos="2400300" algn="ctr"/>
                <a:tab pos="2971800" algn="l"/>
              </a:tabLst>
              <a:defRPr sz="2400">
                <a:solidFill>
                  <a:schemeClr val="tx1"/>
                </a:solidFill>
                <a:latin typeface="Arial" charset="0"/>
                <a:ea typeface="ＭＳ Ｐゴシック" charset="0"/>
              </a:defRPr>
            </a:lvl8pPr>
            <a:lvl9pPr marL="3886200" indent="-228600" eaLnBrk="0" fontAlgn="base" hangingPunct="0">
              <a:spcBef>
                <a:spcPct val="0"/>
              </a:spcBef>
              <a:spcAft>
                <a:spcPct val="0"/>
              </a:spcAft>
              <a:tabLst>
                <a:tab pos="2400300" algn="ctr"/>
                <a:tab pos="2971800" algn="l"/>
              </a:tabLst>
              <a:defRPr sz="2400">
                <a:solidFill>
                  <a:schemeClr val="tx1"/>
                </a:solidFill>
                <a:latin typeface="Arial" charset="0"/>
                <a:ea typeface="ＭＳ Ｐゴシック" charset="0"/>
              </a:defRPr>
            </a:lvl9pPr>
          </a:lstStyle>
          <a:p>
            <a:pPr eaLnBrk="1" hangingPunct="1">
              <a:spcBef>
                <a:spcPct val="50000"/>
              </a:spcBef>
            </a:pPr>
            <a:r>
              <a:rPr lang="en-US" sz="1400" b="1" dirty="0">
                <a:solidFill>
                  <a:srgbClr val="006600"/>
                </a:solidFill>
              </a:rPr>
              <a:t>	</a:t>
            </a:r>
            <a:endParaRPr lang="en-US" sz="1400" b="1" u="sng" dirty="0"/>
          </a:p>
          <a:p>
            <a:pPr eaLnBrk="1" hangingPunct="1">
              <a:spcBef>
                <a:spcPct val="50000"/>
              </a:spcBef>
            </a:pPr>
            <a:r>
              <a:rPr lang="en-US" sz="1400" b="1" dirty="0">
                <a:solidFill>
                  <a:schemeClr val="accent2"/>
                </a:solidFill>
                <a:latin typeface="Arial Narrow" charset="0"/>
              </a:rPr>
              <a:t>Teach Others	      90%	Collaborative Simulations</a:t>
            </a:r>
          </a:p>
          <a:p>
            <a:pPr eaLnBrk="1" hangingPunct="1">
              <a:spcBef>
                <a:spcPct val="50000"/>
              </a:spcBef>
            </a:pPr>
            <a:r>
              <a:rPr lang="en-US" sz="1400" b="1" dirty="0">
                <a:solidFill>
                  <a:schemeClr val="accent2"/>
                </a:solidFill>
                <a:latin typeface="Arial Narrow" charset="0"/>
              </a:rPr>
              <a:t>Learn By Doing	      75%	Simulations</a:t>
            </a:r>
          </a:p>
          <a:p>
            <a:pPr eaLnBrk="1" hangingPunct="1">
              <a:spcBef>
                <a:spcPct val="50000"/>
              </a:spcBef>
            </a:pPr>
            <a:r>
              <a:rPr lang="en-US" sz="1400" b="1" dirty="0">
                <a:solidFill>
                  <a:schemeClr val="accent3"/>
                </a:solidFill>
                <a:latin typeface="Arial Narrow" charset="0"/>
              </a:rPr>
              <a:t>Discussion Groups 	50%	Web Seminars, IM, chat</a:t>
            </a:r>
          </a:p>
          <a:p>
            <a:pPr eaLnBrk="1" hangingPunct="1">
              <a:spcBef>
                <a:spcPct val="50000"/>
              </a:spcBef>
            </a:pPr>
            <a:r>
              <a:rPr lang="en-US" sz="1400" b="1" dirty="0">
                <a:solidFill>
                  <a:schemeClr val="accent3"/>
                </a:solidFill>
                <a:latin typeface="Arial Narrow" charset="0"/>
              </a:rPr>
              <a:t>Demonstration	      30%	Animation</a:t>
            </a:r>
          </a:p>
          <a:p>
            <a:pPr eaLnBrk="1" hangingPunct="1">
              <a:spcBef>
                <a:spcPct val="50000"/>
              </a:spcBef>
            </a:pPr>
            <a:r>
              <a:rPr lang="en-US" sz="1400" b="1" dirty="0">
                <a:solidFill>
                  <a:schemeClr val="accent3"/>
                </a:solidFill>
                <a:latin typeface="Arial Narrow" charset="0"/>
              </a:rPr>
              <a:t>Audio Visual	      20%	PowerPoint Slides</a:t>
            </a:r>
          </a:p>
          <a:p>
            <a:pPr eaLnBrk="1" hangingPunct="1">
              <a:spcBef>
                <a:spcPct val="50000"/>
              </a:spcBef>
            </a:pPr>
            <a:r>
              <a:rPr lang="en-US" sz="1400" b="1" dirty="0">
                <a:solidFill>
                  <a:srgbClr val="FF9900"/>
                </a:solidFill>
                <a:latin typeface="Arial Narrow" charset="0"/>
              </a:rPr>
              <a:t>Lecture	5%	Streaming media</a:t>
            </a:r>
          </a:p>
          <a:p>
            <a:pPr eaLnBrk="1" hangingPunct="1">
              <a:spcBef>
                <a:spcPct val="50000"/>
              </a:spcBef>
            </a:pPr>
            <a:endParaRPr lang="en-US" sz="1400" i="1" dirty="0">
              <a:latin typeface="Arial Narrow" charset="0"/>
            </a:endParaRPr>
          </a:p>
          <a:p>
            <a:pPr eaLnBrk="1" hangingPunct="1">
              <a:spcBef>
                <a:spcPct val="50000"/>
              </a:spcBef>
            </a:pPr>
            <a:r>
              <a:rPr lang="en-US" sz="1400" i="1" dirty="0">
                <a:latin typeface="Arial Narrow" charset="0"/>
              </a:rPr>
              <a:t>Source: Andersen Consulting</a:t>
            </a:r>
          </a:p>
        </p:txBody>
      </p:sp>
      <p:sp>
        <p:nvSpPr>
          <p:cNvPr id="2" name="Rectangle 1">
            <a:extLst>
              <a:ext uri="{FF2B5EF4-FFF2-40B4-BE49-F238E27FC236}">
                <a16:creationId xmlns:a16="http://schemas.microsoft.com/office/drawing/2014/main" id="{C4D7A59D-8E56-41F0-A6BC-0E75F71FDFF0}"/>
              </a:ext>
            </a:extLst>
          </p:cNvPr>
          <p:cNvSpPr/>
          <p:nvPr/>
        </p:nvSpPr>
        <p:spPr>
          <a:xfrm>
            <a:off x="3938727" y="1888122"/>
            <a:ext cx="4887222" cy="33063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latin typeface="Gotham Book" charset="0"/>
              <a:ea typeface="Gotham Book" charset="0"/>
              <a:cs typeface="Gotham Book" charset="0"/>
            </a:endParaRPr>
          </a:p>
        </p:txBody>
      </p:sp>
      <p:sp>
        <p:nvSpPr>
          <p:cNvPr id="7" name="Rectangle 6">
            <a:extLst>
              <a:ext uri="{FF2B5EF4-FFF2-40B4-BE49-F238E27FC236}">
                <a16:creationId xmlns:a16="http://schemas.microsoft.com/office/drawing/2014/main" id="{785675A6-AEAC-470A-AC63-548C9D6AA2AB}"/>
              </a:ext>
            </a:extLst>
          </p:cNvPr>
          <p:cNvSpPr/>
          <p:nvPr/>
        </p:nvSpPr>
        <p:spPr>
          <a:xfrm>
            <a:off x="3938727" y="1482056"/>
            <a:ext cx="4887222" cy="3429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latin typeface="Gotham Book" charset="0"/>
              <a:ea typeface="Gotham Book" charset="0"/>
              <a:cs typeface="Gotham Book" charset="0"/>
            </a:endParaRPr>
          </a:p>
        </p:txBody>
      </p:sp>
    </p:spTree>
    <p:custDataLst>
      <p:tags r:id="rId1"/>
    </p:custDataLst>
    <p:extLst>
      <p:ext uri="{BB962C8B-B14F-4D97-AF65-F5344CB8AC3E}">
        <p14:creationId xmlns:p14="http://schemas.microsoft.com/office/powerpoint/2010/main" val="3917219772"/>
      </p:ext>
    </p:extLst>
  </p:cSld>
  <p:clrMapOvr>
    <a:masterClrMapping/>
  </p:clrMapOvr>
  <mc:AlternateContent xmlns:mc="http://schemas.openxmlformats.org/markup-compatibility/2006" xmlns:p14="http://schemas.microsoft.com/office/powerpoint/2010/main">
    <mc:Choice Requires="p14">
      <p:transition p14:dur="250" advTm="58500">
        <p:fade/>
      </p:transition>
    </mc:Choice>
    <mc:Fallback xmlns="">
      <p:transition advTm="585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E38161-9544-55C7-E969-93AE3E4B9D46}"/>
              </a:ext>
            </a:extLst>
          </p:cNvPr>
          <p:cNvSpPr>
            <a:spLocks noGrp="1"/>
          </p:cNvSpPr>
          <p:nvPr>
            <p:ph type="title"/>
          </p:nvPr>
        </p:nvSpPr>
        <p:spPr/>
        <p:txBody>
          <a:bodyPr/>
          <a:lstStyle/>
          <a:p>
            <a:r>
              <a:rPr lang="it-IT" dirty="0"/>
              <a:t>1. REACTION</a:t>
            </a:r>
            <a:endParaRPr lang="en-US" dirty="0"/>
          </a:p>
        </p:txBody>
      </p:sp>
      <p:pic>
        <p:nvPicPr>
          <p:cNvPr id="4" name="Picture 3" descr="Picture 3">
            <a:extLst>
              <a:ext uri="{FF2B5EF4-FFF2-40B4-BE49-F238E27FC236}">
                <a16:creationId xmlns:a16="http://schemas.microsoft.com/office/drawing/2014/main" id="{75374185-7D08-2B46-E342-CF1DDEE0C115}"/>
              </a:ext>
            </a:extLst>
          </p:cNvPr>
          <p:cNvPicPr>
            <a:picLocks noChangeAspect="1"/>
          </p:cNvPicPr>
          <p:nvPr/>
        </p:nvPicPr>
        <p:blipFill>
          <a:blip r:embed="rId3"/>
          <a:stretch>
            <a:fillRect/>
          </a:stretch>
        </p:blipFill>
        <p:spPr>
          <a:xfrm>
            <a:off x="7309937" y="241006"/>
            <a:ext cx="1634460" cy="1225845"/>
          </a:xfrm>
          <a:prstGeom prst="rect">
            <a:avLst/>
          </a:prstGeom>
          <a:ln w="12700">
            <a:miter lim="400000"/>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57EFCEFC-884E-D06F-4BF4-A0C239AA1E31}"/>
              </a:ext>
            </a:extLst>
          </p:cNvPr>
          <p:cNvSpPr txBox="1"/>
          <p:nvPr/>
        </p:nvSpPr>
        <p:spPr>
          <a:xfrm>
            <a:off x="2718700" y="1152148"/>
            <a:ext cx="3706600" cy="646331"/>
          </a:xfrm>
          <a:prstGeom prst="rect">
            <a:avLst/>
          </a:prstGeom>
          <a:noFill/>
        </p:spPr>
        <p:txBody>
          <a:bodyPr wrap="square">
            <a:spAutoFit/>
          </a:bodyPr>
          <a:lstStyle/>
          <a:p>
            <a:pPr algn="ctr">
              <a:defRPr sz="3400">
                <a:solidFill>
                  <a:srgbClr val="000000"/>
                </a:solidFill>
              </a:defRPr>
            </a:pPr>
            <a:r>
              <a:rPr lang="en-US" sz="1800" b="1" dirty="0">
                <a:solidFill>
                  <a:schemeClr val="accent3"/>
                </a:solidFill>
              </a:rPr>
              <a:t>“Change the scene” and set up the discussion</a:t>
            </a:r>
          </a:p>
        </p:txBody>
      </p:sp>
      <p:grpSp>
        <p:nvGrpSpPr>
          <p:cNvPr id="7" name="Group 21">
            <a:extLst>
              <a:ext uri="{FF2B5EF4-FFF2-40B4-BE49-F238E27FC236}">
                <a16:creationId xmlns:a16="http://schemas.microsoft.com/office/drawing/2014/main" id="{9E76D7F6-5936-54D9-6966-0125613455DD}"/>
              </a:ext>
            </a:extLst>
          </p:cNvPr>
          <p:cNvGrpSpPr/>
          <p:nvPr/>
        </p:nvGrpSpPr>
        <p:grpSpPr>
          <a:xfrm>
            <a:off x="2855816" y="2318204"/>
            <a:ext cx="1713414" cy="1600226"/>
            <a:chOff x="6965129" y="1154601"/>
            <a:chExt cx="2406082" cy="2406082"/>
          </a:xfrm>
        </p:grpSpPr>
        <p:sp>
          <p:nvSpPr>
            <p:cNvPr id="9" name="Rechteck 7">
              <a:extLst>
                <a:ext uri="{FF2B5EF4-FFF2-40B4-BE49-F238E27FC236}">
                  <a16:creationId xmlns:a16="http://schemas.microsoft.com/office/drawing/2014/main" id="{01019463-0CB0-5365-DF16-589F21FEF946}"/>
                </a:ext>
              </a:extLst>
            </p:cNvPr>
            <p:cNvSpPr/>
            <p:nvPr/>
          </p:nvSpPr>
          <p:spPr bwMode="auto">
            <a:xfrm>
              <a:off x="6965129" y="1154601"/>
              <a:ext cx="2406082" cy="2406082"/>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en-US" sz="1500" b="1" noProof="0">
                  <a:solidFill>
                    <a:srgbClr val="FFFFFF"/>
                  </a:solidFill>
                  <a:latin typeface="BISansOpti"/>
                  <a:cs typeface="Gotham Book" charset="0"/>
                </a:rPr>
                <a:t>How do you feel?</a:t>
              </a:r>
            </a:p>
          </p:txBody>
        </p:sp>
        <p:sp>
          <p:nvSpPr>
            <p:cNvPr id="11" name="Oval 23">
              <a:extLst>
                <a:ext uri="{FF2B5EF4-FFF2-40B4-BE49-F238E27FC236}">
                  <a16:creationId xmlns:a16="http://schemas.microsoft.com/office/drawing/2014/main" id="{6C55D03F-78DA-B3D2-7934-A82FE9218E19}"/>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GB" sz="1050" dirty="0">
                <a:solidFill>
                  <a:srgbClr val="FFFFFF"/>
                </a:solidFill>
                <a:latin typeface="BISansOpti"/>
                <a:ea typeface="Gotham Book" charset="0"/>
                <a:cs typeface="Gotham Book" charset="0"/>
              </a:endParaRPr>
            </a:p>
          </p:txBody>
        </p:sp>
      </p:grpSp>
      <p:grpSp>
        <p:nvGrpSpPr>
          <p:cNvPr id="12" name="Group 21">
            <a:extLst>
              <a:ext uri="{FF2B5EF4-FFF2-40B4-BE49-F238E27FC236}">
                <a16:creationId xmlns:a16="http://schemas.microsoft.com/office/drawing/2014/main" id="{4943320C-1222-583E-2050-0C04D30E512F}"/>
              </a:ext>
            </a:extLst>
          </p:cNvPr>
          <p:cNvGrpSpPr/>
          <p:nvPr/>
        </p:nvGrpSpPr>
        <p:grpSpPr>
          <a:xfrm>
            <a:off x="4929134" y="2371514"/>
            <a:ext cx="1713414" cy="1619839"/>
            <a:chOff x="6965129" y="1154601"/>
            <a:chExt cx="2406082" cy="2406082"/>
          </a:xfrm>
        </p:grpSpPr>
        <p:sp>
          <p:nvSpPr>
            <p:cNvPr id="13" name="Rechteck 7">
              <a:extLst>
                <a:ext uri="{FF2B5EF4-FFF2-40B4-BE49-F238E27FC236}">
                  <a16:creationId xmlns:a16="http://schemas.microsoft.com/office/drawing/2014/main" id="{70E3F108-F0BA-FBFD-0985-7EC72EF110C4}"/>
                </a:ext>
              </a:extLst>
            </p:cNvPr>
            <p:cNvSpPr/>
            <p:nvPr/>
          </p:nvSpPr>
          <p:spPr bwMode="auto">
            <a:xfrm>
              <a:off x="6965129" y="1154601"/>
              <a:ext cx="2406082" cy="2406082"/>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378"/>
              <a:r>
                <a:rPr lang="en-US" sz="1500" b="1" noProof="0">
                  <a:solidFill>
                    <a:srgbClr val="FFFFFF"/>
                  </a:solidFill>
                  <a:latin typeface="BISansOpti"/>
                  <a:cs typeface="Gotham Book" charset="0"/>
                </a:rPr>
                <a:t>Facts</a:t>
              </a:r>
            </a:p>
          </p:txBody>
        </p:sp>
        <p:sp>
          <p:nvSpPr>
            <p:cNvPr id="14" name="Oval 23">
              <a:extLst>
                <a:ext uri="{FF2B5EF4-FFF2-40B4-BE49-F238E27FC236}">
                  <a16:creationId xmlns:a16="http://schemas.microsoft.com/office/drawing/2014/main" id="{FCEF1EBF-5FEF-A401-AB98-0EAF1ABD4BD3}"/>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GB" sz="1050" dirty="0">
                <a:solidFill>
                  <a:srgbClr val="FFFFFF"/>
                </a:solidFill>
                <a:latin typeface="BISansOpti"/>
                <a:ea typeface="Gotham Book" charset="0"/>
                <a:cs typeface="Gotham Book" charset="0"/>
              </a:endParaRPr>
            </a:p>
          </p:txBody>
        </p:sp>
      </p:grpSp>
    </p:spTree>
    <p:extLst>
      <p:ext uri="{BB962C8B-B14F-4D97-AF65-F5344CB8AC3E}">
        <p14:creationId xmlns:p14="http://schemas.microsoft.com/office/powerpoint/2010/main" val="25284570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8003">
        <p159:morph option="byObject"/>
      </p:transition>
    </mc:Choice>
    <mc:Fallback xmlns="">
      <p:transition spd="slow" advTm="280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ppt_w</p:attrName>
                                        </p:attrNameLst>
                                      </p:cBhvr>
                                      <p:tavLst>
                                        <p:tav tm="0" fmla="#ppt_w*sin(2.5*pi*$)">
                                          <p:val>
                                            <p:fltVal val="0"/>
                                          </p:val>
                                        </p:tav>
                                        <p:tav tm="100000">
                                          <p:val>
                                            <p:fltVal val="1"/>
                                          </p:val>
                                        </p:tav>
                                      </p:tavLst>
                                    </p:anim>
                                    <p:anim calcmode="lin" valueType="num">
                                      <p:cBhvr>
                                        <p:cTn id="1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0CC3D8-A2A6-BDE4-3083-5BDC79EF6936}"/>
              </a:ext>
            </a:extLst>
          </p:cNvPr>
          <p:cNvSpPr>
            <a:spLocks noGrp="1"/>
          </p:cNvSpPr>
          <p:nvPr>
            <p:ph type="title"/>
          </p:nvPr>
        </p:nvSpPr>
        <p:spPr>
          <a:xfrm>
            <a:off x="574158" y="185184"/>
            <a:ext cx="8213651" cy="646011"/>
          </a:xfrm>
        </p:spPr>
        <p:txBody>
          <a:bodyPr/>
          <a:lstStyle/>
          <a:p>
            <a:r>
              <a:rPr lang="en-US" noProof="0"/>
              <a:t>Black hole of emotions: </a:t>
            </a:r>
            <a:r>
              <a:rPr lang="en-US" noProof="0">
                <a:solidFill>
                  <a:schemeClr val="accent2"/>
                </a:solidFill>
              </a:rPr>
              <a:t>express yourself!</a:t>
            </a:r>
          </a:p>
        </p:txBody>
      </p:sp>
      <p:pic>
        <p:nvPicPr>
          <p:cNvPr id="5" name="Schermata 2023-11-20 alle 10.42.16.png" descr="Schermata 2023-11-20 alle 10.42.16.png">
            <a:extLst>
              <a:ext uri="{FF2B5EF4-FFF2-40B4-BE49-F238E27FC236}">
                <a16:creationId xmlns:a16="http://schemas.microsoft.com/office/drawing/2014/main" id="{4E22F48B-2052-189B-3107-2B9463ED529A}"/>
              </a:ext>
            </a:extLst>
          </p:cNvPr>
          <p:cNvPicPr>
            <a:picLocks noChangeAspect="1"/>
          </p:cNvPicPr>
          <p:nvPr/>
        </p:nvPicPr>
        <p:blipFill>
          <a:blip r:embed="rId3"/>
          <a:stretch>
            <a:fillRect/>
          </a:stretch>
        </p:blipFill>
        <p:spPr>
          <a:xfrm>
            <a:off x="1588111" y="1177237"/>
            <a:ext cx="5479439" cy="3608705"/>
          </a:xfrm>
          <a:prstGeom prst="rect">
            <a:avLst/>
          </a:prstGeom>
          <a:ln w="12700">
            <a:miter lim="400000"/>
          </a:ln>
          <a:effectLst>
            <a:outerShdw blurRad="50800" dist="38100" dir="5400000" algn="t" rotWithShape="0">
              <a:prstClr val="black">
                <a:alpha val="40000"/>
              </a:prstClr>
            </a:outerShdw>
          </a:effectLst>
        </p:spPr>
      </p:pic>
      <p:pic>
        <p:nvPicPr>
          <p:cNvPr id="6" name="Picture 5" descr="Picture 3">
            <a:extLst>
              <a:ext uri="{FF2B5EF4-FFF2-40B4-BE49-F238E27FC236}">
                <a16:creationId xmlns:a16="http://schemas.microsoft.com/office/drawing/2014/main" id="{CEBCF376-319C-0445-E34E-AA9B74627D9B}"/>
              </a:ext>
            </a:extLst>
          </p:cNvPr>
          <p:cNvPicPr>
            <a:picLocks noChangeAspect="1"/>
          </p:cNvPicPr>
          <p:nvPr/>
        </p:nvPicPr>
        <p:blipFill>
          <a:blip r:embed="rId4"/>
          <a:stretch>
            <a:fillRect/>
          </a:stretch>
        </p:blipFill>
        <p:spPr>
          <a:xfrm>
            <a:off x="7309937" y="241006"/>
            <a:ext cx="1634460" cy="1225845"/>
          </a:xfrm>
          <a:prstGeom prst="rect">
            <a:avLst/>
          </a:prstGeom>
          <a:ln w="12700">
            <a:miter lim="400000"/>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68338893"/>
      </p:ext>
    </p:extLst>
  </p:cSld>
  <p:clrMapOvr>
    <a:masterClrMapping/>
  </p:clrMapOvr>
  <mc:AlternateContent xmlns:mc="http://schemas.openxmlformats.org/markup-compatibility/2006" xmlns:p14="http://schemas.microsoft.com/office/powerpoint/2010/main">
    <mc:Choice Requires="p14">
      <p:transition spd="med" p14:dur="700" advTm="24973">
        <p:fade/>
      </p:transition>
    </mc:Choice>
    <mc:Fallback xmlns="">
      <p:transition spd="med" advTm="24973">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4B2B5-6D5C-D48A-ABBC-763C485CF063}"/>
              </a:ext>
            </a:extLst>
          </p:cNvPr>
          <p:cNvSpPr>
            <a:spLocks noGrp="1"/>
          </p:cNvSpPr>
          <p:nvPr>
            <p:ph type="title"/>
          </p:nvPr>
        </p:nvSpPr>
        <p:spPr>
          <a:xfrm>
            <a:off x="564763" y="163141"/>
            <a:ext cx="8213651" cy="646011"/>
          </a:xfrm>
        </p:spPr>
        <p:txBody>
          <a:bodyPr/>
          <a:lstStyle/>
          <a:p>
            <a:r>
              <a:rPr lang="en-US" noProof="0" dirty="0"/>
              <a:t>2. KNOWLEDGE – </a:t>
            </a:r>
            <a:r>
              <a:rPr lang="en-US" noProof="0" dirty="0">
                <a:solidFill>
                  <a:schemeClr val="accent2"/>
                </a:solidFill>
              </a:rPr>
              <a:t>Analyze and Apply</a:t>
            </a:r>
          </a:p>
        </p:txBody>
      </p:sp>
      <p:pic>
        <p:nvPicPr>
          <p:cNvPr id="1026" name="Picture 2" descr="I giochi di esplorazione per bambini per esplorare il mondo - Globo  Giocattoli">
            <a:extLst>
              <a:ext uri="{FF2B5EF4-FFF2-40B4-BE49-F238E27FC236}">
                <a16:creationId xmlns:a16="http://schemas.microsoft.com/office/drawing/2014/main" id="{451A608F-9DB0-EB05-6A9D-53B345EA3F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263"/>
          <a:stretch/>
        </p:blipFill>
        <p:spPr bwMode="auto">
          <a:xfrm>
            <a:off x="790337" y="1436430"/>
            <a:ext cx="1612320" cy="15868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4375F73-A2F0-87A9-EB9B-815D9C529EEF}"/>
              </a:ext>
            </a:extLst>
          </p:cNvPr>
          <p:cNvSpPr txBox="1"/>
          <p:nvPr/>
        </p:nvSpPr>
        <p:spPr>
          <a:xfrm>
            <a:off x="478154" y="3064970"/>
            <a:ext cx="2232492" cy="1259319"/>
          </a:xfrm>
          <a:prstGeom prst="rect">
            <a:avLst/>
          </a:prstGeom>
          <a:noFill/>
        </p:spPr>
        <p:txBody>
          <a:bodyPr wrap="square">
            <a:spAutoFit/>
          </a:bodyPr>
          <a:lstStyle/>
          <a:p>
            <a:pPr algn="ctr" defTabSz="277748">
              <a:lnSpc>
                <a:spcPct val="90000"/>
              </a:lnSpc>
              <a:spcBef>
                <a:spcPts val="450"/>
              </a:spcBef>
              <a:defRPr sz="2592">
                <a:solidFill>
                  <a:srgbClr val="000000"/>
                </a:solidFill>
              </a:defRPr>
            </a:pPr>
            <a:r>
              <a:rPr lang="en-US" sz="1500" b="1" dirty="0">
                <a:solidFill>
                  <a:schemeClr val="accent3"/>
                </a:solidFill>
                <a:ea typeface="Calibri" panose="020F0502020204030204" pitchFamily="34" charset="0"/>
                <a:cs typeface="Calibri" panose="020F0502020204030204" pitchFamily="34" charset="0"/>
              </a:rPr>
              <a:t>Exploring</a:t>
            </a:r>
          </a:p>
          <a:p>
            <a:pPr algn="ctr" defTabSz="277748">
              <a:lnSpc>
                <a:spcPct val="90000"/>
              </a:lnSpc>
              <a:spcBef>
                <a:spcPts val="450"/>
              </a:spcBef>
              <a:defRPr sz="2592">
                <a:solidFill>
                  <a:srgbClr val="000000"/>
                </a:solidFill>
              </a:defRPr>
            </a:pPr>
            <a:endParaRPr lang="en-US" sz="1500" b="1" dirty="0">
              <a:solidFill>
                <a:schemeClr val="accent3"/>
              </a:solidFill>
              <a:ea typeface="Calibri" panose="020F0502020204030204" pitchFamily="34" charset="0"/>
              <a:cs typeface="Calibri" panose="020F0502020204030204" pitchFamily="34" charset="0"/>
            </a:endParaRPr>
          </a:p>
          <a:p>
            <a:pPr algn="ctr" defTabSz="277748">
              <a:lnSpc>
                <a:spcPct val="90000"/>
              </a:lnSpc>
              <a:spcBef>
                <a:spcPts val="450"/>
              </a:spcBef>
              <a:defRPr sz="2592">
                <a:solidFill>
                  <a:srgbClr val="000000"/>
                </a:solidFill>
              </a:defRPr>
            </a:pPr>
            <a:r>
              <a:rPr lang="en-US" sz="1500" dirty="0">
                <a:solidFill>
                  <a:schemeClr val="tx1">
                    <a:lumMod val="75000"/>
                  </a:schemeClr>
                </a:solidFill>
                <a:ea typeface="Calibri" panose="020F0502020204030204" pitchFamily="34" charset="0"/>
                <a:cs typeface="Calibri" panose="020F0502020204030204" pitchFamily="34" charset="0"/>
              </a:rPr>
              <a:t>the participant's perspective on the events of the scenario</a:t>
            </a:r>
          </a:p>
        </p:txBody>
      </p:sp>
      <p:sp>
        <p:nvSpPr>
          <p:cNvPr id="10" name="TextBox 9">
            <a:extLst>
              <a:ext uri="{FF2B5EF4-FFF2-40B4-BE49-F238E27FC236}">
                <a16:creationId xmlns:a16="http://schemas.microsoft.com/office/drawing/2014/main" id="{3D190D25-18D7-B4FE-681A-42F560377EA2}"/>
              </a:ext>
            </a:extLst>
          </p:cNvPr>
          <p:cNvSpPr txBox="1"/>
          <p:nvPr/>
        </p:nvSpPr>
        <p:spPr>
          <a:xfrm>
            <a:off x="3127357" y="3020437"/>
            <a:ext cx="2421485" cy="1177245"/>
          </a:xfrm>
          <a:prstGeom prst="rect">
            <a:avLst/>
          </a:prstGeom>
          <a:noFill/>
        </p:spPr>
        <p:txBody>
          <a:bodyPr wrap="square">
            <a:spAutoFit/>
          </a:bodyPr>
          <a:lstStyle/>
          <a:p>
            <a:pPr algn="ctr"/>
            <a:r>
              <a:rPr lang="en-US" sz="1500" b="1" dirty="0">
                <a:solidFill>
                  <a:schemeClr val="accent3"/>
                </a:solidFill>
                <a:ea typeface="Calibri" panose="020F0502020204030204" pitchFamily="34" charset="0"/>
                <a:cs typeface="Calibri" panose="020F0502020204030204" pitchFamily="34" charset="0"/>
              </a:rPr>
              <a:t>Discussion and teaching</a:t>
            </a:r>
          </a:p>
          <a:p>
            <a:endParaRPr lang="en-US" sz="1050" dirty="0">
              <a:ea typeface="Calibri" panose="020F0502020204030204" pitchFamily="34" charset="0"/>
              <a:cs typeface="Calibri" panose="020F0502020204030204" pitchFamily="34" charset="0"/>
            </a:endParaRPr>
          </a:p>
          <a:p>
            <a:pPr algn="ctr"/>
            <a:r>
              <a:rPr lang="en-US" sz="1500" dirty="0">
                <a:ea typeface="Calibri" panose="020F0502020204030204" pitchFamily="34" charset="0"/>
                <a:cs typeface="Calibri" panose="020F0502020204030204" pitchFamily="34" charset="0"/>
              </a:rPr>
              <a:t>Help participants to navigate new perspectives, knowledge and skills</a:t>
            </a:r>
          </a:p>
        </p:txBody>
      </p:sp>
      <p:sp>
        <p:nvSpPr>
          <p:cNvPr id="12" name="TextBox 11">
            <a:extLst>
              <a:ext uri="{FF2B5EF4-FFF2-40B4-BE49-F238E27FC236}">
                <a16:creationId xmlns:a16="http://schemas.microsoft.com/office/drawing/2014/main" id="{987980E4-E2E8-FCD0-93DE-E404498F066D}"/>
              </a:ext>
            </a:extLst>
          </p:cNvPr>
          <p:cNvSpPr txBox="1"/>
          <p:nvPr/>
        </p:nvSpPr>
        <p:spPr>
          <a:xfrm>
            <a:off x="6033631" y="3023269"/>
            <a:ext cx="1914134" cy="1265090"/>
          </a:xfrm>
          <a:prstGeom prst="rect">
            <a:avLst/>
          </a:prstGeom>
          <a:noFill/>
        </p:spPr>
        <p:txBody>
          <a:bodyPr wrap="square">
            <a:spAutoFit/>
          </a:bodyPr>
          <a:lstStyle/>
          <a:p>
            <a:pPr algn="ctr" defTabSz="277748">
              <a:lnSpc>
                <a:spcPct val="90000"/>
              </a:lnSpc>
              <a:spcBef>
                <a:spcPts val="450"/>
              </a:spcBef>
              <a:defRPr sz="2592">
                <a:solidFill>
                  <a:srgbClr val="000000"/>
                </a:solidFill>
              </a:defRPr>
            </a:pPr>
            <a:r>
              <a:rPr lang="en-US" sz="1500" b="1" noProof="0">
                <a:solidFill>
                  <a:schemeClr val="accent3"/>
                </a:solidFill>
              </a:rPr>
              <a:t>Generalyze</a:t>
            </a:r>
            <a:endParaRPr lang="en-US" sz="1500" b="1" noProof="0" dirty="0">
              <a:solidFill>
                <a:schemeClr val="accent3"/>
              </a:solidFill>
            </a:endParaRPr>
          </a:p>
          <a:p>
            <a:pPr algn="ctr" defTabSz="277748">
              <a:lnSpc>
                <a:spcPct val="90000"/>
              </a:lnSpc>
              <a:spcBef>
                <a:spcPts val="450"/>
              </a:spcBef>
              <a:defRPr sz="2592">
                <a:solidFill>
                  <a:srgbClr val="000000"/>
                </a:solidFill>
              </a:defRPr>
            </a:pPr>
            <a:endParaRPr lang="en-US" sz="1500" noProof="0" dirty="0">
              <a:solidFill>
                <a:schemeClr val="tx1">
                  <a:lumMod val="75000"/>
                </a:schemeClr>
              </a:solidFill>
            </a:endParaRPr>
          </a:p>
          <a:p>
            <a:pPr algn="ctr" defTabSz="277748">
              <a:lnSpc>
                <a:spcPct val="90000"/>
              </a:lnSpc>
              <a:spcBef>
                <a:spcPts val="450"/>
              </a:spcBef>
              <a:defRPr sz="2592">
                <a:solidFill>
                  <a:srgbClr val="000000"/>
                </a:solidFill>
              </a:defRPr>
            </a:pPr>
            <a:r>
              <a:rPr lang="en-US" sz="1500" noProof="0" dirty="0">
                <a:solidFill>
                  <a:schemeClr val="tx1">
                    <a:lumMod val="75000"/>
                  </a:schemeClr>
                </a:solidFill>
              </a:rPr>
              <a:t>and apply what has been learned to real environments</a:t>
            </a:r>
            <a:endParaRPr lang="en-US" sz="1500" noProof="0" dirty="0">
              <a:solidFill>
                <a:schemeClr val="tx1">
                  <a:lumMod val="75000"/>
                </a:schemeClr>
              </a:solidFill>
              <a:latin typeface="Courier"/>
              <a:ea typeface="Courier"/>
              <a:cs typeface="Courier"/>
              <a:sym typeface="Courier"/>
            </a:endParaRPr>
          </a:p>
        </p:txBody>
      </p:sp>
      <p:pic>
        <p:nvPicPr>
          <p:cNvPr id="1028" name="Picture 4" descr="Forma.Temp: scopri cos'è e quali vantaggi offre alle aziende - Deine Group">
            <a:extLst>
              <a:ext uri="{FF2B5EF4-FFF2-40B4-BE49-F238E27FC236}">
                <a16:creationId xmlns:a16="http://schemas.microsoft.com/office/drawing/2014/main" id="{FB3A84CD-28EF-2587-1573-C132BA44E9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4183" y="1408946"/>
            <a:ext cx="2798333" cy="15737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hould You Specialize or Generalize Your Skills?">
            <a:extLst>
              <a:ext uri="{FF2B5EF4-FFF2-40B4-BE49-F238E27FC236}">
                <a16:creationId xmlns:a16="http://schemas.microsoft.com/office/drawing/2014/main" id="{D03E75D8-6B73-F9D9-EBB5-EEDB39BDD3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735" y="1408946"/>
            <a:ext cx="2421485" cy="161432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7AF713D-4C59-2D81-6CB8-1C19FFBB22C4}"/>
              </a:ext>
            </a:extLst>
          </p:cNvPr>
          <p:cNvSpPr txBox="1"/>
          <p:nvPr/>
        </p:nvSpPr>
        <p:spPr>
          <a:xfrm>
            <a:off x="1909436" y="4760511"/>
            <a:ext cx="5747098" cy="428900"/>
          </a:xfrm>
          <a:prstGeom prst="rect">
            <a:avLst/>
          </a:prstGeom>
          <a:noFill/>
        </p:spPr>
        <p:txBody>
          <a:bodyPr wrap="square">
            <a:spAutoFit/>
          </a:bodyPr>
          <a:lstStyle/>
          <a:p>
            <a:pPr defTabSz="277748">
              <a:defRPr sz="2916">
                <a:solidFill>
                  <a:srgbClr val="000000"/>
                </a:solidFill>
              </a:defRPr>
            </a:pPr>
            <a:r>
              <a:rPr lang="en-US" sz="2187" b="1" i="1" dirty="0">
                <a:solidFill>
                  <a:schemeClr val="accent1"/>
                </a:solidFill>
              </a:rPr>
              <a:t>WITH A PINCH OF GENUINE CURIOSITY!</a:t>
            </a:r>
          </a:p>
        </p:txBody>
      </p:sp>
      <p:pic>
        <p:nvPicPr>
          <p:cNvPr id="4" name="Picture 5" descr="Picture 5">
            <a:extLst>
              <a:ext uri="{FF2B5EF4-FFF2-40B4-BE49-F238E27FC236}">
                <a16:creationId xmlns:a16="http://schemas.microsoft.com/office/drawing/2014/main" id="{FD021336-2546-5230-FC9D-CFB7F9B6EC98}"/>
              </a:ext>
            </a:extLst>
          </p:cNvPr>
          <p:cNvPicPr>
            <a:picLocks noChangeAspect="1"/>
          </p:cNvPicPr>
          <p:nvPr/>
        </p:nvPicPr>
        <p:blipFill>
          <a:blip r:embed="rId7"/>
          <a:stretch>
            <a:fillRect/>
          </a:stretch>
        </p:blipFill>
        <p:spPr>
          <a:xfrm>
            <a:off x="7891397" y="85048"/>
            <a:ext cx="1103091" cy="1411486"/>
          </a:xfrm>
          <a:prstGeom prst="rect">
            <a:avLst/>
          </a:prstGeom>
          <a:ln w="12700">
            <a:miter lim="400000"/>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499596147"/>
      </p:ext>
    </p:extLst>
  </p:cSld>
  <p:clrMapOvr>
    <a:masterClrMapping/>
  </p:clrMapOvr>
  <mc:AlternateContent xmlns:mc="http://schemas.openxmlformats.org/markup-compatibility/2006" xmlns:p14="http://schemas.microsoft.com/office/powerpoint/2010/main">
    <mc:Choice Requires="p14">
      <p:transition spd="med" p14:dur="700" advTm="48001">
        <p:fade/>
      </p:transition>
    </mc:Choice>
    <mc:Fallback xmlns="">
      <p:transition spd="med" advTm="480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fade">
                                      <p:cBhvr>
                                        <p:cTn id="18" dur="5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animEffect transition="in" filter="fade">
                                      <p:cBhvr>
                                        <p:cTn id="26" dur="500"/>
                                        <p:tgtEl>
                                          <p:spTgt spid="1030"/>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80">
                                          <p:stCondLst>
                                            <p:cond delay="0"/>
                                          </p:stCondLst>
                                        </p:cTn>
                                        <p:tgtEl>
                                          <p:spTgt spid="14"/>
                                        </p:tgtEl>
                                      </p:cBhvr>
                                    </p:animEffect>
                                    <p:anim calcmode="lin" valueType="num">
                                      <p:cBhvr>
                                        <p:cTn id="3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7" dur="26">
                                          <p:stCondLst>
                                            <p:cond delay="650"/>
                                          </p:stCondLst>
                                        </p:cTn>
                                        <p:tgtEl>
                                          <p:spTgt spid="14"/>
                                        </p:tgtEl>
                                      </p:cBhvr>
                                      <p:to x="100000" y="60000"/>
                                    </p:animScale>
                                    <p:animScale>
                                      <p:cBhvr>
                                        <p:cTn id="38" dur="166" decel="50000">
                                          <p:stCondLst>
                                            <p:cond delay="676"/>
                                          </p:stCondLst>
                                        </p:cTn>
                                        <p:tgtEl>
                                          <p:spTgt spid="14"/>
                                        </p:tgtEl>
                                      </p:cBhvr>
                                      <p:to x="100000" y="100000"/>
                                    </p:animScale>
                                    <p:animScale>
                                      <p:cBhvr>
                                        <p:cTn id="39" dur="26">
                                          <p:stCondLst>
                                            <p:cond delay="1312"/>
                                          </p:stCondLst>
                                        </p:cTn>
                                        <p:tgtEl>
                                          <p:spTgt spid="14"/>
                                        </p:tgtEl>
                                      </p:cBhvr>
                                      <p:to x="100000" y="80000"/>
                                    </p:animScale>
                                    <p:animScale>
                                      <p:cBhvr>
                                        <p:cTn id="40" dur="166" decel="50000">
                                          <p:stCondLst>
                                            <p:cond delay="1338"/>
                                          </p:stCondLst>
                                        </p:cTn>
                                        <p:tgtEl>
                                          <p:spTgt spid="14"/>
                                        </p:tgtEl>
                                      </p:cBhvr>
                                      <p:to x="100000" y="100000"/>
                                    </p:animScale>
                                    <p:animScale>
                                      <p:cBhvr>
                                        <p:cTn id="41" dur="26">
                                          <p:stCondLst>
                                            <p:cond delay="1642"/>
                                          </p:stCondLst>
                                        </p:cTn>
                                        <p:tgtEl>
                                          <p:spTgt spid="14"/>
                                        </p:tgtEl>
                                      </p:cBhvr>
                                      <p:to x="100000" y="90000"/>
                                    </p:animScale>
                                    <p:animScale>
                                      <p:cBhvr>
                                        <p:cTn id="42" dur="166" decel="50000">
                                          <p:stCondLst>
                                            <p:cond delay="1668"/>
                                          </p:stCondLst>
                                        </p:cTn>
                                        <p:tgtEl>
                                          <p:spTgt spid="14"/>
                                        </p:tgtEl>
                                      </p:cBhvr>
                                      <p:to x="100000" y="100000"/>
                                    </p:animScale>
                                    <p:animScale>
                                      <p:cBhvr>
                                        <p:cTn id="43" dur="26">
                                          <p:stCondLst>
                                            <p:cond delay="1808"/>
                                          </p:stCondLst>
                                        </p:cTn>
                                        <p:tgtEl>
                                          <p:spTgt spid="14"/>
                                        </p:tgtEl>
                                      </p:cBhvr>
                                      <p:to x="100000" y="95000"/>
                                    </p:animScale>
                                    <p:animScale>
                                      <p:cBhvr>
                                        <p:cTn id="44"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B1C02C-0178-311B-D1A0-32CA269E668D}"/>
              </a:ext>
            </a:extLst>
          </p:cNvPr>
          <p:cNvSpPr txBox="1"/>
          <p:nvPr/>
        </p:nvSpPr>
        <p:spPr>
          <a:xfrm>
            <a:off x="3439961" y="880062"/>
            <a:ext cx="2264079" cy="253916"/>
          </a:xfrm>
          <a:prstGeom prst="rect">
            <a:avLst/>
          </a:prstGeom>
          <a:noFill/>
        </p:spPr>
        <p:txBody>
          <a:bodyPr wrap="square" rtlCol="0">
            <a:spAutoFit/>
          </a:bodyPr>
          <a:lstStyle/>
          <a:p>
            <a:pPr algn="ctr"/>
            <a:r>
              <a:rPr lang="it-IT" sz="1050" b="1" dirty="0">
                <a:solidFill>
                  <a:schemeClr val="accent2"/>
                </a:solidFill>
              </a:rPr>
              <a:t>Time </a:t>
            </a:r>
            <a:r>
              <a:rPr lang="it-IT" sz="1050" b="1" dirty="0" err="1">
                <a:solidFill>
                  <a:schemeClr val="accent2"/>
                </a:solidFill>
              </a:rPr>
              <a:t>delays</a:t>
            </a:r>
            <a:endParaRPr lang="en-US" sz="1050" b="1" dirty="0">
              <a:solidFill>
                <a:schemeClr val="accent2"/>
              </a:solidFill>
            </a:endParaRPr>
          </a:p>
        </p:txBody>
      </p:sp>
      <p:pic>
        <p:nvPicPr>
          <p:cNvPr id="10" name="Picture 5" descr="Picture 5">
            <a:extLst>
              <a:ext uri="{FF2B5EF4-FFF2-40B4-BE49-F238E27FC236}">
                <a16:creationId xmlns:a16="http://schemas.microsoft.com/office/drawing/2014/main" id="{9B33936A-2A4D-6576-F5E7-250AE2E24A1F}"/>
              </a:ext>
            </a:extLst>
          </p:cNvPr>
          <p:cNvPicPr>
            <a:picLocks noChangeAspect="1"/>
          </p:cNvPicPr>
          <p:nvPr/>
        </p:nvPicPr>
        <p:blipFill>
          <a:blip r:embed="rId2"/>
          <a:stretch>
            <a:fillRect/>
          </a:stretch>
        </p:blipFill>
        <p:spPr>
          <a:xfrm>
            <a:off x="7891397" y="85048"/>
            <a:ext cx="1103091" cy="1411486"/>
          </a:xfrm>
          <a:prstGeom prst="rect">
            <a:avLst/>
          </a:prstGeom>
          <a:ln w="12700">
            <a:miter lim="400000"/>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6393EE46-A96B-8C1A-5641-4ABAF641A5C2}"/>
              </a:ext>
            </a:extLst>
          </p:cNvPr>
          <p:cNvPicPr>
            <a:picLocks noChangeAspect="1"/>
          </p:cNvPicPr>
          <p:nvPr/>
        </p:nvPicPr>
        <p:blipFill>
          <a:blip r:embed="rId3"/>
          <a:stretch>
            <a:fillRect/>
          </a:stretch>
        </p:blipFill>
        <p:spPr>
          <a:xfrm>
            <a:off x="931779" y="1257558"/>
            <a:ext cx="6762334" cy="3325834"/>
          </a:xfrm>
          <a:prstGeom prst="rect">
            <a:avLst/>
          </a:prstGeom>
          <a:ln>
            <a:noFill/>
          </a:ln>
          <a:effectLst>
            <a:outerShdw blurRad="292100" dist="139700" dir="2700000" algn="tl" rotWithShape="0">
              <a:srgbClr val="333333">
                <a:alpha val="65000"/>
              </a:srgbClr>
            </a:outerShdw>
          </a:effectLst>
        </p:spPr>
      </p:pic>
      <p:sp>
        <p:nvSpPr>
          <p:cNvPr id="2" name="Title 2">
            <a:extLst>
              <a:ext uri="{FF2B5EF4-FFF2-40B4-BE49-F238E27FC236}">
                <a16:creationId xmlns:a16="http://schemas.microsoft.com/office/drawing/2014/main" id="{F62826AF-5C87-FFA4-6B95-C0AFEB0312DF}"/>
              </a:ext>
            </a:extLst>
          </p:cNvPr>
          <p:cNvSpPr>
            <a:spLocks noGrp="1"/>
          </p:cNvSpPr>
          <p:nvPr>
            <p:ph type="title"/>
          </p:nvPr>
        </p:nvSpPr>
        <p:spPr>
          <a:xfrm>
            <a:off x="574158" y="207917"/>
            <a:ext cx="8213651" cy="646011"/>
          </a:xfrm>
        </p:spPr>
        <p:txBody>
          <a:bodyPr/>
          <a:lstStyle/>
          <a:p>
            <a:r>
              <a:rPr lang="en-US" dirty="0"/>
              <a:t>2. KNOWDLEDGE - Talk about facts (not people)</a:t>
            </a:r>
          </a:p>
        </p:txBody>
      </p:sp>
    </p:spTree>
    <p:extLst>
      <p:ext uri="{BB962C8B-B14F-4D97-AF65-F5344CB8AC3E}">
        <p14:creationId xmlns:p14="http://schemas.microsoft.com/office/powerpoint/2010/main" val="4025459189"/>
      </p:ext>
    </p:extLst>
  </p:cSld>
  <p:clrMapOvr>
    <a:masterClrMapping/>
  </p:clrMapOvr>
  <mc:AlternateContent xmlns:mc="http://schemas.openxmlformats.org/markup-compatibility/2006" xmlns:p14="http://schemas.microsoft.com/office/powerpoint/2010/main">
    <mc:Choice Requires="p14">
      <p:transition spd="med" p14:dur="700" advTm="49450">
        <p:fade/>
      </p:transition>
    </mc:Choice>
    <mc:Fallback xmlns="">
      <p:transition spd="med" advTm="4945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66CB7C6-7BD6-4720-7D14-F7FF180A75FE}"/>
              </a:ext>
            </a:extLst>
          </p:cNvPr>
          <p:cNvSpPr>
            <a:spLocks noGrp="1"/>
          </p:cNvSpPr>
          <p:nvPr>
            <p:ph type="title"/>
          </p:nvPr>
        </p:nvSpPr>
        <p:spPr>
          <a:xfrm>
            <a:off x="574158" y="241005"/>
            <a:ext cx="8213651" cy="646011"/>
          </a:xfrm>
        </p:spPr>
        <p:txBody>
          <a:bodyPr/>
          <a:lstStyle/>
          <a:p>
            <a:r>
              <a:rPr lang="it-IT" dirty="0"/>
              <a:t>3. SYNTHESIS </a:t>
            </a:r>
            <a:endParaRPr lang="en-US" dirty="0">
              <a:solidFill>
                <a:schemeClr val="accent2"/>
              </a:solidFill>
            </a:endParaRPr>
          </a:p>
        </p:txBody>
      </p:sp>
      <p:graphicFrame>
        <p:nvGraphicFramePr>
          <p:cNvPr id="7" name="Table 6">
            <a:extLst>
              <a:ext uri="{FF2B5EF4-FFF2-40B4-BE49-F238E27FC236}">
                <a16:creationId xmlns:a16="http://schemas.microsoft.com/office/drawing/2014/main" id="{229333C9-E580-8D19-60AB-0EF67C6ADAE1}"/>
              </a:ext>
            </a:extLst>
          </p:cNvPr>
          <p:cNvGraphicFramePr>
            <a:graphicFrameLocks noGrp="1"/>
          </p:cNvGraphicFramePr>
          <p:nvPr>
            <p:extLst>
              <p:ext uri="{D42A27DB-BD31-4B8C-83A1-F6EECF244321}">
                <p14:modId xmlns:p14="http://schemas.microsoft.com/office/powerpoint/2010/main" val="432966043"/>
              </p:ext>
            </p:extLst>
          </p:nvPr>
        </p:nvGraphicFramePr>
        <p:xfrm>
          <a:off x="676405" y="1443770"/>
          <a:ext cx="4139853" cy="2888143"/>
        </p:xfrm>
        <a:graphic>
          <a:graphicData uri="http://schemas.openxmlformats.org/drawingml/2006/table">
            <a:tbl>
              <a:tblPr firstRow="1" bandRow="1"/>
              <a:tblGrid>
                <a:gridCol w="3811013">
                  <a:extLst>
                    <a:ext uri="{9D8B030D-6E8A-4147-A177-3AD203B41FA5}">
                      <a16:colId xmlns:a16="http://schemas.microsoft.com/office/drawing/2014/main" val="20000"/>
                    </a:ext>
                  </a:extLst>
                </a:gridCol>
                <a:gridCol w="328840">
                  <a:extLst>
                    <a:ext uri="{9D8B030D-6E8A-4147-A177-3AD203B41FA5}">
                      <a16:colId xmlns:a16="http://schemas.microsoft.com/office/drawing/2014/main" val="20001"/>
                    </a:ext>
                  </a:extLst>
                </a:gridCol>
              </a:tblGrid>
              <a:tr h="457200">
                <a:tc>
                  <a:txBody>
                    <a:bodyPr/>
                    <a:lstStyle/>
                    <a:p>
                      <a:pPr>
                        <a:spcAft>
                          <a:spcPts val="0"/>
                        </a:spcAft>
                      </a:pPr>
                      <a:endParaRPr lang="en-US" sz="900" b="1" noProof="0"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US" sz="1200" b="1" noProof="0" dirty="0">
                          <a:solidFill>
                            <a:srgbClr val="FFFFFF"/>
                          </a:solidFill>
                          <a:effectLst/>
                          <a:latin typeface="Arial" panose="020B0604020202020204" pitchFamily="34" charset="0"/>
                          <a:ea typeface="Calibri" panose="020F0502020204030204" pitchFamily="34" charset="0"/>
                          <a:cs typeface="Arial" panose="020B0604020202020204" pitchFamily="34" charset="0"/>
                        </a:rPr>
                        <a:t>IMPROVING ACTIONS</a:t>
                      </a:r>
                    </a:p>
                    <a:p>
                      <a:pPr>
                        <a:spcAft>
                          <a:spcPts val="0"/>
                        </a:spcAft>
                      </a:pPr>
                      <a:endParaRPr lang="en-US" sz="900" noProof="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tc>
                  <a:txBody>
                    <a:bodyPr/>
                    <a:lstStyle/>
                    <a:p>
                      <a:pPr>
                        <a:spcAft>
                          <a:spcPts val="0"/>
                        </a:spcAft>
                      </a:pPr>
                      <a:r>
                        <a:rPr lang="en-US" sz="900" b="1" noProof="0"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en-US" sz="900" noProof="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68580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85766" rtl="0" eaLnBrk="1" fontAlgn="auto" latinLnBrk="0" hangingPunct="1">
                        <a:lnSpc>
                          <a:spcPct val="100000"/>
                        </a:lnSpc>
                        <a:spcBef>
                          <a:spcPts val="0"/>
                        </a:spcBef>
                        <a:spcAft>
                          <a:spcPts val="0"/>
                        </a:spcAft>
                        <a:buClrTx/>
                        <a:buSzTx/>
                        <a:buFontTx/>
                        <a:buNone/>
                        <a:tabLst/>
                        <a:defRPr/>
                      </a:pPr>
                      <a:r>
                        <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Use a </a:t>
                      </a:r>
                      <a:r>
                        <a:rPr lang="en-US" sz="1400" b="1"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checklist</a:t>
                      </a:r>
                      <a:r>
                        <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to collect patient history and family member telephone number</a:t>
                      </a:r>
                    </a:p>
                    <a:p>
                      <a:pPr marL="0" marR="0" lvl="0" indent="0" algn="l" defTabSz="685766" rtl="0" eaLnBrk="1" fontAlgn="auto" latinLnBrk="0" hangingPunct="1">
                        <a:lnSpc>
                          <a:spcPct val="100000"/>
                        </a:lnSpc>
                        <a:spcBef>
                          <a:spcPts val="0"/>
                        </a:spcBef>
                        <a:spcAft>
                          <a:spcPts val="0"/>
                        </a:spcAft>
                        <a:buClrTx/>
                        <a:buSzTx/>
                        <a:buFontTx/>
                        <a:buNone/>
                        <a:tabLst/>
                        <a:defRPr/>
                      </a:pPr>
                      <a:endPar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en-US" sz="1100" b="1" noProof="0" dirty="0">
                          <a:solidFill>
                            <a:srgbClr val="002060"/>
                          </a:solidFill>
                          <a:effectLst/>
                          <a:latin typeface="Arial" panose="020B0604020202020204" pitchFamily="34" charset="0"/>
                          <a:ea typeface="Calibri" panose="020F0502020204030204" pitchFamily="34" charset="0"/>
                          <a:cs typeface="Arial" panose="020B0604020202020204" pitchFamily="34" charset="0"/>
                        </a:rPr>
                        <a:t>1</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0001"/>
                  </a:ext>
                </a:extLst>
              </a:tr>
              <a:tr h="435092">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Use a </a:t>
                      </a:r>
                      <a:r>
                        <a:rPr lang="en-US" sz="1400" b="1"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checklist</a:t>
                      </a:r>
                      <a:r>
                        <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to list the priority actions the nurse has to do in the ED</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en-US" sz="1100" b="1" noProof="0" dirty="0">
                          <a:solidFill>
                            <a:srgbClr val="002060"/>
                          </a:solidFill>
                          <a:effectLst/>
                          <a:latin typeface="Arial" panose="020B0604020202020204" pitchFamily="34" charset="0"/>
                          <a:ea typeface="Calibri" panose="020F0502020204030204" pitchFamily="34" charset="0"/>
                          <a:cs typeface="Arial" panose="020B0604020202020204" pitchFamily="34" charset="0"/>
                        </a:rPr>
                        <a:t>2</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2974011677"/>
                  </a:ext>
                </a:extLst>
              </a:tr>
              <a:tr h="326319">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b="1"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Treat at CT, use the stroke bag</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en-US" sz="1100" b="1" noProof="0" dirty="0">
                          <a:solidFill>
                            <a:srgbClr val="002060"/>
                          </a:solidFill>
                          <a:effectLst/>
                          <a:latin typeface="Arial" panose="020B0604020202020204" pitchFamily="34" charset="0"/>
                          <a:ea typeface="Calibri" panose="020F0502020204030204" pitchFamily="34" charset="0"/>
                          <a:cs typeface="Arial" panose="020B0604020202020204" pitchFamily="34" charset="0"/>
                        </a:rPr>
                        <a:t>3</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4027705450"/>
                  </a:ext>
                </a:extLst>
              </a:tr>
              <a:tr h="502920">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en-US" sz="1100" b="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85766" rtl="0" eaLnBrk="1" fontAlgn="auto" latinLnBrk="0" hangingPunct="1">
                        <a:lnSpc>
                          <a:spcPct val="100000"/>
                        </a:lnSpc>
                        <a:spcBef>
                          <a:spcPts val="0"/>
                        </a:spcBef>
                        <a:spcAft>
                          <a:spcPts val="0"/>
                        </a:spcAft>
                        <a:buClrTx/>
                        <a:buSzTx/>
                        <a:buFontTx/>
                        <a:buNone/>
                        <a:tabLst/>
                        <a:defRPr/>
                      </a:pPr>
                      <a:r>
                        <a:rPr lang="en-US" sz="1100" b="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ED </a:t>
                      </a:r>
                      <a:r>
                        <a:rPr lang="en-US" sz="1200" b="1"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training on the priority actions</a:t>
                      </a:r>
                    </a:p>
                    <a:p>
                      <a:pPr marL="0" marR="0" lvl="0" indent="0" algn="l" defTabSz="685766" rtl="0" eaLnBrk="1" fontAlgn="auto" latinLnBrk="0" hangingPunct="1">
                        <a:lnSpc>
                          <a:spcPct val="100000"/>
                        </a:lnSpc>
                        <a:spcBef>
                          <a:spcPts val="0"/>
                        </a:spcBef>
                        <a:spcAft>
                          <a:spcPts val="0"/>
                        </a:spcAft>
                        <a:buClrTx/>
                        <a:buSzTx/>
                        <a:buFontTx/>
                        <a:buNone/>
                        <a:tabLst/>
                        <a:defRPr/>
                      </a:pPr>
                      <a:endParaRPr lang="en-US" sz="110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en-US" sz="1100" b="1" noProof="0" dirty="0">
                          <a:solidFill>
                            <a:srgbClr val="002060"/>
                          </a:solidFill>
                          <a:effectLst/>
                          <a:latin typeface="Arial" panose="020B0604020202020204" pitchFamily="34" charset="0"/>
                          <a:ea typeface="Calibri" panose="020F0502020204030204" pitchFamily="34" charset="0"/>
                          <a:cs typeface="Arial" panose="020B0604020202020204" pitchFamily="34" charset="0"/>
                        </a:rPr>
                        <a:t>4</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3804655110"/>
                  </a:ext>
                </a:extLst>
              </a:tr>
              <a:tr h="435092">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en-US" sz="1100" b="0" noProof="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Additional CT scan in ED</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en-US" sz="1100" b="1" noProof="0" dirty="0">
                          <a:solidFill>
                            <a:srgbClr val="002060"/>
                          </a:solidFill>
                          <a:effectLst/>
                          <a:latin typeface="Arial" panose="020B0604020202020204" pitchFamily="34" charset="0"/>
                          <a:ea typeface="Calibri" panose="020F0502020204030204" pitchFamily="34" charset="0"/>
                          <a:cs typeface="Arial" panose="020B0604020202020204" pitchFamily="34" charset="0"/>
                        </a:rPr>
                        <a:t>5</a:t>
                      </a:r>
                    </a:p>
                  </a:txBody>
                  <a:tcPr marL="51435" marR="51435"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039214540"/>
                  </a:ext>
                </a:extLst>
              </a:tr>
            </a:tbl>
          </a:graphicData>
        </a:graphic>
      </p:graphicFrame>
      <p:pic>
        <p:nvPicPr>
          <p:cNvPr id="10" name="Picture 9">
            <a:extLst>
              <a:ext uri="{FF2B5EF4-FFF2-40B4-BE49-F238E27FC236}">
                <a16:creationId xmlns:a16="http://schemas.microsoft.com/office/drawing/2014/main" id="{BE19481E-910F-1A7C-ACC3-703BB3A9B2A0}"/>
              </a:ext>
            </a:extLst>
          </p:cNvPr>
          <p:cNvPicPr>
            <a:picLocks noChangeAspect="1"/>
          </p:cNvPicPr>
          <p:nvPr/>
        </p:nvPicPr>
        <p:blipFill>
          <a:blip r:embed="rId3"/>
          <a:stretch>
            <a:fillRect/>
          </a:stretch>
        </p:blipFill>
        <p:spPr>
          <a:xfrm>
            <a:off x="5026891" y="1443769"/>
            <a:ext cx="3841535" cy="2596766"/>
          </a:xfrm>
          <a:prstGeom prst="rect">
            <a:avLst/>
          </a:prstGeom>
        </p:spPr>
      </p:pic>
    </p:spTree>
    <p:custDataLst>
      <p:tags r:id="rId1"/>
    </p:custDataLst>
    <p:extLst>
      <p:ext uri="{BB962C8B-B14F-4D97-AF65-F5344CB8AC3E}">
        <p14:creationId xmlns:p14="http://schemas.microsoft.com/office/powerpoint/2010/main" val="3219269080"/>
      </p:ext>
    </p:extLst>
  </p:cSld>
  <p:clrMapOvr>
    <a:masterClrMapping/>
  </p:clrMapOvr>
  <mc:AlternateContent xmlns:mc="http://schemas.openxmlformats.org/markup-compatibility/2006" xmlns:p14="http://schemas.microsoft.com/office/powerpoint/2010/main">
    <mc:Choice Requires="p14">
      <p:transition spd="med" p14:dur="700" advTm="52394">
        <p:fade/>
      </p:transition>
    </mc:Choice>
    <mc:Fallback xmlns="">
      <p:transition spd="med" advTm="5239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i Stock - Squadra Di Affari Che Litiga In Ufficio, Concetto Di  Lavoro Del Gruppo Di Affari. Image 80916959">
            <a:extLst>
              <a:ext uri="{FF2B5EF4-FFF2-40B4-BE49-F238E27FC236}">
                <a16:creationId xmlns:a16="http://schemas.microsoft.com/office/drawing/2014/main" id="{A52EEB2F-96AE-C656-73B3-ACD27196B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970" y="1278857"/>
            <a:ext cx="4330082" cy="28876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am di Start-up intergenerazionale che litiga per incolparsi a vicenda  durante una riunione informativa aziendale in ufficio Foto stock - Alamy">
            <a:extLst>
              <a:ext uri="{FF2B5EF4-FFF2-40B4-BE49-F238E27FC236}">
                <a16:creationId xmlns:a16="http://schemas.microsoft.com/office/drawing/2014/main" id="{40C651E4-64E9-F6D1-FF66-B11C99FA072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333"/>
          <a:stretch/>
        </p:blipFill>
        <p:spPr bwMode="auto">
          <a:xfrm>
            <a:off x="4698052" y="1278858"/>
            <a:ext cx="4330082" cy="28902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
            <a:extLst>
              <a:ext uri="{FF2B5EF4-FFF2-40B4-BE49-F238E27FC236}">
                <a16:creationId xmlns:a16="http://schemas.microsoft.com/office/drawing/2014/main" id="{67F11AB8-1204-C206-A279-870A13C12E64}"/>
              </a:ext>
            </a:extLst>
          </p:cNvPr>
          <p:cNvSpPr>
            <a:spLocks noGrp="1"/>
          </p:cNvSpPr>
          <p:nvPr>
            <p:ph type="title"/>
          </p:nvPr>
        </p:nvSpPr>
        <p:spPr>
          <a:xfrm>
            <a:off x="574158" y="241005"/>
            <a:ext cx="8213651" cy="646011"/>
          </a:xfrm>
        </p:spPr>
        <p:txBody>
          <a:bodyPr>
            <a:normAutofit fontScale="90000"/>
          </a:bodyPr>
          <a:lstStyle/>
          <a:p>
            <a:r>
              <a:rPr lang="en-US" noProof="0">
                <a:solidFill>
                  <a:schemeClr val="accent2"/>
                </a:solidFill>
              </a:rPr>
              <a:t>It’s not just «giving feedback»… it’s having a conversation</a:t>
            </a:r>
          </a:p>
        </p:txBody>
      </p:sp>
    </p:spTree>
    <p:extLst>
      <p:ext uri="{BB962C8B-B14F-4D97-AF65-F5344CB8AC3E}">
        <p14:creationId xmlns:p14="http://schemas.microsoft.com/office/powerpoint/2010/main" val="1928505240"/>
      </p:ext>
    </p:extLst>
  </p:cSld>
  <p:clrMapOvr>
    <a:masterClrMapping/>
  </p:clrMapOvr>
  <mc:AlternateContent xmlns:mc="http://schemas.openxmlformats.org/markup-compatibility/2006" xmlns:p14="http://schemas.microsoft.com/office/powerpoint/2010/main">
    <mc:Choice Requires="p14">
      <p:transition spd="med" p14:dur="700" advTm="20559">
        <p:fade/>
      </p:transition>
    </mc:Choice>
    <mc:Fallback xmlns="">
      <p:transition spd="med" advTm="20559">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chermata 2022-12-01 alle 11.55.55.png" descr="Schermata 2022-12-01 alle 11.55.55.png">
            <a:extLst>
              <a:ext uri="{FF2B5EF4-FFF2-40B4-BE49-F238E27FC236}">
                <a16:creationId xmlns:a16="http://schemas.microsoft.com/office/drawing/2014/main" id="{0B7CE3C9-F396-D4D8-8381-DF2DB740F775}"/>
              </a:ext>
            </a:extLst>
          </p:cNvPr>
          <p:cNvPicPr>
            <a:picLocks noChangeAspect="1"/>
          </p:cNvPicPr>
          <p:nvPr/>
        </p:nvPicPr>
        <p:blipFill>
          <a:blip r:embed="rId3"/>
          <a:stretch>
            <a:fillRect/>
          </a:stretch>
        </p:blipFill>
        <p:spPr>
          <a:xfrm>
            <a:off x="772120" y="1143174"/>
            <a:ext cx="7085358" cy="3166321"/>
          </a:xfrm>
          <a:prstGeom prst="rect">
            <a:avLst/>
          </a:prstGeom>
          <a:ln w="12700">
            <a:miter lim="400000"/>
          </a:ln>
        </p:spPr>
      </p:pic>
      <p:pic>
        <p:nvPicPr>
          <p:cNvPr id="6" name="Schermata 2022-12-01 alle 11.57.08.png" descr="Schermata 2022-12-01 alle 11.57.08.png">
            <a:extLst>
              <a:ext uri="{FF2B5EF4-FFF2-40B4-BE49-F238E27FC236}">
                <a16:creationId xmlns:a16="http://schemas.microsoft.com/office/drawing/2014/main" id="{3A8F1D58-EFE9-27A6-71DD-C46A162CDCEE}"/>
              </a:ext>
            </a:extLst>
          </p:cNvPr>
          <p:cNvPicPr>
            <a:picLocks noChangeAspect="1"/>
          </p:cNvPicPr>
          <p:nvPr/>
        </p:nvPicPr>
        <p:blipFill>
          <a:blip r:embed="rId4"/>
          <a:stretch>
            <a:fillRect/>
          </a:stretch>
        </p:blipFill>
        <p:spPr>
          <a:xfrm>
            <a:off x="1353623" y="3629843"/>
            <a:ext cx="1543307" cy="1157480"/>
          </a:xfrm>
          <a:prstGeom prst="rect">
            <a:avLst/>
          </a:prstGeom>
          <a:ln w="12700">
            <a:miter lim="400000"/>
          </a:ln>
        </p:spPr>
      </p:pic>
      <p:sp>
        <p:nvSpPr>
          <p:cNvPr id="7" name="https://harvardmedsim.org/resources/debriefing-molecule/">
            <a:extLst>
              <a:ext uri="{FF2B5EF4-FFF2-40B4-BE49-F238E27FC236}">
                <a16:creationId xmlns:a16="http://schemas.microsoft.com/office/drawing/2014/main" id="{88C831B1-A900-692E-7A72-7F5EA2E33914}"/>
              </a:ext>
            </a:extLst>
          </p:cNvPr>
          <p:cNvSpPr txBox="1"/>
          <p:nvPr/>
        </p:nvSpPr>
        <p:spPr>
          <a:xfrm>
            <a:off x="1510680" y="4935473"/>
            <a:ext cx="2783132" cy="219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4289" rIns="34289">
            <a:spAutoFit/>
          </a:bodyPr>
          <a:lstStyle>
            <a:lvl1pPr defTabSz="914400">
              <a:defRPr sz="1100">
                <a:solidFill>
                  <a:schemeClr val="accent1"/>
                </a:solidFill>
                <a:latin typeface="Arial"/>
                <a:ea typeface="Arial"/>
                <a:cs typeface="Arial"/>
                <a:sym typeface="Arial"/>
              </a:defRPr>
            </a:lvl1pPr>
          </a:lstStyle>
          <a:p>
            <a:r>
              <a:rPr sz="825"/>
              <a:t>https://harvardmedsim.org/resources/debriefing-molecule/</a:t>
            </a:r>
          </a:p>
        </p:txBody>
      </p:sp>
      <p:sp>
        <p:nvSpPr>
          <p:cNvPr id="8" name="Titolo 1">
            <a:extLst>
              <a:ext uri="{FF2B5EF4-FFF2-40B4-BE49-F238E27FC236}">
                <a16:creationId xmlns:a16="http://schemas.microsoft.com/office/drawing/2014/main" id="{B848CEA1-5513-7BFE-BB56-BB375CABE453}"/>
              </a:ext>
            </a:extLst>
          </p:cNvPr>
          <p:cNvSpPr txBox="1">
            <a:spLocks/>
          </p:cNvSpPr>
          <p:nvPr/>
        </p:nvSpPr>
        <p:spPr>
          <a:xfrm>
            <a:off x="561198" y="76394"/>
            <a:ext cx="7344553" cy="857251"/>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2800" b="1" i="0" kern="1200">
                <a:solidFill>
                  <a:schemeClr val="accent3"/>
                </a:solidFill>
                <a:latin typeface="+mj-lt"/>
                <a:ea typeface="Gotham"/>
                <a:cs typeface="Calibri" panose="020F0502020204030204" pitchFamily="34" charset="0"/>
              </a:defRPr>
            </a:lvl1pPr>
          </a:lstStyle>
          <a:p>
            <a:pPr defTabSz="257175">
              <a:defRPr sz="3375"/>
            </a:pPr>
            <a:r>
              <a:rPr lang="en-US" dirty="0">
                <a:latin typeface="+mn-lt"/>
              </a:rPr>
              <a:t>The debriefing molecule</a:t>
            </a:r>
            <a:endParaRPr lang="en-US" dirty="0">
              <a:latin typeface="+mn-lt"/>
              <a:sym typeface="Courier"/>
            </a:endParaRPr>
          </a:p>
        </p:txBody>
      </p:sp>
    </p:spTree>
    <p:extLst>
      <p:ext uri="{BB962C8B-B14F-4D97-AF65-F5344CB8AC3E}">
        <p14:creationId xmlns:p14="http://schemas.microsoft.com/office/powerpoint/2010/main" val="4175774486"/>
      </p:ext>
    </p:extLst>
  </p:cSld>
  <p:clrMapOvr>
    <a:masterClrMapping/>
  </p:clrMapOvr>
  <mc:AlternateContent xmlns:mc="http://schemas.openxmlformats.org/markup-compatibility/2006" xmlns:p14="http://schemas.microsoft.com/office/powerpoint/2010/main">
    <mc:Choice Requires="p14">
      <p:transition spd="med" p14:dur="700" advTm="19528">
        <p:fade/>
      </p:transition>
    </mc:Choice>
    <mc:Fallback xmlns="">
      <p:transition spd="med" advTm="19528">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78A0D-1E56-4964-A9EB-BBAF09EC9BF0}"/>
              </a:ext>
            </a:extLst>
          </p:cNvPr>
          <p:cNvSpPr>
            <a:spLocks noGrp="1"/>
          </p:cNvSpPr>
          <p:nvPr>
            <p:ph type="title"/>
          </p:nvPr>
        </p:nvSpPr>
        <p:spPr/>
        <p:txBody>
          <a:bodyPr/>
          <a:lstStyle/>
          <a:p>
            <a:r>
              <a:rPr lang="en-US" noProof="0"/>
              <a:t>Team picture and certificate</a:t>
            </a:r>
          </a:p>
        </p:txBody>
      </p:sp>
      <p:pic>
        <p:nvPicPr>
          <p:cNvPr id="3" name="Picture 2" descr="A group of people posing for a photo&#10;&#10;Description automatically generated">
            <a:extLst>
              <a:ext uri="{FF2B5EF4-FFF2-40B4-BE49-F238E27FC236}">
                <a16:creationId xmlns:a16="http://schemas.microsoft.com/office/drawing/2014/main" id="{3D6E8236-43B9-40CF-A4FF-EBC4BD6F22B8}"/>
              </a:ext>
            </a:extLst>
          </p:cNvPr>
          <p:cNvPicPr>
            <a:picLocks noChangeAspect="1"/>
          </p:cNvPicPr>
          <p:nvPr/>
        </p:nvPicPr>
        <p:blipFill rotWithShape="1">
          <a:blip r:embed="rId2"/>
          <a:srcRect t="15610"/>
          <a:stretch/>
        </p:blipFill>
        <p:spPr>
          <a:xfrm>
            <a:off x="705157" y="1028424"/>
            <a:ext cx="6060688" cy="3835972"/>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C80EF5BE-FD86-4686-9B13-EDBEDC304741}"/>
              </a:ext>
            </a:extLst>
          </p:cNvPr>
          <p:cNvPicPr>
            <a:picLocks noChangeAspect="1"/>
          </p:cNvPicPr>
          <p:nvPr/>
        </p:nvPicPr>
        <p:blipFill rotWithShape="1">
          <a:blip r:embed="rId3"/>
          <a:srcRect l="33708" t="15887" r="35112" b="5917"/>
          <a:stretch/>
        </p:blipFill>
        <p:spPr>
          <a:xfrm>
            <a:off x="6849479" y="1028424"/>
            <a:ext cx="2177354" cy="3071561"/>
          </a:xfrm>
          <a:prstGeom prst="rect">
            <a:avLst/>
          </a:prstGeom>
        </p:spPr>
      </p:pic>
    </p:spTree>
    <p:extLst>
      <p:ext uri="{BB962C8B-B14F-4D97-AF65-F5344CB8AC3E}">
        <p14:creationId xmlns:p14="http://schemas.microsoft.com/office/powerpoint/2010/main" val="4222288800"/>
      </p:ext>
    </p:extLst>
  </p:cSld>
  <p:clrMapOvr>
    <a:masterClrMapping/>
  </p:clrMapOvr>
  <mc:AlternateContent xmlns:mc="http://schemas.openxmlformats.org/markup-compatibility/2006" xmlns:p14="http://schemas.microsoft.com/office/powerpoint/2010/main">
    <mc:Choice Requires="p14">
      <p:transition spd="med" p14:dur="700" advTm="23811">
        <p:fade/>
      </p:transition>
    </mc:Choice>
    <mc:Fallback xmlns="">
      <p:transition spd="med" advTm="23811">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7"/>
          <p:cNvSpPr/>
          <p:nvPr/>
        </p:nvSpPr>
        <p:spPr bwMode="auto">
          <a:xfrm>
            <a:off x="1112732" y="1710204"/>
            <a:ext cx="2172020" cy="2172021"/>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Before</a:t>
            </a:r>
          </a:p>
        </p:txBody>
      </p:sp>
      <p:sp>
        <p:nvSpPr>
          <p:cNvPr id="13" name="Oval 12"/>
          <p:cNvSpPr/>
          <p:nvPr/>
        </p:nvSpPr>
        <p:spPr>
          <a:xfrm>
            <a:off x="122355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4" name="Rechteck 7"/>
          <p:cNvSpPr/>
          <p:nvPr/>
        </p:nvSpPr>
        <p:spPr bwMode="auto">
          <a:xfrm>
            <a:off x="3493572" y="1710204"/>
            <a:ext cx="2172020" cy="2172021"/>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During</a:t>
            </a:r>
          </a:p>
        </p:txBody>
      </p:sp>
      <p:sp>
        <p:nvSpPr>
          <p:cNvPr id="15" name="Oval 14"/>
          <p:cNvSpPr/>
          <p:nvPr/>
        </p:nvSpPr>
        <p:spPr>
          <a:xfrm>
            <a:off x="360439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nvGrpSpPr>
          <p:cNvPr id="3" name="Group 2">
            <a:extLst>
              <a:ext uri="{FF2B5EF4-FFF2-40B4-BE49-F238E27FC236}">
                <a16:creationId xmlns:a16="http://schemas.microsoft.com/office/drawing/2014/main" id="{64D8C021-C1AA-4D99-8D49-219600F1AAF2}"/>
              </a:ext>
            </a:extLst>
          </p:cNvPr>
          <p:cNvGrpSpPr/>
          <p:nvPr/>
        </p:nvGrpSpPr>
        <p:grpSpPr>
          <a:xfrm>
            <a:off x="5874411" y="1710204"/>
            <a:ext cx="2172020" cy="2172021"/>
            <a:chOff x="7832547" y="2280272"/>
            <a:chExt cx="2896027" cy="2896028"/>
          </a:xfrm>
        </p:grpSpPr>
        <p:sp>
          <p:nvSpPr>
            <p:cNvPr id="16" name="Rechteck 7"/>
            <p:cNvSpPr/>
            <p:nvPr/>
          </p:nvSpPr>
          <p:spPr bwMode="auto">
            <a:xfrm>
              <a:off x="7832547" y="2280272"/>
              <a:ext cx="2896027" cy="2896028"/>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After</a:t>
              </a:r>
            </a:p>
          </p:txBody>
        </p:sp>
        <p:sp>
          <p:nvSpPr>
            <p:cNvPr id="17" name="Oval 16"/>
            <p:cNvSpPr/>
            <p:nvPr/>
          </p:nvSpPr>
          <p:spPr>
            <a:xfrm>
              <a:off x="7980314" y="2428028"/>
              <a:ext cx="2600512" cy="2600515"/>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sp>
        <p:nvSpPr>
          <p:cNvPr id="18" name="Rectangle 17"/>
          <p:cNvSpPr/>
          <p:nvPr/>
        </p:nvSpPr>
        <p:spPr>
          <a:xfrm>
            <a:off x="574158" y="1032272"/>
            <a:ext cx="8020964" cy="297656"/>
          </a:xfrm>
          <a:prstGeom prst="rect">
            <a:avLst/>
          </a:prstGeom>
          <a:solidFill>
            <a:schemeClr val="tx2"/>
          </a:solidFill>
        </p:spPr>
        <p:txBody>
          <a:bodyPr wrap="square" lIns="67500" tIns="35100" rIns="67500" anchor="ctr">
            <a:noAutofit/>
          </a:bodyPr>
          <a:lstStyle/>
          <a:p>
            <a:pPr algn="ctr"/>
            <a:r>
              <a:rPr lang="en-US" sz="1050" dirty="0">
                <a:solidFill>
                  <a:schemeClr val="bg1"/>
                </a:solidFill>
                <a:ea typeface="Gotham Book" charset="0"/>
                <a:cs typeface="Gotham Book" charset="0"/>
              </a:rPr>
              <a:t>MAIN STEPS </a:t>
            </a:r>
          </a:p>
        </p:txBody>
      </p:sp>
      <p:sp>
        <p:nvSpPr>
          <p:cNvPr id="11" name="TextBox 10">
            <a:extLst>
              <a:ext uri="{FF2B5EF4-FFF2-40B4-BE49-F238E27FC236}">
                <a16:creationId xmlns:a16="http://schemas.microsoft.com/office/drawing/2014/main" id="{3D808416-98C0-4594-A56C-B13BADBE6469}"/>
              </a:ext>
            </a:extLst>
          </p:cNvPr>
          <p:cNvSpPr txBox="1"/>
          <p:nvPr/>
        </p:nvSpPr>
        <p:spPr>
          <a:xfrm>
            <a:off x="3872411" y="2048276"/>
            <a:ext cx="4426871" cy="464871"/>
          </a:xfrm>
          <a:prstGeom prst="rect">
            <a:avLst/>
          </a:prstGeom>
          <a:noFill/>
        </p:spPr>
        <p:txBody>
          <a:bodyPr wrap="square" rtlCol="0">
            <a:spAutoFit/>
          </a:bodyPr>
          <a:lstStyle/>
          <a:p>
            <a:pPr marL="257175" indent="-257175">
              <a:lnSpc>
                <a:spcPct val="150000"/>
              </a:lnSpc>
              <a:buFont typeface="Wingdings" panose="05000000000000000000" pitchFamily="2" charset="2"/>
              <a:buChar char="ü"/>
            </a:pPr>
            <a:r>
              <a:rPr lang="en-US" sz="1800" noProof="0" dirty="0">
                <a:solidFill>
                  <a:schemeClr val="bg2">
                    <a:lumMod val="25000"/>
                  </a:schemeClr>
                </a:solidFill>
              </a:rPr>
              <a:t>Thank you e-mail</a:t>
            </a:r>
          </a:p>
        </p:txBody>
      </p:sp>
      <p:sp>
        <p:nvSpPr>
          <p:cNvPr id="19" name="Titel 1">
            <a:extLst>
              <a:ext uri="{FF2B5EF4-FFF2-40B4-BE49-F238E27FC236}">
                <a16:creationId xmlns:a16="http://schemas.microsoft.com/office/drawing/2014/main" id="{F2F1FDCE-F3E9-4F37-AB62-04A16714E1EF}"/>
              </a:ext>
            </a:extLst>
          </p:cNvPr>
          <p:cNvSpPr>
            <a:spLocks noGrp="1"/>
          </p:cNvSpPr>
          <p:nvPr>
            <p:ph type="title"/>
          </p:nvPr>
        </p:nvSpPr>
        <p:spPr>
          <a:xfrm>
            <a:off x="574158" y="196207"/>
            <a:ext cx="8213651" cy="645927"/>
          </a:xfrm>
        </p:spPr>
        <p:txBody>
          <a:bodyPr/>
          <a:lstStyle/>
          <a:p>
            <a:r>
              <a:rPr lang="en-US" dirty="0"/>
              <a:t>How to organize the </a:t>
            </a:r>
            <a:r>
              <a:rPr lang="en-US" i="1" dirty="0"/>
              <a:t>in hospital </a:t>
            </a:r>
            <a:r>
              <a:rPr lang="en-US" dirty="0"/>
              <a:t>simulation</a:t>
            </a:r>
          </a:p>
        </p:txBody>
      </p:sp>
    </p:spTree>
    <p:custDataLst>
      <p:tags r:id="rId1"/>
    </p:custDataLst>
    <p:extLst>
      <p:ext uri="{BB962C8B-B14F-4D97-AF65-F5344CB8AC3E}">
        <p14:creationId xmlns:p14="http://schemas.microsoft.com/office/powerpoint/2010/main" val="1538847456"/>
      </p:ext>
    </p:extLst>
  </p:cSld>
  <p:clrMapOvr>
    <a:masterClrMapping/>
  </p:clrMapOvr>
  <mc:AlternateContent xmlns:mc="http://schemas.openxmlformats.org/markup-compatibility/2006" xmlns:p14="http://schemas.microsoft.com/office/powerpoint/2010/main">
    <mc:Choice Requires="p14">
      <p:transition p14:dur="250" advTm="12914">
        <p:fade/>
      </p:transition>
    </mc:Choice>
    <mc:Fallback xmlns="">
      <p:transition advTm="1291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16" fill="hold" grpId="0" nodeType="clickEffect">
                                  <p:stCondLst>
                                    <p:cond delay="0"/>
                                  </p:stCondLst>
                                  <p:childTnLst>
                                    <p:animEffect transition="out" filter="circle(in)">
                                      <p:cBhvr>
                                        <p:cTn id="6" dur="1000"/>
                                        <p:tgtEl>
                                          <p:spTgt spid="12"/>
                                        </p:tgtEl>
                                      </p:cBhvr>
                                    </p:animEffect>
                                    <p:set>
                                      <p:cBhvr>
                                        <p:cTn id="7" dur="1" fill="hold">
                                          <p:stCondLst>
                                            <p:cond delay="999"/>
                                          </p:stCondLst>
                                        </p:cTn>
                                        <p:tgtEl>
                                          <p:spTgt spid="12"/>
                                        </p:tgtEl>
                                        <p:attrNameLst>
                                          <p:attrName>style.visibility</p:attrName>
                                        </p:attrNameLst>
                                      </p:cBhvr>
                                      <p:to>
                                        <p:strVal val="hidden"/>
                                      </p:to>
                                    </p:set>
                                  </p:childTnLst>
                                </p:cTn>
                              </p:par>
                              <p:par>
                                <p:cTn id="8" presetID="6" presetClass="exit" presetSubtype="16" fill="hold" grpId="0" nodeType="withEffect">
                                  <p:stCondLst>
                                    <p:cond delay="0"/>
                                  </p:stCondLst>
                                  <p:childTnLst>
                                    <p:animEffect transition="out" filter="circle(in)">
                                      <p:cBhvr>
                                        <p:cTn id="9" dur="1000"/>
                                        <p:tgtEl>
                                          <p:spTgt spid="14"/>
                                        </p:tgtEl>
                                      </p:cBhvr>
                                    </p:animEffect>
                                    <p:set>
                                      <p:cBhvr>
                                        <p:cTn id="10" dur="1" fill="hold">
                                          <p:stCondLst>
                                            <p:cond delay="999"/>
                                          </p:stCondLst>
                                        </p:cTn>
                                        <p:tgtEl>
                                          <p:spTgt spid="14"/>
                                        </p:tgtEl>
                                        <p:attrNameLst>
                                          <p:attrName>style.visibility</p:attrName>
                                        </p:attrNameLst>
                                      </p:cBhvr>
                                      <p:to>
                                        <p:strVal val="hidden"/>
                                      </p:to>
                                    </p:set>
                                  </p:childTnLst>
                                </p:cTn>
                              </p:par>
                              <p:par>
                                <p:cTn id="11" presetID="42" presetClass="path" presetSubtype="0" accel="50000" decel="50000" fill="hold" nodeType="withEffect">
                                  <p:stCondLst>
                                    <p:cond delay="0"/>
                                  </p:stCondLst>
                                  <p:childTnLst>
                                    <p:animMotion origin="layout" path="M 2.08333E-6 1.48148E-6 L -0.5224 -0.00093 " pathEditMode="relative" rAng="0" ptsTypes="AA">
                                      <p:cBhvr>
                                        <p:cTn id="12" dur="2000" fill="hold"/>
                                        <p:tgtEl>
                                          <p:spTgt spid="3"/>
                                        </p:tgtEl>
                                        <p:attrNameLst>
                                          <p:attrName>ppt_x</p:attrName>
                                          <p:attrName>ppt_y</p:attrName>
                                        </p:attrNameLst>
                                      </p:cBhvr>
                                      <p:rCtr x="-26120" y="-46"/>
                                    </p:animMotion>
                                  </p:childTnLst>
                                </p:cTn>
                              </p:par>
                            </p:childTnLst>
                          </p:cTn>
                        </p:par>
                        <p:par>
                          <p:cTn id="13" fill="hold">
                            <p:stCondLst>
                              <p:cond delay="2000"/>
                            </p:stCondLst>
                            <p:childTnLst>
                              <p:par>
                                <p:cTn id="14" presetID="42"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4158" y="196207"/>
            <a:ext cx="8213651" cy="645927"/>
          </a:xfrm>
        </p:spPr>
        <p:txBody>
          <a:bodyPr/>
          <a:lstStyle/>
          <a:p>
            <a:r>
              <a:rPr lang="en-US" dirty="0"/>
              <a:t>How to organize a hospital simulation activity</a:t>
            </a:r>
          </a:p>
        </p:txBody>
      </p:sp>
      <p:grpSp>
        <p:nvGrpSpPr>
          <p:cNvPr id="3" name="Group 2">
            <a:extLst>
              <a:ext uri="{FF2B5EF4-FFF2-40B4-BE49-F238E27FC236}">
                <a16:creationId xmlns:a16="http://schemas.microsoft.com/office/drawing/2014/main" id="{F5419A46-F11D-439B-86F1-62529580477E}"/>
              </a:ext>
            </a:extLst>
          </p:cNvPr>
          <p:cNvGrpSpPr/>
          <p:nvPr/>
        </p:nvGrpSpPr>
        <p:grpSpPr>
          <a:xfrm>
            <a:off x="1112732" y="1710204"/>
            <a:ext cx="2172020" cy="2172021"/>
            <a:chOff x="1483642" y="2280272"/>
            <a:chExt cx="2896027" cy="2896028"/>
          </a:xfrm>
        </p:grpSpPr>
        <p:sp>
          <p:nvSpPr>
            <p:cNvPr id="12" name="Rechteck 7"/>
            <p:cNvSpPr/>
            <p:nvPr/>
          </p:nvSpPr>
          <p:spPr bwMode="auto">
            <a:xfrm>
              <a:off x="1483642" y="2280272"/>
              <a:ext cx="2896027" cy="2896028"/>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Before</a:t>
              </a:r>
            </a:p>
          </p:txBody>
        </p:sp>
        <p:sp>
          <p:nvSpPr>
            <p:cNvPr id="13" name="Oval 12"/>
            <p:cNvSpPr/>
            <p:nvPr/>
          </p:nvSpPr>
          <p:spPr>
            <a:xfrm>
              <a:off x="1631409" y="2428028"/>
              <a:ext cx="2600512" cy="2600515"/>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grpSp>
        <p:nvGrpSpPr>
          <p:cNvPr id="4" name="Group 3">
            <a:extLst>
              <a:ext uri="{FF2B5EF4-FFF2-40B4-BE49-F238E27FC236}">
                <a16:creationId xmlns:a16="http://schemas.microsoft.com/office/drawing/2014/main" id="{04FD1D52-CADD-4BE9-8971-44DDD33B2584}"/>
              </a:ext>
            </a:extLst>
          </p:cNvPr>
          <p:cNvGrpSpPr/>
          <p:nvPr/>
        </p:nvGrpSpPr>
        <p:grpSpPr>
          <a:xfrm>
            <a:off x="3493572" y="1710204"/>
            <a:ext cx="2172020" cy="2172021"/>
            <a:chOff x="4658095" y="2280272"/>
            <a:chExt cx="2896027" cy="2896028"/>
          </a:xfrm>
        </p:grpSpPr>
        <p:sp>
          <p:nvSpPr>
            <p:cNvPr id="14" name="Rechteck 7"/>
            <p:cNvSpPr/>
            <p:nvPr/>
          </p:nvSpPr>
          <p:spPr bwMode="auto">
            <a:xfrm>
              <a:off x="4658095" y="2280272"/>
              <a:ext cx="2896027" cy="2896028"/>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During</a:t>
              </a:r>
            </a:p>
          </p:txBody>
        </p:sp>
        <p:sp>
          <p:nvSpPr>
            <p:cNvPr id="15" name="Oval 14"/>
            <p:cNvSpPr/>
            <p:nvPr/>
          </p:nvSpPr>
          <p:spPr>
            <a:xfrm>
              <a:off x="4805862" y="2428028"/>
              <a:ext cx="2600512" cy="2600515"/>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grpSp>
        <p:nvGrpSpPr>
          <p:cNvPr id="5" name="Group 4">
            <a:extLst>
              <a:ext uri="{FF2B5EF4-FFF2-40B4-BE49-F238E27FC236}">
                <a16:creationId xmlns:a16="http://schemas.microsoft.com/office/drawing/2014/main" id="{A373DEA3-B76E-4CA0-A794-DF3A5124479F}"/>
              </a:ext>
            </a:extLst>
          </p:cNvPr>
          <p:cNvGrpSpPr/>
          <p:nvPr/>
        </p:nvGrpSpPr>
        <p:grpSpPr>
          <a:xfrm>
            <a:off x="5874411" y="1710204"/>
            <a:ext cx="2172020" cy="2172021"/>
            <a:chOff x="7832547" y="2280272"/>
            <a:chExt cx="2896027" cy="2896028"/>
          </a:xfrm>
        </p:grpSpPr>
        <p:sp>
          <p:nvSpPr>
            <p:cNvPr id="16" name="Rechteck 7"/>
            <p:cNvSpPr/>
            <p:nvPr/>
          </p:nvSpPr>
          <p:spPr bwMode="auto">
            <a:xfrm>
              <a:off x="7832547" y="2280272"/>
              <a:ext cx="2896027" cy="2896028"/>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After</a:t>
              </a:r>
            </a:p>
          </p:txBody>
        </p:sp>
        <p:sp>
          <p:nvSpPr>
            <p:cNvPr id="17" name="Oval 16"/>
            <p:cNvSpPr/>
            <p:nvPr/>
          </p:nvSpPr>
          <p:spPr>
            <a:xfrm>
              <a:off x="7980314" y="2428028"/>
              <a:ext cx="2600512" cy="2600515"/>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grpSp>
      <p:sp>
        <p:nvSpPr>
          <p:cNvPr id="18" name="Rectangle 17"/>
          <p:cNvSpPr/>
          <p:nvPr/>
        </p:nvSpPr>
        <p:spPr>
          <a:xfrm>
            <a:off x="381471" y="1032272"/>
            <a:ext cx="8406338" cy="259354"/>
          </a:xfrm>
          <a:prstGeom prst="rect">
            <a:avLst/>
          </a:prstGeom>
          <a:solidFill>
            <a:schemeClr val="tx2"/>
          </a:solidFill>
        </p:spPr>
        <p:txBody>
          <a:bodyPr wrap="square" lIns="67500" tIns="35100" rIns="67500" anchor="ctr">
            <a:noAutofit/>
          </a:bodyPr>
          <a:lstStyle/>
          <a:p>
            <a:pPr algn="ctr"/>
            <a:r>
              <a:rPr lang="en-US" sz="1050" dirty="0">
                <a:solidFill>
                  <a:schemeClr val="bg1"/>
                </a:solidFill>
                <a:ea typeface="Gotham Book" charset="0"/>
                <a:cs typeface="Gotham Book" charset="0"/>
              </a:rPr>
              <a:t>MAIN STEPS </a:t>
            </a:r>
          </a:p>
        </p:txBody>
      </p:sp>
      <p:sp>
        <p:nvSpPr>
          <p:cNvPr id="19" name="TextBox 18">
            <a:extLst>
              <a:ext uri="{FF2B5EF4-FFF2-40B4-BE49-F238E27FC236}">
                <a16:creationId xmlns:a16="http://schemas.microsoft.com/office/drawing/2014/main" id="{9920C9D7-D305-43E9-85EF-82EC94449625}"/>
              </a:ext>
            </a:extLst>
          </p:cNvPr>
          <p:cNvSpPr txBox="1"/>
          <p:nvPr/>
        </p:nvSpPr>
        <p:spPr>
          <a:xfrm>
            <a:off x="343831" y="1414940"/>
            <a:ext cx="2820459" cy="3519040"/>
          </a:xfrm>
          <a:prstGeom prst="rect">
            <a:avLst/>
          </a:prstGeom>
          <a:solidFill>
            <a:schemeClr val="accent3"/>
          </a:solidFill>
        </p:spPr>
        <p:txBody>
          <a:bodyPr wrap="square" rtlCol="0">
            <a:spAutoFit/>
          </a:bodyPr>
          <a:lstStyle/>
          <a:p>
            <a:pPr marL="257175" indent="-257175">
              <a:lnSpc>
                <a:spcPct val="150000"/>
              </a:lnSpc>
              <a:buFont typeface="Wingdings" panose="05000000000000000000" pitchFamily="2" charset="2"/>
              <a:buChar char="ü"/>
            </a:pPr>
            <a:r>
              <a:rPr lang="en-US" sz="1500" noProof="0" dirty="0">
                <a:solidFill>
                  <a:schemeClr val="bg1"/>
                </a:solidFill>
              </a:rPr>
              <a:t>Introduce the activity</a:t>
            </a:r>
          </a:p>
          <a:p>
            <a:pPr marL="257175" indent="-257175">
              <a:lnSpc>
                <a:spcPct val="150000"/>
              </a:lnSpc>
              <a:buFont typeface="Wingdings" panose="05000000000000000000" pitchFamily="2" charset="2"/>
              <a:buChar char="ü"/>
            </a:pPr>
            <a:r>
              <a:rPr lang="en-US" sz="1500" noProof="0" dirty="0">
                <a:solidFill>
                  <a:schemeClr val="bg1"/>
                </a:solidFill>
              </a:rPr>
              <a:t>Send the invitation e-mail</a:t>
            </a:r>
          </a:p>
          <a:p>
            <a:pPr marL="257175" indent="-257175">
              <a:lnSpc>
                <a:spcPct val="150000"/>
              </a:lnSpc>
              <a:buFont typeface="Wingdings" panose="05000000000000000000" pitchFamily="2" charset="2"/>
              <a:buChar char="ü"/>
            </a:pPr>
            <a:r>
              <a:rPr lang="en-US" sz="1500" noProof="0" dirty="0">
                <a:solidFill>
                  <a:schemeClr val="bg1"/>
                </a:solidFill>
              </a:rPr>
              <a:t>Consent signed</a:t>
            </a:r>
          </a:p>
          <a:p>
            <a:pPr marL="257175" indent="-257175">
              <a:lnSpc>
                <a:spcPct val="150000"/>
              </a:lnSpc>
              <a:buFont typeface="Wingdings" panose="05000000000000000000" pitchFamily="2" charset="2"/>
              <a:buChar char="ü"/>
            </a:pPr>
            <a:r>
              <a:rPr lang="en-US" sz="1500" noProof="0" dirty="0">
                <a:solidFill>
                  <a:schemeClr val="bg1"/>
                </a:solidFill>
              </a:rPr>
              <a:t>Prepare the stroke bag</a:t>
            </a:r>
          </a:p>
          <a:p>
            <a:pPr marL="257175" indent="-257175">
              <a:lnSpc>
                <a:spcPct val="150000"/>
              </a:lnSpc>
              <a:buFont typeface="Wingdings" panose="05000000000000000000" pitchFamily="2" charset="2"/>
              <a:buChar char="ü"/>
            </a:pPr>
            <a:r>
              <a:rPr lang="en-US" sz="1500" noProof="0" dirty="0">
                <a:solidFill>
                  <a:schemeClr val="bg1"/>
                </a:solidFill>
              </a:rPr>
              <a:t>Print/prepare all the other materials</a:t>
            </a:r>
          </a:p>
          <a:p>
            <a:pPr marL="257175" indent="-257175">
              <a:lnSpc>
                <a:spcPct val="150000"/>
              </a:lnSpc>
              <a:buFont typeface="Wingdings" panose="05000000000000000000" pitchFamily="2" charset="2"/>
              <a:buChar char="ü"/>
            </a:pPr>
            <a:r>
              <a:rPr lang="en-US" sz="1500" noProof="0" dirty="0">
                <a:solidFill>
                  <a:schemeClr val="bg1"/>
                </a:solidFill>
              </a:rPr>
              <a:t>Be sure to charge the Go-pro and free up the memory card</a:t>
            </a:r>
          </a:p>
          <a:p>
            <a:pPr marL="257175" indent="-257175">
              <a:lnSpc>
                <a:spcPct val="150000"/>
              </a:lnSpc>
              <a:buFont typeface="Wingdings" panose="05000000000000000000" pitchFamily="2" charset="2"/>
              <a:buChar char="ü"/>
            </a:pPr>
            <a:endParaRPr lang="en-US" sz="1500" noProof="0" dirty="0">
              <a:solidFill>
                <a:schemeClr val="bg1"/>
              </a:solidFill>
            </a:endParaRPr>
          </a:p>
          <a:p>
            <a:pPr marL="257175" indent="-257175">
              <a:lnSpc>
                <a:spcPct val="150000"/>
              </a:lnSpc>
              <a:buFont typeface="Wingdings" panose="05000000000000000000" pitchFamily="2" charset="2"/>
              <a:buChar char="ü"/>
            </a:pPr>
            <a:endParaRPr lang="en-US" sz="1500" noProof="0" dirty="0">
              <a:solidFill>
                <a:schemeClr val="bg1"/>
              </a:solidFill>
            </a:endParaRPr>
          </a:p>
        </p:txBody>
      </p:sp>
      <p:sp>
        <p:nvSpPr>
          <p:cNvPr id="20" name="TextBox 19">
            <a:extLst>
              <a:ext uri="{FF2B5EF4-FFF2-40B4-BE49-F238E27FC236}">
                <a16:creationId xmlns:a16="http://schemas.microsoft.com/office/drawing/2014/main" id="{A82F40A1-AABA-495F-ACD8-4CFFD5329CFB}"/>
              </a:ext>
            </a:extLst>
          </p:cNvPr>
          <p:cNvSpPr txBox="1"/>
          <p:nvPr/>
        </p:nvSpPr>
        <p:spPr>
          <a:xfrm>
            <a:off x="3158765" y="1416729"/>
            <a:ext cx="2820459" cy="3519040"/>
          </a:xfrm>
          <a:prstGeom prst="rect">
            <a:avLst/>
          </a:prstGeom>
          <a:solidFill>
            <a:schemeClr val="accent2"/>
          </a:solidFill>
        </p:spPr>
        <p:txBody>
          <a:bodyPr wrap="square" rtlCol="0">
            <a:spAutoFit/>
          </a:bodyPr>
          <a:lstStyle/>
          <a:p>
            <a:pPr marL="257175" indent="-257175">
              <a:lnSpc>
                <a:spcPct val="150000"/>
              </a:lnSpc>
              <a:buFont typeface="Wingdings" panose="05000000000000000000" pitchFamily="2" charset="2"/>
              <a:buChar char="ü"/>
            </a:pPr>
            <a:r>
              <a:rPr lang="en-US" sz="1500" noProof="0" dirty="0">
                <a:solidFill>
                  <a:schemeClr val="bg1"/>
                </a:solidFill>
              </a:rPr>
              <a:t>Prepare the room for the debriefing</a:t>
            </a:r>
          </a:p>
          <a:p>
            <a:pPr marL="257175" indent="-257175">
              <a:lnSpc>
                <a:spcPct val="150000"/>
              </a:lnSpc>
              <a:buFont typeface="Wingdings" panose="05000000000000000000" pitchFamily="2" charset="2"/>
              <a:buChar char="ü"/>
            </a:pPr>
            <a:r>
              <a:rPr lang="en-US" sz="1500" noProof="0" dirty="0">
                <a:solidFill>
                  <a:schemeClr val="bg1"/>
                </a:solidFill>
              </a:rPr>
              <a:t>Be sure that everything is clear during the briefing</a:t>
            </a:r>
          </a:p>
          <a:p>
            <a:pPr marL="257175" indent="-257175">
              <a:lnSpc>
                <a:spcPct val="150000"/>
              </a:lnSpc>
              <a:buFont typeface="Wingdings" panose="05000000000000000000" pitchFamily="2" charset="2"/>
              <a:buChar char="ü"/>
            </a:pPr>
            <a:r>
              <a:rPr lang="en-US" sz="1500" noProof="0" dirty="0">
                <a:solidFill>
                  <a:schemeClr val="bg1"/>
                </a:solidFill>
              </a:rPr>
              <a:t>Give the roles and the rules</a:t>
            </a:r>
          </a:p>
          <a:p>
            <a:pPr marL="257175" indent="-257175">
              <a:lnSpc>
                <a:spcPct val="150000"/>
              </a:lnSpc>
              <a:buFont typeface="Wingdings" panose="05000000000000000000" pitchFamily="2" charset="2"/>
              <a:buChar char="ü"/>
            </a:pPr>
            <a:r>
              <a:rPr lang="en-US" sz="1500" noProof="0" dirty="0">
                <a:solidFill>
                  <a:schemeClr val="bg1"/>
                </a:solidFill>
              </a:rPr>
              <a:t>Brief the patient and the family member</a:t>
            </a:r>
          </a:p>
          <a:p>
            <a:pPr marL="257175" indent="-257175">
              <a:lnSpc>
                <a:spcPct val="150000"/>
              </a:lnSpc>
              <a:buFont typeface="Wingdings" panose="05000000000000000000" pitchFamily="2" charset="2"/>
              <a:buChar char="ü"/>
            </a:pPr>
            <a:r>
              <a:rPr lang="en-US" sz="1500" noProof="0" dirty="0">
                <a:solidFill>
                  <a:schemeClr val="bg1"/>
                </a:solidFill>
              </a:rPr>
              <a:t>Debriefing: video, times, </a:t>
            </a:r>
            <a:r>
              <a:rPr lang="it-IT" sz="1500" dirty="0">
                <a:solidFill>
                  <a:schemeClr val="bg1"/>
                </a:solidFill>
              </a:rPr>
              <a:t>+/</a:t>
            </a:r>
            <a:r>
              <a:rPr lang="el-GR" sz="1500" dirty="0">
                <a:solidFill>
                  <a:schemeClr val="bg1"/>
                </a:solidFill>
              </a:rPr>
              <a:t>Δ</a:t>
            </a:r>
            <a:endParaRPr lang="it-IT" sz="1500" dirty="0">
              <a:solidFill>
                <a:schemeClr val="bg1"/>
              </a:solidFill>
            </a:endParaRPr>
          </a:p>
          <a:p>
            <a:pPr marL="257175" indent="-257175">
              <a:lnSpc>
                <a:spcPct val="150000"/>
              </a:lnSpc>
              <a:buFont typeface="Wingdings" panose="05000000000000000000" pitchFamily="2" charset="2"/>
              <a:buChar char="ü"/>
            </a:pPr>
            <a:r>
              <a:rPr lang="it-IT" sz="1500" dirty="0">
                <a:solidFill>
                  <a:schemeClr val="bg1"/>
                </a:solidFill>
              </a:rPr>
              <a:t>Action </a:t>
            </a:r>
            <a:r>
              <a:rPr lang="en-US" sz="1500" noProof="0" dirty="0">
                <a:solidFill>
                  <a:schemeClr val="bg1"/>
                </a:solidFill>
              </a:rPr>
              <a:t>plan</a:t>
            </a:r>
          </a:p>
          <a:p>
            <a:pPr marL="257175" indent="-257175">
              <a:lnSpc>
                <a:spcPct val="150000"/>
              </a:lnSpc>
              <a:buFont typeface="Wingdings" panose="05000000000000000000" pitchFamily="2" charset="2"/>
              <a:buChar char="ü"/>
            </a:pPr>
            <a:r>
              <a:rPr lang="it-IT" sz="1500" dirty="0">
                <a:solidFill>
                  <a:schemeClr val="bg1"/>
                </a:solidFill>
              </a:rPr>
              <a:t>Group </a:t>
            </a:r>
            <a:r>
              <a:rPr lang="en-US" sz="1500" noProof="0" dirty="0">
                <a:solidFill>
                  <a:schemeClr val="bg1"/>
                </a:solidFill>
              </a:rPr>
              <a:t>picture</a:t>
            </a:r>
            <a:endParaRPr lang="it-IT" sz="1500" dirty="0">
              <a:solidFill>
                <a:schemeClr val="bg1"/>
              </a:solidFill>
            </a:endParaRPr>
          </a:p>
        </p:txBody>
      </p:sp>
      <p:sp>
        <p:nvSpPr>
          <p:cNvPr id="21" name="TextBox 20">
            <a:extLst>
              <a:ext uri="{FF2B5EF4-FFF2-40B4-BE49-F238E27FC236}">
                <a16:creationId xmlns:a16="http://schemas.microsoft.com/office/drawing/2014/main" id="{F6FA12B0-4D9A-4822-9711-5D759AC86550}"/>
              </a:ext>
            </a:extLst>
          </p:cNvPr>
          <p:cNvSpPr txBox="1"/>
          <p:nvPr/>
        </p:nvSpPr>
        <p:spPr>
          <a:xfrm>
            <a:off x="5970587" y="1414940"/>
            <a:ext cx="2820459" cy="3519040"/>
          </a:xfrm>
          <a:prstGeom prst="rect">
            <a:avLst/>
          </a:prstGeom>
          <a:solidFill>
            <a:schemeClr val="accent6"/>
          </a:solidFill>
        </p:spPr>
        <p:txBody>
          <a:bodyPr wrap="square" rtlCol="0">
            <a:spAutoFit/>
          </a:bodyPr>
          <a:lstStyle/>
          <a:p>
            <a:pPr marL="257175" indent="-257175">
              <a:lnSpc>
                <a:spcPct val="150000"/>
              </a:lnSpc>
              <a:buFont typeface="Wingdings" panose="05000000000000000000" pitchFamily="2" charset="2"/>
              <a:buChar char="ü"/>
            </a:pPr>
            <a:r>
              <a:rPr lang="en-US" sz="1500" noProof="0" dirty="0">
                <a:solidFill>
                  <a:schemeClr val="bg1"/>
                </a:solidFill>
              </a:rPr>
              <a:t>Send thank you e-mail</a:t>
            </a:r>
          </a:p>
          <a:p>
            <a:pPr marL="257175" indent="-257175">
              <a:lnSpc>
                <a:spcPct val="150000"/>
              </a:lnSpc>
              <a:buFont typeface="Wingdings" panose="05000000000000000000" pitchFamily="2" charset="2"/>
              <a:buChar char="ü"/>
            </a:pPr>
            <a:r>
              <a:rPr lang="en-US" sz="1500" noProof="0" dirty="0">
                <a:solidFill>
                  <a:schemeClr val="bg1"/>
                </a:solidFill>
              </a:rPr>
              <a:t>Send the videos of the simulation</a:t>
            </a:r>
          </a:p>
          <a:p>
            <a:pPr marL="257175" indent="-257175">
              <a:lnSpc>
                <a:spcPct val="150000"/>
              </a:lnSpc>
              <a:buFont typeface="Wingdings" panose="05000000000000000000" pitchFamily="2" charset="2"/>
              <a:buChar char="ü"/>
            </a:pPr>
            <a:r>
              <a:rPr lang="en-US" sz="1500" noProof="0" dirty="0">
                <a:solidFill>
                  <a:schemeClr val="bg1"/>
                </a:solidFill>
              </a:rPr>
              <a:t>Follow up</a:t>
            </a:r>
          </a:p>
          <a:p>
            <a:pPr>
              <a:lnSpc>
                <a:spcPct val="150000"/>
              </a:lnSpc>
            </a:pPr>
            <a:endParaRPr lang="it-IT" sz="1500" dirty="0">
              <a:solidFill>
                <a:schemeClr val="bg1"/>
              </a:solidFill>
            </a:endParaRPr>
          </a:p>
          <a:p>
            <a:pPr marL="257175" indent="-257175">
              <a:lnSpc>
                <a:spcPct val="150000"/>
              </a:lnSpc>
              <a:buFont typeface="Wingdings" panose="05000000000000000000" pitchFamily="2" charset="2"/>
              <a:buChar char="ü"/>
            </a:pPr>
            <a:endParaRPr lang="it-IT" sz="1500" dirty="0">
              <a:solidFill>
                <a:schemeClr val="bg1"/>
              </a:solidFill>
            </a:endParaRPr>
          </a:p>
          <a:p>
            <a:pPr marL="257175" indent="-257175">
              <a:lnSpc>
                <a:spcPct val="150000"/>
              </a:lnSpc>
              <a:buFont typeface="Wingdings" panose="05000000000000000000" pitchFamily="2" charset="2"/>
              <a:buChar char="ü"/>
            </a:pPr>
            <a:endParaRPr lang="it-IT" sz="1500" dirty="0">
              <a:solidFill>
                <a:schemeClr val="bg1"/>
              </a:solidFill>
            </a:endParaRPr>
          </a:p>
          <a:p>
            <a:pPr marL="257175" indent="-257175">
              <a:lnSpc>
                <a:spcPct val="150000"/>
              </a:lnSpc>
              <a:buFont typeface="Wingdings" panose="05000000000000000000" pitchFamily="2" charset="2"/>
              <a:buChar char="ü"/>
            </a:pPr>
            <a:endParaRPr lang="it-IT" sz="1500" dirty="0">
              <a:solidFill>
                <a:schemeClr val="bg1"/>
              </a:solidFill>
            </a:endParaRPr>
          </a:p>
          <a:p>
            <a:pPr marL="257175" indent="-257175">
              <a:lnSpc>
                <a:spcPct val="150000"/>
              </a:lnSpc>
              <a:buFont typeface="Wingdings" panose="05000000000000000000" pitchFamily="2" charset="2"/>
              <a:buChar char="ü"/>
            </a:pPr>
            <a:endParaRPr lang="it-IT" sz="1500" dirty="0">
              <a:solidFill>
                <a:schemeClr val="bg1"/>
              </a:solidFill>
            </a:endParaRPr>
          </a:p>
          <a:p>
            <a:pPr marL="257175" indent="-257175">
              <a:lnSpc>
                <a:spcPct val="150000"/>
              </a:lnSpc>
              <a:buFont typeface="Wingdings" panose="05000000000000000000" pitchFamily="2" charset="2"/>
              <a:buChar char="ü"/>
            </a:pPr>
            <a:endParaRPr lang="it-IT" sz="1500" dirty="0">
              <a:solidFill>
                <a:schemeClr val="bg1"/>
              </a:solidFill>
            </a:endParaRPr>
          </a:p>
        </p:txBody>
      </p:sp>
    </p:spTree>
    <p:custDataLst>
      <p:tags r:id="rId1"/>
    </p:custDataLst>
    <p:extLst>
      <p:ext uri="{BB962C8B-B14F-4D97-AF65-F5344CB8AC3E}">
        <p14:creationId xmlns:p14="http://schemas.microsoft.com/office/powerpoint/2010/main" val="2817505003"/>
      </p:ext>
    </p:extLst>
  </p:cSld>
  <p:clrMapOvr>
    <a:masterClrMapping/>
  </p:clrMapOvr>
  <mc:AlternateContent xmlns:mc="http://schemas.openxmlformats.org/markup-compatibility/2006" xmlns:p14="http://schemas.microsoft.com/office/powerpoint/2010/main">
    <mc:Choice Requires="p14">
      <p:transition p14:dur="250" advTm="89315">
        <p:fade/>
      </p:transition>
    </mc:Choice>
    <mc:Fallback xmlns="">
      <p:transition advTm="8931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1000"/>
                                        <p:tgtEl>
                                          <p:spTgt spid="3"/>
                                        </p:tgtEl>
                                        <p:attrNameLst>
                                          <p:attrName>ppt_h</p:attrName>
                                        </p:attrNameLst>
                                      </p:cBhvr>
                                      <p:tavLst>
                                        <p:tav tm="0">
                                          <p:val>
                                            <p:strVal val="ppt_h"/>
                                          </p:val>
                                        </p:tav>
                                        <p:tav tm="100000">
                                          <p:val>
                                            <p:strVal val="ppt_h"/>
                                          </p:val>
                                        </p:tav>
                                      </p:tavLst>
                                    </p:anim>
                                    <p:set>
                                      <p:cBhvr>
                                        <p:cTn id="9" dur="1" fill="hold">
                                          <p:stCondLst>
                                            <p:cond delay="999"/>
                                          </p:stCondLst>
                                        </p:cTn>
                                        <p:tgtEl>
                                          <p:spTgt spid="3"/>
                                        </p:tgtEl>
                                        <p:attrNameLst>
                                          <p:attrName>style.visibility</p:attrName>
                                        </p:attrNameLst>
                                      </p:cBhvr>
                                      <p:to>
                                        <p:strVal val="hidden"/>
                                      </p:to>
                                    </p:se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xit" presetSubtype="0" fill="hold" nodeType="clickEffect">
                                  <p:stCondLst>
                                    <p:cond delay="0"/>
                                  </p:stCondLst>
                                  <p:childTnLst>
                                    <p:animEffect transition="out" filter="fade">
                                      <p:cBhvr>
                                        <p:cTn id="17" dur="1000"/>
                                        <p:tgtEl>
                                          <p:spTgt spid="4"/>
                                        </p:tgtEl>
                                      </p:cBhvr>
                                    </p:animEffect>
                                    <p:anim calcmode="lin" valueType="num">
                                      <p:cBhvr>
                                        <p:cTn id="18" dur="1000"/>
                                        <p:tgtEl>
                                          <p:spTgt spid="4"/>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9" dur="1000"/>
                                        <p:tgtEl>
                                          <p:spTgt spid="4"/>
                                        </p:tgtEl>
                                        <p:attrNameLst>
                                          <p:attrName>ppt_h</p:attrName>
                                        </p:attrNameLst>
                                      </p:cBhvr>
                                      <p:tavLst>
                                        <p:tav tm="0">
                                          <p:val>
                                            <p:strVal val="ppt_h"/>
                                          </p:val>
                                        </p:tav>
                                        <p:tav tm="100000">
                                          <p:val>
                                            <p:strVal val="ppt_h"/>
                                          </p:val>
                                        </p:tav>
                                      </p:tavLst>
                                    </p:anim>
                                    <p:set>
                                      <p:cBhvr>
                                        <p:cTn id="20" dur="1" fill="hold">
                                          <p:stCondLst>
                                            <p:cond delay="999"/>
                                          </p:stCondLst>
                                        </p:cTn>
                                        <p:tgtEl>
                                          <p:spTgt spid="4"/>
                                        </p:tgtEl>
                                        <p:attrNameLst>
                                          <p:attrName>style.visibility</p:attrName>
                                        </p:attrNameLst>
                                      </p:cBhvr>
                                      <p:to>
                                        <p:strVal val="hidden"/>
                                      </p:to>
                                    </p:se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xit" presetSubtype="0" fill="hold" nodeType="clickEffect">
                                  <p:stCondLst>
                                    <p:cond delay="0"/>
                                  </p:stCondLst>
                                  <p:childTnLst>
                                    <p:animEffect transition="out" filter="fade">
                                      <p:cBhvr>
                                        <p:cTn id="28" dur="1000"/>
                                        <p:tgtEl>
                                          <p:spTgt spid="5"/>
                                        </p:tgtEl>
                                      </p:cBhvr>
                                    </p:animEffect>
                                    <p:anim calcmode="lin" valueType="num">
                                      <p:cBhvr>
                                        <p:cTn id="29" dur="1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0" dur="1000"/>
                                        <p:tgtEl>
                                          <p:spTgt spid="5"/>
                                        </p:tgtEl>
                                        <p:attrNameLst>
                                          <p:attrName>ppt_h</p:attrName>
                                        </p:attrNameLst>
                                      </p:cBhvr>
                                      <p:tavLst>
                                        <p:tav tm="0">
                                          <p:val>
                                            <p:strVal val="ppt_h"/>
                                          </p:val>
                                        </p:tav>
                                        <p:tav tm="100000">
                                          <p:val>
                                            <p:strVal val="ppt_h"/>
                                          </p:val>
                                        </p:tav>
                                      </p:tavLst>
                                    </p:anim>
                                    <p:set>
                                      <p:cBhvr>
                                        <p:cTn id="31" dur="1" fill="hold">
                                          <p:stCondLst>
                                            <p:cond delay="999"/>
                                          </p:stCondLst>
                                        </p:cTn>
                                        <p:tgtEl>
                                          <p:spTgt spid="5"/>
                                        </p:tgtEl>
                                        <p:attrNameLst>
                                          <p:attrName>style.visibility</p:attrName>
                                        </p:attrNameLst>
                                      </p:cBhvr>
                                      <p:to>
                                        <p:strVal val="hidden"/>
                                      </p:to>
                                    </p:se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Birth of a Stroke Simulation Center | Angels Initiative">
            <a:extLst>
              <a:ext uri="{FF2B5EF4-FFF2-40B4-BE49-F238E27FC236}">
                <a16:creationId xmlns:a16="http://schemas.microsoft.com/office/drawing/2014/main" id="{FFFC7CBA-E0A4-46F1-A046-397B15A690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8" r="9317"/>
          <a:stretch/>
        </p:blipFill>
        <p:spPr bwMode="auto">
          <a:xfrm>
            <a:off x="3082596" y="7"/>
            <a:ext cx="6061405" cy="5143493"/>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5404" y="564544"/>
            <a:ext cx="4000680" cy="858797"/>
          </a:xfrm>
        </p:spPr>
        <p:txBody>
          <a:bodyPr vert="horz" lIns="68580" tIns="34290" rIns="68580" bIns="34290" rtlCol="0" anchor="t">
            <a:normAutofit/>
          </a:bodyPr>
          <a:lstStyle/>
          <a:p>
            <a:r>
              <a:rPr lang="en-US" sz="2400" dirty="0">
                <a:ea typeface="+mj-ea"/>
                <a:cs typeface="+mj-cs"/>
              </a:rPr>
              <a:t>In hospital simulations</a:t>
            </a:r>
          </a:p>
        </p:txBody>
      </p:sp>
      <p:sp>
        <p:nvSpPr>
          <p:cNvPr id="14" name="Content Placeholder 2">
            <a:extLst>
              <a:ext uri="{FF2B5EF4-FFF2-40B4-BE49-F238E27FC236}">
                <a16:creationId xmlns:a16="http://schemas.microsoft.com/office/drawing/2014/main" id="{DB8FC5CA-89CE-48C8-93F3-89A6301F7D75}"/>
              </a:ext>
            </a:extLst>
          </p:cNvPr>
          <p:cNvSpPr txBox="1">
            <a:spLocks/>
          </p:cNvSpPr>
          <p:nvPr/>
        </p:nvSpPr>
        <p:spPr>
          <a:xfrm>
            <a:off x="465404" y="1203885"/>
            <a:ext cx="2645555" cy="1914219"/>
          </a:xfrm>
          <a:prstGeom prst="rect">
            <a:avLst/>
          </a:prstGeom>
        </p:spPr>
        <p:txBody>
          <a:bodyPr vert="horz" lIns="67500" tIns="34290" rIns="68580" bIns="34290" rtlCol="0">
            <a:noAutofit/>
          </a:bodyPr>
          <a:lstStyle>
            <a:lvl1pPr marL="0" indent="0" algn="l" defTabSz="914400" rtl="0" eaLnBrk="1" latinLnBrk="0" hangingPunct="1">
              <a:lnSpc>
                <a:spcPct val="85000"/>
              </a:lnSpc>
              <a:spcBef>
                <a:spcPts val="1000"/>
              </a:spcBef>
              <a:buFont typeface="Arial"/>
              <a:buNone/>
              <a:defRPr sz="1800" b="1" i="0" kern="1200">
                <a:solidFill>
                  <a:schemeClr val="tx2"/>
                </a:solidFill>
                <a:latin typeface="Century Gothic Regular"/>
                <a:ea typeface="Century Gothic Regular"/>
                <a:cs typeface="Century Gothic Regular"/>
              </a:defRPr>
            </a:lvl1pPr>
            <a:lvl2pPr marL="539750" indent="-222250" algn="l" defTabSz="914400" rtl="0" eaLnBrk="1" latinLnBrk="0" hangingPunct="1">
              <a:lnSpc>
                <a:spcPct val="95000"/>
              </a:lnSpc>
              <a:spcBef>
                <a:spcPts val="2500"/>
              </a:spcBef>
              <a:buFont typeface="Arial"/>
              <a:buChar char="•"/>
              <a:tabLst/>
              <a:defRPr sz="1800" b="0" i="0" kern="1200">
                <a:solidFill>
                  <a:schemeClr val="tx2"/>
                </a:solidFill>
                <a:latin typeface="Century Gothic Regular"/>
                <a:ea typeface="Century Gothic Regular"/>
                <a:cs typeface="Century Gothic Regular"/>
              </a:defRPr>
            </a:lvl2pPr>
            <a:lvl3pPr marL="941388" indent="-222250" algn="l" defTabSz="914400" rtl="0" eaLnBrk="1" latinLnBrk="0" hangingPunct="1">
              <a:lnSpc>
                <a:spcPct val="95000"/>
              </a:lnSpc>
              <a:spcBef>
                <a:spcPts val="2500"/>
              </a:spcBef>
              <a:buFont typeface="Arial"/>
              <a:buChar char="•"/>
              <a:tabLst/>
              <a:defRPr sz="1600" b="0" i="0" kern="1200">
                <a:solidFill>
                  <a:schemeClr val="tx2"/>
                </a:solidFill>
                <a:latin typeface="Century Gothic Regular"/>
                <a:ea typeface="Century Gothic Regular"/>
                <a:cs typeface="Century Gothic Regular"/>
              </a:defRPr>
            </a:lvl3pPr>
            <a:lvl4pPr marL="1206500" indent="-222250" algn="l" defTabSz="914400" rtl="0" eaLnBrk="1" latinLnBrk="0" hangingPunct="1">
              <a:lnSpc>
                <a:spcPct val="95000"/>
              </a:lnSpc>
              <a:spcBef>
                <a:spcPts val="2500"/>
              </a:spcBef>
              <a:buFont typeface="Arial"/>
              <a:buChar char="•"/>
              <a:tabLst/>
              <a:defRPr sz="1400" b="0" i="0" kern="1200">
                <a:solidFill>
                  <a:schemeClr val="tx2"/>
                </a:solidFill>
                <a:latin typeface="Century Gothic Regular"/>
                <a:ea typeface="Century Gothic Regular"/>
                <a:cs typeface="Century Gothic Regular"/>
              </a:defRPr>
            </a:lvl4pPr>
            <a:lvl5pPr marL="1470025" indent="-222250" algn="l" defTabSz="914400" rtl="0" eaLnBrk="1" latinLnBrk="0" hangingPunct="1">
              <a:lnSpc>
                <a:spcPct val="95000"/>
              </a:lnSpc>
              <a:spcBef>
                <a:spcPts val="2500"/>
              </a:spcBef>
              <a:buFont typeface="Arial"/>
              <a:buChar char="•"/>
              <a:tabLst/>
              <a:defRPr sz="1400" b="0" i="0" kern="1200">
                <a:solidFill>
                  <a:schemeClr val="tx2"/>
                </a:solidFill>
                <a:latin typeface="Century Gothic Regular"/>
                <a:ea typeface="Century Gothic Regular"/>
                <a:cs typeface="Century Gothic Regular"/>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60735" indent="-160735">
              <a:lnSpc>
                <a:spcPct val="100000"/>
              </a:lnSpc>
              <a:buFont typeface="Arial" panose="020B0604020202020204" pitchFamily="34" charset="0"/>
              <a:buChar char="•"/>
            </a:pPr>
            <a:r>
              <a:rPr lang="en-US" sz="1500" noProof="0" dirty="0">
                <a:solidFill>
                  <a:schemeClr val="tx1"/>
                </a:solidFill>
                <a:latin typeface="+mn-lt"/>
              </a:rPr>
              <a:t>Immersive learning</a:t>
            </a:r>
          </a:p>
          <a:p>
            <a:pPr marL="160735" indent="-160735">
              <a:lnSpc>
                <a:spcPct val="100000"/>
              </a:lnSpc>
              <a:buFont typeface="Arial" panose="020B0604020202020204" pitchFamily="34" charset="0"/>
              <a:buChar char="•"/>
            </a:pPr>
            <a:r>
              <a:rPr lang="en-US" sz="1500" noProof="0" dirty="0">
                <a:solidFill>
                  <a:schemeClr val="tx1"/>
                </a:solidFill>
                <a:latin typeface="+mn-lt"/>
              </a:rPr>
              <a:t>Safe context</a:t>
            </a:r>
          </a:p>
          <a:p>
            <a:pPr marL="160735" indent="-160735">
              <a:lnSpc>
                <a:spcPct val="100000"/>
              </a:lnSpc>
              <a:buFont typeface="Arial" panose="020B0604020202020204" pitchFamily="34" charset="0"/>
              <a:buChar char="•"/>
            </a:pPr>
            <a:r>
              <a:rPr lang="en-US" sz="1500" noProof="0" dirty="0">
                <a:solidFill>
                  <a:schemeClr val="tx1"/>
                </a:solidFill>
                <a:latin typeface="+mn-lt"/>
              </a:rPr>
              <a:t>Team experience</a:t>
            </a:r>
          </a:p>
          <a:p>
            <a:pPr marL="160735" indent="-160735">
              <a:lnSpc>
                <a:spcPct val="100000"/>
              </a:lnSpc>
              <a:buFont typeface="Arial" panose="020B0604020202020204" pitchFamily="34" charset="0"/>
              <a:buChar char="•"/>
            </a:pPr>
            <a:r>
              <a:rPr lang="en-US" sz="1500" noProof="0" dirty="0">
                <a:solidFill>
                  <a:schemeClr val="tx1"/>
                </a:solidFill>
                <a:latin typeface="+mn-lt"/>
              </a:rPr>
              <a:t>Reduction of the errors</a:t>
            </a:r>
          </a:p>
          <a:p>
            <a:pPr marL="160735" indent="-160735">
              <a:lnSpc>
                <a:spcPct val="100000"/>
              </a:lnSpc>
              <a:buFont typeface="Arial" panose="020B0604020202020204" pitchFamily="34" charset="0"/>
              <a:buChar char="•"/>
            </a:pPr>
            <a:r>
              <a:rPr lang="en-US" sz="1500" noProof="0" dirty="0">
                <a:solidFill>
                  <a:schemeClr val="tx1"/>
                </a:solidFill>
                <a:latin typeface="+mn-lt"/>
              </a:rPr>
              <a:t>Improve the patient safety</a:t>
            </a:r>
          </a:p>
        </p:txBody>
      </p:sp>
      <p:graphicFrame>
        <p:nvGraphicFramePr>
          <p:cNvPr id="12" name="Diagram 11">
            <a:extLst>
              <a:ext uri="{FF2B5EF4-FFF2-40B4-BE49-F238E27FC236}">
                <a16:creationId xmlns:a16="http://schemas.microsoft.com/office/drawing/2014/main" id="{8287CABA-DC0C-49D4-95D6-77DA4822FF22}"/>
              </a:ext>
            </a:extLst>
          </p:cNvPr>
          <p:cNvGraphicFramePr/>
          <p:nvPr>
            <p:extLst>
              <p:ext uri="{D42A27DB-BD31-4B8C-83A1-F6EECF244321}">
                <p14:modId xmlns:p14="http://schemas.microsoft.com/office/powerpoint/2010/main" val="1113087347"/>
              </p:ext>
            </p:extLst>
          </p:nvPr>
        </p:nvGraphicFramePr>
        <p:xfrm>
          <a:off x="960120" y="3026664"/>
          <a:ext cx="1929384" cy="18014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3" name="Diagram 12">
            <a:extLst>
              <a:ext uri="{FF2B5EF4-FFF2-40B4-BE49-F238E27FC236}">
                <a16:creationId xmlns:a16="http://schemas.microsoft.com/office/drawing/2014/main" id="{56A81B5C-A024-4E5C-AA54-E80D53EB97F8}"/>
              </a:ext>
            </a:extLst>
          </p:cNvPr>
          <p:cNvGraphicFramePr/>
          <p:nvPr>
            <p:extLst>
              <p:ext uri="{D42A27DB-BD31-4B8C-83A1-F6EECF244321}">
                <p14:modId xmlns:p14="http://schemas.microsoft.com/office/powerpoint/2010/main" val="4196601038"/>
              </p:ext>
            </p:extLst>
          </p:nvPr>
        </p:nvGraphicFramePr>
        <p:xfrm>
          <a:off x="1546878" y="3612247"/>
          <a:ext cx="829019" cy="81932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extLst>
      <p:ext uri="{BB962C8B-B14F-4D97-AF65-F5344CB8AC3E}">
        <p14:creationId xmlns:p14="http://schemas.microsoft.com/office/powerpoint/2010/main" val="2507335942"/>
      </p:ext>
    </p:extLst>
  </p:cSld>
  <p:clrMapOvr>
    <a:masterClrMapping/>
  </p:clrMapOvr>
  <mc:AlternateContent xmlns:mc="http://schemas.openxmlformats.org/markup-compatibility/2006" xmlns:p14="http://schemas.microsoft.com/office/powerpoint/2010/main">
    <mc:Choice Requires="p14">
      <p:transition p14:dur="250" advTm="39371">
        <p:fade/>
      </p:transition>
    </mc:Choice>
    <mc:Fallback xmlns="">
      <p:transition advTm="393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Graphic spid="12" grpId="0">
        <p:bldAsOne/>
      </p:bldGraphic>
      <p:bldGraphic spid="1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3C03E5D7-09AF-9242-A4C3-5BE2E2D8D895}"/>
              </a:ext>
            </a:extLst>
          </p:cNvPr>
          <p:cNvPicPr>
            <a:picLocks noChangeAspect="1"/>
          </p:cNvPicPr>
          <p:nvPr/>
        </p:nvPicPr>
        <p:blipFill>
          <a:blip r:embed="rId2"/>
          <a:stretch>
            <a:fillRect/>
          </a:stretch>
        </p:blipFill>
        <p:spPr>
          <a:xfrm>
            <a:off x="661720" y="1004007"/>
            <a:ext cx="2187000" cy="29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sp>
        <p:nvSpPr>
          <p:cNvPr id="2" name="Rectangle 1">
            <a:extLst>
              <a:ext uri="{FF2B5EF4-FFF2-40B4-BE49-F238E27FC236}">
                <a16:creationId xmlns:a16="http://schemas.microsoft.com/office/drawing/2014/main" id="{39BF91E0-C069-4D8B-ACE0-BD034A05D7B8}"/>
              </a:ext>
            </a:extLst>
          </p:cNvPr>
          <p:cNvSpPr/>
          <p:nvPr/>
        </p:nvSpPr>
        <p:spPr>
          <a:xfrm>
            <a:off x="181448" y="0"/>
            <a:ext cx="638061" cy="964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latin typeface="Gotham Book" charset="0"/>
              <a:ea typeface="Gotham Book" charset="0"/>
              <a:cs typeface="Gotham Book" charset="0"/>
            </a:endParaRPr>
          </a:p>
        </p:txBody>
      </p:sp>
      <p:pic>
        <p:nvPicPr>
          <p:cNvPr id="16" name="Grafik 15">
            <a:extLst>
              <a:ext uri="{FF2B5EF4-FFF2-40B4-BE49-F238E27FC236}">
                <a16:creationId xmlns:a16="http://schemas.microsoft.com/office/drawing/2014/main" id="{6D253C40-4F3E-4D4F-80F5-CA73CCA053AC}"/>
              </a:ext>
            </a:extLst>
          </p:cNvPr>
          <p:cNvPicPr>
            <a:picLocks noChangeAspect="1"/>
          </p:cNvPicPr>
          <p:nvPr/>
        </p:nvPicPr>
        <p:blipFill>
          <a:blip r:embed="rId3"/>
          <a:stretch>
            <a:fillRect/>
          </a:stretch>
        </p:blipFill>
        <p:spPr>
          <a:xfrm>
            <a:off x="3147774" y="1004007"/>
            <a:ext cx="2280614" cy="29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pic>
        <p:nvPicPr>
          <p:cNvPr id="17" name="Grafik 16">
            <a:extLst>
              <a:ext uri="{FF2B5EF4-FFF2-40B4-BE49-F238E27FC236}">
                <a16:creationId xmlns:a16="http://schemas.microsoft.com/office/drawing/2014/main" id="{CD5237A0-64CB-0641-B2AD-A394E4EC1295}"/>
              </a:ext>
            </a:extLst>
          </p:cNvPr>
          <p:cNvPicPr>
            <a:picLocks noChangeAspect="1"/>
          </p:cNvPicPr>
          <p:nvPr/>
        </p:nvPicPr>
        <p:blipFill>
          <a:blip r:embed="rId4"/>
          <a:stretch>
            <a:fillRect/>
          </a:stretch>
        </p:blipFill>
        <p:spPr>
          <a:xfrm>
            <a:off x="5728392" y="1002983"/>
            <a:ext cx="2112886" cy="29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sp>
        <p:nvSpPr>
          <p:cNvPr id="3" name="Titel 2">
            <a:extLst>
              <a:ext uri="{FF2B5EF4-FFF2-40B4-BE49-F238E27FC236}">
                <a16:creationId xmlns:a16="http://schemas.microsoft.com/office/drawing/2014/main" id="{06D64A87-A139-9147-983C-1CC8EE351529}"/>
              </a:ext>
            </a:extLst>
          </p:cNvPr>
          <p:cNvSpPr>
            <a:spLocks noGrp="1"/>
          </p:cNvSpPr>
          <p:nvPr>
            <p:ph type="title"/>
          </p:nvPr>
        </p:nvSpPr>
        <p:spPr/>
        <p:txBody>
          <a:bodyPr>
            <a:normAutofit fontScale="90000"/>
          </a:bodyPr>
          <a:lstStyle/>
          <a:p>
            <a:r>
              <a:rPr lang="en-US" dirty="0"/>
              <a:t>Simulation promotes the use of checklists </a:t>
            </a:r>
            <a:br>
              <a:rPr lang="en-US" dirty="0"/>
            </a:br>
            <a:r>
              <a:rPr lang="en-US" dirty="0"/>
              <a:t>for safer healthcare </a:t>
            </a:r>
            <a:endParaRPr lang="en-GB" dirty="0"/>
          </a:p>
        </p:txBody>
      </p:sp>
      <p:pic>
        <p:nvPicPr>
          <p:cNvPr id="18" name="Picture 4">
            <a:extLst>
              <a:ext uri="{FF2B5EF4-FFF2-40B4-BE49-F238E27FC236}">
                <a16:creationId xmlns:a16="http://schemas.microsoft.com/office/drawing/2014/main" id="{E937E78C-306B-D144-A1C2-681D3A6ED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1317" y="1579128"/>
            <a:ext cx="2009641" cy="29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pic>
        <p:nvPicPr>
          <p:cNvPr id="19" name="Grafik 18">
            <a:extLst>
              <a:ext uri="{FF2B5EF4-FFF2-40B4-BE49-F238E27FC236}">
                <a16:creationId xmlns:a16="http://schemas.microsoft.com/office/drawing/2014/main" id="{52F7AF9A-CB35-D249-8D74-E097A26EA1BE}"/>
              </a:ext>
            </a:extLst>
          </p:cNvPr>
          <p:cNvPicPr>
            <a:picLocks noChangeAspect="1"/>
          </p:cNvPicPr>
          <p:nvPr/>
        </p:nvPicPr>
        <p:blipFill>
          <a:blip r:embed="rId6"/>
          <a:stretch>
            <a:fillRect/>
          </a:stretch>
        </p:blipFill>
        <p:spPr>
          <a:xfrm>
            <a:off x="3870555" y="1579128"/>
            <a:ext cx="2109422" cy="29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pic>
        <p:nvPicPr>
          <p:cNvPr id="20" name="Grafik 19">
            <a:extLst>
              <a:ext uri="{FF2B5EF4-FFF2-40B4-BE49-F238E27FC236}">
                <a16:creationId xmlns:a16="http://schemas.microsoft.com/office/drawing/2014/main" id="{9503B5D0-66D2-DE47-863F-36876536F72A}"/>
              </a:ext>
            </a:extLst>
          </p:cNvPr>
          <p:cNvPicPr>
            <a:picLocks noChangeAspect="1"/>
          </p:cNvPicPr>
          <p:nvPr/>
        </p:nvPicPr>
        <p:blipFill>
          <a:blip r:embed="rId7"/>
          <a:stretch>
            <a:fillRect/>
          </a:stretch>
        </p:blipFill>
        <p:spPr>
          <a:xfrm>
            <a:off x="6580523" y="1579128"/>
            <a:ext cx="2124642" cy="297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p:spPr>
      </p:pic>
    </p:spTree>
    <p:extLst>
      <p:ext uri="{BB962C8B-B14F-4D97-AF65-F5344CB8AC3E}">
        <p14:creationId xmlns:p14="http://schemas.microsoft.com/office/powerpoint/2010/main" val="3680858656"/>
      </p:ext>
    </p:extLst>
  </p:cSld>
  <p:clrMapOvr>
    <a:masterClrMapping/>
  </p:clrMapOvr>
  <mc:AlternateContent xmlns:mc="http://schemas.openxmlformats.org/markup-compatibility/2006" xmlns:p14="http://schemas.microsoft.com/office/powerpoint/2010/main">
    <mc:Choice Requires="p14">
      <p:transition spd="med" p14:dur="700" advTm="21983">
        <p:fade/>
      </p:transition>
    </mc:Choice>
    <mc:Fallback xmlns="">
      <p:transition spd="med" advTm="21983">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022E2-7E4F-ACC6-BB9F-FBAE793DA575}"/>
              </a:ext>
            </a:extLst>
          </p:cNvPr>
          <p:cNvSpPr>
            <a:spLocks noGrp="1"/>
          </p:cNvSpPr>
          <p:nvPr>
            <p:ph type="title"/>
          </p:nvPr>
        </p:nvSpPr>
        <p:spPr/>
        <p:txBody>
          <a:bodyPr>
            <a:normAutofit/>
          </a:bodyPr>
          <a:lstStyle/>
          <a:p>
            <a:r>
              <a:rPr lang="en-US" noProof="0" dirty="0"/>
              <a:t>Goals depending on the type of simulation</a:t>
            </a:r>
          </a:p>
        </p:txBody>
      </p:sp>
      <p:sp>
        <p:nvSpPr>
          <p:cNvPr id="4" name="TextBox 3">
            <a:extLst>
              <a:ext uri="{FF2B5EF4-FFF2-40B4-BE49-F238E27FC236}">
                <a16:creationId xmlns:a16="http://schemas.microsoft.com/office/drawing/2014/main" id="{A237B854-659A-F5BE-E070-A8F8173D7D5E}"/>
              </a:ext>
            </a:extLst>
          </p:cNvPr>
          <p:cNvSpPr txBox="1"/>
          <p:nvPr/>
        </p:nvSpPr>
        <p:spPr>
          <a:xfrm>
            <a:off x="4704081" y="1294477"/>
            <a:ext cx="3911599" cy="255454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buSzPts val="1000"/>
              <a:tabLst>
                <a:tab pos="457200" algn="l"/>
              </a:tabLst>
            </a:pPr>
            <a:r>
              <a:rPr lang="en-US" sz="1600" b="1" noProof="0" dirty="0"/>
              <a:t>Angels Lean consultancy process</a:t>
            </a:r>
          </a:p>
          <a:p>
            <a:pPr lvl="0">
              <a:buSzPts val="1000"/>
              <a:tabLst>
                <a:tab pos="457200" algn="l"/>
              </a:tabLst>
            </a:pPr>
            <a:endParaRPr lang="en-US" sz="1600" b="1" noProof="0" dirty="0"/>
          </a:p>
          <a:p>
            <a:pPr marL="342900" lvl="0" indent="-342900">
              <a:buSzPts val="1000"/>
              <a:buFont typeface="Symbol" panose="05050102010706020507" pitchFamily="18" charset="2"/>
              <a:buChar char=""/>
              <a:tabLst>
                <a:tab pos="457200" algn="l"/>
              </a:tabLst>
            </a:pPr>
            <a:r>
              <a:rPr lang="en-US" sz="1600" b="1" dirty="0">
                <a:effectLst/>
                <a:ea typeface="Times New Roman" panose="02020603050405020304" pitchFamily="18" charset="0"/>
                <a:cs typeface="Aptos" panose="020B0004020202020204" pitchFamily="34" charset="0"/>
              </a:rPr>
              <a:t>Current-state simulation</a:t>
            </a:r>
            <a:r>
              <a:rPr lang="en-US" sz="1600" dirty="0">
                <a:effectLst/>
                <a:ea typeface="Times New Roman" panose="02020603050405020304" pitchFamily="18" charset="0"/>
                <a:cs typeface="Aptos" panose="020B0004020202020204" pitchFamily="34" charset="0"/>
              </a:rPr>
              <a:t>: the objective is to gain a clear picture of the current situation and to support mapping of the existing process.</a:t>
            </a:r>
            <a:endParaRPr lang="en-US" sz="1600" dirty="0">
              <a:effectLst/>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US" sz="1600" b="1" dirty="0">
                <a:effectLst/>
                <a:ea typeface="Times New Roman" panose="02020603050405020304" pitchFamily="18" charset="0"/>
                <a:cs typeface="Aptos" panose="020B0004020202020204" pitchFamily="34" charset="0"/>
              </a:rPr>
              <a:t>Future-state simulation</a:t>
            </a:r>
            <a:r>
              <a:rPr lang="en-US" sz="1600" dirty="0">
                <a:effectLst/>
                <a:ea typeface="Times New Roman" panose="02020603050405020304" pitchFamily="18" charset="0"/>
                <a:cs typeface="Aptos" panose="020B0004020202020204" pitchFamily="34" charset="0"/>
              </a:rPr>
              <a:t>: the objective is to test the newly agreed pathway in a safe, controlled environment,  before real-life implementation.</a:t>
            </a:r>
            <a:endParaRPr lang="en-US" sz="1600" dirty="0">
              <a:effectLst/>
              <a:ea typeface="Aptos" panose="020B0004020202020204" pitchFamily="34" charset="0"/>
              <a:cs typeface="Aptos" panose="020B0004020202020204" pitchFamily="34" charset="0"/>
            </a:endParaRPr>
          </a:p>
        </p:txBody>
      </p:sp>
      <p:sp>
        <p:nvSpPr>
          <p:cNvPr id="6" name="TextBox 5">
            <a:extLst>
              <a:ext uri="{FF2B5EF4-FFF2-40B4-BE49-F238E27FC236}">
                <a16:creationId xmlns:a16="http://schemas.microsoft.com/office/drawing/2014/main" id="{633C2DB3-C431-01D5-CCE9-CCC296FD364D}"/>
              </a:ext>
            </a:extLst>
          </p:cNvPr>
          <p:cNvSpPr txBox="1"/>
          <p:nvPr/>
        </p:nvSpPr>
        <p:spPr>
          <a:xfrm>
            <a:off x="528320" y="1294477"/>
            <a:ext cx="3911599"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pt-PT" sz="1600" b="1" dirty="0"/>
              <a:t>Angels </a:t>
            </a:r>
            <a:r>
              <a:rPr lang="en-US" sz="1600" b="1" noProof="0" dirty="0"/>
              <a:t>consultancy process</a:t>
            </a:r>
          </a:p>
          <a:p>
            <a:endParaRPr lang="pt-PT" sz="1600" b="1" dirty="0"/>
          </a:p>
          <a:p>
            <a:pPr marL="285750" indent="-285750">
              <a:buFont typeface="Arial" panose="020B0604020202020204" pitchFamily="34" charset="0"/>
              <a:buChar char="•"/>
            </a:pPr>
            <a:r>
              <a:rPr lang="en-US" sz="1600" b="1" noProof="0" dirty="0"/>
              <a:t>First simulation: </a:t>
            </a:r>
            <a:r>
              <a:rPr lang="en-US" sz="1600" noProof="0" dirty="0"/>
              <a:t>the objective is to identify bottlenecks on the current Stroke patient pathway and discuss a new pathway that will decrease the DTT time.</a:t>
            </a:r>
          </a:p>
          <a:p>
            <a:pPr marL="285750" indent="-285750">
              <a:buFont typeface="Arial" panose="020B0604020202020204" pitchFamily="34" charset="0"/>
              <a:buChar char="•"/>
            </a:pPr>
            <a:r>
              <a:rPr lang="en-US" sz="1600" b="1" dirty="0"/>
              <a:t>Second simulation: </a:t>
            </a:r>
            <a:r>
              <a:rPr lang="en-US" sz="1600" dirty="0"/>
              <a:t>test the new pathway and agree on priority actions for implementation.</a:t>
            </a:r>
          </a:p>
          <a:p>
            <a:endParaRPr lang="en-US" sz="1600" dirty="0"/>
          </a:p>
        </p:txBody>
      </p:sp>
    </p:spTree>
    <p:extLst>
      <p:ext uri="{BB962C8B-B14F-4D97-AF65-F5344CB8AC3E}">
        <p14:creationId xmlns:p14="http://schemas.microsoft.com/office/powerpoint/2010/main" val="2226680539"/>
      </p:ext>
    </p:extLst>
  </p:cSld>
  <p:clrMapOvr>
    <a:masterClrMapping/>
  </p:clrMapOvr>
  <mc:AlternateContent xmlns:mc="http://schemas.openxmlformats.org/markup-compatibility/2006" xmlns:p14="http://schemas.microsoft.com/office/powerpoint/2010/main">
    <mc:Choice Requires="p14">
      <p:transition spd="med" p14:dur="700" advTm="76485">
        <p:fade/>
      </p:transition>
    </mc:Choice>
    <mc:Fallback xmlns="">
      <p:transition spd="med" advTm="76485">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4158" y="196207"/>
            <a:ext cx="8213651" cy="645927"/>
          </a:xfrm>
        </p:spPr>
        <p:txBody>
          <a:bodyPr/>
          <a:lstStyle/>
          <a:p>
            <a:r>
              <a:rPr lang="en-US" dirty="0"/>
              <a:t>How to organize the </a:t>
            </a:r>
            <a:r>
              <a:rPr lang="en-US" i="1" dirty="0"/>
              <a:t>in hospital </a:t>
            </a:r>
            <a:r>
              <a:rPr lang="en-US" dirty="0"/>
              <a:t>simulation</a:t>
            </a:r>
          </a:p>
        </p:txBody>
      </p:sp>
      <p:sp>
        <p:nvSpPr>
          <p:cNvPr id="12" name="Rechteck 7"/>
          <p:cNvSpPr/>
          <p:nvPr/>
        </p:nvSpPr>
        <p:spPr bwMode="auto">
          <a:xfrm>
            <a:off x="1112732" y="1710204"/>
            <a:ext cx="2172020" cy="2172021"/>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Before</a:t>
            </a:r>
          </a:p>
        </p:txBody>
      </p:sp>
      <p:sp>
        <p:nvSpPr>
          <p:cNvPr id="13" name="Oval 12"/>
          <p:cNvSpPr/>
          <p:nvPr/>
        </p:nvSpPr>
        <p:spPr>
          <a:xfrm>
            <a:off x="122355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4" name="Rechteck 7"/>
          <p:cNvSpPr/>
          <p:nvPr/>
        </p:nvSpPr>
        <p:spPr bwMode="auto">
          <a:xfrm>
            <a:off x="3493572" y="1710204"/>
            <a:ext cx="2172020" cy="2172021"/>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During</a:t>
            </a:r>
          </a:p>
        </p:txBody>
      </p:sp>
      <p:sp>
        <p:nvSpPr>
          <p:cNvPr id="15" name="Oval 14"/>
          <p:cNvSpPr/>
          <p:nvPr/>
        </p:nvSpPr>
        <p:spPr>
          <a:xfrm>
            <a:off x="360439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6" name="Rechteck 7"/>
          <p:cNvSpPr/>
          <p:nvPr/>
        </p:nvSpPr>
        <p:spPr bwMode="auto">
          <a:xfrm>
            <a:off x="5874411" y="1710204"/>
            <a:ext cx="2172020" cy="2172021"/>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After</a:t>
            </a:r>
          </a:p>
        </p:txBody>
      </p:sp>
      <p:sp>
        <p:nvSpPr>
          <p:cNvPr id="17" name="Oval 16"/>
          <p:cNvSpPr/>
          <p:nvPr/>
        </p:nvSpPr>
        <p:spPr>
          <a:xfrm>
            <a:off x="5985236"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8" name="Rectangle 17"/>
          <p:cNvSpPr/>
          <p:nvPr/>
        </p:nvSpPr>
        <p:spPr>
          <a:xfrm>
            <a:off x="574158" y="1032272"/>
            <a:ext cx="8020964" cy="297656"/>
          </a:xfrm>
          <a:prstGeom prst="rect">
            <a:avLst/>
          </a:prstGeom>
          <a:solidFill>
            <a:schemeClr val="tx2"/>
          </a:solidFill>
        </p:spPr>
        <p:txBody>
          <a:bodyPr wrap="square" lIns="67500" tIns="35100" rIns="67500" anchor="ctr">
            <a:noAutofit/>
          </a:bodyPr>
          <a:lstStyle/>
          <a:p>
            <a:pPr algn="ctr"/>
            <a:r>
              <a:rPr lang="en-US" sz="1050" dirty="0">
                <a:solidFill>
                  <a:schemeClr val="bg1"/>
                </a:solidFill>
                <a:ea typeface="Gotham Book" charset="0"/>
                <a:cs typeface="Gotham Book" charset="0"/>
              </a:rPr>
              <a:t>MAIN STEPS </a:t>
            </a:r>
          </a:p>
        </p:txBody>
      </p:sp>
    </p:spTree>
    <p:extLst>
      <p:ext uri="{BB962C8B-B14F-4D97-AF65-F5344CB8AC3E}">
        <p14:creationId xmlns:p14="http://schemas.microsoft.com/office/powerpoint/2010/main" val="366275264"/>
      </p:ext>
    </p:extLst>
  </p:cSld>
  <p:clrMapOvr>
    <a:masterClrMapping/>
  </p:clrMapOvr>
  <mc:AlternateContent xmlns:mc="http://schemas.openxmlformats.org/markup-compatibility/2006" xmlns:p14="http://schemas.microsoft.com/office/powerpoint/2010/main">
    <mc:Choice Requires="p14">
      <p:transition p14:dur="250" advTm="19432">
        <p:fade/>
      </p:transition>
    </mc:Choice>
    <mc:Fallback xmlns="">
      <p:transition advTm="19432">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7"/>
          <p:cNvSpPr/>
          <p:nvPr/>
        </p:nvSpPr>
        <p:spPr bwMode="auto">
          <a:xfrm>
            <a:off x="1112732" y="1710204"/>
            <a:ext cx="2172020" cy="2172021"/>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Before</a:t>
            </a:r>
          </a:p>
        </p:txBody>
      </p:sp>
      <p:sp>
        <p:nvSpPr>
          <p:cNvPr id="13" name="Oval 12"/>
          <p:cNvSpPr/>
          <p:nvPr/>
        </p:nvSpPr>
        <p:spPr>
          <a:xfrm>
            <a:off x="122355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4" name="Rechteck 7"/>
          <p:cNvSpPr/>
          <p:nvPr/>
        </p:nvSpPr>
        <p:spPr bwMode="auto">
          <a:xfrm>
            <a:off x="3493572" y="1710204"/>
            <a:ext cx="2172020" cy="2172021"/>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During</a:t>
            </a:r>
          </a:p>
        </p:txBody>
      </p:sp>
      <p:sp>
        <p:nvSpPr>
          <p:cNvPr id="15" name="Oval 14"/>
          <p:cNvSpPr/>
          <p:nvPr/>
        </p:nvSpPr>
        <p:spPr>
          <a:xfrm>
            <a:off x="3604397"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6" name="Rechteck 7"/>
          <p:cNvSpPr/>
          <p:nvPr/>
        </p:nvSpPr>
        <p:spPr bwMode="auto">
          <a:xfrm>
            <a:off x="5874411" y="1710204"/>
            <a:ext cx="2172020" cy="2172021"/>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a:r>
              <a:rPr lang="en-US" sz="2100" b="1" dirty="0">
                <a:solidFill>
                  <a:schemeClr val="bg1"/>
                </a:solidFill>
                <a:latin typeface="+mj-lt"/>
                <a:ea typeface="Gotham Book" charset="0"/>
                <a:cs typeface="Gotham Book" charset="0"/>
              </a:rPr>
              <a:t>After</a:t>
            </a:r>
          </a:p>
        </p:txBody>
      </p:sp>
      <p:sp>
        <p:nvSpPr>
          <p:cNvPr id="17" name="Oval 16"/>
          <p:cNvSpPr/>
          <p:nvPr/>
        </p:nvSpPr>
        <p:spPr>
          <a:xfrm>
            <a:off x="5985236" y="1821022"/>
            <a:ext cx="1950384" cy="1950386"/>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b="1" dirty="0">
              <a:latin typeface="Gotham Book" charset="0"/>
              <a:ea typeface="Gotham Book" charset="0"/>
              <a:cs typeface="Gotham Book" charset="0"/>
            </a:endParaRPr>
          </a:p>
        </p:txBody>
      </p:sp>
      <p:sp>
        <p:nvSpPr>
          <p:cNvPr id="18" name="Rectangle 17"/>
          <p:cNvSpPr/>
          <p:nvPr/>
        </p:nvSpPr>
        <p:spPr>
          <a:xfrm>
            <a:off x="574158" y="1032272"/>
            <a:ext cx="8020964" cy="297656"/>
          </a:xfrm>
          <a:prstGeom prst="rect">
            <a:avLst/>
          </a:prstGeom>
          <a:solidFill>
            <a:schemeClr val="tx2"/>
          </a:solidFill>
        </p:spPr>
        <p:txBody>
          <a:bodyPr wrap="square" lIns="67500" tIns="35100" rIns="67500" anchor="ctr">
            <a:noAutofit/>
          </a:bodyPr>
          <a:lstStyle/>
          <a:p>
            <a:pPr algn="ctr"/>
            <a:r>
              <a:rPr lang="en-US" sz="1050" dirty="0">
                <a:solidFill>
                  <a:schemeClr val="bg1"/>
                </a:solidFill>
                <a:ea typeface="Gotham Book" charset="0"/>
                <a:cs typeface="Gotham Book" charset="0"/>
              </a:rPr>
              <a:t>MAIN STEPS </a:t>
            </a:r>
          </a:p>
        </p:txBody>
      </p:sp>
      <p:sp>
        <p:nvSpPr>
          <p:cNvPr id="10" name="TextBox 9">
            <a:extLst>
              <a:ext uri="{FF2B5EF4-FFF2-40B4-BE49-F238E27FC236}">
                <a16:creationId xmlns:a16="http://schemas.microsoft.com/office/drawing/2014/main" id="{039DC9B8-A4D8-41E5-9492-8CF05DA2572B}"/>
              </a:ext>
            </a:extLst>
          </p:cNvPr>
          <p:cNvSpPr txBox="1"/>
          <p:nvPr/>
        </p:nvSpPr>
        <p:spPr>
          <a:xfrm>
            <a:off x="3872411" y="2008863"/>
            <a:ext cx="4426871" cy="1711366"/>
          </a:xfrm>
          <a:prstGeom prst="rect">
            <a:avLst/>
          </a:prstGeom>
          <a:noFill/>
        </p:spPr>
        <p:txBody>
          <a:bodyPr wrap="square" rtlCol="0">
            <a:spAutoFit/>
          </a:bodyPr>
          <a:lstStyle/>
          <a:p>
            <a:pPr marL="257175" indent="-257175">
              <a:lnSpc>
                <a:spcPct val="150000"/>
              </a:lnSpc>
              <a:buFont typeface="Wingdings" panose="05000000000000000000" pitchFamily="2" charset="2"/>
              <a:buChar char="ü"/>
            </a:pPr>
            <a:r>
              <a:rPr lang="en-US" sz="1800" noProof="0" dirty="0">
                <a:solidFill>
                  <a:schemeClr val="bg2">
                    <a:lumMod val="25000"/>
                  </a:schemeClr>
                </a:solidFill>
              </a:rPr>
              <a:t>Presentation of the activity: when-how?</a:t>
            </a:r>
          </a:p>
          <a:p>
            <a:pPr marL="257175" indent="-257175">
              <a:lnSpc>
                <a:spcPct val="150000"/>
              </a:lnSpc>
              <a:buFont typeface="Wingdings" panose="05000000000000000000" pitchFamily="2" charset="2"/>
              <a:buChar char="ü"/>
            </a:pPr>
            <a:r>
              <a:rPr lang="en-US" sz="1800" noProof="0" dirty="0">
                <a:solidFill>
                  <a:schemeClr val="bg2">
                    <a:lumMod val="25000"/>
                  </a:schemeClr>
                </a:solidFill>
              </a:rPr>
              <a:t>Invitation mail</a:t>
            </a:r>
          </a:p>
          <a:p>
            <a:pPr marL="257175" indent="-257175">
              <a:lnSpc>
                <a:spcPct val="150000"/>
              </a:lnSpc>
              <a:buFont typeface="Wingdings" panose="05000000000000000000" pitchFamily="2" charset="2"/>
              <a:buChar char="ü"/>
            </a:pPr>
            <a:r>
              <a:rPr lang="en-US" sz="1800" noProof="0" dirty="0">
                <a:solidFill>
                  <a:schemeClr val="bg2">
                    <a:lumMod val="25000"/>
                  </a:schemeClr>
                </a:solidFill>
              </a:rPr>
              <a:t>Forms</a:t>
            </a:r>
          </a:p>
          <a:p>
            <a:pPr marL="257175" indent="-257175">
              <a:lnSpc>
                <a:spcPct val="150000"/>
              </a:lnSpc>
              <a:buFont typeface="Wingdings" panose="05000000000000000000" pitchFamily="2" charset="2"/>
              <a:buChar char="ü"/>
            </a:pPr>
            <a:r>
              <a:rPr lang="en-US" sz="1800" noProof="0" dirty="0">
                <a:solidFill>
                  <a:schemeClr val="bg2">
                    <a:lumMod val="25000"/>
                  </a:schemeClr>
                </a:solidFill>
              </a:rPr>
              <a:t>Materials to prepare</a:t>
            </a:r>
          </a:p>
        </p:txBody>
      </p:sp>
      <p:sp>
        <p:nvSpPr>
          <p:cNvPr id="19" name="Titel 1">
            <a:extLst>
              <a:ext uri="{FF2B5EF4-FFF2-40B4-BE49-F238E27FC236}">
                <a16:creationId xmlns:a16="http://schemas.microsoft.com/office/drawing/2014/main" id="{13FAADB3-9A02-4360-9ECC-839B890F1BC9}"/>
              </a:ext>
            </a:extLst>
          </p:cNvPr>
          <p:cNvSpPr>
            <a:spLocks noGrp="1"/>
          </p:cNvSpPr>
          <p:nvPr>
            <p:ph type="title"/>
          </p:nvPr>
        </p:nvSpPr>
        <p:spPr>
          <a:xfrm>
            <a:off x="574158" y="196207"/>
            <a:ext cx="8213651" cy="645927"/>
          </a:xfrm>
        </p:spPr>
        <p:txBody>
          <a:bodyPr/>
          <a:lstStyle/>
          <a:p>
            <a:r>
              <a:rPr lang="en-US" dirty="0"/>
              <a:t>How to organize the </a:t>
            </a:r>
            <a:r>
              <a:rPr lang="en-US" i="1" dirty="0"/>
              <a:t>in hospital </a:t>
            </a:r>
            <a:r>
              <a:rPr lang="en-US" dirty="0"/>
              <a:t>simulation</a:t>
            </a:r>
          </a:p>
        </p:txBody>
      </p:sp>
    </p:spTree>
    <p:custDataLst>
      <p:tags r:id="rId1"/>
    </p:custDataLst>
    <p:extLst>
      <p:ext uri="{BB962C8B-B14F-4D97-AF65-F5344CB8AC3E}">
        <p14:creationId xmlns:p14="http://schemas.microsoft.com/office/powerpoint/2010/main" val="1582212063"/>
      </p:ext>
    </p:extLst>
  </p:cSld>
  <p:clrMapOvr>
    <a:masterClrMapping/>
  </p:clrMapOvr>
  <mc:AlternateContent xmlns:mc="http://schemas.openxmlformats.org/markup-compatibility/2006" xmlns:p14="http://schemas.microsoft.com/office/powerpoint/2010/main">
    <mc:Choice Requires="p14">
      <p:transition p14:dur="250" advTm="51731">
        <p:fade/>
      </p:transition>
    </mc:Choice>
    <mc:Fallback xmlns="">
      <p:transition advTm="5173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16" fill="hold" grpId="0" nodeType="clickEffect">
                                  <p:stCondLst>
                                    <p:cond delay="0"/>
                                  </p:stCondLst>
                                  <p:childTnLst>
                                    <p:animEffect transition="out" filter="circle(in)">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6" presetClass="exit" presetSubtype="16" fill="hold" grpId="0" nodeType="withEffect">
                                  <p:stCondLst>
                                    <p:cond delay="0"/>
                                  </p:stCondLst>
                                  <p:childTnLst>
                                    <p:animEffect transition="out" filter="circle(in)">
                                      <p:cBhvr>
                                        <p:cTn id="9" dur="1000"/>
                                        <p:tgtEl>
                                          <p:spTgt spid="16"/>
                                        </p:tgtEl>
                                      </p:cBhvr>
                                    </p:animEffect>
                                    <p:set>
                                      <p:cBhvr>
                                        <p:cTn id="10" dur="1" fill="hold">
                                          <p:stCondLst>
                                            <p:cond delay="999"/>
                                          </p:stCondLst>
                                        </p:cTn>
                                        <p:tgtEl>
                                          <p:spTgt spid="16"/>
                                        </p:tgtEl>
                                        <p:attrNameLst>
                                          <p:attrName>style.visibility</p:attrName>
                                        </p:attrNameLst>
                                      </p:cBhvr>
                                      <p:to>
                                        <p:strVal val="hidden"/>
                                      </p:to>
                                    </p:se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D4E45-CFCB-49ED-8203-F6793839605D}"/>
              </a:ext>
            </a:extLst>
          </p:cNvPr>
          <p:cNvSpPr>
            <a:spLocks noGrp="1"/>
          </p:cNvSpPr>
          <p:nvPr>
            <p:ph type="title"/>
          </p:nvPr>
        </p:nvSpPr>
        <p:spPr>
          <a:xfrm>
            <a:off x="574158" y="192164"/>
            <a:ext cx="8213651" cy="645927"/>
          </a:xfrm>
        </p:spPr>
        <p:txBody>
          <a:bodyPr/>
          <a:lstStyle/>
          <a:p>
            <a:r>
              <a:rPr lang="en-US" noProof="0" dirty="0"/>
              <a:t>Invitation mail – </a:t>
            </a:r>
            <a:r>
              <a:rPr lang="en-US" b="0" noProof="0" dirty="0"/>
              <a:t>all the details required!</a:t>
            </a:r>
          </a:p>
        </p:txBody>
      </p:sp>
      <p:sp>
        <p:nvSpPr>
          <p:cNvPr id="4" name="Rectangle 3">
            <a:extLst>
              <a:ext uri="{FF2B5EF4-FFF2-40B4-BE49-F238E27FC236}">
                <a16:creationId xmlns:a16="http://schemas.microsoft.com/office/drawing/2014/main" id="{C7EB2952-6906-4E6B-8FD6-AFF10D30DB60}"/>
              </a:ext>
            </a:extLst>
          </p:cNvPr>
          <p:cNvSpPr/>
          <p:nvPr/>
        </p:nvSpPr>
        <p:spPr>
          <a:xfrm>
            <a:off x="574158" y="1142187"/>
            <a:ext cx="8136290" cy="3162404"/>
          </a:xfrm>
          <a:prstGeom prst="rect">
            <a:avLst/>
          </a:prstGeom>
        </p:spPr>
        <p:txBody>
          <a:bodyPr wrap="square">
            <a:spAutoFit/>
          </a:bodyPr>
          <a:lstStyle/>
          <a:p>
            <a:r>
              <a:rPr lang="en-US" sz="1050" dirty="0"/>
              <a:t>Dear xx, </a:t>
            </a:r>
          </a:p>
          <a:p>
            <a:endParaRPr lang="en-US" sz="1050" dirty="0"/>
          </a:p>
          <a:p>
            <a:r>
              <a:rPr lang="en-US" sz="1050" dirty="0"/>
              <a:t>Here are some indications for the organization of the </a:t>
            </a:r>
            <a:r>
              <a:rPr lang="en-US" sz="1050" i="1" dirty="0"/>
              <a:t>in hospital </a:t>
            </a:r>
            <a:r>
              <a:rPr lang="en-US" sz="1050" dirty="0"/>
              <a:t>simulation at the Hospital xxx which will be held, as agreed, on </a:t>
            </a:r>
            <a:r>
              <a:rPr lang="en-US" sz="1050" b="1" dirty="0"/>
              <a:t>17</a:t>
            </a:r>
            <a:r>
              <a:rPr lang="en-US" sz="1050" b="1" baseline="30000" dirty="0"/>
              <a:t>th</a:t>
            </a:r>
            <a:r>
              <a:rPr lang="en-US" sz="1050" b="1" dirty="0"/>
              <a:t> of March 2026 from 1 pm to 4pm</a:t>
            </a:r>
            <a:r>
              <a:rPr lang="en-US" sz="1050" dirty="0"/>
              <a:t>.</a:t>
            </a:r>
          </a:p>
          <a:p>
            <a:endParaRPr lang="en-US" sz="1050" dirty="0"/>
          </a:p>
          <a:p>
            <a:r>
              <a:rPr lang="en-US" sz="1050" b="1" dirty="0">
                <a:solidFill>
                  <a:srgbClr val="FF0000"/>
                </a:solidFill>
              </a:rPr>
              <a:t>Description:</a:t>
            </a:r>
            <a:r>
              <a:rPr lang="en-US" sz="1050" b="1" dirty="0"/>
              <a:t> The purpose of the simulation is </a:t>
            </a:r>
            <a:r>
              <a:rPr lang="en-US" sz="1050" dirty="0"/>
              <a:t>to test the stroke path and identify any critical issues and areas for improvement. The simulation is an itinerant activity, which therefore takes place in the departments, starting from acceptance in the PS up to possible treatment, and </a:t>
            </a:r>
            <a:r>
              <a:rPr lang="en-US" sz="1050" b="1" dirty="0"/>
              <a:t>involves all the actors of the stroke team </a:t>
            </a:r>
            <a:r>
              <a:rPr lang="en-US" sz="1050" dirty="0"/>
              <a:t>(EMS, Emergency, Neurology, Lab analysis, Radiology).</a:t>
            </a:r>
          </a:p>
          <a:p>
            <a:endParaRPr lang="en-US" sz="1050" dirty="0"/>
          </a:p>
          <a:p>
            <a:r>
              <a:rPr lang="en-US" sz="1050" b="1" dirty="0"/>
              <a:t>Who involve: </a:t>
            </a:r>
            <a:r>
              <a:rPr lang="en-US" sz="1050" dirty="0"/>
              <a:t>The team participating in the simulation will involve the </a:t>
            </a:r>
            <a:r>
              <a:rPr lang="en-US" sz="1050" b="1" dirty="0"/>
              <a:t>main actors </a:t>
            </a:r>
            <a:r>
              <a:rPr lang="en-US" sz="1050" dirty="0"/>
              <a:t>involved in the stroke process, therefore:</a:t>
            </a:r>
          </a:p>
          <a:p>
            <a:pPr marL="214313" indent="-214313">
              <a:buFont typeface="Arial" panose="020B0604020202020204" pitchFamily="34" charset="0"/>
              <a:buChar char="•"/>
            </a:pPr>
            <a:r>
              <a:rPr lang="en-US" sz="1050" dirty="0"/>
              <a:t>Patient and family member (actors can be chosen from among staff members)</a:t>
            </a:r>
          </a:p>
          <a:p>
            <a:pPr marL="214313" indent="-214313">
              <a:buFont typeface="Arial" panose="020B0604020202020204" pitchFamily="34" charset="0"/>
              <a:buChar char="•"/>
            </a:pPr>
            <a:r>
              <a:rPr lang="en-US" sz="1050" dirty="0"/>
              <a:t>Nurse and doctor of EMS</a:t>
            </a:r>
          </a:p>
          <a:p>
            <a:pPr marL="214313" indent="-214313">
              <a:buFont typeface="Arial" panose="020B0604020202020204" pitchFamily="34" charset="0"/>
              <a:buChar char="•"/>
            </a:pPr>
            <a:r>
              <a:rPr lang="en-US" sz="1050" dirty="0"/>
              <a:t>Triage Nurse</a:t>
            </a:r>
          </a:p>
          <a:p>
            <a:pPr marL="214313" indent="-214313">
              <a:buFont typeface="Arial" panose="020B0604020202020204" pitchFamily="34" charset="0"/>
              <a:buChar char="•"/>
            </a:pPr>
            <a:r>
              <a:rPr lang="en-US" sz="1050" dirty="0"/>
              <a:t>Emergency physician and nurse</a:t>
            </a:r>
          </a:p>
          <a:p>
            <a:pPr marL="214313" indent="-214313">
              <a:buFont typeface="Arial" panose="020B0604020202020204" pitchFamily="34" charset="0"/>
              <a:buChar char="•"/>
            </a:pPr>
            <a:r>
              <a:rPr lang="en-US" sz="1050" dirty="0"/>
              <a:t>Neurologist</a:t>
            </a:r>
          </a:p>
          <a:p>
            <a:pPr marL="214313" indent="-214313">
              <a:buFont typeface="Arial" panose="020B0604020202020204" pitchFamily="34" charset="0"/>
              <a:buChar char="•"/>
            </a:pPr>
            <a:r>
              <a:rPr lang="en-US" sz="1050" dirty="0"/>
              <a:t>Stroke Unit Nurse</a:t>
            </a:r>
          </a:p>
          <a:p>
            <a:pPr marL="214313" indent="-214313">
              <a:buFont typeface="Arial" panose="020B0604020202020204" pitchFamily="34" charset="0"/>
              <a:buChar char="•"/>
            </a:pPr>
            <a:r>
              <a:rPr lang="en-US" sz="1050" dirty="0"/>
              <a:t>Radiologist</a:t>
            </a:r>
          </a:p>
          <a:p>
            <a:pPr marL="214313" indent="-214313">
              <a:buFont typeface="Arial" panose="020B0604020202020204" pitchFamily="34" charset="0"/>
              <a:buChar char="•"/>
            </a:pPr>
            <a:r>
              <a:rPr lang="en-US" sz="1050" dirty="0"/>
              <a:t>Radiology technician</a:t>
            </a:r>
          </a:p>
          <a:p>
            <a:pPr marL="214313" indent="-214313">
              <a:buFont typeface="Arial" panose="020B0604020202020204" pitchFamily="34" charset="0"/>
              <a:buChar char="•"/>
            </a:pPr>
            <a:r>
              <a:rPr lang="en-US" sz="1050" dirty="0"/>
              <a:t>Laboratory analysis technician</a:t>
            </a:r>
          </a:p>
        </p:txBody>
      </p:sp>
    </p:spTree>
    <p:extLst>
      <p:ext uri="{BB962C8B-B14F-4D97-AF65-F5344CB8AC3E}">
        <p14:creationId xmlns:p14="http://schemas.microsoft.com/office/powerpoint/2010/main" val="552649112"/>
      </p:ext>
    </p:extLst>
  </p:cSld>
  <p:clrMapOvr>
    <a:masterClrMapping/>
  </p:clrMapOvr>
  <mc:AlternateContent xmlns:mc="http://schemas.openxmlformats.org/markup-compatibility/2006" xmlns:p14="http://schemas.microsoft.com/office/powerpoint/2010/main">
    <mc:Choice Requires="p14">
      <p:transition spd="med" p14:dur="700" advTm="23764">
        <p:fade/>
      </p:transition>
    </mc:Choice>
    <mc:Fallback xmlns="">
      <p:transition spd="med" advTm="23764">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A85A3AD-8E5E-4294-819C-43EBC4FB3917}"/>
              </a:ext>
            </a:extLst>
          </p:cNvPr>
          <p:cNvSpPr/>
          <p:nvPr/>
        </p:nvSpPr>
        <p:spPr>
          <a:xfrm>
            <a:off x="436998" y="1145660"/>
            <a:ext cx="7891925" cy="2516073"/>
          </a:xfrm>
          <a:prstGeom prst="rect">
            <a:avLst/>
          </a:prstGeom>
        </p:spPr>
        <p:txBody>
          <a:bodyPr wrap="square">
            <a:spAutoFit/>
          </a:bodyPr>
          <a:lstStyle/>
          <a:p>
            <a:r>
              <a:rPr lang="en-US" sz="1050" dirty="0">
                <a:solidFill>
                  <a:srgbClr val="FF0000"/>
                </a:solidFill>
              </a:rPr>
              <a:t>All other participants in the activity will have the role of take note of any observations and comments reported during the simulation. </a:t>
            </a:r>
          </a:p>
          <a:p>
            <a:endParaRPr lang="en-US" sz="1050" dirty="0"/>
          </a:p>
          <a:p>
            <a:r>
              <a:rPr lang="en-US" sz="1050" b="1" dirty="0">
                <a:solidFill>
                  <a:schemeClr val="bg2">
                    <a:lumMod val="10000"/>
                  </a:schemeClr>
                </a:solidFill>
              </a:rPr>
              <a:t>Agenda:</a:t>
            </a:r>
          </a:p>
          <a:p>
            <a:pPr marL="257175" indent="-257175">
              <a:buAutoNum type="arabicPeriod"/>
            </a:pPr>
            <a:r>
              <a:rPr lang="en-US" sz="1050" b="1" dirty="0"/>
              <a:t>Introductory briefing: </a:t>
            </a:r>
            <a:r>
              <a:rPr lang="en-US" sz="1050" dirty="0"/>
              <a:t>sharing of the objectives of the activity and definition of roles.</a:t>
            </a:r>
          </a:p>
          <a:p>
            <a:pPr marL="257175" indent="-257175">
              <a:buAutoNum type="arabicPeriod"/>
            </a:pPr>
            <a:r>
              <a:rPr lang="en-US" sz="1050" b="1" dirty="0"/>
              <a:t>Simulation:</a:t>
            </a:r>
            <a:r>
              <a:rPr lang="en-US" sz="1050" dirty="0"/>
              <a:t> each participant will return to their department and will wait for the activation of the stroke code.</a:t>
            </a:r>
          </a:p>
          <a:p>
            <a:pPr marL="257175" indent="-257175">
              <a:buAutoNum type="arabicPeriod"/>
            </a:pPr>
            <a:r>
              <a:rPr lang="en-US" sz="1050" b="1" dirty="0"/>
              <a:t>Debriefing</a:t>
            </a:r>
          </a:p>
          <a:p>
            <a:pPr marL="257175" indent="-257175">
              <a:buAutoNum type="arabicPeriod"/>
            </a:pPr>
            <a:endParaRPr lang="en-US" sz="1050" dirty="0"/>
          </a:p>
          <a:p>
            <a:endParaRPr lang="en-US" sz="1050" dirty="0"/>
          </a:p>
          <a:p>
            <a:r>
              <a:rPr lang="en-US" sz="1050" b="1" dirty="0"/>
              <a:t>What do we need?</a:t>
            </a:r>
          </a:p>
          <a:p>
            <a:r>
              <a:rPr lang="en-US" sz="1050" dirty="0">
                <a:solidFill>
                  <a:schemeClr val="accent1"/>
                </a:solidFill>
              </a:rPr>
              <a:t>Authorization by the hospital management </a:t>
            </a:r>
            <a:r>
              <a:rPr lang="en-US" sz="1050" dirty="0"/>
              <a:t>to carry out the simulation and video shooting with Go-pro (form attached);</a:t>
            </a:r>
          </a:p>
          <a:p>
            <a:r>
              <a:rPr lang="en-US" sz="1050" dirty="0">
                <a:solidFill>
                  <a:schemeClr val="accent1"/>
                </a:solidFill>
              </a:rPr>
              <a:t>Availability of a classroom/room </a:t>
            </a:r>
            <a:r>
              <a:rPr lang="en-US" sz="1050" dirty="0"/>
              <a:t>where we can meet in the briefing and debriefing phases, with the possibility of projecting and, if possible, a flip chart;</a:t>
            </a:r>
          </a:p>
          <a:p>
            <a:r>
              <a:rPr lang="en-US" sz="1050" dirty="0">
                <a:solidFill>
                  <a:schemeClr val="accent1"/>
                </a:solidFill>
              </a:rPr>
              <a:t>Alert the managers of the departments </a:t>
            </a:r>
            <a:r>
              <a:rPr lang="en-US" sz="1050" dirty="0"/>
              <a:t>of the conduct of the simulation;</a:t>
            </a:r>
          </a:p>
          <a:p>
            <a:r>
              <a:rPr lang="en-US" sz="1050" dirty="0">
                <a:solidFill>
                  <a:schemeClr val="accent1"/>
                </a:solidFill>
              </a:rPr>
              <a:t>Identify the actors </a:t>
            </a:r>
            <a:r>
              <a:rPr lang="en-US" sz="1050" dirty="0"/>
              <a:t>who will participate in the simulation;</a:t>
            </a:r>
          </a:p>
          <a:p>
            <a:endParaRPr lang="en-US" sz="1050" dirty="0"/>
          </a:p>
        </p:txBody>
      </p:sp>
    </p:spTree>
    <p:extLst>
      <p:ext uri="{BB962C8B-B14F-4D97-AF65-F5344CB8AC3E}">
        <p14:creationId xmlns:p14="http://schemas.microsoft.com/office/powerpoint/2010/main" val="3621194917"/>
      </p:ext>
    </p:extLst>
  </p:cSld>
  <p:clrMapOvr>
    <a:masterClrMapping/>
  </p:clrMapOvr>
  <mc:AlternateContent xmlns:mc="http://schemas.openxmlformats.org/markup-compatibility/2006" xmlns:p14="http://schemas.microsoft.com/office/powerpoint/2010/main">
    <mc:Choice Requires="p14">
      <p:transition spd="med" p14:dur="700" advTm="48508">
        <p:fade/>
      </p:transition>
    </mc:Choice>
    <mc:Fallback xmlns="">
      <p:transition spd="med" advTm="48508">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4.7|11.9"/>
</p:tagLst>
</file>

<file path=ppt/tags/tag10.xml><?xml version="1.0" encoding="utf-8"?>
<p:tagLst xmlns:a="http://schemas.openxmlformats.org/drawingml/2006/main" xmlns:r="http://schemas.openxmlformats.org/officeDocument/2006/relationships" xmlns:p="http://schemas.openxmlformats.org/presentationml/2006/main">
  <p:tag name="TIMING" val="|5.7"/>
</p:tagLst>
</file>

<file path=ppt/tags/tag11.xml><?xml version="1.0" encoding="utf-8"?>
<p:tagLst xmlns:a="http://schemas.openxmlformats.org/drawingml/2006/main" xmlns:r="http://schemas.openxmlformats.org/officeDocument/2006/relationships" xmlns:p="http://schemas.openxmlformats.org/presentationml/2006/main">
  <p:tag name="TIMING" val="|14.8|5.1|2.8"/>
</p:tagLst>
</file>

<file path=ppt/tags/tag2.xml><?xml version="1.0" encoding="utf-8"?>
<p:tagLst xmlns:a="http://schemas.openxmlformats.org/drawingml/2006/main" xmlns:r="http://schemas.openxmlformats.org/officeDocument/2006/relationships" xmlns:p="http://schemas.openxmlformats.org/presentationml/2006/main">
  <p:tag name="TIMING" val="|35.1"/>
</p:tagLst>
</file>

<file path=ppt/tags/tag3.xml><?xml version="1.0" encoding="utf-8"?>
<p:tagLst xmlns:a="http://schemas.openxmlformats.org/drawingml/2006/main" xmlns:r="http://schemas.openxmlformats.org/officeDocument/2006/relationships" xmlns:p="http://schemas.openxmlformats.org/presentationml/2006/main">
  <p:tag name="TIMING" val="|1.7"/>
</p:tagLst>
</file>

<file path=ppt/tags/tag4.xml><?xml version="1.0" encoding="utf-8"?>
<p:tagLst xmlns:a="http://schemas.openxmlformats.org/drawingml/2006/main" xmlns:r="http://schemas.openxmlformats.org/officeDocument/2006/relationships" xmlns:p="http://schemas.openxmlformats.org/presentationml/2006/main">
  <p:tag name="TIMING" val="|48.6"/>
</p:tagLst>
</file>

<file path=ppt/tags/tag5.xml><?xml version="1.0" encoding="utf-8"?>
<p:tagLst xmlns:a="http://schemas.openxmlformats.org/drawingml/2006/main" xmlns:r="http://schemas.openxmlformats.org/officeDocument/2006/relationships" xmlns:p="http://schemas.openxmlformats.org/presentationml/2006/main">
  <p:tag name="TIMING" val="|3"/>
</p:tagLst>
</file>

<file path=ppt/tags/tag6.xml><?xml version="1.0" encoding="utf-8"?>
<p:tagLst xmlns:a="http://schemas.openxmlformats.org/drawingml/2006/main" xmlns:r="http://schemas.openxmlformats.org/officeDocument/2006/relationships" xmlns:p="http://schemas.openxmlformats.org/presentationml/2006/main">
  <p:tag name="TIMING" val="|0.8|37.6|8.4|4"/>
</p:tagLst>
</file>

<file path=ppt/tags/tag7.xml><?xml version="1.0" encoding="utf-8"?>
<p:tagLst xmlns:a="http://schemas.openxmlformats.org/drawingml/2006/main" xmlns:r="http://schemas.openxmlformats.org/officeDocument/2006/relationships" xmlns:p="http://schemas.openxmlformats.org/presentationml/2006/main">
  <p:tag name="TIMING" val="|24.5|1.3|0.8"/>
</p:tagLst>
</file>

<file path=ppt/tags/tag8.xml><?xml version="1.0" encoding="utf-8"?>
<p:tagLst xmlns:a="http://schemas.openxmlformats.org/drawingml/2006/main" xmlns:r="http://schemas.openxmlformats.org/officeDocument/2006/relationships" xmlns:p="http://schemas.openxmlformats.org/presentationml/2006/main">
  <p:tag name="TIMING" val="|3.1|16|14.9|9.2"/>
</p:tagLst>
</file>

<file path=ppt/tags/tag9.xml><?xml version="1.0" encoding="utf-8"?>
<p:tagLst xmlns:a="http://schemas.openxmlformats.org/drawingml/2006/main" xmlns:r="http://schemas.openxmlformats.org/officeDocument/2006/relationships" xmlns:p="http://schemas.openxmlformats.org/presentationml/2006/main">
  <p:tag name="TIMING" val="|2.4|19.1"/>
</p:tagLst>
</file>

<file path=ppt/theme/theme1.xml><?xml version="1.0" encoding="utf-8"?>
<a:theme xmlns:a="http://schemas.openxmlformats.org/drawingml/2006/main" name="Boehringer Ingelheim">
  <a:themeElements>
    <a:clrScheme name="Angels">
      <a:dk1>
        <a:srgbClr val="58595B"/>
      </a:dk1>
      <a:lt1>
        <a:srgbClr val="FFFFFF"/>
      </a:lt1>
      <a:dk2>
        <a:srgbClr val="898B8E"/>
      </a:dk2>
      <a:lt2>
        <a:srgbClr val="E2E3E4"/>
      </a:lt2>
      <a:accent1>
        <a:srgbClr val="ED1D24"/>
      </a:accent1>
      <a:accent2>
        <a:srgbClr val="75C043"/>
      </a:accent2>
      <a:accent3>
        <a:srgbClr val="005B79"/>
      </a:accent3>
      <a:accent4>
        <a:srgbClr val="003366"/>
      </a:accent4>
      <a:accent5>
        <a:srgbClr val="0066CC"/>
      </a:accent5>
      <a:accent6>
        <a:srgbClr val="00AEF0"/>
      </a:accent6>
      <a:hlink>
        <a:srgbClr val="FFCC00"/>
      </a:hlink>
      <a:folHlink>
        <a:srgbClr val="FF990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8BB32"/>
        </a:solidFill>
        <a:ln>
          <a:noFill/>
        </a:ln>
      </a:spPr>
      <a:bodyPr rtlCol="0" anchor="ctr"/>
      <a:lstStyle>
        <a:defPPr algn="ctr">
          <a:defRPr sz="1400" dirty="0" smtClean="0">
            <a:latin typeface="Gotham Book" charset="0"/>
            <a:ea typeface="Gotham Book" charset="0"/>
            <a:cs typeface="Gotham Book"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1298</Words>
  <Application>Microsoft Office PowerPoint</Application>
  <PresentationFormat>On-screen Show (16:9)</PresentationFormat>
  <Paragraphs>231</Paragraphs>
  <Slides>29</Slides>
  <Notes>13</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Aptos</vt:lpstr>
      <vt:lpstr>Arial</vt:lpstr>
      <vt:lpstr>Arial Narrow</vt:lpstr>
      <vt:lpstr>BISansOpti</vt:lpstr>
      <vt:lpstr>Calibri</vt:lpstr>
      <vt:lpstr>Courier</vt:lpstr>
      <vt:lpstr>Gotham</vt:lpstr>
      <vt:lpstr>Gotham Book</vt:lpstr>
      <vt:lpstr>Symbol</vt:lpstr>
      <vt:lpstr>Times New Roman</vt:lpstr>
      <vt:lpstr>Wingdings</vt:lpstr>
      <vt:lpstr>Boehringer Ingelheim</vt:lpstr>
      <vt:lpstr>PowerPoint Presentation</vt:lpstr>
      <vt:lpstr>PowerPoint Presentation</vt:lpstr>
      <vt:lpstr>In hospital simulations</vt:lpstr>
      <vt:lpstr>Simulation promotes the use of checklists  for safer healthcare </vt:lpstr>
      <vt:lpstr>Goals depending on the type of simulation</vt:lpstr>
      <vt:lpstr>How to organize the in hospital simulation</vt:lpstr>
      <vt:lpstr>How to organize the in hospital simulation</vt:lpstr>
      <vt:lpstr>Invitation mail – all the details required!</vt:lpstr>
      <vt:lpstr>PowerPoint Presentation</vt:lpstr>
      <vt:lpstr>PowerPoint Presentation</vt:lpstr>
      <vt:lpstr>3. Forms</vt:lpstr>
      <vt:lpstr>4. Material to prepare: stroke bag &amp; consultant tools</vt:lpstr>
      <vt:lpstr>PowerPoint Presentation</vt:lpstr>
      <vt:lpstr>How to organize the in hospital simulation</vt:lpstr>
      <vt:lpstr>PowerPoint Presentation</vt:lpstr>
      <vt:lpstr>Set the roles</vt:lpstr>
      <vt:lpstr>PowerPoint Presentation</vt:lpstr>
      <vt:lpstr>PowerPoint Presentation</vt:lpstr>
      <vt:lpstr>The three phases of debriefing</vt:lpstr>
      <vt:lpstr>1. REACTION</vt:lpstr>
      <vt:lpstr>Black hole of emotions: express yourself!</vt:lpstr>
      <vt:lpstr>2. KNOWLEDGE – Analyze and Apply</vt:lpstr>
      <vt:lpstr>2. KNOWDLEDGE - Talk about facts (not people)</vt:lpstr>
      <vt:lpstr>3. SYNTHESIS </vt:lpstr>
      <vt:lpstr>It’s not just «giving feedback»… it’s having a conversation</vt:lpstr>
      <vt:lpstr>PowerPoint Presentation</vt:lpstr>
      <vt:lpstr>Team picture and certificate</vt:lpstr>
      <vt:lpstr>How to organize the in hospital simulation</vt:lpstr>
      <vt:lpstr>How to organize a hospital simulation 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Whitehead</dc:creator>
  <cp:lastModifiedBy>Mills, Julia</cp:lastModifiedBy>
  <cp:revision>507</cp:revision>
  <dcterms:created xsi:type="dcterms:W3CDTF">2016-03-24T07:27:19Z</dcterms:created>
  <dcterms:modified xsi:type="dcterms:W3CDTF">2026-04-01T12:20:13Z</dcterms:modified>
</cp:coreProperties>
</file>