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1081" r:id="rId2"/>
    <p:sldId id="1082" r:id="rId3"/>
    <p:sldId id="1083" r:id="rId4"/>
    <p:sldId id="1085" r:id="rId5"/>
    <p:sldId id="1086" r:id="rId6"/>
    <p:sldId id="1087" r:id="rId7"/>
    <p:sldId id="1088" r:id="rId8"/>
    <p:sldId id="1089" r:id="rId9"/>
    <p:sldId id="1090" r:id="rId10"/>
    <p:sldId id="109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846" userDrawn="1">
          <p15:clr>
            <a:srgbClr val="A4A3A4"/>
          </p15:clr>
        </p15:guide>
        <p15:guide id="3" orient="horz" pos="3773" userDrawn="1">
          <p15:clr>
            <a:srgbClr val="A4A3A4"/>
          </p15:clr>
        </p15:guide>
        <p15:guide id="4" orient="horz" pos="1071" userDrawn="1">
          <p15:clr>
            <a:srgbClr val="A4A3A4"/>
          </p15:clr>
        </p15:guide>
        <p15:guide id="5" pos="5201" userDrawn="1">
          <p15:clr>
            <a:srgbClr val="A4A3A4"/>
          </p15:clr>
        </p15:guide>
        <p15:guide id="6" pos="3568" userDrawn="1">
          <p15:clr>
            <a:srgbClr val="A4A3A4"/>
          </p15:clr>
        </p15:guide>
        <p15:guide id="7" pos="6714" userDrawn="1">
          <p15:clr>
            <a:srgbClr val="A4A3A4"/>
          </p15:clr>
        </p15:guide>
        <p15:guide id="8" pos="1391" userDrawn="1">
          <p15:clr>
            <a:srgbClr val="A4A3A4"/>
          </p15:clr>
        </p15:guide>
        <p15:guide id="9" pos="4045" userDrawn="1">
          <p15:clr>
            <a:srgbClr val="A4A3A4"/>
          </p15:clr>
        </p15:guide>
        <p15:guide id="10" pos="756" userDrawn="1">
          <p15:clr>
            <a:srgbClr val="A4A3A4"/>
          </p15:clr>
        </p15:guide>
        <p15:guide id="11" pos="4316" userDrawn="1">
          <p15:clr>
            <a:srgbClr val="A4A3A4"/>
          </p15:clr>
        </p15:guide>
        <p15:guide id="12" pos="6834" userDrawn="1">
          <p15:clr>
            <a:srgbClr val="A4A3A4"/>
          </p15:clr>
        </p15:guide>
        <p15:guide id="13" orient="horz" pos="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iryn Vine" initials="K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FFC000"/>
    <a:srgbClr val="005A7A"/>
    <a:srgbClr val="E6E6E6"/>
    <a:srgbClr val="FFCC00"/>
    <a:srgbClr val="A03A95"/>
    <a:srgbClr val="F47920"/>
    <a:srgbClr val="543094"/>
    <a:srgbClr val="FF9900"/>
    <a:srgbClr val="F4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92" autoAdjust="0"/>
    <p:restoredTop sz="88973" autoAdjust="0"/>
  </p:normalViewPr>
  <p:slideViewPr>
    <p:cSldViewPr snapToGrid="0" snapToObjects="1">
      <p:cViewPr>
        <p:scale>
          <a:sx n="90" d="100"/>
          <a:sy n="90" d="100"/>
        </p:scale>
        <p:origin x="2264" y="576"/>
      </p:cViewPr>
      <p:guideLst>
        <p:guide orient="horz" pos="1117"/>
        <p:guide pos="846"/>
        <p:guide orient="horz" pos="3773"/>
        <p:guide orient="horz" pos="1071"/>
        <p:guide pos="5201"/>
        <p:guide pos="3568"/>
        <p:guide pos="6714"/>
        <p:guide pos="1391"/>
        <p:guide pos="4045"/>
        <p:guide pos="756"/>
        <p:guide pos="4316"/>
        <p:guide pos="6834"/>
        <p:guide orient="horz" pos="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05723-D97C-E745-9478-07A6F33B2BD5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CA21D-FF2A-B646-99A7-14029F863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99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AA763-3E23-4442-B187-AE0224A51AC2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39EEE-4C56-9044-B815-BA09ED0AB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25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ld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30EF0CE-E130-B27F-9C0C-92BF742EE7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8394" y="2958168"/>
            <a:ext cx="5885048" cy="297068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-928688" y="-1"/>
            <a:ext cx="757238" cy="757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117</a:t>
            </a:r>
          </a:p>
          <a:p>
            <a:pPr algn="ctr"/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192</a:t>
            </a:r>
          </a:p>
          <a:p>
            <a:pPr algn="ctr"/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67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-928688" y="869495"/>
            <a:ext cx="757238" cy="757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237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36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-928688" y="1738991"/>
            <a:ext cx="757238" cy="757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88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89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91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928688" y="2608487"/>
            <a:ext cx="757238" cy="7572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 137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139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142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-928688" y="3477983"/>
            <a:ext cx="757238" cy="757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227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228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928688" y="5209834"/>
            <a:ext cx="757238" cy="7572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91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121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2382500" y="-7142"/>
            <a:ext cx="757238" cy="75723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51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102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2382500" y="862354"/>
            <a:ext cx="757238" cy="757238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102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204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12382500" y="1731850"/>
            <a:ext cx="757238" cy="757238"/>
          </a:xfrm>
          <a:prstGeom prst="rect">
            <a:avLst/>
          </a:prstGeom>
          <a:solidFill>
            <a:srgbClr val="00A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174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240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2382500" y="2601346"/>
            <a:ext cx="757238" cy="757238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255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204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12382500" y="3470842"/>
            <a:ext cx="757238" cy="7572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255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153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2382500" y="6079330"/>
            <a:ext cx="757238" cy="757238"/>
          </a:xfrm>
          <a:prstGeom prst="rect">
            <a:avLst/>
          </a:prstGeom>
          <a:solidFill>
            <a:srgbClr val="A03A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160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58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149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2382500" y="4340338"/>
            <a:ext cx="757238" cy="757238"/>
          </a:xfrm>
          <a:prstGeom prst="rect">
            <a:avLst/>
          </a:prstGeom>
          <a:solidFill>
            <a:srgbClr val="F4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244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32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12382500" y="5209834"/>
            <a:ext cx="757238" cy="757238"/>
          </a:xfrm>
          <a:prstGeom prst="rect">
            <a:avLst/>
          </a:prstGeom>
          <a:solidFill>
            <a:srgbClr val="543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84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48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148</a:t>
            </a:r>
          </a:p>
        </p:txBody>
      </p:sp>
      <p:sp>
        <p:nvSpPr>
          <p:cNvPr id="16" name="TextBox 15"/>
          <p:cNvSpPr txBox="1"/>
          <p:nvPr userDrawn="1"/>
        </p:nvSpPr>
        <p:spPr>
          <a:xfrm rot="16200000">
            <a:off x="-3425503" y="1956580"/>
            <a:ext cx="4235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898B8E"/>
                </a:solidFill>
                <a:latin typeface="Gotham Book" charset="0"/>
                <a:ea typeface="Gotham Book" charset="0"/>
                <a:cs typeface="Gotham Book" charset="0"/>
              </a:rPr>
              <a:t>Primary</a:t>
            </a:r>
          </a:p>
        </p:txBody>
      </p:sp>
      <p:sp>
        <p:nvSpPr>
          <p:cNvPr id="17" name="TextBox 16"/>
          <p:cNvSpPr txBox="1"/>
          <p:nvPr userDrawn="1"/>
        </p:nvSpPr>
        <p:spPr>
          <a:xfrm rot="16200000">
            <a:off x="-1874167" y="5434563"/>
            <a:ext cx="11325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898B8E"/>
                </a:solidFill>
                <a:latin typeface="Gotham Book" charset="0"/>
                <a:ea typeface="Gotham Book" charset="0"/>
                <a:cs typeface="Gotham Book" charset="0"/>
              </a:rPr>
              <a:t>Secondary</a:t>
            </a:r>
          </a:p>
        </p:txBody>
      </p:sp>
      <p:sp>
        <p:nvSpPr>
          <p:cNvPr id="18" name="TextBox 17"/>
          <p:cNvSpPr txBox="1"/>
          <p:nvPr userDrawn="1"/>
        </p:nvSpPr>
        <p:spPr>
          <a:xfrm rot="5400000">
            <a:off x="10044169" y="3260823"/>
            <a:ext cx="6843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898B8E"/>
                </a:solidFill>
                <a:latin typeface="Gotham Book" charset="0"/>
                <a:ea typeface="Gotham Book" charset="0"/>
                <a:cs typeface="Gotham Book" charset="0"/>
              </a:rPr>
              <a:t>Tertiary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-1300162" y="0"/>
            <a:ext cx="0" cy="162673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-1300162" y="2601346"/>
            <a:ext cx="0" cy="162673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13439776" y="0"/>
            <a:ext cx="0" cy="301466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13439776" y="3843337"/>
            <a:ext cx="0" cy="301466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8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 userDrawn="1"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2BA7A48-861C-E186-215E-3819F792CC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0110" y="5201496"/>
            <a:ext cx="2539352" cy="12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7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 userDrawn="1"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A28EC33-DE87-655C-B32A-FF6F2858E5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0110" y="5201496"/>
            <a:ext cx="2539352" cy="12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1" y="1376363"/>
            <a:ext cx="10693364" cy="4780219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000">
                <a:latin typeface="+mn-lt"/>
              </a:defRPr>
            </a:lvl1pPr>
            <a:lvl2pPr marL="539750" indent="-222250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tabLst/>
              <a:defRPr b="0" i="0">
                <a:latin typeface="+mn-lt"/>
                <a:ea typeface="Gotham Book" charset="0"/>
                <a:cs typeface="Gotham Book" charset="0"/>
              </a:defRPr>
            </a:lvl2pPr>
            <a:lvl3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3pPr>
            <a:lvl4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4pPr>
            <a:lvl5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 lang="en-US" sz="10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Gotham Book" charset="0"/>
                <a:cs typeface="Gotham Book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457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0" y="1376363"/>
            <a:ext cx="10693363" cy="4780219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latin typeface="+mn-lt"/>
              </a:defRPr>
            </a:lvl1pPr>
            <a:lvl2pPr marL="539750" indent="-222250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tabLst/>
              <a:defRPr b="0" i="0">
                <a:latin typeface="+mn-lt"/>
                <a:ea typeface="Gotham Book" charset="0"/>
                <a:cs typeface="Gotham Book" charset="0"/>
              </a:defRPr>
            </a:lvl2pPr>
            <a:lvl3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3pPr>
            <a:lvl4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4pPr>
            <a:lvl5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6800" y="6356350"/>
            <a:ext cx="9685006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4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&amp; Content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1" y="1376363"/>
            <a:ext cx="10693364" cy="4780219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000">
                <a:latin typeface="+mn-lt"/>
              </a:defRPr>
            </a:lvl1pPr>
            <a:lvl2pPr marL="539750" indent="-222250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tabLst/>
              <a:defRPr b="0" i="0">
                <a:latin typeface="+mn-lt"/>
                <a:ea typeface="Gotham Book" charset="0"/>
                <a:cs typeface="Gotham Book" charset="0"/>
              </a:defRPr>
            </a:lvl2pPr>
            <a:lvl3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3pPr>
            <a:lvl4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4pPr>
            <a:lvl5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42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&amp; Two Content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372140"/>
            <a:ext cx="10694620" cy="8604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542" y="1376363"/>
            <a:ext cx="5287963" cy="4779637"/>
          </a:xfrm>
        </p:spPr>
        <p:txBody>
          <a:bodyPr lIns="90000"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376363"/>
            <a:ext cx="5287963" cy="4779637"/>
          </a:xfrm>
        </p:spPr>
        <p:txBody>
          <a:bodyPr lIns="90000"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5542" y="6356350"/>
            <a:ext cx="968626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2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&amp; Two Comparison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6800" y="370800"/>
            <a:ext cx="10693362" cy="860400"/>
          </a:xfrm>
        </p:spPr>
        <p:txBody>
          <a:bodyPr lIns="9000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66800" y="1376363"/>
            <a:ext cx="5262049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6800" y="2090586"/>
            <a:ext cx="5262049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1376363"/>
            <a:ext cx="5287963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090586"/>
            <a:ext cx="5287963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0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&amp; Two Comparison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6799" y="370800"/>
            <a:ext cx="10693363" cy="860400"/>
          </a:xfrm>
        </p:spPr>
        <p:txBody>
          <a:bodyPr lIns="9000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66800" y="1376363"/>
            <a:ext cx="5262050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6800" y="2090586"/>
            <a:ext cx="5262050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376363"/>
            <a:ext cx="5287964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090586"/>
            <a:ext cx="5287964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69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370800"/>
            <a:ext cx="10694620" cy="861236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52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370800"/>
            <a:ext cx="10694620" cy="861236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52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/ Optio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59A374-3772-A022-235D-006D0AAB2C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0110" y="5201496"/>
            <a:ext cx="2539352" cy="128182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3720" y="2817624"/>
            <a:ext cx="4554279" cy="1095158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40" name="Straight Connector 39"/>
          <p:cNvCxnSpPr/>
          <p:nvPr userDrawn="1"/>
        </p:nvCxnSpPr>
        <p:spPr>
          <a:xfrm>
            <a:off x="5953776" y="2922836"/>
            <a:ext cx="0" cy="8901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97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ine (with WING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524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ine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01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Content (without WING)">
  <p:cSld name="1_Title &amp; Content (without WING)">
    <p:bg>
      <p:bgPr>
        <a:solidFill>
          <a:schemeClr val="lt1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>
            <a:spLocks noGrp="1"/>
          </p:cNvSpPr>
          <p:nvPr>
            <p:ph type="title"/>
          </p:nvPr>
        </p:nvSpPr>
        <p:spPr>
          <a:xfrm>
            <a:off x="765545" y="372141"/>
            <a:ext cx="10694800" cy="8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alibri"/>
              <a:buNone/>
              <a:defRPr sz="48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4"/>
          <p:cNvSpPr txBox="1">
            <a:spLocks noGrp="1"/>
          </p:cNvSpPr>
          <p:nvPr>
            <p:ph type="body" idx="1"/>
          </p:nvPr>
        </p:nvSpPr>
        <p:spPr>
          <a:xfrm>
            <a:off x="766801" y="1376365"/>
            <a:ext cx="10693200" cy="4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 rtl="0">
              <a:lnSpc>
                <a:spcPct val="85000"/>
              </a:lnSpc>
              <a:spcBef>
                <a:spcPts val="667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62860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dk2"/>
              </a:buClr>
              <a:buSzPts val="1867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40256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28995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dk2"/>
              </a:buClr>
              <a:buSzPts val="1467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28995" algn="l" rtl="0">
              <a:lnSpc>
                <a:spcPct val="95000"/>
              </a:lnSpc>
              <a:spcBef>
                <a:spcPts val="667"/>
              </a:spcBef>
              <a:spcAft>
                <a:spcPts val="0"/>
              </a:spcAft>
              <a:buClr>
                <a:schemeClr val="dk2"/>
              </a:buClr>
              <a:buSzPts val="1467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24"/>
          <p:cNvSpPr txBox="1">
            <a:spLocks noGrp="1"/>
          </p:cNvSpPr>
          <p:nvPr>
            <p:ph type="ftr" idx="11"/>
          </p:nvPr>
        </p:nvSpPr>
        <p:spPr>
          <a:xfrm>
            <a:off x="765545" y="6356352"/>
            <a:ext cx="9686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212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/ Optio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EA2B0A-0AE2-42F3-B544-5A4EDD4A42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3308886-F76C-0543-BA09-248B5F370DC3}"/>
              </a:ext>
            </a:extLst>
          </p:cNvPr>
          <p:cNvSpPr/>
          <p:nvPr userDrawn="1"/>
        </p:nvSpPr>
        <p:spPr>
          <a:xfrm>
            <a:off x="5879976" y="2817624"/>
            <a:ext cx="198305" cy="1259448"/>
          </a:xfrm>
          <a:prstGeom prst="rect">
            <a:avLst/>
          </a:prstGeom>
          <a:solidFill>
            <a:srgbClr val="005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3720" y="2817624"/>
            <a:ext cx="4554279" cy="1095158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10A6C65-99B5-A14B-B0C9-4522E350C3E0}"/>
              </a:ext>
            </a:extLst>
          </p:cNvPr>
          <p:cNvCxnSpPr/>
          <p:nvPr userDrawn="1"/>
        </p:nvCxnSpPr>
        <p:spPr>
          <a:xfrm>
            <a:off x="5953776" y="2922836"/>
            <a:ext cx="0" cy="8901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89E4B65-44E4-6B4E-3A7D-01EAFA689A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0110" y="5201496"/>
            <a:ext cx="2539352" cy="12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4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 userDrawn="1"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73B75839-05A1-D7D3-7FEF-156438379E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0110" y="5201496"/>
            <a:ext cx="2539352" cy="12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B4BC6B2-8C6F-42F1-8DDD-5A1CB0F316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F332041-54ED-7FCA-B243-F8E48FD2CE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0110" y="5201496"/>
            <a:ext cx="2539352" cy="12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 userDrawn="1"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DDFEFB5-AA0F-7CBD-5539-83387A6BB4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0110" y="5201496"/>
            <a:ext cx="2539352" cy="12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6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 userDrawn="1"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D2B8AAF-17A7-94F7-C657-F5B6991D09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0110" y="5201496"/>
            <a:ext cx="2539352" cy="12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4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 userDrawn="1"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649919FC-B32C-EB00-BF8D-2303500FD4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0110" y="5201496"/>
            <a:ext cx="2539352" cy="12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0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 userDrawn="1"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BC19398-6CA2-8D11-8FE5-8BC5111E25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0110" y="5201496"/>
            <a:ext cx="2539352" cy="128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EB4AD3-F258-0EFA-96BC-7A14B248288C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10636250" y="5955171"/>
            <a:ext cx="1319781" cy="66620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544" y="372140"/>
            <a:ext cx="10694620" cy="8612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544" y="1376363"/>
            <a:ext cx="10694620" cy="4779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0848" y="6356350"/>
            <a:ext cx="92609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634353" y="0"/>
            <a:ext cx="0" cy="112113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463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6" r:id="rId2"/>
    <p:sldLayoutId id="2147483689" r:id="rId3"/>
    <p:sldLayoutId id="2147483658" r:id="rId4"/>
    <p:sldLayoutId id="2147483692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50" r:id="rId12"/>
    <p:sldLayoutId id="2147483660" r:id="rId13"/>
    <p:sldLayoutId id="2147483673" r:id="rId14"/>
    <p:sldLayoutId id="2147483661" r:id="rId15"/>
    <p:sldLayoutId id="2147483653" r:id="rId16"/>
    <p:sldLayoutId id="2147483662" r:id="rId17"/>
    <p:sldLayoutId id="2147483654" r:id="rId18"/>
    <p:sldLayoutId id="2147483663" r:id="rId19"/>
    <p:sldLayoutId id="2147483655" r:id="rId20"/>
    <p:sldLayoutId id="2147483665" r:id="rId21"/>
    <p:sldLayoutId id="2147483693" r:id="rId2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accent3"/>
          </a:solidFill>
          <a:latin typeface="+mn-lt"/>
          <a:ea typeface="Gotham" charset="0"/>
          <a:cs typeface="Gotham" charset="0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500"/>
        </a:spcBef>
        <a:spcAft>
          <a:spcPts val="500"/>
        </a:spcAft>
        <a:buFont typeface="Arial"/>
        <a:buNone/>
        <a:defRPr sz="2000" b="0" i="0" kern="1200">
          <a:solidFill>
            <a:schemeClr val="tx2"/>
          </a:solidFill>
          <a:latin typeface="+mn-lt"/>
          <a:ea typeface="Gotham" charset="0"/>
          <a:cs typeface="Gotham" charset="0"/>
        </a:defRPr>
      </a:lvl1pPr>
      <a:lvl2pPr marL="539750" indent="-230188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8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2pPr>
      <a:lvl3pPr marL="896938" indent="-222250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6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3pPr>
      <a:lvl4pPr marL="1206500" indent="-222250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4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4pPr>
      <a:lvl5pPr marL="1470025" indent="-222250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4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867" userDrawn="1">
          <p15:clr>
            <a:srgbClr val="F26B43"/>
          </p15:clr>
        </p15:guide>
        <p15:guide id="3" pos="7219" userDrawn="1">
          <p15:clr>
            <a:srgbClr val="F26B43"/>
          </p15:clr>
        </p15:guide>
        <p15:guide id="4" pos="483" userDrawn="1">
          <p15:clr>
            <a:srgbClr val="F26B43"/>
          </p15:clr>
        </p15:guide>
        <p15:guide id="5" orient="horz" pos="111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29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F15356-7969-A596-E128-8945B3C63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10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38A7537B-5C15-3022-E7CD-3400CCCC7B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05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C4F5A5F9-A8F0-04AB-495D-B3DFD710BB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47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CCF16-8F5A-6388-FA98-43235B4C6F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87A20C-DDF1-E59C-1C54-C25CC98777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357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6E48F4-3193-6CB7-806D-D9A0D3437F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290C3D5-DF1E-563E-5B98-1CAFF86834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19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83980-421A-EE0F-0505-AA7279F1F3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7A700E-8366-E4EA-A00B-014F89F2F8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07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5A683C-809C-A05B-1483-B88E27D7A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45B4BD-10C5-34FA-B39C-6DE56CFE7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32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A52E86-FD80-022D-6C2A-9E66BBC4B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FAEB6B-C896-7B8B-7951-D0FBF36DE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40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F5136D-91F9-8A4A-FD9F-667F7DBD2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03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Boehringer Ingelheim">
  <a:themeElements>
    <a:clrScheme name="Custom 15">
      <a:dk1>
        <a:srgbClr val="58595B"/>
      </a:dk1>
      <a:lt1>
        <a:srgbClr val="FFFFFF"/>
      </a:lt1>
      <a:dk2>
        <a:srgbClr val="898B8E"/>
      </a:dk2>
      <a:lt2>
        <a:srgbClr val="E2E3E4"/>
      </a:lt2>
      <a:accent1>
        <a:srgbClr val="ED1D24"/>
      </a:accent1>
      <a:accent2>
        <a:srgbClr val="75C043"/>
      </a:accent2>
      <a:accent3>
        <a:srgbClr val="005B79"/>
      </a:accent3>
      <a:accent4>
        <a:srgbClr val="003366"/>
      </a:accent4>
      <a:accent5>
        <a:srgbClr val="0066CC"/>
      </a:accent5>
      <a:accent6>
        <a:srgbClr val="00AEF0"/>
      </a:accent6>
      <a:hlink>
        <a:srgbClr val="75C043"/>
      </a:hlink>
      <a:folHlink>
        <a:srgbClr val="FF990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8BB32"/>
        </a:solidFill>
        <a:ln>
          <a:noFill/>
        </a:ln>
      </a:spPr>
      <a:bodyPr rtlCol="0" anchor="ctr"/>
      <a:lstStyle>
        <a:defPPr algn="ctr">
          <a:defRPr sz="1400" dirty="0" smtClean="0">
            <a:latin typeface="Gotham Book" charset="0"/>
            <a:ea typeface="Gotham Book" charset="0"/>
            <a:cs typeface="Gotham Book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2811</TotalTime>
  <Words>0</Words>
  <Application>Microsoft Macintosh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Gotham Book</vt:lpstr>
      <vt:lpstr>Boehringer Ingelheim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Whitehead</dc:creator>
  <cp:lastModifiedBy>Natalie Grandfield</cp:lastModifiedBy>
  <cp:revision>611</cp:revision>
  <dcterms:created xsi:type="dcterms:W3CDTF">2016-03-24T07:27:19Z</dcterms:created>
  <dcterms:modified xsi:type="dcterms:W3CDTF">2026-07-15T10:05:25Z</dcterms:modified>
</cp:coreProperties>
</file>