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214747934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13B1BD1-C2F1-43C2-A2F7-A6C6638CC57B}">
          <p14:sldIdLst/>
        </p14:section>
        <p14:section name="Angels Lean consultancy process" id="{3A172D4D-C1A2-4BA2-A2C5-8DD720B106B4}">
          <p14:sldIdLst>
            <p14:sldId id="2147479347"/>
          </p14:sldIdLst>
        </p14:section>
      </p14:sectionLst>
    </p:ext>
    <p:ext uri="{EFAFB233-063F-42B5-8137-9DF3F51BA10A}">
      <p15:sldGuideLst xmlns:p15="http://schemas.microsoft.com/office/powerpoint/2012/main">
        <p15:guide id="1" orient="horz" pos="1117" userDrawn="1">
          <p15:clr>
            <a:srgbClr val="A4A3A4"/>
          </p15:clr>
        </p15:guide>
        <p15:guide id="2" pos="846" userDrawn="1">
          <p15:clr>
            <a:srgbClr val="A4A3A4"/>
          </p15:clr>
        </p15:guide>
        <p15:guide id="3" orient="horz" pos="3773" userDrawn="1">
          <p15:clr>
            <a:srgbClr val="A4A3A4"/>
          </p15:clr>
        </p15:guide>
        <p15:guide id="4" orient="horz" pos="1071" userDrawn="1">
          <p15:clr>
            <a:srgbClr val="A4A3A4"/>
          </p15:clr>
        </p15:guide>
        <p15:guide id="5" pos="5201" userDrawn="1">
          <p15:clr>
            <a:srgbClr val="A4A3A4"/>
          </p15:clr>
        </p15:guide>
        <p15:guide id="6" pos="3568" userDrawn="1">
          <p15:clr>
            <a:srgbClr val="A4A3A4"/>
          </p15:clr>
        </p15:guide>
        <p15:guide id="7" pos="6714" userDrawn="1">
          <p15:clr>
            <a:srgbClr val="A4A3A4"/>
          </p15:clr>
        </p15:guide>
        <p15:guide id="8" pos="1391" userDrawn="1">
          <p15:clr>
            <a:srgbClr val="A4A3A4"/>
          </p15:clr>
        </p15:guide>
        <p15:guide id="9" pos="4045" userDrawn="1">
          <p15:clr>
            <a:srgbClr val="A4A3A4"/>
          </p15:clr>
        </p15:guide>
        <p15:guide id="10" pos="756" userDrawn="1">
          <p15:clr>
            <a:srgbClr val="A4A3A4"/>
          </p15:clr>
        </p15:guide>
        <p15:guide id="11" pos="4316" userDrawn="1">
          <p15:clr>
            <a:srgbClr val="A4A3A4"/>
          </p15:clr>
        </p15:guide>
        <p15:guide id="12" pos="6834" userDrawn="1">
          <p15:clr>
            <a:srgbClr val="A4A3A4"/>
          </p15:clr>
        </p15:guide>
        <p15:guide id="13" orient="horz" pos="5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409355-5696-1FFB-ACE2-F6D1DC3BC346}" name="Mills, Julia" initials="MJ" userId="S::julia.binkert@iqvia.com::acb7425d-c709-498a-b56a-9e1688b49a4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eiryn Vine" initials="K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FFC000"/>
    <a:srgbClr val="005A7A"/>
    <a:srgbClr val="E6E6E6"/>
    <a:srgbClr val="FFCC00"/>
    <a:srgbClr val="A03A95"/>
    <a:srgbClr val="F47920"/>
    <a:srgbClr val="543094"/>
    <a:srgbClr val="FF9900"/>
    <a:srgbClr val="F4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1E986B-2A03-4167-9773-77349C051A89}" v="68" dt="2026-09-15T08:14:22.1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ferSingleView="1">
    <p:restoredLeft sz="8380" autoAdjust="0"/>
    <p:restoredTop sz="67318" autoAdjust="0"/>
  </p:normalViewPr>
  <p:slideViewPr>
    <p:cSldViewPr snapToGrid="0" snapToObjects="1">
      <p:cViewPr varScale="1">
        <p:scale>
          <a:sx n="102" d="100"/>
          <a:sy n="102" d="100"/>
        </p:scale>
        <p:origin x="3176" y="192"/>
      </p:cViewPr>
      <p:guideLst>
        <p:guide orient="horz" pos="1117"/>
        <p:guide pos="846"/>
        <p:guide orient="horz" pos="3773"/>
        <p:guide orient="horz" pos="1071"/>
        <p:guide pos="5201"/>
        <p:guide pos="3568"/>
        <p:guide pos="6714"/>
        <p:guide pos="1391"/>
        <p:guide pos="4045"/>
        <p:guide pos="756"/>
        <p:guide pos="4316"/>
        <p:guide pos="6834"/>
        <p:guide orient="horz" pos="51"/>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12"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commentAuthors" Target="commentAuthors.xml"/><Relationship Id="rId10" Type="http://schemas.microsoft.com/office/2016/11/relationships/changesInfo" Target="changesInfos/changesInfo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any Coezy" userId="3rKEYpc5exVkS0uzQkYoQzCAfO2kRA1LUem6SdSHfzE=" providerId="None" clId="Web-{1E1E986B-2A03-4167-9773-77349C051A89}"/>
    <pc:docChg chg="delSld delSection modSection">
      <pc:chgData name="Bethany Coezy" userId="3rKEYpc5exVkS0uzQkYoQzCAfO2kRA1LUem6SdSHfzE=" providerId="None" clId="Web-{1E1E986B-2A03-4167-9773-77349C051A89}" dt="2026-09-15T08:14:10.844" v="66"/>
      <pc:docMkLst>
        <pc:docMk/>
      </pc:docMkLst>
      <pc:sldChg chg="del">
        <pc:chgData name="Bethany Coezy" userId="3rKEYpc5exVkS0uzQkYoQzCAfO2kRA1LUem6SdSHfzE=" providerId="None" clId="Web-{1E1E986B-2A03-4167-9773-77349C051A89}" dt="2026-09-15T08:13:31.969" v="25"/>
        <pc:sldMkLst>
          <pc:docMk/>
          <pc:sldMk cId="3189572481" sldId="396"/>
        </pc:sldMkLst>
      </pc:sldChg>
      <pc:sldChg chg="del">
        <pc:chgData name="Bethany Coezy" userId="3rKEYpc5exVkS0uzQkYoQzCAfO2kRA1LUem6SdSHfzE=" providerId="None" clId="Web-{1E1E986B-2A03-4167-9773-77349C051A89}" dt="2026-09-15T08:13:31.984" v="26"/>
        <pc:sldMkLst>
          <pc:docMk/>
          <pc:sldMk cId="432282647" sldId="407"/>
        </pc:sldMkLst>
      </pc:sldChg>
      <pc:sldChg chg="del">
        <pc:chgData name="Bethany Coezy" userId="3rKEYpc5exVkS0uzQkYoQzCAfO2kRA1LUem6SdSHfzE=" providerId="None" clId="Web-{1E1E986B-2A03-4167-9773-77349C051A89}" dt="2026-09-15T08:13:32" v="29"/>
        <pc:sldMkLst>
          <pc:docMk/>
          <pc:sldMk cId="2390778435" sldId="967"/>
        </pc:sldMkLst>
      </pc:sldChg>
      <pc:sldChg chg="del">
        <pc:chgData name="Bethany Coezy" userId="3rKEYpc5exVkS0uzQkYoQzCAfO2kRA1LUem6SdSHfzE=" providerId="None" clId="Web-{1E1E986B-2A03-4167-9773-77349C051A89}" dt="2026-09-15T08:13:16.594" v="21"/>
        <pc:sldMkLst>
          <pc:docMk/>
          <pc:sldMk cId="1054294303" sldId="1081"/>
        </pc:sldMkLst>
      </pc:sldChg>
      <pc:sldChg chg="del">
        <pc:chgData name="Bethany Coezy" userId="3rKEYpc5exVkS0uzQkYoQzCAfO2kRA1LUem6SdSHfzE=" providerId="None" clId="Web-{1E1E986B-2A03-4167-9773-77349C051A89}" dt="2026-09-15T08:13:31.984" v="27"/>
        <pc:sldMkLst>
          <pc:docMk/>
          <pc:sldMk cId="2959944818" sldId="2145706265"/>
        </pc:sldMkLst>
      </pc:sldChg>
      <pc:sldChg chg="del">
        <pc:chgData name="Bethany Coezy" userId="3rKEYpc5exVkS0uzQkYoQzCAfO2kRA1LUem6SdSHfzE=" providerId="None" clId="Web-{1E1E986B-2A03-4167-9773-77349C051A89}" dt="2026-09-15T08:13:53.219" v="35"/>
        <pc:sldMkLst>
          <pc:docMk/>
          <pc:sldMk cId="4093532970" sldId="2147470912"/>
        </pc:sldMkLst>
      </pc:sldChg>
      <pc:sldChg chg="del">
        <pc:chgData name="Bethany Coezy" userId="3rKEYpc5exVkS0uzQkYoQzCAfO2kRA1LUem6SdSHfzE=" providerId="None" clId="Web-{1E1E986B-2A03-4167-9773-77349C051A89}" dt="2026-09-15T08:13:53.266" v="37"/>
        <pc:sldMkLst>
          <pc:docMk/>
          <pc:sldMk cId="723308888" sldId="2147471197"/>
        </pc:sldMkLst>
      </pc:sldChg>
      <pc:sldChg chg="del">
        <pc:chgData name="Bethany Coezy" userId="3rKEYpc5exVkS0uzQkYoQzCAfO2kRA1LUem6SdSHfzE=" providerId="None" clId="Web-{1E1E986B-2A03-4167-9773-77349C051A89}" dt="2026-09-15T08:13:53.313" v="45"/>
        <pc:sldMkLst>
          <pc:docMk/>
          <pc:sldMk cId="2425572191" sldId="2147471201"/>
        </pc:sldMkLst>
      </pc:sldChg>
      <pc:sldChg chg="del">
        <pc:chgData name="Bethany Coezy" userId="3rKEYpc5exVkS0uzQkYoQzCAfO2kRA1LUem6SdSHfzE=" providerId="None" clId="Web-{1E1E986B-2A03-4167-9773-77349C051A89}" dt="2026-09-15T08:13:53.313" v="43"/>
        <pc:sldMkLst>
          <pc:docMk/>
          <pc:sldMk cId="72365176" sldId="2147471202"/>
        </pc:sldMkLst>
      </pc:sldChg>
      <pc:sldChg chg="del">
        <pc:chgData name="Bethany Coezy" userId="3rKEYpc5exVkS0uzQkYoQzCAfO2kRA1LUem6SdSHfzE=" providerId="None" clId="Web-{1E1E986B-2A03-4167-9773-77349C051A89}" dt="2026-09-15T08:13:53.297" v="41"/>
        <pc:sldMkLst>
          <pc:docMk/>
          <pc:sldMk cId="203723563" sldId="2147471203"/>
        </pc:sldMkLst>
      </pc:sldChg>
      <pc:sldChg chg="del">
        <pc:chgData name="Bethany Coezy" userId="3rKEYpc5exVkS0uzQkYoQzCAfO2kRA1LUem6SdSHfzE=" providerId="None" clId="Web-{1E1E986B-2A03-4167-9773-77349C051A89}" dt="2026-09-15T08:13:53.266" v="38"/>
        <pc:sldMkLst>
          <pc:docMk/>
          <pc:sldMk cId="89394420" sldId="2147471204"/>
        </pc:sldMkLst>
      </pc:sldChg>
      <pc:sldChg chg="del">
        <pc:chgData name="Bethany Coezy" userId="3rKEYpc5exVkS0uzQkYoQzCAfO2kRA1LUem6SdSHfzE=" providerId="None" clId="Web-{1E1E986B-2A03-4167-9773-77349C051A89}" dt="2026-09-15T08:13:53.297" v="40"/>
        <pc:sldMkLst>
          <pc:docMk/>
          <pc:sldMk cId="1227990581" sldId="2147471206"/>
        </pc:sldMkLst>
      </pc:sldChg>
      <pc:sldChg chg="del">
        <pc:chgData name="Bethany Coezy" userId="3rKEYpc5exVkS0uzQkYoQzCAfO2kRA1LUem6SdSHfzE=" providerId="None" clId="Web-{1E1E986B-2A03-4167-9773-77349C051A89}" dt="2026-09-15T08:13:53.344" v="46"/>
        <pc:sldMkLst>
          <pc:docMk/>
          <pc:sldMk cId="1470882140" sldId="2147471217"/>
        </pc:sldMkLst>
      </pc:sldChg>
      <pc:sldChg chg="del">
        <pc:chgData name="Bethany Coezy" userId="3rKEYpc5exVkS0uzQkYoQzCAfO2kRA1LUem6SdSHfzE=" providerId="None" clId="Web-{1E1E986B-2A03-4167-9773-77349C051A89}" dt="2026-09-15T08:13:53.313" v="44"/>
        <pc:sldMkLst>
          <pc:docMk/>
          <pc:sldMk cId="935587671" sldId="2147471219"/>
        </pc:sldMkLst>
      </pc:sldChg>
      <pc:sldChg chg="del">
        <pc:chgData name="Bethany Coezy" userId="3rKEYpc5exVkS0uzQkYoQzCAfO2kRA1LUem6SdSHfzE=" providerId="None" clId="Web-{1E1E986B-2A03-4167-9773-77349C051A89}" dt="2026-09-15T08:13:53.297" v="42"/>
        <pc:sldMkLst>
          <pc:docMk/>
          <pc:sldMk cId="1862838840" sldId="2147471220"/>
        </pc:sldMkLst>
      </pc:sldChg>
      <pc:sldChg chg="del">
        <pc:chgData name="Bethany Coezy" userId="3rKEYpc5exVkS0uzQkYoQzCAfO2kRA1LUem6SdSHfzE=" providerId="None" clId="Web-{1E1E986B-2A03-4167-9773-77349C051A89}" dt="2026-09-15T08:13:31.984" v="28"/>
        <pc:sldMkLst>
          <pc:docMk/>
          <pc:sldMk cId="4265975566" sldId="2147471240"/>
        </pc:sldMkLst>
      </pc:sldChg>
      <pc:sldChg chg="del">
        <pc:chgData name="Bethany Coezy" userId="3rKEYpc5exVkS0uzQkYoQzCAfO2kRA1LUem6SdSHfzE=" providerId="None" clId="Web-{1E1E986B-2A03-4167-9773-77349C051A89}" dt="2026-09-15T08:13:53.250" v="36"/>
        <pc:sldMkLst>
          <pc:docMk/>
          <pc:sldMk cId="1435025263" sldId="2147471317"/>
        </pc:sldMkLst>
      </pc:sldChg>
      <pc:sldChg chg="del">
        <pc:chgData name="Bethany Coezy" userId="3rKEYpc5exVkS0uzQkYoQzCAfO2kRA1LUem6SdSHfzE=" providerId="None" clId="Web-{1E1E986B-2A03-4167-9773-77349C051A89}" dt="2026-09-15T08:13:53.375" v="49"/>
        <pc:sldMkLst>
          <pc:docMk/>
          <pc:sldMk cId="3273061809" sldId="2147471330"/>
        </pc:sldMkLst>
      </pc:sldChg>
      <pc:sldChg chg="del">
        <pc:chgData name="Bethany Coezy" userId="3rKEYpc5exVkS0uzQkYoQzCAfO2kRA1LUem6SdSHfzE=" providerId="None" clId="Web-{1E1E986B-2A03-4167-9773-77349C051A89}" dt="2026-09-15T08:13:31.922" v="23"/>
        <pc:sldMkLst>
          <pc:docMk/>
          <pc:sldMk cId="1322801995" sldId="2147472860"/>
        </pc:sldMkLst>
      </pc:sldChg>
      <pc:sldChg chg="del">
        <pc:chgData name="Bethany Coezy" userId="3rKEYpc5exVkS0uzQkYoQzCAfO2kRA1LUem6SdSHfzE=" providerId="None" clId="Web-{1E1E986B-2A03-4167-9773-77349C051A89}" dt="2026-09-15T08:13:16.594" v="19"/>
        <pc:sldMkLst>
          <pc:docMk/>
          <pc:sldMk cId="3351330529" sldId="2147472861"/>
        </pc:sldMkLst>
      </pc:sldChg>
      <pc:sldChg chg="del">
        <pc:chgData name="Bethany Coezy" userId="3rKEYpc5exVkS0uzQkYoQzCAfO2kRA1LUem6SdSHfzE=" providerId="None" clId="Web-{1E1E986B-2A03-4167-9773-77349C051A89}" dt="2026-09-15T08:13:16.594" v="20"/>
        <pc:sldMkLst>
          <pc:docMk/>
          <pc:sldMk cId="534104541" sldId="2147472862"/>
        </pc:sldMkLst>
      </pc:sldChg>
      <pc:sldChg chg="del">
        <pc:chgData name="Bethany Coezy" userId="3rKEYpc5exVkS0uzQkYoQzCAfO2kRA1LUem6SdSHfzE=" providerId="None" clId="Web-{1E1E986B-2A03-4167-9773-77349C051A89}" dt="2026-09-15T08:13:53.406" v="52"/>
        <pc:sldMkLst>
          <pc:docMk/>
          <pc:sldMk cId="2958711362" sldId="2147472863"/>
        </pc:sldMkLst>
      </pc:sldChg>
      <pc:sldChg chg="del">
        <pc:chgData name="Bethany Coezy" userId="3rKEYpc5exVkS0uzQkYoQzCAfO2kRA1LUem6SdSHfzE=" providerId="None" clId="Web-{1E1E986B-2A03-4167-9773-77349C051A89}" dt="2026-09-15T08:13:53.406" v="51"/>
        <pc:sldMkLst>
          <pc:docMk/>
          <pc:sldMk cId="902985621" sldId="2147472864"/>
        </pc:sldMkLst>
      </pc:sldChg>
      <pc:sldChg chg="del">
        <pc:chgData name="Bethany Coezy" userId="3rKEYpc5exVkS0uzQkYoQzCAfO2kRA1LUem6SdSHfzE=" providerId="None" clId="Web-{1E1E986B-2A03-4167-9773-77349C051A89}" dt="2026-09-15T08:13:53.360" v="48"/>
        <pc:sldMkLst>
          <pc:docMk/>
          <pc:sldMk cId="509523920" sldId="2147472865"/>
        </pc:sldMkLst>
      </pc:sldChg>
      <pc:sldChg chg="del">
        <pc:chgData name="Bethany Coezy" userId="3rKEYpc5exVkS0uzQkYoQzCAfO2kRA1LUem6SdSHfzE=" providerId="None" clId="Web-{1E1E986B-2A03-4167-9773-77349C051A89}" dt="2026-09-15T08:13:53.281" v="39"/>
        <pc:sldMkLst>
          <pc:docMk/>
          <pc:sldMk cId="3558594305" sldId="2147472867"/>
        </pc:sldMkLst>
      </pc:sldChg>
      <pc:sldChg chg="del">
        <pc:chgData name="Bethany Coezy" userId="3rKEYpc5exVkS0uzQkYoQzCAfO2kRA1LUem6SdSHfzE=" providerId="None" clId="Web-{1E1E986B-2A03-4167-9773-77349C051A89}" dt="2026-09-15T08:14:02.282" v="63"/>
        <pc:sldMkLst>
          <pc:docMk/>
          <pc:sldMk cId="681890978" sldId="2147472874"/>
        </pc:sldMkLst>
      </pc:sldChg>
      <pc:sldChg chg="del">
        <pc:chgData name="Bethany Coezy" userId="3rKEYpc5exVkS0uzQkYoQzCAfO2kRA1LUem6SdSHfzE=" providerId="None" clId="Web-{1E1E986B-2A03-4167-9773-77349C051A89}" dt="2026-09-15T08:14:02.266" v="61"/>
        <pc:sldMkLst>
          <pc:docMk/>
          <pc:sldMk cId="1439485002" sldId="2147472875"/>
        </pc:sldMkLst>
      </pc:sldChg>
      <pc:sldChg chg="del">
        <pc:chgData name="Bethany Coezy" userId="3rKEYpc5exVkS0uzQkYoQzCAfO2kRA1LUem6SdSHfzE=" providerId="None" clId="Web-{1E1E986B-2A03-4167-9773-77349C051A89}" dt="2026-09-15T08:14:02.266" v="59"/>
        <pc:sldMkLst>
          <pc:docMk/>
          <pc:sldMk cId="1107890995" sldId="2147472877"/>
        </pc:sldMkLst>
      </pc:sldChg>
      <pc:sldChg chg="del">
        <pc:chgData name="Bethany Coezy" userId="3rKEYpc5exVkS0uzQkYoQzCAfO2kRA1LUem6SdSHfzE=" providerId="None" clId="Web-{1E1E986B-2A03-4167-9773-77349C051A89}" dt="2026-09-15T08:14:02.266" v="58"/>
        <pc:sldMkLst>
          <pc:docMk/>
          <pc:sldMk cId="2289995341" sldId="2147472878"/>
        </pc:sldMkLst>
      </pc:sldChg>
      <pc:sldChg chg="del">
        <pc:chgData name="Bethany Coezy" userId="3rKEYpc5exVkS0uzQkYoQzCAfO2kRA1LUem6SdSHfzE=" providerId="None" clId="Web-{1E1E986B-2A03-4167-9773-77349C051A89}" dt="2026-09-15T08:14:02.235" v="57"/>
        <pc:sldMkLst>
          <pc:docMk/>
          <pc:sldMk cId="1349910992" sldId="2147472879"/>
        </pc:sldMkLst>
      </pc:sldChg>
      <pc:sldChg chg="del">
        <pc:chgData name="Bethany Coezy" userId="3rKEYpc5exVkS0uzQkYoQzCAfO2kRA1LUem6SdSHfzE=" providerId="None" clId="Web-{1E1E986B-2A03-4167-9773-77349C051A89}" dt="2026-09-15T08:13:53.406" v="50"/>
        <pc:sldMkLst>
          <pc:docMk/>
          <pc:sldMk cId="728203003" sldId="2147472883"/>
        </pc:sldMkLst>
      </pc:sldChg>
      <pc:sldChg chg="del">
        <pc:chgData name="Bethany Coezy" userId="3rKEYpc5exVkS0uzQkYoQzCAfO2kRA1LUem6SdSHfzE=" providerId="None" clId="Web-{1E1E986B-2A03-4167-9773-77349C051A89}" dt="2026-09-15T08:12:39.781" v="14"/>
        <pc:sldMkLst>
          <pc:docMk/>
          <pc:sldMk cId="3406348097" sldId="2147472885"/>
        </pc:sldMkLst>
      </pc:sldChg>
      <pc:sldChg chg="del">
        <pc:chgData name="Bethany Coezy" userId="3rKEYpc5exVkS0uzQkYoQzCAfO2kRA1LUem6SdSHfzE=" providerId="None" clId="Web-{1E1E986B-2A03-4167-9773-77349C051A89}" dt="2026-09-15T08:13:32.016" v="31"/>
        <pc:sldMkLst>
          <pc:docMk/>
          <pc:sldMk cId="2857501671" sldId="2147472886"/>
        </pc:sldMkLst>
      </pc:sldChg>
      <pc:sldChg chg="del">
        <pc:chgData name="Bethany Coezy" userId="3rKEYpc5exVkS0uzQkYoQzCAfO2kRA1LUem6SdSHfzE=" providerId="None" clId="Web-{1E1E986B-2A03-4167-9773-77349C051A89}" dt="2026-09-15T08:13:31.922" v="24"/>
        <pc:sldMkLst>
          <pc:docMk/>
          <pc:sldMk cId="982847059" sldId="2147472887"/>
        </pc:sldMkLst>
      </pc:sldChg>
      <pc:sldChg chg="del">
        <pc:chgData name="Bethany Coezy" userId="3rKEYpc5exVkS0uzQkYoQzCAfO2kRA1LUem6SdSHfzE=" providerId="None" clId="Web-{1E1E986B-2A03-4167-9773-77349C051A89}" dt="2026-09-15T08:13:53.360" v="47"/>
        <pc:sldMkLst>
          <pc:docMk/>
          <pc:sldMk cId="2902276264" sldId="2147472889"/>
        </pc:sldMkLst>
      </pc:sldChg>
      <pc:sldChg chg="del">
        <pc:chgData name="Bethany Coezy" userId="3rKEYpc5exVkS0uzQkYoQzCAfO2kRA1LUem6SdSHfzE=" providerId="None" clId="Web-{1E1E986B-2A03-4167-9773-77349C051A89}" dt="2026-09-15T08:14:02.266" v="60"/>
        <pc:sldMkLst>
          <pc:docMk/>
          <pc:sldMk cId="2489087473" sldId="2147472890"/>
        </pc:sldMkLst>
      </pc:sldChg>
      <pc:sldChg chg="del">
        <pc:chgData name="Bethany Coezy" userId="3rKEYpc5exVkS0uzQkYoQzCAfO2kRA1LUem6SdSHfzE=" providerId="None" clId="Web-{1E1E986B-2A03-4167-9773-77349C051A89}" dt="2026-09-15T08:14:02.235" v="56"/>
        <pc:sldMkLst>
          <pc:docMk/>
          <pc:sldMk cId="2939605268" sldId="2147472892"/>
        </pc:sldMkLst>
      </pc:sldChg>
      <pc:sldChg chg="del">
        <pc:chgData name="Bethany Coezy" userId="3rKEYpc5exVkS0uzQkYoQzCAfO2kRA1LUem6SdSHfzE=" providerId="None" clId="Web-{1E1E986B-2A03-4167-9773-77349C051A89}" dt="2026-09-15T08:14:02.235" v="55"/>
        <pc:sldMkLst>
          <pc:docMk/>
          <pc:sldMk cId="2387717719" sldId="2147472893"/>
        </pc:sldMkLst>
      </pc:sldChg>
      <pc:sldChg chg="del">
        <pc:chgData name="Bethany Coezy" userId="3rKEYpc5exVkS0uzQkYoQzCAfO2kRA1LUem6SdSHfzE=" providerId="None" clId="Web-{1E1E986B-2A03-4167-9773-77349C051A89}" dt="2026-09-15T08:14:02.266" v="62"/>
        <pc:sldMkLst>
          <pc:docMk/>
          <pc:sldMk cId="1081667687" sldId="2147472894"/>
        </pc:sldMkLst>
      </pc:sldChg>
      <pc:sldChg chg="del">
        <pc:chgData name="Bethany Coezy" userId="3rKEYpc5exVkS0uzQkYoQzCAfO2kRA1LUem6SdSHfzE=" providerId="None" clId="Web-{1E1E986B-2A03-4167-9773-77349C051A89}" dt="2026-09-15T08:13:32" v="30"/>
        <pc:sldMkLst>
          <pc:docMk/>
          <pc:sldMk cId="2745190037" sldId="2147472899"/>
        </pc:sldMkLst>
      </pc:sldChg>
      <pc:sldChg chg="del">
        <pc:chgData name="Bethany Coezy" userId="3rKEYpc5exVkS0uzQkYoQzCAfO2kRA1LUem6SdSHfzE=" providerId="None" clId="Web-{1E1E986B-2A03-4167-9773-77349C051A89}" dt="2026-09-15T08:12:39.718" v="0"/>
        <pc:sldMkLst>
          <pc:docMk/>
          <pc:sldMk cId="4071428762" sldId="2147473043"/>
        </pc:sldMkLst>
      </pc:sldChg>
      <pc:sldChg chg="del">
        <pc:chgData name="Bethany Coezy" userId="3rKEYpc5exVkS0uzQkYoQzCAfO2kRA1LUem6SdSHfzE=" providerId="None" clId="Web-{1E1E986B-2A03-4167-9773-77349C051A89}" dt="2026-09-15T08:12:39.734" v="6"/>
        <pc:sldMkLst>
          <pc:docMk/>
          <pc:sldMk cId="2263059879" sldId="2147479277"/>
        </pc:sldMkLst>
      </pc:sldChg>
      <pc:sldChg chg="del">
        <pc:chgData name="Bethany Coezy" userId="3rKEYpc5exVkS0uzQkYoQzCAfO2kRA1LUem6SdSHfzE=" providerId="None" clId="Web-{1E1E986B-2A03-4167-9773-77349C051A89}" dt="2026-09-15T08:12:39.718" v="1"/>
        <pc:sldMkLst>
          <pc:docMk/>
          <pc:sldMk cId="1365228896" sldId="2147479299"/>
        </pc:sldMkLst>
      </pc:sldChg>
      <pc:sldChg chg="del">
        <pc:chgData name="Bethany Coezy" userId="3rKEYpc5exVkS0uzQkYoQzCAfO2kRA1LUem6SdSHfzE=" providerId="None" clId="Web-{1E1E986B-2A03-4167-9773-77349C051A89}" dt="2026-09-15T08:12:39.734" v="4"/>
        <pc:sldMkLst>
          <pc:docMk/>
          <pc:sldMk cId="561941611" sldId="2147479311"/>
        </pc:sldMkLst>
      </pc:sldChg>
      <pc:sldChg chg="del">
        <pc:chgData name="Bethany Coezy" userId="3rKEYpc5exVkS0uzQkYoQzCAfO2kRA1LUem6SdSHfzE=" providerId="None" clId="Web-{1E1E986B-2A03-4167-9773-77349C051A89}" dt="2026-09-15T08:12:39.734" v="2"/>
        <pc:sldMkLst>
          <pc:docMk/>
          <pc:sldMk cId="3525183042" sldId="2147479312"/>
        </pc:sldMkLst>
      </pc:sldChg>
      <pc:sldChg chg="del">
        <pc:chgData name="Bethany Coezy" userId="3rKEYpc5exVkS0uzQkYoQzCAfO2kRA1LUem6SdSHfzE=" providerId="None" clId="Web-{1E1E986B-2A03-4167-9773-77349C051A89}" dt="2026-09-15T08:12:39.734" v="5"/>
        <pc:sldMkLst>
          <pc:docMk/>
          <pc:sldMk cId="2606490336" sldId="2147479319"/>
        </pc:sldMkLst>
      </pc:sldChg>
      <pc:sldChg chg="del">
        <pc:chgData name="Bethany Coezy" userId="3rKEYpc5exVkS0uzQkYoQzCAfO2kRA1LUem6SdSHfzE=" providerId="None" clId="Web-{1E1E986B-2A03-4167-9773-77349C051A89}" dt="2026-09-15T08:12:39.734" v="3"/>
        <pc:sldMkLst>
          <pc:docMk/>
          <pc:sldMk cId="2178489770" sldId="2147479320"/>
        </pc:sldMkLst>
      </pc:sldChg>
      <pc:sldChg chg="del">
        <pc:chgData name="Bethany Coezy" userId="3rKEYpc5exVkS0uzQkYoQzCAfO2kRA1LUem6SdSHfzE=" providerId="None" clId="Web-{1E1E986B-2A03-4167-9773-77349C051A89}" dt="2026-09-15T08:12:39.749" v="9"/>
        <pc:sldMkLst>
          <pc:docMk/>
          <pc:sldMk cId="2715146355" sldId="2147479325"/>
        </pc:sldMkLst>
      </pc:sldChg>
      <pc:sldChg chg="del">
        <pc:chgData name="Bethany Coezy" userId="3rKEYpc5exVkS0uzQkYoQzCAfO2kRA1LUem6SdSHfzE=" providerId="None" clId="Web-{1E1E986B-2A03-4167-9773-77349C051A89}" dt="2026-09-15T08:12:39.765" v="10"/>
        <pc:sldMkLst>
          <pc:docMk/>
          <pc:sldMk cId="3741805746" sldId="2147479331"/>
        </pc:sldMkLst>
      </pc:sldChg>
      <pc:sldChg chg="del">
        <pc:chgData name="Bethany Coezy" userId="3rKEYpc5exVkS0uzQkYoQzCAfO2kRA1LUem6SdSHfzE=" providerId="None" clId="Web-{1E1E986B-2A03-4167-9773-77349C051A89}" dt="2026-09-15T08:12:39.765" v="11"/>
        <pc:sldMkLst>
          <pc:docMk/>
          <pc:sldMk cId="1488847165" sldId="2147479335"/>
        </pc:sldMkLst>
      </pc:sldChg>
      <pc:sldChg chg="del">
        <pc:chgData name="Bethany Coezy" userId="3rKEYpc5exVkS0uzQkYoQzCAfO2kRA1LUem6SdSHfzE=" providerId="None" clId="Web-{1E1E986B-2A03-4167-9773-77349C051A89}" dt="2026-09-15T08:12:39.765" v="12"/>
        <pc:sldMkLst>
          <pc:docMk/>
          <pc:sldMk cId="3789131193" sldId="2147479336"/>
        </pc:sldMkLst>
      </pc:sldChg>
      <pc:sldChg chg="del">
        <pc:chgData name="Bethany Coezy" userId="3rKEYpc5exVkS0uzQkYoQzCAfO2kRA1LUem6SdSHfzE=" providerId="None" clId="Web-{1E1E986B-2A03-4167-9773-77349C051A89}" dt="2026-09-15T08:12:39.765" v="13"/>
        <pc:sldMkLst>
          <pc:docMk/>
          <pc:sldMk cId="2464015749" sldId="2147479339"/>
        </pc:sldMkLst>
      </pc:sldChg>
      <pc:sldChg chg="del">
        <pc:chgData name="Bethany Coezy" userId="3rKEYpc5exVkS0uzQkYoQzCAfO2kRA1LUem6SdSHfzE=" providerId="None" clId="Web-{1E1E986B-2A03-4167-9773-77349C051A89}" dt="2026-09-15T08:12:39.734" v="7"/>
        <pc:sldMkLst>
          <pc:docMk/>
          <pc:sldMk cId="3331274605" sldId="2147479341"/>
        </pc:sldMkLst>
      </pc:sldChg>
      <pc:sldChg chg="del">
        <pc:chgData name="Bethany Coezy" userId="3rKEYpc5exVkS0uzQkYoQzCAfO2kRA1LUem6SdSHfzE=" providerId="None" clId="Web-{1E1E986B-2A03-4167-9773-77349C051A89}" dt="2026-09-15T08:12:39.812" v="17"/>
        <pc:sldMkLst>
          <pc:docMk/>
          <pc:sldMk cId="2387790472" sldId="2147479342"/>
        </pc:sldMkLst>
      </pc:sldChg>
      <pc:sldChg chg="del">
        <pc:chgData name="Bethany Coezy" userId="3rKEYpc5exVkS0uzQkYoQzCAfO2kRA1LUem6SdSHfzE=" providerId="None" clId="Web-{1E1E986B-2A03-4167-9773-77349C051A89}" dt="2026-09-15T08:12:39.812" v="16"/>
        <pc:sldMkLst>
          <pc:docMk/>
          <pc:sldMk cId="956956025" sldId="2147479343"/>
        </pc:sldMkLst>
      </pc:sldChg>
      <pc:sldChg chg="del">
        <pc:chgData name="Bethany Coezy" userId="3rKEYpc5exVkS0uzQkYoQzCAfO2kRA1LUem6SdSHfzE=" providerId="None" clId="Web-{1E1E986B-2A03-4167-9773-77349C051A89}" dt="2026-09-15T08:12:39.781" v="15"/>
        <pc:sldMkLst>
          <pc:docMk/>
          <pc:sldMk cId="2140055539" sldId="2147479344"/>
        </pc:sldMkLst>
      </pc:sldChg>
      <pc:sldChg chg="del">
        <pc:chgData name="Bethany Coezy" userId="3rKEYpc5exVkS0uzQkYoQzCAfO2kRA1LUem6SdSHfzE=" providerId="None" clId="Web-{1E1E986B-2A03-4167-9773-77349C051A89}" dt="2026-09-15T08:13:53.422" v="53"/>
        <pc:sldMkLst>
          <pc:docMk/>
          <pc:sldMk cId="2381283571" sldId="2147479345"/>
        </pc:sldMkLst>
      </pc:sldChg>
      <pc:sldChg chg="del">
        <pc:chgData name="Bethany Coezy" userId="3rKEYpc5exVkS0uzQkYoQzCAfO2kRA1LUem6SdSHfzE=" providerId="None" clId="Web-{1E1E986B-2A03-4167-9773-77349C051A89}" dt="2026-09-15T08:12:39.749" v="8"/>
        <pc:sldMkLst>
          <pc:docMk/>
          <pc:sldMk cId="1606316937" sldId="2147479346"/>
        </pc:sldMkLst>
      </pc:sldChg>
    </pc:docChg>
  </pc:docChgLst>
  <pc:docChgLst>
    <pc:chgData name="Sy France" userId="109b17fd-bc7e-48fb-a6be-f85157b4b43f" providerId="ADAL" clId="{09BBA67D-1682-5557-B661-967D68C90BC5}"/>
    <pc:docChg chg="undo custSel addSld delSld modSld sldOrd modMainMaster modSection">
      <pc:chgData name="Sy France" userId="109b17fd-bc7e-48fb-a6be-f85157b4b43f" providerId="ADAL" clId="{09BBA67D-1682-5557-B661-967D68C90BC5}" dt="2026-09-11T15:29:03.017" v="377" actId="2696"/>
      <pc:docMkLst>
        <pc:docMk/>
      </pc:docMkLst>
      <pc:sldChg chg="addSp delSp modSp mod modClrScheme chgLayout">
        <pc:chgData name="Sy France" userId="109b17fd-bc7e-48fb-a6be-f85157b4b43f" providerId="ADAL" clId="{09BBA67D-1682-5557-B661-967D68C90BC5}" dt="2026-09-10T12:33:23.672" v="271" actId="700"/>
        <pc:sldMkLst>
          <pc:docMk/>
          <pc:sldMk cId="1054294303" sldId="1081"/>
        </pc:sldMkLst>
      </pc:sldChg>
      <pc:sldChg chg="addSp delSp modSp mod">
        <pc:chgData name="Sy France" userId="109b17fd-bc7e-48fb-a6be-f85157b4b43f" providerId="ADAL" clId="{09BBA67D-1682-5557-B661-967D68C90BC5}" dt="2026-09-10T12:39:27.943" v="362"/>
        <pc:sldMkLst>
          <pc:docMk/>
          <pc:sldMk cId="4093532970" sldId="2147470912"/>
        </pc:sldMkLst>
        <pc:spChg chg="mod">
          <ac:chgData name="Sy France" userId="109b17fd-bc7e-48fb-a6be-f85157b4b43f" providerId="ADAL" clId="{09BBA67D-1682-5557-B661-967D68C90BC5}" dt="2026-09-10T11:08:36.982" v="198"/>
          <ac:spMkLst>
            <pc:docMk/>
            <pc:sldMk cId="4093532970" sldId="2147470912"/>
            <ac:spMk id="30" creationId="{27E529AD-7A64-346C-4FB4-CDBA1DD296BD}"/>
          </ac:spMkLst>
        </pc:spChg>
        <pc:spChg chg="mod">
          <ac:chgData name="Sy France" userId="109b17fd-bc7e-48fb-a6be-f85157b4b43f" providerId="ADAL" clId="{09BBA67D-1682-5557-B661-967D68C90BC5}" dt="2026-09-10T11:08:36.982" v="198"/>
          <ac:spMkLst>
            <pc:docMk/>
            <pc:sldMk cId="4093532970" sldId="2147470912"/>
            <ac:spMk id="32" creationId="{C0F91499-CE5A-1155-DEBF-10B0F8F2B4D3}"/>
          </ac:spMkLst>
        </pc:spChg>
        <pc:spChg chg="mod">
          <ac:chgData name="Sy France" userId="109b17fd-bc7e-48fb-a6be-f85157b4b43f" providerId="ADAL" clId="{09BBA67D-1682-5557-B661-967D68C90BC5}" dt="2026-09-10T11:08:36.982" v="198"/>
          <ac:spMkLst>
            <pc:docMk/>
            <pc:sldMk cId="4093532970" sldId="2147470912"/>
            <ac:spMk id="33" creationId="{6FC7BA57-B417-FBB4-B978-49687DF54D6E}"/>
          </ac:spMkLst>
        </pc:spChg>
        <pc:spChg chg="mod">
          <ac:chgData name="Sy France" userId="109b17fd-bc7e-48fb-a6be-f85157b4b43f" providerId="ADAL" clId="{09BBA67D-1682-5557-B661-967D68C90BC5}" dt="2026-09-10T11:08:36.982" v="198"/>
          <ac:spMkLst>
            <pc:docMk/>
            <pc:sldMk cId="4093532970" sldId="2147470912"/>
            <ac:spMk id="34" creationId="{5770353D-E747-63AD-94C0-21DD81D5F7AB}"/>
          </ac:spMkLst>
        </pc:spChg>
        <pc:spChg chg="mod">
          <ac:chgData name="Sy France" userId="109b17fd-bc7e-48fb-a6be-f85157b4b43f" providerId="ADAL" clId="{09BBA67D-1682-5557-B661-967D68C90BC5}" dt="2026-09-10T11:08:36.982" v="198"/>
          <ac:spMkLst>
            <pc:docMk/>
            <pc:sldMk cId="4093532970" sldId="2147470912"/>
            <ac:spMk id="35" creationId="{4DB176C9-9320-7C8F-3C01-2CF05D55F50F}"/>
          </ac:spMkLst>
        </pc:spChg>
        <pc:spChg chg="mod">
          <ac:chgData name="Sy France" userId="109b17fd-bc7e-48fb-a6be-f85157b4b43f" providerId="ADAL" clId="{09BBA67D-1682-5557-B661-967D68C90BC5}" dt="2026-09-10T11:08:36.982" v="198"/>
          <ac:spMkLst>
            <pc:docMk/>
            <pc:sldMk cId="4093532970" sldId="2147470912"/>
            <ac:spMk id="36" creationId="{1514B3AC-DF77-F132-4CEC-1679A599C1A2}"/>
          </ac:spMkLst>
        </pc:spChg>
        <pc:spChg chg="mod">
          <ac:chgData name="Sy France" userId="109b17fd-bc7e-48fb-a6be-f85157b4b43f" providerId="ADAL" clId="{09BBA67D-1682-5557-B661-967D68C90BC5}" dt="2026-09-10T11:08:36.982" v="198"/>
          <ac:spMkLst>
            <pc:docMk/>
            <pc:sldMk cId="4093532970" sldId="2147470912"/>
            <ac:spMk id="37" creationId="{806155CF-8FF8-7699-4332-F680CC26B0F7}"/>
          </ac:spMkLst>
        </pc:spChg>
        <pc:spChg chg="mod">
          <ac:chgData name="Sy France" userId="109b17fd-bc7e-48fb-a6be-f85157b4b43f" providerId="ADAL" clId="{09BBA67D-1682-5557-B661-967D68C90BC5}" dt="2026-09-10T11:08:36.982" v="198"/>
          <ac:spMkLst>
            <pc:docMk/>
            <pc:sldMk cId="4093532970" sldId="2147470912"/>
            <ac:spMk id="38" creationId="{F56425A2-9C35-F927-621B-9F6FEBC42800}"/>
          </ac:spMkLst>
        </pc:spChg>
        <pc:spChg chg="mod">
          <ac:chgData name="Sy France" userId="109b17fd-bc7e-48fb-a6be-f85157b4b43f" providerId="ADAL" clId="{09BBA67D-1682-5557-B661-967D68C90BC5}" dt="2026-09-10T11:08:36.982" v="198"/>
          <ac:spMkLst>
            <pc:docMk/>
            <pc:sldMk cId="4093532970" sldId="2147470912"/>
            <ac:spMk id="39" creationId="{B9E48DBE-8A97-4776-5113-BCCC426A2531}"/>
          </ac:spMkLst>
        </pc:spChg>
        <pc:spChg chg="mod">
          <ac:chgData name="Sy France" userId="109b17fd-bc7e-48fb-a6be-f85157b4b43f" providerId="ADAL" clId="{09BBA67D-1682-5557-B661-967D68C90BC5}" dt="2026-09-10T11:08:36.982" v="198"/>
          <ac:spMkLst>
            <pc:docMk/>
            <pc:sldMk cId="4093532970" sldId="2147470912"/>
            <ac:spMk id="40" creationId="{2A1F9CB2-2457-BE8D-77C7-3A502D85E6EC}"/>
          </ac:spMkLst>
        </pc:spChg>
        <pc:spChg chg="mod topLvl">
          <ac:chgData name="Sy France" userId="109b17fd-bc7e-48fb-a6be-f85157b4b43f" providerId="ADAL" clId="{09BBA67D-1682-5557-B661-967D68C90BC5}" dt="2026-09-10T11:09:46.022" v="218" actId="207"/>
          <ac:spMkLst>
            <pc:docMk/>
            <pc:sldMk cId="4093532970" sldId="2147470912"/>
            <ac:spMk id="99" creationId="{71496082-6295-41DE-62A7-6BDB7BE85786}"/>
          </ac:spMkLst>
        </pc:spChg>
        <pc:spChg chg="mod topLvl">
          <ac:chgData name="Sy France" userId="109b17fd-bc7e-48fb-a6be-f85157b4b43f" providerId="ADAL" clId="{09BBA67D-1682-5557-B661-967D68C90BC5}" dt="2026-09-10T11:09:46.022" v="218" actId="207"/>
          <ac:spMkLst>
            <pc:docMk/>
            <pc:sldMk cId="4093532970" sldId="2147470912"/>
            <ac:spMk id="100" creationId="{2DD273EB-333E-1789-566A-2684CFDF7D86}"/>
          </ac:spMkLst>
        </pc:spChg>
        <pc:spChg chg="mod topLvl">
          <ac:chgData name="Sy France" userId="109b17fd-bc7e-48fb-a6be-f85157b4b43f" providerId="ADAL" clId="{09BBA67D-1682-5557-B661-967D68C90BC5}" dt="2026-09-10T11:09:46.022" v="218" actId="207"/>
          <ac:spMkLst>
            <pc:docMk/>
            <pc:sldMk cId="4093532970" sldId="2147470912"/>
            <ac:spMk id="101" creationId="{FE34F7B5-D2F6-227D-5173-D49A4EB1F280}"/>
          </ac:spMkLst>
        </pc:spChg>
        <pc:spChg chg="mod topLvl">
          <ac:chgData name="Sy France" userId="109b17fd-bc7e-48fb-a6be-f85157b4b43f" providerId="ADAL" clId="{09BBA67D-1682-5557-B661-967D68C90BC5}" dt="2026-09-10T11:09:46.022" v="218" actId="207"/>
          <ac:spMkLst>
            <pc:docMk/>
            <pc:sldMk cId="4093532970" sldId="2147470912"/>
            <ac:spMk id="102" creationId="{B5FBE1F7-2BBA-7107-1533-7BD1867BE60D}"/>
          </ac:spMkLst>
        </pc:spChg>
        <pc:spChg chg="mod topLvl">
          <ac:chgData name="Sy France" userId="109b17fd-bc7e-48fb-a6be-f85157b4b43f" providerId="ADAL" clId="{09BBA67D-1682-5557-B661-967D68C90BC5}" dt="2026-09-10T11:09:46.022" v="218" actId="207"/>
          <ac:spMkLst>
            <pc:docMk/>
            <pc:sldMk cId="4093532970" sldId="2147470912"/>
            <ac:spMk id="103" creationId="{1C24A580-2003-DD3B-8222-1EB77497C22E}"/>
          </ac:spMkLst>
        </pc:spChg>
        <pc:spChg chg="mod topLvl">
          <ac:chgData name="Sy France" userId="109b17fd-bc7e-48fb-a6be-f85157b4b43f" providerId="ADAL" clId="{09BBA67D-1682-5557-B661-967D68C90BC5}" dt="2026-09-10T11:09:46.022" v="218" actId="207"/>
          <ac:spMkLst>
            <pc:docMk/>
            <pc:sldMk cId="4093532970" sldId="2147470912"/>
            <ac:spMk id="104" creationId="{C5D715A5-3364-0593-891A-9C4AA4B5A125}"/>
          </ac:spMkLst>
        </pc:spChg>
        <pc:spChg chg="mod">
          <ac:chgData name="Sy France" userId="109b17fd-bc7e-48fb-a6be-f85157b4b43f" providerId="ADAL" clId="{09BBA67D-1682-5557-B661-967D68C90BC5}" dt="2026-09-10T11:09:46.022" v="218" actId="207"/>
          <ac:spMkLst>
            <pc:docMk/>
            <pc:sldMk cId="4093532970" sldId="2147470912"/>
            <ac:spMk id="105" creationId="{F6649B37-CC00-6BAD-1076-F364D254E05F}"/>
          </ac:spMkLst>
        </pc:spChg>
        <pc:spChg chg="mod topLvl">
          <ac:chgData name="Sy France" userId="109b17fd-bc7e-48fb-a6be-f85157b4b43f" providerId="ADAL" clId="{09BBA67D-1682-5557-B661-967D68C90BC5}" dt="2026-09-10T11:09:46.022" v="218" actId="207"/>
          <ac:spMkLst>
            <pc:docMk/>
            <pc:sldMk cId="4093532970" sldId="2147470912"/>
            <ac:spMk id="106" creationId="{28BBD2C3-C66A-455E-A1A3-82194E7528B0}"/>
          </ac:spMkLst>
        </pc:spChg>
        <pc:spChg chg="mod topLvl">
          <ac:chgData name="Sy France" userId="109b17fd-bc7e-48fb-a6be-f85157b4b43f" providerId="ADAL" clId="{09BBA67D-1682-5557-B661-967D68C90BC5}" dt="2026-09-10T11:09:46.022" v="218" actId="207"/>
          <ac:spMkLst>
            <pc:docMk/>
            <pc:sldMk cId="4093532970" sldId="2147470912"/>
            <ac:spMk id="109" creationId="{CAB60C0E-CBBC-B08A-3D51-19CB4A97C85F}"/>
          </ac:spMkLst>
        </pc:spChg>
        <pc:spChg chg="mod topLvl">
          <ac:chgData name="Sy France" userId="109b17fd-bc7e-48fb-a6be-f85157b4b43f" providerId="ADAL" clId="{09BBA67D-1682-5557-B661-967D68C90BC5}" dt="2026-09-10T11:09:46.022" v="218" actId="207"/>
          <ac:spMkLst>
            <pc:docMk/>
            <pc:sldMk cId="4093532970" sldId="2147470912"/>
            <ac:spMk id="111" creationId="{355A20B1-D655-382F-2AEC-D2D0BFDB05C8}"/>
          </ac:spMkLst>
        </pc:spChg>
        <pc:spChg chg="mod topLvl">
          <ac:chgData name="Sy France" userId="109b17fd-bc7e-48fb-a6be-f85157b4b43f" providerId="ADAL" clId="{09BBA67D-1682-5557-B661-967D68C90BC5}" dt="2026-09-10T11:09:13.860" v="215" actId="165"/>
          <ac:spMkLst>
            <pc:docMk/>
            <pc:sldMk cId="4093532970" sldId="2147470912"/>
            <ac:spMk id="116" creationId="{DBAD16E1-FC03-B767-AFAB-C2DEC1414B0D}"/>
          </ac:spMkLst>
        </pc:spChg>
        <pc:grpChg chg="add">
          <ac:chgData name="Sy France" userId="109b17fd-bc7e-48fb-a6be-f85157b4b43f" providerId="ADAL" clId="{09BBA67D-1682-5557-B661-967D68C90BC5}" dt="2026-09-10T11:09:52.069" v="219" actId="164"/>
          <ac:grpSpMkLst>
            <pc:docMk/>
            <pc:sldMk cId="4093532970" sldId="2147470912"/>
            <ac:grpSpMk id="117" creationId="{9230AAF9-1D0F-1E08-F107-262CE2D71C5F}"/>
          </ac:grpSpMkLst>
        </pc:grpChg>
        <pc:picChg chg="topLvl">
          <ac:chgData name="Sy France" userId="109b17fd-bc7e-48fb-a6be-f85157b4b43f" providerId="ADAL" clId="{09BBA67D-1682-5557-B661-967D68C90BC5}" dt="2026-09-10T11:09:04.280" v="212" actId="165"/>
          <ac:picMkLst>
            <pc:docMk/>
            <pc:sldMk cId="4093532970" sldId="2147470912"/>
            <ac:picMk id="5" creationId="{773FB9FE-8676-27B8-6862-C67AD1F689EA}"/>
          </ac:picMkLst>
        </pc:picChg>
        <pc:picChg chg="add mod">
          <ac:chgData name="Sy France" userId="109b17fd-bc7e-48fb-a6be-f85157b4b43f" providerId="ADAL" clId="{09BBA67D-1682-5557-B661-967D68C90BC5}" dt="2026-09-10T12:39:27.943" v="362"/>
          <ac:picMkLst>
            <pc:docMk/>
            <pc:sldMk cId="4093532970" sldId="2147470912"/>
            <ac:picMk id="9" creationId="{A310F1C4-0356-676B-5623-F256256D1915}"/>
          </ac:picMkLst>
        </pc:picChg>
        <pc:picChg chg="topLvl">
          <ac:chgData name="Sy France" userId="109b17fd-bc7e-48fb-a6be-f85157b4b43f" providerId="ADAL" clId="{09BBA67D-1682-5557-B661-967D68C90BC5}" dt="2026-09-10T11:09:04.280" v="212" actId="165"/>
          <ac:picMkLst>
            <pc:docMk/>
            <pc:sldMk cId="4093532970" sldId="2147470912"/>
            <ac:picMk id="84" creationId="{5329257F-C71C-B822-C2C8-14349AA6044B}"/>
          </ac:picMkLst>
        </pc:picChg>
        <pc:picChg chg="topLvl">
          <ac:chgData name="Sy France" userId="109b17fd-bc7e-48fb-a6be-f85157b4b43f" providerId="ADAL" clId="{09BBA67D-1682-5557-B661-967D68C90BC5}" dt="2026-09-10T11:09:04.280" v="212" actId="165"/>
          <ac:picMkLst>
            <pc:docMk/>
            <pc:sldMk cId="4093532970" sldId="2147470912"/>
            <ac:picMk id="89" creationId="{F7BB1A4F-436D-0C63-69A9-2A061F755540}"/>
          </ac:picMkLst>
        </pc:picChg>
        <pc:picChg chg="topLvl">
          <ac:chgData name="Sy France" userId="109b17fd-bc7e-48fb-a6be-f85157b4b43f" providerId="ADAL" clId="{09BBA67D-1682-5557-B661-967D68C90BC5}" dt="2026-09-10T11:09:04.280" v="212" actId="165"/>
          <ac:picMkLst>
            <pc:docMk/>
            <pc:sldMk cId="4093532970" sldId="2147470912"/>
            <ac:picMk id="1026" creationId="{05D8E915-42C5-3399-786A-D7A8AAA77DFC}"/>
          </ac:picMkLst>
        </pc:picChg>
        <pc:picChg chg="topLvl">
          <ac:chgData name="Sy France" userId="109b17fd-bc7e-48fb-a6be-f85157b4b43f" providerId="ADAL" clId="{09BBA67D-1682-5557-B661-967D68C90BC5}" dt="2026-09-10T11:09:04.280" v="212" actId="165"/>
          <ac:picMkLst>
            <pc:docMk/>
            <pc:sldMk cId="4093532970" sldId="2147470912"/>
            <ac:picMk id="1028" creationId="{76D02EC0-F950-C93D-5673-299F42CAF7D8}"/>
          </ac:picMkLst>
        </pc:picChg>
        <pc:cxnChg chg="topLvl">
          <ac:chgData name="Sy France" userId="109b17fd-bc7e-48fb-a6be-f85157b4b43f" providerId="ADAL" clId="{09BBA67D-1682-5557-B661-967D68C90BC5}" dt="2026-09-10T11:09:04.280" v="212" actId="165"/>
          <ac:cxnSpMkLst>
            <pc:docMk/>
            <pc:sldMk cId="4093532970" sldId="2147470912"/>
            <ac:cxnSpMk id="87" creationId="{93053B8F-E4BA-D7A3-3B93-20B543B1C94F}"/>
          </ac:cxnSpMkLst>
        </pc:cxnChg>
      </pc:sldChg>
      <pc:sldChg chg="addSp delSp modSp mod">
        <pc:chgData name="Sy France" userId="109b17fd-bc7e-48fb-a6be-f85157b4b43f" providerId="ADAL" clId="{09BBA67D-1682-5557-B661-967D68C90BC5}" dt="2026-09-10T11:07:46.643" v="189"/>
        <pc:sldMkLst>
          <pc:docMk/>
          <pc:sldMk cId="1470882140" sldId="2147471217"/>
        </pc:sldMkLst>
        <pc:spChg chg="mod">
          <ac:chgData name="Sy France" userId="109b17fd-bc7e-48fb-a6be-f85157b4b43f" providerId="ADAL" clId="{09BBA67D-1682-5557-B661-967D68C90BC5}" dt="2026-09-10T11:07:46.643" v="189"/>
          <ac:spMkLst>
            <pc:docMk/>
            <pc:sldMk cId="1470882140" sldId="2147471217"/>
            <ac:spMk id="3" creationId="{5ACDFB0C-76EF-3D91-0C1F-3900808E541E}"/>
          </ac:spMkLst>
        </pc:spChg>
        <pc:spChg chg="mod">
          <ac:chgData name="Sy France" userId="109b17fd-bc7e-48fb-a6be-f85157b4b43f" providerId="ADAL" clId="{09BBA67D-1682-5557-B661-967D68C90BC5}" dt="2026-09-10T11:07:46.643" v="189"/>
          <ac:spMkLst>
            <pc:docMk/>
            <pc:sldMk cId="1470882140" sldId="2147471217"/>
            <ac:spMk id="5" creationId="{2A2FC16B-FB38-3F55-45A8-A7CCA4DC3F0E}"/>
          </ac:spMkLst>
        </pc:spChg>
        <pc:spChg chg="mod">
          <ac:chgData name="Sy France" userId="109b17fd-bc7e-48fb-a6be-f85157b4b43f" providerId="ADAL" clId="{09BBA67D-1682-5557-B661-967D68C90BC5}" dt="2026-09-10T11:07:46.643" v="189"/>
          <ac:spMkLst>
            <pc:docMk/>
            <pc:sldMk cId="1470882140" sldId="2147471217"/>
            <ac:spMk id="9" creationId="{A449D943-19BD-0092-12B1-9DCF3B35AF33}"/>
          </ac:spMkLst>
        </pc:spChg>
        <pc:spChg chg="mod">
          <ac:chgData name="Sy France" userId="109b17fd-bc7e-48fb-a6be-f85157b4b43f" providerId="ADAL" clId="{09BBA67D-1682-5557-B661-967D68C90BC5}" dt="2026-09-10T11:07:46.643" v="189"/>
          <ac:spMkLst>
            <pc:docMk/>
            <pc:sldMk cId="1470882140" sldId="2147471217"/>
            <ac:spMk id="20" creationId="{AD89F378-0B90-AF3A-B616-975691D088AA}"/>
          </ac:spMkLst>
        </pc:spChg>
        <pc:spChg chg="mod">
          <ac:chgData name="Sy France" userId="109b17fd-bc7e-48fb-a6be-f85157b4b43f" providerId="ADAL" clId="{09BBA67D-1682-5557-B661-967D68C90BC5}" dt="2026-09-10T11:07:46.643" v="189"/>
          <ac:spMkLst>
            <pc:docMk/>
            <pc:sldMk cId="1470882140" sldId="2147471217"/>
            <ac:spMk id="22" creationId="{96BDB461-E31B-D207-040A-7E69AE0FB750}"/>
          </ac:spMkLst>
        </pc:spChg>
        <pc:spChg chg="mod">
          <ac:chgData name="Sy France" userId="109b17fd-bc7e-48fb-a6be-f85157b4b43f" providerId="ADAL" clId="{09BBA67D-1682-5557-B661-967D68C90BC5}" dt="2026-09-10T11:07:46.643" v="189"/>
          <ac:spMkLst>
            <pc:docMk/>
            <pc:sldMk cId="1470882140" sldId="2147471217"/>
            <ac:spMk id="23" creationId="{E0CD9F81-DB32-1D2B-006D-95F05414A796}"/>
          </ac:spMkLst>
        </pc:spChg>
        <pc:spChg chg="mod">
          <ac:chgData name="Sy France" userId="109b17fd-bc7e-48fb-a6be-f85157b4b43f" providerId="ADAL" clId="{09BBA67D-1682-5557-B661-967D68C90BC5}" dt="2026-09-10T11:07:46.643" v="189"/>
          <ac:spMkLst>
            <pc:docMk/>
            <pc:sldMk cId="1470882140" sldId="2147471217"/>
            <ac:spMk id="25" creationId="{1FB06AD1-5F4A-7CBC-337E-A5D37DB79374}"/>
          </ac:spMkLst>
        </pc:spChg>
        <pc:spChg chg="mod">
          <ac:chgData name="Sy France" userId="109b17fd-bc7e-48fb-a6be-f85157b4b43f" providerId="ADAL" clId="{09BBA67D-1682-5557-B661-967D68C90BC5}" dt="2026-09-10T11:07:46.643" v="189"/>
          <ac:spMkLst>
            <pc:docMk/>
            <pc:sldMk cId="1470882140" sldId="2147471217"/>
            <ac:spMk id="26" creationId="{E8AE1135-FF63-9025-FA5B-BE8745A5DFB7}"/>
          </ac:spMkLst>
        </pc:spChg>
        <pc:spChg chg="mod">
          <ac:chgData name="Sy France" userId="109b17fd-bc7e-48fb-a6be-f85157b4b43f" providerId="ADAL" clId="{09BBA67D-1682-5557-B661-967D68C90BC5}" dt="2026-09-10T11:07:46.643" v="189"/>
          <ac:spMkLst>
            <pc:docMk/>
            <pc:sldMk cId="1470882140" sldId="2147471217"/>
            <ac:spMk id="28" creationId="{EFE04B11-F19E-3526-6EEF-B2BEF5C20814}"/>
          </ac:spMkLst>
        </pc:spChg>
        <pc:spChg chg="mod">
          <ac:chgData name="Sy France" userId="109b17fd-bc7e-48fb-a6be-f85157b4b43f" providerId="ADAL" clId="{09BBA67D-1682-5557-B661-967D68C90BC5}" dt="2026-09-10T11:07:46.643" v="189"/>
          <ac:spMkLst>
            <pc:docMk/>
            <pc:sldMk cId="1470882140" sldId="2147471217"/>
            <ac:spMk id="29" creationId="{71F26F1F-2AB7-7661-0C1B-ACD7E0651292}"/>
          </ac:spMkLst>
        </pc:spChg>
      </pc:sldChg>
      <pc:sldChg chg="ord">
        <pc:chgData name="Sy France" userId="109b17fd-bc7e-48fb-a6be-f85157b4b43f" providerId="ADAL" clId="{09BBA67D-1682-5557-B661-967D68C90BC5}" dt="2026-09-10T12:39:37.417" v="363" actId="20578"/>
        <pc:sldMkLst>
          <pc:docMk/>
          <pc:sldMk cId="3273061809" sldId="2147471330"/>
        </pc:sldMkLst>
      </pc:sldChg>
      <pc:sldChg chg="addSp delSp modSp mod chgLayout">
        <pc:chgData name="Sy France" userId="109b17fd-bc7e-48fb-a6be-f85157b4b43f" providerId="ADAL" clId="{09BBA67D-1682-5557-B661-967D68C90BC5}" dt="2026-09-10T11:13:26.988" v="245" actId="27636"/>
        <pc:sldMkLst>
          <pc:docMk/>
          <pc:sldMk cId="2958711362" sldId="2147472863"/>
        </pc:sldMkLst>
        <pc:spChg chg="add mod ord">
          <ac:chgData name="Sy France" userId="109b17fd-bc7e-48fb-a6be-f85157b4b43f" providerId="ADAL" clId="{09BBA67D-1682-5557-B661-967D68C90BC5}" dt="2026-09-10T11:13:10.561" v="237" actId="6264"/>
          <ac:spMkLst>
            <pc:docMk/>
            <pc:sldMk cId="2958711362" sldId="2147472863"/>
            <ac:spMk id="3" creationId="{08B4EBDE-9495-1AB1-CB07-3B1E48419CDD}"/>
          </ac:spMkLst>
        </pc:spChg>
        <pc:spChg chg="mod ord">
          <ac:chgData name="Sy France" userId="109b17fd-bc7e-48fb-a6be-f85157b4b43f" providerId="ADAL" clId="{09BBA67D-1682-5557-B661-967D68C90BC5}" dt="2026-09-10T11:13:26.988" v="245" actId="27636"/>
          <ac:spMkLst>
            <pc:docMk/>
            <pc:sldMk cId="2958711362" sldId="2147472863"/>
            <ac:spMk id="4" creationId="{9413C151-7D55-5507-2B62-A6A963D731ED}"/>
          </ac:spMkLst>
        </pc:spChg>
      </pc:sldChg>
      <pc:sldChg chg="addSp delSp modSp mod modClrScheme chgLayout">
        <pc:chgData name="Sy France" userId="109b17fd-bc7e-48fb-a6be-f85157b4b43f" providerId="ADAL" clId="{09BBA67D-1682-5557-B661-967D68C90BC5}" dt="2026-09-10T11:14:02.301" v="250" actId="478"/>
        <pc:sldMkLst>
          <pc:docMk/>
          <pc:sldMk cId="681890978" sldId="2147472874"/>
        </pc:sldMkLst>
        <pc:grpChg chg="mod">
          <ac:chgData name="Sy France" userId="109b17fd-bc7e-48fb-a6be-f85157b4b43f" providerId="ADAL" clId="{09BBA67D-1682-5557-B661-967D68C90BC5}" dt="2026-09-10T11:13:59.048" v="249" actId="1076"/>
          <ac:grpSpMkLst>
            <pc:docMk/>
            <pc:sldMk cId="681890978" sldId="2147472874"/>
            <ac:grpSpMk id="2" creationId="{2F3C6896-26BE-6FDA-15E0-F3D98D580DA8}"/>
          </ac:grpSpMkLst>
        </pc:grpChg>
      </pc:sldChg>
      <pc:sldChg chg="addSp delSp modSp mod ord addAnim delAnim modAnim">
        <pc:chgData name="Sy France" userId="109b17fd-bc7e-48fb-a6be-f85157b4b43f" providerId="ADAL" clId="{09BBA67D-1682-5557-B661-967D68C90BC5}" dt="2026-09-10T12:40:00.343" v="367" actId="1076"/>
        <pc:sldMkLst>
          <pc:docMk/>
          <pc:sldMk cId="728203003" sldId="2147472883"/>
        </pc:sldMkLst>
        <pc:spChg chg="add mod topLvl">
          <ac:chgData name="Sy France" userId="109b17fd-bc7e-48fb-a6be-f85157b4b43f" providerId="ADAL" clId="{09BBA67D-1682-5557-B661-967D68C90BC5}" dt="2026-09-10T12:38:41.986" v="337"/>
          <ac:spMkLst>
            <pc:docMk/>
            <pc:sldMk cId="728203003" sldId="2147472883"/>
            <ac:spMk id="46" creationId="{FF3D7EE6-F206-106A-1E0F-962BBAA54CC9}"/>
          </ac:spMkLst>
        </pc:spChg>
        <pc:spChg chg="add del">
          <ac:chgData name="Sy France" userId="109b17fd-bc7e-48fb-a6be-f85157b4b43f" providerId="ADAL" clId="{09BBA67D-1682-5557-B661-967D68C90BC5}" dt="2026-09-10T12:37:49.404" v="317" actId="478"/>
          <ac:spMkLst>
            <pc:docMk/>
            <pc:sldMk cId="728203003" sldId="2147472883"/>
            <ac:spMk id="62" creationId="{F42CDF13-697E-B17C-84A6-C843FA3BD9A0}"/>
          </ac:spMkLst>
        </pc:spChg>
        <pc:spChg chg="add del">
          <ac:chgData name="Sy France" userId="109b17fd-bc7e-48fb-a6be-f85157b4b43f" providerId="ADAL" clId="{09BBA67D-1682-5557-B661-967D68C90BC5}" dt="2026-09-10T12:37:49.404" v="317" actId="478"/>
          <ac:spMkLst>
            <pc:docMk/>
            <pc:sldMk cId="728203003" sldId="2147472883"/>
            <ac:spMk id="63" creationId="{8A7CFC55-0061-D13D-7824-7784B19D73E3}"/>
          </ac:spMkLst>
        </pc:spChg>
        <pc:spChg chg="add del">
          <ac:chgData name="Sy France" userId="109b17fd-bc7e-48fb-a6be-f85157b4b43f" providerId="ADAL" clId="{09BBA67D-1682-5557-B661-967D68C90BC5}" dt="2026-09-10T12:37:49.404" v="317" actId="478"/>
          <ac:spMkLst>
            <pc:docMk/>
            <pc:sldMk cId="728203003" sldId="2147472883"/>
            <ac:spMk id="64" creationId="{3B0616FC-2E8B-F68D-51E6-B85854ECC733}"/>
          </ac:spMkLst>
        </pc:spChg>
        <pc:spChg chg="add del">
          <ac:chgData name="Sy France" userId="109b17fd-bc7e-48fb-a6be-f85157b4b43f" providerId="ADAL" clId="{09BBA67D-1682-5557-B661-967D68C90BC5}" dt="2026-09-10T12:37:49.404" v="317" actId="478"/>
          <ac:spMkLst>
            <pc:docMk/>
            <pc:sldMk cId="728203003" sldId="2147472883"/>
            <ac:spMk id="65" creationId="{C143B00D-BB1A-3882-5305-ECC1A79F55A7}"/>
          </ac:spMkLst>
        </pc:spChg>
        <pc:spChg chg="mod topLvl">
          <ac:chgData name="Sy France" userId="109b17fd-bc7e-48fb-a6be-f85157b4b43f" providerId="ADAL" clId="{09BBA67D-1682-5557-B661-967D68C90BC5}" dt="2026-09-10T12:38:43.349" v="342" actId="165"/>
          <ac:spMkLst>
            <pc:docMk/>
            <pc:sldMk cId="728203003" sldId="2147472883"/>
            <ac:spMk id="67" creationId="{1906BFC7-CA0E-8E55-F4F6-7576E3B43739}"/>
          </ac:spMkLst>
        </pc:spChg>
        <pc:grpChg chg="add mod">
          <ac:chgData name="Sy France" userId="109b17fd-bc7e-48fb-a6be-f85157b4b43f" providerId="ADAL" clId="{09BBA67D-1682-5557-B661-967D68C90BC5}" dt="2026-09-10T12:38:41.986" v="337"/>
          <ac:grpSpMkLst>
            <pc:docMk/>
            <pc:sldMk cId="728203003" sldId="2147472883"/>
            <ac:grpSpMk id="49" creationId="{D10A9B5C-199E-6996-61BE-EF52D3384912}"/>
          </ac:grpSpMkLst>
        </pc:grpChg>
        <pc:grpChg chg="add mod">
          <ac:chgData name="Sy France" userId="109b17fd-bc7e-48fb-a6be-f85157b4b43f" providerId="ADAL" clId="{09BBA67D-1682-5557-B661-967D68C90BC5}" dt="2026-09-10T12:38:43.406" v="347"/>
          <ac:grpSpMkLst>
            <pc:docMk/>
            <pc:sldMk cId="728203003" sldId="2147472883"/>
            <ac:grpSpMk id="50" creationId="{BA11CC77-5C44-194E-E33A-00B5C1312D7F}"/>
          </ac:grpSpMkLst>
        </pc:grpChg>
        <pc:picChg chg="add mod topLvl modCrop">
          <ac:chgData name="Sy France" userId="109b17fd-bc7e-48fb-a6be-f85157b4b43f" providerId="ADAL" clId="{09BBA67D-1682-5557-B661-967D68C90BC5}" dt="2026-09-10T12:40:00.343" v="367" actId="1076"/>
          <ac:picMkLst>
            <pc:docMk/>
            <pc:sldMk cId="728203003" sldId="2147472883"/>
            <ac:picMk id="45" creationId="{7D47218E-D861-3784-F9C3-187CA0E41B7E}"/>
          </ac:picMkLst>
        </pc:picChg>
        <pc:picChg chg="mod topLvl">
          <ac:chgData name="Sy France" userId="109b17fd-bc7e-48fb-a6be-f85157b4b43f" providerId="ADAL" clId="{09BBA67D-1682-5557-B661-967D68C90BC5}" dt="2026-09-10T12:38:43.349" v="342" actId="165"/>
          <ac:picMkLst>
            <pc:docMk/>
            <pc:sldMk cId="728203003" sldId="2147472883"/>
            <ac:picMk id="68" creationId="{6533367B-5EB2-DCE9-17D6-0FF7AFE816DD}"/>
          </ac:picMkLst>
        </pc:picChg>
        <pc:picChg chg="mod">
          <ac:chgData name="Sy France" userId="109b17fd-bc7e-48fb-a6be-f85157b4b43f" providerId="ADAL" clId="{09BBA67D-1682-5557-B661-967D68C90BC5}" dt="2026-09-10T12:38:41.986" v="337"/>
          <ac:picMkLst>
            <pc:docMk/>
            <pc:sldMk cId="728203003" sldId="2147472883"/>
            <ac:picMk id="69" creationId="{B33E620C-1F91-BF30-EB33-B0D424C1CC6C}"/>
          </ac:picMkLst>
        </pc:picChg>
      </pc:sldChg>
      <pc:sldChg chg="add">
        <pc:chgData name="Sy France" userId="109b17fd-bc7e-48fb-a6be-f85157b4b43f" providerId="ADAL" clId="{09BBA67D-1682-5557-B661-967D68C90BC5}" dt="2026-09-10T11:14:12.372" v="251"/>
        <pc:sldMkLst>
          <pc:docMk/>
          <pc:sldMk cId="2381283571" sldId="2147479345"/>
        </pc:sldMkLst>
      </pc:sldChg>
      <pc:sldChg chg="add">
        <pc:chgData name="Sy France" userId="109b17fd-bc7e-48fb-a6be-f85157b4b43f" providerId="ADAL" clId="{09BBA67D-1682-5557-B661-967D68C90BC5}" dt="2026-09-11T15:29:01.357" v="376"/>
        <pc:sldMkLst>
          <pc:docMk/>
          <pc:sldMk cId="3197611038" sldId="2147479347"/>
        </pc:sldMkLst>
      </pc:sldChg>
      <pc:sldMasterChg chg="addSp delSp modSp mod modSldLayout">
        <pc:chgData name="Sy France" userId="109b17fd-bc7e-48fb-a6be-f85157b4b43f" providerId="ADAL" clId="{09BBA67D-1682-5557-B661-967D68C90BC5}" dt="2026-09-10T11:10:24.991" v="221"/>
        <pc:sldMasterMkLst>
          <pc:docMk/>
          <pc:sldMasterMk cId="684463092" sldId="2147483648"/>
        </pc:sldMasterMkLst>
        <pc:spChg chg="mod">
          <ac:chgData name="Sy France" userId="109b17fd-bc7e-48fb-a6be-f85157b4b43f" providerId="ADAL" clId="{09BBA67D-1682-5557-B661-967D68C90BC5}" dt="2026-09-10T10:55:49.707" v="78"/>
          <ac:spMkLst>
            <pc:docMk/>
            <pc:sldMasterMk cId="684463092" sldId="2147483648"/>
            <ac:spMk id="85" creationId="{DDA59484-2D03-1E10-5C10-00C10C4FD3E8}"/>
          </ac:spMkLst>
        </pc:spChg>
        <pc:spChg chg="mod">
          <ac:chgData name="Sy France" userId="109b17fd-bc7e-48fb-a6be-f85157b4b43f" providerId="ADAL" clId="{09BBA67D-1682-5557-B661-967D68C90BC5}" dt="2026-09-10T10:55:49.707" v="78"/>
          <ac:spMkLst>
            <pc:docMk/>
            <pc:sldMasterMk cId="684463092" sldId="2147483648"/>
            <ac:spMk id="86" creationId="{BF746DF6-789C-11D7-7B39-B7932465B5CB}"/>
          </ac:spMkLst>
        </pc:spChg>
        <pc:spChg chg="mod">
          <ac:chgData name="Sy France" userId="109b17fd-bc7e-48fb-a6be-f85157b4b43f" providerId="ADAL" clId="{09BBA67D-1682-5557-B661-967D68C90BC5}" dt="2026-09-10T10:55:49.707" v="78"/>
          <ac:spMkLst>
            <pc:docMk/>
            <pc:sldMasterMk cId="684463092" sldId="2147483648"/>
            <ac:spMk id="91" creationId="{64FCA9CF-2202-3DD0-D38A-40A118F5F217}"/>
          </ac:spMkLst>
        </pc:spChg>
        <pc:spChg chg="mod">
          <ac:chgData name="Sy France" userId="109b17fd-bc7e-48fb-a6be-f85157b4b43f" providerId="ADAL" clId="{09BBA67D-1682-5557-B661-967D68C90BC5}" dt="2026-09-10T10:55:49.707" v="78"/>
          <ac:spMkLst>
            <pc:docMk/>
            <pc:sldMasterMk cId="684463092" sldId="2147483648"/>
            <ac:spMk id="94" creationId="{656C9FBA-91D9-B4A2-1560-239C0DB71AA3}"/>
          </ac:spMkLst>
        </pc:spChg>
        <pc:spChg chg="mod">
          <ac:chgData name="Sy France" userId="109b17fd-bc7e-48fb-a6be-f85157b4b43f" providerId="ADAL" clId="{09BBA67D-1682-5557-B661-967D68C90BC5}" dt="2026-09-10T10:55:49.707" v="78"/>
          <ac:spMkLst>
            <pc:docMk/>
            <pc:sldMasterMk cId="684463092" sldId="2147483648"/>
            <ac:spMk id="95" creationId="{9679C21C-346B-7163-0902-2BDCF9E5EB75}"/>
          </ac:spMkLst>
        </pc:spChg>
        <pc:spChg chg="mod">
          <ac:chgData name="Sy France" userId="109b17fd-bc7e-48fb-a6be-f85157b4b43f" providerId="ADAL" clId="{09BBA67D-1682-5557-B661-967D68C90BC5}" dt="2026-09-10T10:55:49.707" v="78"/>
          <ac:spMkLst>
            <pc:docMk/>
            <pc:sldMasterMk cId="684463092" sldId="2147483648"/>
            <ac:spMk id="98" creationId="{BA3ADF49-9DCB-ACC1-76C6-B419F3402C5C}"/>
          </ac:spMkLst>
        </pc:spChg>
        <pc:spChg chg="mod">
          <ac:chgData name="Sy France" userId="109b17fd-bc7e-48fb-a6be-f85157b4b43f" providerId="ADAL" clId="{09BBA67D-1682-5557-B661-967D68C90BC5}" dt="2026-09-10T10:55:49.707" v="78"/>
          <ac:spMkLst>
            <pc:docMk/>
            <pc:sldMasterMk cId="684463092" sldId="2147483648"/>
            <ac:spMk id="99" creationId="{51FADC4E-67D0-F00A-A318-B0F1DDDAA1D9}"/>
          </ac:spMkLst>
        </pc:spChg>
        <pc:spChg chg="mod">
          <ac:chgData name="Sy France" userId="109b17fd-bc7e-48fb-a6be-f85157b4b43f" providerId="ADAL" clId="{09BBA67D-1682-5557-B661-967D68C90BC5}" dt="2026-09-10T10:55:49.707" v="78"/>
          <ac:spMkLst>
            <pc:docMk/>
            <pc:sldMasterMk cId="684463092" sldId="2147483648"/>
            <ac:spMk id="100" creationId="{76881A18-FB8E-72C3-A7FA-2986695972A6}"/>
          </ac:spMkLst>
        </pc:spChg>
        <pc:spChg chg="mod">
          <ac:chgData name="Sy France" userId="109b17fd-bc7e-48fb-a6be-f85157b4b43f" providerId="ADAL" clId="{09BBA67D-1682-5557-B661-967D68C90BC5}" dt="2026-09-10T10:55:49.707" v="78"/>
          <ac:spMkLst>
            <pc:docMk/>
            <pc:sldMasterMk cId="684463092" sldId="2147483648"/>
            <ac:spMk id="101" creationId="{527F6C7B-C0EB-3E70-7E73-128D1C82E668}"/>
          </ac:spMkLst>
        </pc:spChg>
        <pc:spChg chg="mod">
          <ac:chgData name="Sy France" userId="109b17fd-bc7e-48fb-a6be-f85157b4b43f" providerId="ADAL" clId="{09BBA67D-1682-5557-B661-967D68C90BC5}" dt="2026-09-10T10:55:49.707" v="78"/>
          <ac:spMkLst>
            <pc:docMk/>
            <pc:sldMasterMk cId="684463092" sldId="2147483648"/>
            <ac:spMk id="102" creationId="{9B40713F-4EA3-D60B-C42A-4E72D8C34163}"/>
          </ac:spMkLst>
        </pc:spChg>
        <pc:sldLayoutChg chg="addSp delSp modSp mod">
          <pc:chgData name="Sy France" userId="109b17fd-bc7e-48fb-a6be-f85157b4b43f" providerId="ADAL" clId="{09BBA67D-1682-5557-B661-967D68C90BC5}" dt="2026-09-10T10:56:20.372" v="80" actId="478"/>
          <pc:sldLayoutMkLst>
            <pc:docMk/>
            <pc:sldMasterMk cId="684463092" sldId="2147483648"/>
            <pc:sldLayoutMk cId="1364578590" sldId="2147483650"/>
          </pc:sldLayoutMkLst>
          <pc:spChg chg="mod">
            <ac:chgData name="Sy France" userId="109b17fd-bc7e-48fb-a6be-f85157b4b43f" providerId="ADAL" clId="{09BBA67D-1682-5557-B661-967D68C90BC5}" dt="2026-09-10T10:53:12.671" v="28" actId="207"/>
            <ac:spMkLst>
              <pc:docMk/>
              <pc:sldMasterMk cId="684463092" sldId="2147483648"/>
              <pc:sldLayoutMk cId="1364578590" sldId="2147483650"/>
              <ac:spMk id="2" creationId="{00000000-0000-0000-0000-000000000000}"/>
            </ac:spMkLst>
          </pc:spChg>
          <pc:spChg chg="mod">
            <ac:chgData name="Sy France" userId="109b17fd-bc7e-48fb-a6be-f85157b4b43f" providerId="ADAL" clId="{09BBA67D-1682-5557-B661-967D68C90BC5}" dt="2026-09-10T10:53:12.671" v="28" actId="207"/>
            <ac:spMkLst>
              <pc:docMk/>
              <pc:sldMasterMk cId="684463092" sldId="2147483648"/>
              <pc:sldLayoutMk cId="1364578590" sldId="2147483650"/>
              <ac:spMk id="3" creationId="{00000000-0000-0000-0000-000000000000}"/>
            </ac:spMkLst>
          </pc:spChg>
          <pc:spChg chg="mod">
            <ac:chgData name="Sy France" userId="109b17fd-bc7e-48fb-a6be-f85157b4b43f" providerId="ADAL" clId="{09BBA67D-1682-5557-B661-967D68C90BC5}" dt="2026-09-10T10:53:12.671" v="28" actId="207"/>
            <ac:spMkLst>
              <pc:docMk/>
              <pc:sldMasterMk cId="684463092" sldId="2147483648"/>
              <pc:sldLayoutMk cId="1364578590" sldId="2147483650"/>
              <ac:spMk id="5" creationId="{00000000-0000-0000-0000-000000000000}"/>
            </ac:spMkLst>
          </pc:spChg>
        </pc:sldLayoutChg>
        <pc:sldLayoutChg chg="addSp delSp modSp mod">
          <pc:chgData name="Sy France" userId="109b17fd-bc7e-48fb-a6be-f85157b4b43f" providerId="ADAL" clId="{09BBA67D-1682-5557-B661-967D68C90BC5}" dt="2026-09-10T10:58:10.703" v="134"/>
          <pc:sldLayoutMkLst>
            <pc:docMk/>
            <pc:sldMasterMk cId="684463092" sldId="2147483648"/>
            <pc:sldLayoutMk cId="412385640" sldId="2147483656"/>
          </pc:sldLayoutMkLst>
          <pc:spChg chg="mod">
            <ac:chgData name="Sy France" userId="109b17fd-bc7e-48fb-a6be-f85157b4b43f" providerId="ADAL" clId="{09BBA67D-1682-5557-B661-967D68C90BC5}" dt="2026-09-10T10:58:10.703" v="134"/>
            <ac:spMkLst>
              <pc:docMk/>
              <pc:sldMasterMk cId="684463092" sldId="2147483648"/>
              <pc:sldLayoutMk cId="412385640" sldId="2147483656"/>
              <ac:spMk id="44" creationId="{6D2D63D9-EB1C-76B3-6E3E-82536B54A23B}"/>
            </ac:spMkLst>
          </pc:spChg>
          <pc:spChg chg="mod">
            <ac:chgData name="Sy France" userId="109b17fd-bc7e-48fb-a6be-f85157b4b43f" providerId="ADAL" clId="{09BBA67D-1682-5557-B661-967D68C90BC5}" dt="2026-09-10T10:58:10.703" v="134"/>
            <ac:spMkLst>
              <pc:docMk/>
              <pc:sldMasterMk cId="684463092" sldId="2147483648"/>
              <pc:sldLayoutMk cId="412385640" sldId="2147483656"/>
              <ac:spMk id="50" creationId="{33A2F7EC-0DFD-01E6-E5DC-6337D108A5CE}"/>
            </ac:spMkLst>
          </pc:spChg>
          <pc:spChg chg="mod">
            <ac:chgData name="Sy France" userId="109b17fd-bc7e-48fb-a6be-f85157b4b43f" providerId="ADAL" clId="{09BBA67D-1682-5557-B661-967D68C90BC5}" dt="2026-09-10T10:58:10.703" v="134"/>
            <ac:spMkLst>
              <pc:docMk/>
              <pc:sldMasterMk cId="684463092" sldId="2147483648"/>
              <pc:sldLayoutMk cId="412385640" sldId="2147483656"/>
              <ac:spMk id="51" creationId="{17158F80-D4B7-5C03-B52C-7AF6A02EA983}"/>
            </ac:spMkLst>
          </pc:spChg>
          <pc:spChg chg="mod">
            <ac:chgData name="Sy France" userId="109b17fd-bc7e-48fb-a6be-f85157b4b43f" providerId="ADAL" clId="{09BBA67D-1682-5557-B661-967D68C90BC5}" dt="2026-09-10T10:58:10.703" v="134"/>
            <ac:spMkLst>
              <pc:docMk/>
              <pc:sldMasterMk cId="684463092" sldId="2147483648"/>
              <pc:sldLayoutMk cId="412385640" sldId="2147483656"/>
              <ac:spMk id="52" creationId="{5CA1F0D9-E215-634E-D09F-E0F09076B551}"/>
            </ac:spMkLst>
          </pc:spChg>
          <pc:spChg chg="mod">
            <ac:chgData name="Sy France" userId="109b17fd-bc7e-48fb-a6be-f85157b4b43f" providerId="ADAL" clId="{09BBA67D-1682-5557-B661-967D68C90BC5}" dt="2026-09-10T10:58:10.703" v="134"/>
            <ac:spMkLst>
              <pc:docMk/>
              <pc:sldMasterMk cId="684463092" sldId="2147483648"/>
              <pc:sldLayoutMk cId="412385640" sldId="2147483656"/>
              <ac:spMk id="53" creationId="{EA161BBE-CA0A-819F-E258-41A541A25625}"/>
            </ac:spMkLst>
          </pc:spChg>
          <pc:spChg chg="mod">
            <ac:chgData name="Sy France" userId="109b17fd-bc7e-48fb-a6be-f85157b4b43f" providerId="ADAL" clId="{09BBA67D-1682-5557-B661-967D68C90BC5}" dt="2026-09-10T10:58:10.703" v="134"/>
            <ac:spMkLst>
              <pc:docMk/>
              <pc:sldMasterMk cId="684463092" sldId="2147483648"/>
              <pc:sldLayoutMk cId="412385640" sldId="2147483656"/>
              <ac:spMk id="54" creationId="{5DD30B80-9E6B-6E5F-55BF-A8193A9AF4D7}"/>
            </ac:spMkLst>
          </pc:spChg>
          <pc:spChg chg="mod">
            <ac:chgData name="Sy France" userId="109b17fd-bc7e-48fb-a6be-f85157b4b43f" providerId="ADAL" clId="{09BBA67D-1682-5557-B661-967D68C90BC5}" dt="2026-09-10T10:58:10.703" v="134"/>
            <ac:spMkLst>
              <pc:docMk/>
              <pc:sldMasterMk cId="684463092" sldId="2147483648"/>
              <pc:sldLayoutMk cId="412385640" sldId="2147483656"/>
              <ac:spMk id="56" creationId="{ABF4E9C0-825E-EFD2-3146-9AD729C3F2E6}"/>
            </ac:spMkLst>
          </pc:spChg>
          <pc:spChg chg="mod">
            <ac:chgData name="Sy France" userId="109b17fd-bc7e-48fb-a6be-f85157b4b43f" providerId="ADAL" clId="{09BBA67D-1682-5557-B661-967D68C90BC5}" dt="2026-09-10T10:58:10.703" v="134"/>
            <ac:spMkLst>
              <pc:docMk/>
              <pc:sldMasterMk cId="684463092" sldId="2147483648"/>
              <pc:sldLayoutMk cId="412385640" sldId="2147483656"/>
              <ac:spMk id="57" creationId="{8505F2C0-AE98-E890-51C9-05E07B74F39E}"/>
            </ac:spMkLst>
          </pc:spChg>
          <pc:spChg chg="mod">
            <ac:chgData name="Sy France" userId="109b17fd-bc7e-48fb-a6be-f85157b4b43f" providerId="ADAL" clId="{09BBA67D-1682-5557-B661-967D68C90BC5}" dt="2026-09-10T10:58:10.703" v="134"/>
            <ac:spMkLst>
              <pc:docMk/>
              <pc:sldMasterMk cId="684463092" sldId="2147483648"/>
              <pc:sldLayoutMk cId="412385640" sldId="2147483656"/>
              <ac:spMk id="60" creationId="{4481BC17-5B66-33AF-E76C-5C729E5913EC}"/>
            </ac:spMkLst>
          </pc:spChg>
          <pc:spChg chg="mod">
            <ac:chgData name="Sy France" userId="109b17fd-bc7e-48fb-a6be-f85157b4b43f" providerId="ADAL" clId="{09BBA67D-1682-5557-B661-967D68C90BC5}" dt="2026-09-10T10:58:10.703" v="134"/>
            <ac:spMkLst>
              <pc:docMk/>
              <pc:sldMasterMk cId="684463092" sldId="2147483648"/>
              <pc:sldLayoutMk cId="412385640" sldId="2147483656"/>
              <ac:spMk id="61" creationId="{C0FF615B-E439-ED56-C6CE-2EDD10C30EF7}"/>
            </ac:spMkLst>
          </pc:spChg>
        </pc:sldLayoutChg>
        <pc:sldLayoutChg chg="addSp delSp modSp mod">
          <pc:chgData name="Sy France" userId="109b17fd-bc7e-48fb-a6be-f85157b4b43f" providerId="ADAL" clId="{09BBA67D-1682-5557-B661-967D68C90BC5}" dt="2026-09-10T11:05:19.742" v="172"/>
          <pc:sldLayoutMkLst>
            <pc:docMk/>
            <pc:sldMasterMk cId="684463092" sldId="2147483648"/>
            <pc:sldLayoutMk cId="356837132" sldId="2147483658"/>
          </pc:sldLayoutMkLst>
          <pc:spChg chg="mod">
            <ac:chgData name="Sy France" userId="109b17fd-bc7e-48fb-a6be-f85157b4b43f" providerId="ADAL" clId="{09BBA67D-1682-5557-B661-967D68C90BC5}" dt="2026-09-10T11:05:19.742" v="172"/>
            <ac:spMkLst>
              <pc:docMk/>
              <pc:sldMasterMk cId="684463092" sldId="2147483648"/>
              <pc:sldLayoutMk cId="356837132" sldId="2147483658"/>
              <ac:spMk id="34" creationId="{FF3AD708-05B1-2546-AA24-984636B9D248}"/>
            </ac:spMkLst>
          </pc:spChg>
          <pc:spChg chg="mod">
            <ac:chgData name="Sy France" userId="109b17fd-bc7e-48fb-a6be-f85157b4b43f" providerId="ADAL" clId="{09BBA67D-1682-5557-B661-967D68C90BC5}" dt="2026-09-10T11:05:19.742" v="172"/>
            <ac:spMkLst>
              <pc:docMk/>
              <pc:sldMasterMk cId="684463092" sldId="2147483648"/>
              <pc:sldLayoutMk cId="356837132" sldId="2147483658"/>
              <ac:spMk id="35" creationId="{9E80E567-B44C-3F98-7364-1A76994C8B49}"/>
            </ac:spMkLst>
          </pc:spChg>
          <pc:spChg chg="mod">
            <ac:chgData name="Sy France" userId="109b17fd-bc7e-48fb-a6be-f85157b4b43f" providerId="ADAL" clId="{09BBA67D-1682-5557-B661-967D68C90BC5}" dt="2026-09-10T11:05:19.742" v="172"/>
            <ac:spMkLst>
              <pc:docMk/>
              <pc:sldMasterMk cId="684463092" sldId="2147483648"/>
              <pc:sldLayoutMk cId="356837132" sldId="2147483658"/>
              <ac:spMk id="36" creationId="{A218B3BC-4332-6BE9-99DC-25794950F15F}"/>
            </ac:spMkLst>
          </pc:spChg>
          <pc:spChg chg="mod">
            <ac:chgData name="Sy France" userId="109b17fd-bc7e-48fb-a6be-f85157b4b43f" providerId="ADAL" clId="{09BBA67D-1682-5557-B661-967D68C90BC5}" dt="2026-09-10T11:05:19.742" v="172"/>
            <ac:spMkLst>
              <pc:docMk/>
              <pc:sldMasterMk cId="684463092" sldId="2147483648"/>
              <pc:sldLayoutMk cId="356837132" sldId="2147483658"/>
              <ac:spMk id="37" creationId="{A9399EF8-B094-1CC3-206C-7D6B239BD439}"/>
            </ac:spMkLst>
          </pc:spChg>
          <pc:spChg chg="mod">
            <ac:chgData name="Sy France" userId="109b17fd-bc7e-48fb-a6be-f85157b4b43f" providerId="ADAL" clId="{09BBA67D-1682-5557-B661-967D68C90BC5}" dt="2026-09-10T11:05:19.742" v="172"/>
            <ac:spMkLst>
              <pc:docMk/>
              <pc:sldMasterMk cId="684463092" sldId="2147483648"/>
              <pc:sldLayoutMk cId="356837132" sldId="2147483658"/>
              <ac:spMk id="38" creationId="{217ACDC1-252D-D96F-D027-774292015D52}"/>
            </ac:spMkLst>
          </pc:spChg>
          <pc:spChg chg="mod">
            <ac:chgData name="Sy France" userId="109b17fd-bc7e-48fb-a6be-f85157b4b43f" providerId="ADAL" clId="{09BBA67D-1682-5557-B661-967D68C90BC5}" dt="2026-09-10T11:05:19.742" v="172"/>
            <ac:spMkLst>
              <pc:docMk/>
              <pc:sldMasterMk cId="684463092" sldId="2147483648"/>
              <pc:sldLayoutMk cId="356837132" sldId="2147483658"/>
              <ac:spMk id="39" creationId="{AB4ABE8F-7778-833F-C047-E3179E0C8F65}"/>
            </ac:spMkLst>
          </pc:spChg>
          <pc:spChg chg="mod">
            <ac:chgData name="Sy France" userId="109b17fd-bc7e-48fb-a6be-f85157b4b43f" providerId="ADAL" clId="{09BBA67D-1682-5557-B661-967D68C90BC5}" dt="2026-09-10T11:05:19.742" v="172"/>
            <ac:spMkLst>
              <pc:docMk/>
              <pc:sldMasterMk cId="684463092" sldId="2147483648"/>
              <pc:sldLayoutMk cId="356837132" sldId="2147483658"/>
              <ac:spMk id="48" creationId="{F5F2B913-1571-9149-657E-17D22375B285}"/>
            </ac:spMkLst>
          </pc:spChg>
          <pc:spChg chg="mod">
            <ac:chgData name="Sy France" userId="109b17fd-bc7e-48fb-a6be-f85157b4b43f" providerId="ADAL" clId="{09BBA67D-1682-5557-B661-967D68C90BC5}" dt="2026-09-10T11:05:19.742" v="172"/>
            <ac:spMkLst>
              <pc:docMk/>
              <pc:sldMasterMk cId="684463092" sldId="2147483648"/>
              <pc:sldLayoutMk cId="356837132" sldId="2147483658"/>
              <ac:spMk id="49" creationId="{CAF1FB81-E961-6DD5-B181-604C5F7E1812}"/>
            </ac:spMkLst>
          </pc:spChg>
          <pc:spChg chg="mod">
            <ac:chgData name="Sy France" userId="109b17fd-bc7e-48fb-a6be-f85157b4b43f" providerId="ADAL" clId="{09BBA67D-1682-5557-B661-967D68C90BC5}" dt="2026-09-10T11:05:19.742" v="172"/>
            <ac:spMkLst>
              <pc:docMk/>
              <pc:sldMasterMk cId="684463092" sldId="2147483648"/>
              <pc:sldLayoutMk cId="356837132" sldId="2147483658"/>
              <ac:spMk id="50" creationId="{6DCC05E9-2616-8E6E-1E27-05F6208B3254}"/>
            </ac:spMkLst>
          </pc:spChg>
          <pc:spChg chg="mod">
            <ac:chgData name="Sy France" userId="109b17fd-bc7e-48fb-a6be-f85157b4b43f" providerId="ADAL" clId="{09BBA67D-1682-5557-B661-967D68C90BC5}" dt="2026-09-10T11:05:19.742" v="172"/>
            <ac:spMkLst>
              <pc:docMk/>
              <pc:sldMasterMk cId="684463092" sldId="2147483648"/>
              <pc:sldLayoutMk cId="356837132" sldId="2147483658"/>
              <ac:spMk id="51" creationId="{00FBC46C-DCAA-5367-98F4-7F164B35C08F}"/>
            </ac:spMkLst>
          </pc:spChg>
        </pc:sldLayoutChg>
        <pc:sldLayoutChg chg="addSp delSp modSp mod">
          <pc:chgData name="Sy France" userId="109b17fd-bc7e-48fb-a6be-f85157b4b43f" providerId="ADAL" clId="{09BBA67D-1682-5557-B661-967D68C90BC5}" dt="2026-09-10T10:56:14.473" v="79" actId="478"/>
          <pc:sldLayoutMkLst>
            <pc:docMk/>
            <pc:sldMasterMk cId="684463092" sldId="2147483648"/>
            <pc:sldLayoutMk cId="1946423895" sldId="2147483660"/>
          </pc:sldLayoutMkLst>
        </pc:sldLayoutChg>
        <pc:sldLayoutChg chg="addSp delSp modSp mod">
          <pc:chgData name="Sy France" userId="109b17fd-bc7e-48fb-a6be-f85157b4b43f" providerId="ADAL" clId="{09BBA67D-1682-5557-B661-967D68C90BC5}" dt="2026-09-10T10:58:45.980" v="168"/>
          <pc:sldLayoutMkLst>
            <pc:docMk/>
            <pc:sldMasterMk cId="684463092" sldId="2147483648"/>
            <pc:sldLayoutMk cId="948971815" sldId="2147483666"/>
          </pc:sldLayoutMkLst>
          <pc:spChg chg="mod">
            <ac:chgData name="Sy France" userId="109b17fd-bc7e-48fb-a6be-f85157b4b43f" providerId="ADAL" clId="{09BBA67D-1682-5557-B661-967D68C90BC5}" dt="2026-09-10T10:58:45.980" v="168"/>
            <ac:spMkLst>
              <pc:docMk/>
              <pc:sldMasterMk cId="684463092" sldId="2147483648"/>
              <pc:sldLayoutMk cId="948971815" sldId="2147483666"/>
              <ac:spMk id="27" creationId="{9C2754DB-2381-2755-AEB0-AFBA580E6154}"/>
            </ac:spMkLst>
          </pc:spChg>
          <pc:spChg chg="mod">
            <ac:chgData name="Sy France" userId="109b17fd-bc7e-48fb-a6be-f85157b4b43f" providerId="ADAL" clId="{09BBA67D-1682-5557-B661-967D68C90BC5}" dt="2026-09-10T10:58:45.980" v="168"/>
            <ac:spMkLst>
              <pc:docMk/>
              <pc:sldMasterMk cId="684463092" sldId="2147483648"/>
              <pc:sldLayoutMk cId="948971815" sldId="2147483666"/>
              <ac:spMk id="28" creationId="{B5D5AF7B-488A-1EE8-2B60-D4963CD02E5A}"/>
            </ac:spMkLst>
          </pc:spChg>
          <pc:spChg chg="mod">
            <ac:chgData name="Sy France" userId="109b17fd-bc7e-48fb-a6be-f85157b4b43f" providerId="ADAL" clId="{09BBA67D-1682-5557-B661-967D68C90BC5}" dt="2026-09-10T10:58:45.980" v="168"/>
            <ac:spMkLst>
              <pc:docMk/>
              <pc:sldMasterMk cId="684463092" sldId="2147483648"/>
              <pc:sldLayoutMk cId="948971815" sldId="2147483666"/>
              <ac:spMk id="29" creationId="{0561136D-97EE-04DF-773E-6BCE29D8F5AE}"/>
            </ac:spMkLst>
          </pc:spChg>
          <pc:spChg chg="mod">
            <ac:chgData name="Sy France" userId="109b17fd-bc7e-48fb-a6be-f85157b4b43f" providerId="ADAL" clId="{09BBA67D-1682-5557-B661-967D68C90BC5}" dt="2026-09-10T10:58:45.980" v="168"/>
            <ac:spMkLst>
              <pc:docMk/>
              <pc:sldMasterMk cId="684463092" sldId="2147483648"/>
              <pc:sldLayoutMk cId="948971815" sldId="2147483666"/>
              <ac:spMk id="30" creationId="{6C58B2E6-4B33-9970-63DE-194AD8CAB175}"/>
            </ac:spMkLst>
          </pc:spChg>
          <pc:spChg chg="mod">
            <ac:chgData name="Sy France" userId="109b17fd-bc7e-48fb-a6be-f85157b4b43f" providerId="ADAL" clId="{09BBA67D-1682-5557-B661-967D68C90BC5}" dt="2026-09-10T10:58:45.980" v="168"/>
            <ac:spMkLst>
              <pc:docMk/>
              <pc:sldMasterMk cId="684463092" sldId="2147483648"/>
              <pc:sldLayoutMk cId="948971815" sldId="2147483666"/>
              <ac:spMk id="31" creationId="{E10ED8ED-5F44-29A6-9BD0-FE6F07495AE9}"/>
            </ac:spMkLst>
          </pc:spChg>
          <pc:spChg chg="mod">
            <ac:chgData name="Sy France" userId="109b17fd-bc7e-48fb-a6be-f85157b4b43f" providerId="ADAL" clId="{09BBA67D-1682-5557-B661-967D68C90BC5}" dt="2026-09-10T10:58:45.980" v="168"/>
            <ac:spMkLst>
              <pc:docMk/>
              <pc:sldMasterMk cId="684463092" sldId="2147483648"/>
              <pc:sldLayoutMk cId="948971815" sldId="2147483666"/>
              <ac:spMk id="35" creationId="{BC9F1AC3-3193-1485-923F-10A14190EB31}"/>
            </ac:spMkLst>
          </pc:spChg>
          <pc:spChg chg="mod">
            <ac:chgData name="Sy France" userId="109b17fd-bc7e-48fb-a6be-f85157b4b43f" providerId="ADAL" clId="{09BBA67D-1682-5557-B661-967D68C90BC5}" dt="2026-09-10T10:58:45.980" v="168"/>
            <ac:spMkLst>
              <pc:docMk/>
              <pc:sldMasterMk cId="684463092" sldId="2147483648"/>
              <pc:sldLayoutMk cId="948971815" sldId="2147483666"/>
              <ac:spMk id="37" creationId="{9C8C26D6-3C31-974C-4D95-CA9B07F959A4}"/>
            </ac:spMkLst>
          </pc:spChg>
          <pc:spChg chg="mod">
            <ac:chgData name="Sy France" userId="109b17fd-bc7e-48fb-a6be-f85157b4b43f" providerId="ADAL" clId="{09BBA67D-1682-5557-B661-967D68C90BC5}" dt="2026-09-10T10:58:45.980" v="168"/>
            <ac:spMkLst>
              <pc:docMk/>
              <pc:sldMasterMk cId="684463092" sldId="2147483648"/>
              <pc:sldLayoutMk cId="948971815" sldId="2147483666"/>
              <ac:spMk id="38" creationId="{5DFBA0CE-6368-89A7-35EC-6BC44C08A3D2}"/>
            </ac:spMkLst>
          </pc:spChg>
          <pc:spChg chg="mod">
            <ac:chgData name="Sy France" userId="109b17fd-bc7e-48fb-a6be-f85157b4b43f" providerId="ADAL" clId="{09BBA67D-1682-5557-B661-967D68C90BC5}" dt="2026-09-10T10:58:45.980" v="168"/>
            <ac:spMkLst>
              <pc:docMk/>
              <pc:sldMasterMk cId="684463092" sldId="2147483648"/>
              <pc:sldLayoutMk cId="948971815" sldId="2147483666"/>
              <ac:spMk id="39" creationId="{64902D4A-5B93-BD5B-A4F8-4A0B335478C2}"/>
            </ac:spMkLst>
          </pc:spChg>
          <pc:spChg chg="mod">
            <ac:chgData name="Sy France" userId="109b17fd-bc7e-48fb-a6be-f85157b4b43f" providerId="ADAL" clId="{09BBA67D-1682-5557-B661-967D68C90BC5}" dt="2026-09-10T10:58:45.980" v="168"/>
            <ac:spMkLst>
              <pc:docMk/>
              <pc:sldMasterMk cId="684463092" sldId="2147483648"/>
              <pc:sldLayoutMk cId="948971815" sldId="2147483666"/>
              <ac:spMk id="48" creationId="{53F31725-17AE-3A41-7C1F-850B97F34711}"/>
            </ac:spMkLst>
          </pc:spChg>
        </pc:sldLayoutChg>
        <pc:sldLayoutChg chg="addSp delSp modSp mod">
          <pc:chgData name="Sy France" userId="109b17fd-bc7e-48fb-a6be-f85157b4b43f" providerId="ADAL" clId="{09BBA67D-1682-5557-B661-967D68C90BC5}" dt="2026-09-10T11:05:32.371" v="176"/>
          <pc:sldLayoutMkLst>
            <pc:docMk/>
            <pc:sldMasterMk cId="684463092" sldId="2147483648"/>
            <pc:sldLayoutMk cId="609465406" sldId="2147483667"/>
          </pc:sldLayoutMkLst>
          <pc:spChg chg="mod">
            <ac:chgData name="Sy France" userId="109b17fd-bc7e-48fb-a6be-f85157b4b43f" providerId="ADAL" clId="{09BBA67D-1682-5557-B661-967D68C90BC5}" dt="2026-09-10T11:05:32.371" v="176"/>
            <ac:spMkLst>
              <pc:docMk/>
              <pc:sldMasterMk cId="684463092" sldId="2147483648"/>
              <pc:sldLayoutMk cId="609465406" sldId="2147483667"/>
              <ac:spMk id="36" creationId="{C6DA3135-09DE-B015-5E53-5818F99A177F}"/>
            </ac:spMkLst>
          </pc:spChg>
          <pc:spChg chg="mod">
            <ac:chgData name="Sy France" userId="109b17fd-bc7e-48fb-a6be-f85157b4b43f" providerId="ADAL" clId="{09BBA67D-1682-5557-B661-967D68C90BC5}" dt="2026-09-10T11:05:32.371" v="176"/>
            <ac:spMkLst>
              <pc:docMk/>
              <pc:sldMasterMk cId="684463092" sldId="2147483648"/>
              <pc:sldLayoutMk cId="609465406" sldId="2147483667"/>
              <ac:spMk id="37" creationId="{CE173CC6-9F15-1E04-0493-F1D05F0DFAE4}"/>
            </ac:spMkLst>
          </pc:spChg>
          <pc:spChg chg="mod">
            <ac:chgData name="Sy France" userId="109b17fd-bc7e-48fb-a6be-f85157b4b43f" providerId="ADAL" clId="{09BBA67D-1682-5557-B661-967D68C90BC5}" dt="2026-09-10T11:05:32.371" v="176"/>
            <ac:spMkLst>
              <pc:docMk/>
              <pc:sldMasterMk cId="684463092" sldId="2147483648"/>
              <pc:sldLayoutMk cId="609465406" sldId="2147483667"/>
              <ac:spMk id="39" creationId="{1BD69615-0102-8F30-F11E-B44ABEEB6336}"/>
            </ac:spMkLst>
          </pc:spChg>
          <pc:spChg chg="mod">
            <ac:chgData name="Sy France" userId="109b17fd-bc7e-48fb-a6be-f85157b4b43f" providerId="ADAL" clId="{09BBA67D-1682-5557-B661-967D68C90BC5}" dt="2026-09-10T11:05:32.371" v="176"/>
            <ac:spMkLst>
              <pc:docMk/>
              <pc:sldMasterMk cId="684463092" sldId="2147483648"/>
              <pc:sldLayoutMk cId="609465406" sldId="2147483667"/>
              <ac:spMk id="40" creationId="{6FA01879-8309-BDF7-DD29-75055C9D6DC4}"/>
            </ac:spMkLst>
          </pc:spChg>
          <pc:spChg chg="mod">
            <ac:chgData name="Sy France" userId="109b17fd-bc7e-48fb-a6be-f85157b4b43f" providerId="ADAL" clId="{09BBA67D-1682-5557-B661-967D68C90BC5}" dt="2026-09-10T11:05:32.371" v="176"/>
            <ac:spMkLst>
              <pc:docMk/>
              <pc:sldMasterMk cId="684463092" sldId="2147483648"/>
              <pc:sldLayoutMk cId="609465406" sldId="2147483667"/>
              <ac:spMk id="41" creationId="{315A556B-3032-FEF6-A5B1-3A14FE3EC497}"/>
            </ac:spMkLst>
          </pc:spChg>
          <pc:spChg chg="mod">
            <ac:chgData name="Sy France" userId="109b17fd-bc7e-48fb-a6be-f85157b4b43f" providerId="ADAL" clId="{09BBA67D-1682-5557-B661-967D68C90BC5}" dt="2026-09-10T11:05:32.371" v="176"/>
            <ac:spMkLst>
              <pc:docMk/>
              <pc:sldMasterMk cId="684463092" sldId="2147483648"/>
              <pc:sldLayoutMk cId="609465406" sldId="2147483667"/>
              <ac:spMk id="42" creationId="{51DB4008-AC38-DCC3-A4F5-6F611830774B}"/>
            </ac:spMkLst>
          </pc:spChg>
          <pc:spChg chg="mod">
            <ac:chgData name="Sy France" userId="109b17fd-bc7e-48fb-a6be-f85157b4b43f" providerId="ADAL" clId="{09BBA67D-1682-5557-B661-967D68C90BC5}" dt="2026-09-10T11:05:32.371" v="176"/>
            <ac:spMkLst>
              <pc:docMk/>
              <pc:sldMasterMk cId="684463092" sldId="2147483648"/>
              <pc:sldLayoutMk cId="609465406" sldId="2147483667"/>
              <ac:spMk id="44" creationId="{D068F427-2EE9-C4C3-0C55-7B45EA338E3B}"/>
            </ac:spMkLst>
          </pc:spChg>
          <pc:spChg chg="mod">
            <ac:chgData name="Sy France" userId="109b17fd-bc7e-48fb-a6be-f85157b4b43f" providerId="ADAL" clId="{09BBA67D-1682-5557-B661-967D68C90BC5}" dt="2026-09-10T11:05:32.371" v="176"/>
            <ac:spMkLst>
              <pc:docMk/>
              <pc:sldMasterMk cId="684463092" sldId="2147483648"/>
              <pc:sldLayoutMk cId="609465406" sldId="2147483667"/>
              <ac:spMk id="45" creationId="{B29D7BE0-0DE5-646E-2E1B-0F8391D8D96F}"/>
            </ac:spMkLst>
          </pc:spChg>
          <pc:spChg chg="mod">
            <ac:chgData name="Sy France" userId="109b17fd-bc7e-48fb-a6be-f85157b4b43f" providerId="ADAL" clId="{09BBA67D-1682-5557-B661-967D68C90BC5}" dt="2026-09-10T11:05:32.371" v="176"/>
            <ac:spMkLst>
              <pc:docMk/>
              <pc:sldMasterMk cId="684463092" sldId="2147483648"/>
              <pc:sldLayoutMk cId="609465406" sldId="2147483667"/>
              <ac:spMk id="48" creationId="{C01334BB-1BB4-32C4-3461-12649DA4336C}"/>
            </ac:spMkLst>
          </pc:spChg>
          <pc:spChg chg="mod">
            <ac:chgData name="Sy France" userId="109b17fd-bc7e-48fb-a6be-f85157b4b43f" providerId="ADAL" clId="{09BBA67D-1682-5557-B661-967D68C90BC5}" dt="2026-09-10T11:05:32.371" v="176"/>
            <ac:spMkLst>
              <pc:docMk/>
              <pc:sldMasterMk cId="684463092" sldId="2147483648"/>
              <pc:sldLayoutMk cId="609465406" sldId="2147483667"/>
              <ac:spMk id="51" creationId="{FFD1340D-E5A3-1E1F-DF42-A4EEC437EAD2}"/>
            </ac:spMkLst>
          </pc:spChg>
        </pc:sldLayoutChg>
        <pc:sldLayoutChg chg="addSp delSp modSp mod">
          <pc:chgData name="Sy France" userId="109b17fd-bc7e-48fb-a6be-f85157b4b43f" providerId="ADAL" clId="{09BBA67D-1682-5557-B661-967D68C90BC5}" dt="2026-09-10T11:05:38.888" v="178"/>
          <pc:sldLayoutMkLst>
            <pc:docMk/>
            <pc:sldMasterMk cId="684463092" sldId="2147483648"/>
            <pc:sldLayoutMk cId="1003640950" sldId="2147483668"/>
          </pc:sldLayoutMkLst>
          <pc:spChg chg="mod">
            <ac:chgData name="Sy France" userId="109b17fd-bc7e-48fb-a6be-f85157b4b43f" providerId="ADAL" clId="{09BBA67D-1682-5557-B661-967D68C90BC5}" dt="2026-09-10T11:05:38.888" v="178"/>
            <ac:spMkLst>
              <pc:docMk/>
              <pc:sldMasterMk cId="684463092" sldId="2147483648"/>
              <pc:sldLayoutMk cId="1003640950" sldId="2147483668"/>
              <ac:spMk id="34" creationId="{4A2BB4BF-0BB3-78EC-36F0-BAADFC089189}"/>
            </ac:spMkLst>
          </pc:spChg>
          <pc:spChg chg="mod">
            <ac:chgData name="Sy France" userId="109b17fd-bc7e-48fb-a6be-f85157b4b43f" providerId="ADAL" clId="{09BBA67D-1682-5557-B661-967D68C90BC5}" dt="2026-09-10T11:05:38.888" v="178"/>
            <ac:spMkLst>
              <pc:docMk/>
              <pc:sldMasterMk cId="684463092" sldId="2147483648"/>
              <pc:sldLayoutMk cId="1003640950" sldId="2147483668"/>
              <ac:spMk id="35" creationId="{E17CB097-E52D-4BC9-CBC2-5BE8C312201F}"/>
            </ac:spMkLst>
          </pc:spChg>
          <pc:spChg chg="mod">
            <ac:chgData name="Sy France" userId="109b17fd-bc7e-48fb-a6be-f85157b4b43f" providerId="ADAL" clId="{09BBA67D-1682-5557-B661-967D68C90BC5}" dt="2026-09-10T11:05:38.888" v="178"/>
            <ac:spMkLst>
              <pc:docMk/>
              <pc:sldMasterMk cId="684463092" sldId="2147483648"/>
              <pc:sldLayoutMk cId="1003640950" sldId="2147483668"/>
              <ac:spMk id="36" creationId="{F447E8F3-1165-78F7-C349-45C41F5A1B53}"/>
            </ac:spMkLst>
          </pc:spChg>
          <pc:spChg chg="mod">
            <ac:chgData name="Sy France" userId="109b17fd-bc7e-48fb-a6be-f85157b4b43f" providerId="ADAL" clId="{09BBA67D-1682-5557-B661-967D68C90BC5}" dt="2026-09-10T11:05:38.888" v="178"/>
            <ac:spMkLst>
              <pc:docMk/>
              <pc:sldMasterMk cId="684463092" sldId="2147483648"/>
              <pc:sldLayoutMk cId="1003640950" sldId="2147483668"/>
              <ac:spMk id="37" creationId="{32D9BE67-66F6-4C6D-3F02-F7CC5E190DEB}"/>
            </ac:spMkLst>
          </pc:spChg>
          <pc:spChg chg="mod">
            <ac:chgData name="Sy France" userId="109b17fd-bc7e-48fb-a6be-f85157b4b43f" providerId="ADAL" clId="{09BBA67D-1682-5557-B661-967D68C90BC5}" dt="2026-09-10T11:05:38.888" v="178"/>
            <ac:spMkLst>
              <pc:docMk/>
              <pc:sldMasterMk cId="684463092" sldId="2147483648"/>
              <pc:sldLayoutMk cId="1003640950" sldId="2147483668"/>
              <ac:spMk id="38" creationId="{207995CC-C837-3868-A3B4-B9848BD4126B}"/>
            </ac:spMkLst>
          </pc:spChg>
          <pc:spChg chg="mod">
            <ac:chgData name="Sy France" userId="109b17fd-bc7e-48fb-a6be-f85157b4b43f" providerId="ADAL" clId="{09BBA67D-1682-5557-B661-967D68C90BC5}" dt="2026-09-10T11:05:38.888" v="178"/>
            <ac:spMkLst>
              <pc:docMk/>
              <pc:sldMasterMk cId="684463092" sldId="2147483648"/>
              <pc:sldLayoutMk cId="1003640950" sldId="2147483668"/>
              <ac:spMk id="39" creationId="{1D6B07B2-F90B-7F39-5C97-C16DEDB28446}"/>
            </ac:spMkLst>
          </pc:spChg>
          <pc:spChg chg="mod">
            <ac:chgData name="Sy France" userId="109b17fd-bc7e-48fb-a6be-f85157b4b43f" providerId="ADAL" clId="{09BBA67D-1682-5557-B661-967D68C90BC5}" dt="2026-09-10T11:05:38.888" v="178"/>
            <ac:spMkLst>
              <pc:docMk/>
              <pc:sldMasterMk cId="684463092" sldId="2147483648"/>
              <pc:sldLayoutMk cId="1003640950" sldId="2147483668"/>
              <ac:spMk id="44" creationId="{A1275947-FBCD-DB8D-563C-C16A07167A13}"/>
            </ac:spMkLst>
          </pc:spChg>
          <pc:spChg chg="mod">
            <ac:chgData name="Sy France" userId="109b17fd-bc7e-48fb-a6be-f85157b4b43f" providerId="ADAL" clId="{09BBA67D-1682-5557-B661-967D68C90BC5}" dt="2026-09-10T11:05:38.888" v="178"/>
            <ac:spMkLst>
              <pc:docMk/>
              <pc:sldMasterMk cId="684463092" sldId="2147483648"/>
              <pc:sldLayoutMk cId="1003640950" sldId="2147483668"/>
              <ac:spMk id="45" creationId="{290CFC70-8C28-4904-DB09-9FBC3A984DE8}"/>
            </ac:spMkLst>
          </pc:spChg>
          <pc:spChg chg="mod">
            <ac:chgData name="Sy France" userId="109b17fd-bc7e-48fb-a6be-f85157b4b43f" providerId="ADAL" clId="{09BBA67D-1682-5557-B661-967D68C90BC5}" dt="2026-09-10T11:05:38.888" v="178"/>
            <ac:spMkLst>
              <pc:docMk/>
              <pc:sldMasterMk cId="684463092" sldId="2147483648"/>
              <pc:sldLayoutMk cId="1003640950" sldId="2147483668"/>
              <ac:spMk id="49" creationId="{AD7DDC80-F472-4FAF-7F6D-4BB4A800A2E4}"/>
            </ac:spMkLst>
          </pc:spChg>
          <pc:spChg chg="mod">
            <ac:chgData name="Sy France" userId="109b17fd-bc7e-48fb-a6be-f85157b4b43f" providerId="ADAL" clId="{09BBA67D-1682-5557-B661-967D68C90BC5}" dt="2026-09-10T11:05:38.888" v="178"/>
            <ac:spMkLst>
              <pc:docMk/>
              <pc:sldMasterMk cId="684463092" sldId="2147483648"/>
              <pc:sldLayoutMk cId="1003640950" sldId="2147483668"/>
              <ac:spMk id="51" creationId="{E4CFDE0D-034C-5F56-7321-73CF90C78176}"/>
            </ac:spMkLst>
          </pc:spChg>
        </pc:sldLayoutChg>
        <pc:sldLayoutChg chg="addSp delSp modSp mod">
          <pc:chgData name="Sy France" userId="109b17fd-bc7e-48fb-a6be-f85157b4b43f" providerId="ADAL" clId="{09BBA67D-1682-5557-B661-967D68C90BC5}" dt="2026-09-10T11:05:43.787" v="180"/>
          <pc:sldLayoutMkLst>
            <pc:docMk/>
            <pc:sldMasterMk cId="684463092" sldId="2147483648"/>
            <pc:sldLayoutMk cId="1402105180" sldId="2147483669"/>
          </pc:sldLayoutMkLst>
          <pc:spChg chg="mod">
            <ac:chgData name="Sy France" userId="109b17fd-bc7e-48fb-a6be-f85157b4b43f" providerId="ADAL" clId="{09BBA67D-1682-5557-B661-967D68C90BC5}" dt="2026-09-10T11:05:43.787" v="180"/>
            <ac:spMkLst>
              <pc:docMk/>
              <pc:sldMasterMk cId="684463092" sldId="2147483648"/>
              <pc:sldLayoutMk cId="1402105180" sldId="2147483669"/>
              <ac:spMk id="34" creationId="{7A59A0DB-715C-C3C1-7D33-E1E5C603AE2E}"/>
            </ac:spMkLst>
          </pc:spChg>
          <pc:spChg chg="mod">
            <ac:chgData name="Sy France" userId="109b17fd-bc7e-48fb-a6be-f85157b4b43f" providerId="ADAL" clId="{09BBA67D-1682-5557-B661-967D68C90BC5}" dt="2026-09-10T11:05:43.787" v="180"/>
            <ac:spMkLst>
              <pc:docMk/>
              <pc:sldMasterMk cId="684463092" sldId="2147483648"/>
              <pc:sldLayoutMk cId="1402105180" sldId="2147483669"/>
              <ac:spMk id="38" creationId="{B185A239-C3BD-9A40-7BF5-6AD5A9643B3F}"/>
            </ac:spMkLst>
          </pc:spChg>
          <pc:spChg chg="mod">
            <ac:chgData name="Sy France" userId="109b17fd-bc7e-48fb-a6be-f85157b4b43f" providerId="ADAL" clId="{09BBA67D-1682-5557-B661-967D68C90BC5}" dt="2026-09-10T11:05:43.787" v="180"/>
            <ac:spMkLst>
              <pc:docMk/>
              <pc:sldMasterMk cId="684463092" sldId="2147483648"/>
              <pc:sldLayoutMk cId="1402105180" sldId="2147483669"/>
              <ac:spMk id="39" creationId="{A71127A7-5D3B-4C5B-ADC0-BA063F15520E}"/>
            </ac:spMkLst>
          </pc:spChg>
          <pc:spChg chg="mod">
            <ac:chgData name="Sy France" userId="109b17fd-bc7e-48fb-a6be-f85157b4b43f" providerId="ADAL" clId="{09BBA67D-1682-5557-B661-967D68C90BC5}" dt="2026-09-10T11:05:43.787" v="180"/>
            <ac:spMkLst>
              <pc:docMk/>
              <pc:sldMasterMk cId="684463092" sldId="2147483648"/>
              <pc:sldLayoutMk cId="1402105180" sldId="2147483669"/>
              <ac:spMk id="40" creationId="{DC8B5656-970B-76C8-F4AC-A99FD3D85313}"/>
            </ac:spMkLst>
          </pc:spChg>
          <pc:spChg chg="mod">
            <ac:chgData name="Sy France" userId="109b17fd-bc7e-48fb-a6be-f85157b4b43f" providerId="ADAL" clId="{09BBA67D-1682-5557-B661-967D68C90BC5}" dt="2026-09-10T11:05:43.787" v="180"/>
            <ac:spMkLst>
              <pc:docMk/>
              <pc:sldMasterMk cId="684463092" sldId="2147483648"/>
              <pc:sldLayoutMk cId="1402105180" sldId="2147483669"/>
              <ac:spMk id="42" creationId="{95563430-8299-7A0E-37E0-5575634725A1}"/>
            </ac:spMkLst>
          </pc:spChg>
          <pc:spChg chg="mod">
            <ac:chgData name="Sy France" userId="109b17fd-bc7e-48fb-a6be-f85157b4b43f" providerId="ADAL" clId="{09BBA67D-1682-5557-B661-967D68C90BC5}" dt="2026-09-10T11:05:43.787" v="180"/>
            <ac:spMkLst>
              <pc:docMk/>
              <pc:sldMasterMk cId="684463092" sldId="2147483648"/>
              <pc:sldLayoutMk cId="1402105180" sldId="2147483669"/>
              <ac:spMk id="43" creationId="{FB589CCC-9645-6227-3828-E7B5EAB635A4}"/>
            </ac:spMkLst>
          </pc:spChg>
          <pc:spChg chg="mod">
            <ac:chgData name="Sy France" userId="109b17fd-bc7e-48fb-a6be-f85157b4b43f" providerId="ADAL" clId="{09BBA67D-1682-5557-B661-967D68C90BC5}" dt="2026-09-10T11:05:43.787" v="180"/>
            <ac:spMkLst>
              <pc:docMk/>
              <pc:sldMasterMk cId="684463092" sldId="2147483648"/>
              <pc:sldLayoutMk cId="1402105180" sldId="2147483669"/>
              <ac:spMk id="47" creationId="{8F8CBC74-7822-494A-7198-5FFD16BE3FCE}"/>
            </ac:spMkLst>
          </pc:spChg>
          <pc:spChg chg="mod">
            <ac:chgData name="Sy France" userId="109b17fd-bc7e-48fb-a6be-f85157b4b43f" providerId="ADAL" clId="{09BBA67D-1682-5557-B661-967D68C90BC5}" dt="2026-09-10T11:05:43.787" v="180"/>
            <ac:spMkLst>
              <pc:docMk/>
              <pc:sldMasterMk cId="684463092" sldId="2147483648"/>
              <pc:sldLayoutMk cId="1402105180" sldId="2147483669"/>
              <ac:spMk id="48" creationId="{AE8E6624-432E-1CB3-11DA-1587284F2BEF}"/>
            </ac:spMkLst>
          </pc:spChg>
          <pc:spChg chg="mod">
            <ac:chgData name="Sy France" userId="109b17fd-bc7e-48fb-a6be-f85157b4b43f" providerId="ADAL" clId="{09BBA67D-1682-5557-B661-967D68C90BC5}" dt="2026-09-10T11:05:43.787" v="180"/>
            <ac:spMkLst>
              <pc:docMk/>
              <pc:sldMasterMk cId="684463092" sldId="2147483648"/>
              <pc:sldLayoutMk cId="1402105180" sldId="2147483669"/>
              <ac:spMk id="50" creationId="{7B1E5AB8-B6E0-2AD4-2FAA-1C767DCD53B0}"/>
            </ac:spMkLst>
          </pc:spChg>
          <pc:spChg chg="mod">
            <ac:chgData name="Sy France" userId="109b17fd-bc7e-48fb-a6be-f85157b4b43f" providerId="ADAL" clId="{09BBA67D-1682-5557-B661-967D68C90BC5}" dt="2026-09-10T11:05:43.787" v="180"/>
            <ac:spMkLst>
              <pc:docMk/>
              <pc:sldMasterMk cId="684463092" sldId="2147483648"/>
              <pc:sldLayoutMk cId="1402105180" sldId="2147483669"/>
              <ac:spMk id="51" creationId="{CBAC160D-3175-EFD5-F187-CA3F6501B6BC}"/>
            </ac:spMkLst>
          </pc:spChg>
        </pc:sldLayoutChg>
        <pc:sldLayoutChg chg="addSp delSp modSp mod">
          <pc:chgData name="Sy France" userId="109b17fd-bc7e-48fb-a6be-f85157b4b43f" providerId="ADAL" clId="{09BBA67D-1682-5557-B661-967D68C90BC5}" dt="2026-09-10T11:05:49.430" v="182"/>
          <pc:sldLayoutMkLst>
            <pc:docMk/>
            <pc:sldMasterMk cId="684463092" sldId="2147483648"/>
            <pc:sldLayoutMk cId="260438162" sldId="2147483670"/>
          </pc:sldLayoutMkLst>
          <pc:spChg chg="mod">
            <ac:chgData name="Sy France" userId="109b17fd-bc7e-48fb-a6be-f85157b4b43f" providerId="ADAL" clId="{09BBA67D-1682-5557-B661-967D68C90BC5}" dt="2026-09-10T11:05:49.430" v="182"/>
            <ac:spMkLst>
              <pc:docMk/>
              <pc:sldMasterMk cId="684463092" sldId="2147483648"/>
              <pc:sldLayoutMk cId="260438162" sldId="2147483670"/>
              <ac:spMk id="34" creationId="{0D77D786-F60E-3AB7-352D-EE47A139C3B7}"/>
            </ac:spMkLst>
          </pc:spChg>
          <pc:spChg chg="mod">
            <ac:chgData name="Sy France" userId="109b17fd-bc7e-48fb-a6be-f85157b4b43f" providerId="ADAL" clId="{09BBA67D-1682-5557-B661-967D68C90BC5}" dt="2026-09-10T11:05:49.430" v="182"/>
            <ac:spMkLst>
              <pc:docMk/>
              <pc:sldMasterMk cId="684463092" sldId="2147483648"/>
              <pc:sldLayoutMk cId="260438162" sldId="2147483670"/>
              <ac:spMk id="36" creationId="{C614E0BE-ED3D-1636-B286-9F2C4668B1B2}"/>
            </ac:spMkLst>
          </pc:spChg>
          <pc:spChg chg="mod">
            <ac:chgData name="Sy France" userId="109b17fd-bc7e-48fb-a6be-f85157b4b43f" providerId="ADAL" clId="{09BBA67D-1682-5557-B661-967D68C90BC5}" dt="2026-09-10T11:05:49.430" v="182"/>
            <ac:spMkLst>
              <pc:docMk/>
              <pc:sldMasterMk cId="684463092" sldId="2147483648"/>
              <pc:sldLayoutMk cId="260438162" sldId="2147483670"/>
              <ac:spMk id="37" creationId="{734510CF-02CF-79C9-CFEA-9F9C46683EAF}"/>
            </ac:spMkLst>
          </pc:spChg>
          <pc:spChg chg="mod">
            <ac:chgData name="Sy France" userId="109b17fd-bc7e-48fb-a6be-f85157b4b43f" providerId="ADAL" clId="{09BBA67D-1682-5557-B661-967D68C90BC5}" dt="2026-09-10T11:05:49.430" v="182"/>
            <ac:spMkLst>
              <pc:docMk/>
              <pc:sldMasterMk cId="684463092" sldId="2147483648"/>
              <pc:sldLayoutMk cId="260438162" sldId="2147483670"/>
              <ac:spMk id="38" creationId="{3A97A21D-2E2D-0656-7C3E-7886481450CA}"/>
            </ac:spMkLst>
          </pc:spChg>
          <pc:spChg chg="mod">
            <ac:chgData name="Sy France" userId="109b17fd-bc7e-48fb-a6be-f85157b4b43f" providerId="ADAL" clId="{09BBA67D-1682-5557-B661-967D68C90BC5}" dt="2026-09-10T11:05:49.430" v="182"/>
            <ac:spMkLst>
              <pc:docMk/>
              <pc:sldMasterMk cId="684463092" sldId="2147483648"/>
              <pc:sldLayoutMk cId="260438162" sldId="2147483670"/>
              <ac:spMk id="39" creationId="{703E3EDE-9823-6B49-F830-756BF200DE03}"/>
            </ac:spMkLst>
          </pc:spChg>
          <pc:spChg chg="mod">
            <ac:chgData name="Sy France" userId="109b17fd-bc7e-48fb-a6be-f85157b4b43f" providerId="ADAL" clId="{09BBA67D-1682-5557-B661-967D68C90BC5}" dt="2026-09-10T11:05:49.430" v="182"/>
            <ac:spMkLst>
              <pc:docMk/>
              <pc:sldMasterMk cId="684463092" sldId="2147483648"/>
              <pc:sldLayoutMk cId="260438162" sldId="2147483670"/>
              <ac:spMk id="42" creationId="{EB006DD7-9B96-54AB-B080-1A23B9FDC43F}"/>
            </ac:spMkLst>
          </pc:spChg>
          <pc:spChg chg="mod">
            <ac:chgData name="Sy France" userId="109b17fd-bc7e-48fb-a6be-f85157b4b43f" providerId="ADAL" clId="{09BBA67D-1682-5557-B661-967D68C90BC5}" dt="2026-09-10T11:05:49.430" v="182"/>
            <ac:spMkLst>
              <pc:docMk/>
              <pc:sldMasterMk cId="684463092" sldId="2147483648"/>
              <pc:sldLayoutMk cId="260438162" sldId="2147483670"/>
              <ac:spMk id="43" creationId="{814A96B5-1E5B-6239-A1DE-6570A8104DCA}"/>
            </ac:spMkLst>
          </pc:spChg>
          <pc:spChg chg="mod">
            <ac:chgData name="Sy France" userId="109b17fd-bc7e-48fb-a6be-f85157b4b43f" providerId="ADAL" clId="{09BBA67D-1682-5557-B661-967D68C90BC5}" dt="2026-09-10T11:05:49.430" v="182"/>
            <ac:spMkLst>
              <pc:docMk/>
              <pc:sldMasterMk cId="684463092" sldId="2147483648"/>
              <pc:sldLayoutMk cId="260438162" sldId="2147483670"/>
              <ac:spMk id="44" creationId="{B72B5E2E-9AED-ED6E-8047-1EC7FABCE51E}"/>
            </ac:spMkLst>
          </pc:spChg>
          <pc:spChg chg="mod">
            <ac:chgData name="Sy France" userId="109b17fd-bc7e-48fb-a6be-f85157b4b43f" providerId="ADAL" clId="{09BBA67D-1682-5557-B661-967D68C90BC5}" dt="2026-09-10T11:05:49.430" v="182"/>
            <ac:spMkLst>
              <pc:docMk/>
              <pc:sldMasterMk cId="684463092" sldId="2147483648"/>
              <pc:sldLayoutMk cId="260438162" sldId="2147483670"/>
              <ac:spMk id="45" creationId="{B594223B-ABA2-8968-6C83-04F3333D671A}"/>
            </ac:spMkLst>
          </pc:spChg>
          <pc:spChg chg="mod">
            <ac:chgData name="Sy France" userId="109b17fd-bc7e-48fb-a6be-f85157b4b43f" providerId="ADAL" clId="{09BBA67D-1682-5557-B661-967D68C90BC5}" dt="2026-09-10T11:05:49.430" v="182"/>
            <ac:spMkLst>
              <pc:docMk/>
              <pc:sldMasterMk cId="684463092" sldId="2147483648"/>
              <pc:sldLayoutMk cId="260438162" sldId="2147483670"/>
              <ac:spMk id="51" creationId="{1BEACDE6-122C-E32C-E3C3-93C08EC4F6F1}"/>
            </ac:spMkLst>
          </pc:spChg>
        </pc:sldLayoutChg>
        <pc:sldLayoutChg chg="addSp delSp modSp mod">
          <pc:chgData name="Sy France" userId="109b17fd-bc7e-48fb-a6be-f85157b4b43f" providerId="ADAL" clId="{09BBA67D-1682-5557-B661-967D68C90BC5}" dt="2026-09-10T11:05:55.597" v="184"/>
          <pc:sldLayoutMkLst>
            <pc:docMk/>
            <pc:sldMasterMk cId="684463092" sldId="2147483648"/>
            <pc:sldLayoutMk cId="1669779365" sldId="2147483671"/>
          </pc:sldLayoutMkLst>
          <pc:spChg chg="mod">
            <ac:chgData name="Sy France" userId="109b17fd-bc7e-48fb-a6be-f85157b4b43f" providerId="ADAL" clId="{09BBA67D-1682-5557-B661-967D68C90BC5}" dt="2026-09-10T11:05:55.597" v="184"/>
            <ac:spMkLst>
              <pc:docMk/>
              <pc:sldMasterMk cId="684463092" sldId="2147483648"/>
              <pc:sldLayoutMk cId="1669779365" sldId="2147483671"/>
              <ac:spMk id="35" creationId="{EBF6C695-C6AD-C2F9-C115-D53DC6AE0468}"/>
            </ac:spMkLst>
          </pc:spChg>
          <pc:spChg chg="mod">
            <ac:chgData name="Sy France" userId="109b17fd-bc7e-48fb-a6be-f85157b4b43f" providerId="ADAL" clId="{09BBA67D-1682-5557-B661-967D68C90BC5}" dt="2026-09-10T11:05:55.597" v="184"/>
            <ac:spMkLst>
              <pc:docMk/>
              <pc:sldMasterMk cId="684463092" sldId="2147483648"/>
              <pc:sldLayoutMk cId="1669779365" sldId="2147483671"/>
              <ac:spMk id="37" creationId="{CFE7A0A5-F810-5F6B-5CAD-9512B324649E}"/>
            </ac:spMkLst>
          </pc:spChg>
          <pc:spChg chg="mod">
            <ac:chgData name="Sy France" userId="109b17fd-bc7e-48fb-a6be-f85157b4b43f" providerId="ADAL" clId="{09BBA67D-1682-5557-B661-967D68C90BC5}" dt="2026-09-10T11:05:55.597" v="184"/>
            <ac:spMkLst>
              <pc:docMk/>
              <pc:sldMasterMk cId="684463092" sldId="2147483648"/>
              <pc:sldLayoutMk cId="1669779365" sldId="2147483671"/>
              <ac:spMk id="39" creationId="{17456A3D-757E-1360-C58C-C4FDDB165E6F}"/>
            </ac:spMkLst>
          </pc:spChg>
          <pc:spChg chg="mod">
            <ac:chgData name="Sy France" userId="109b17fd-bc7e-48fb-a6be-f85157b4b43f" providerId="ADAL" clId="{09BBA67D-1682-5557-B661-967D68C90BC5}" dt="2026-09-10T11:05:55.597" v="184"/>
            <ac:spMkLst>
              <pc:docMk/>
              <pc:sldMasterMk cId="684463092" sldId="2147483648"/>
              <pc:sldLayoutMk cId="1669779365" sldId="2147483671"/>
              <ac:spMk id="40" creationId="{933D0484-5E00-F962-0079-1EE68079AE39}"/>
            </ac:spMkLst>
          </pc:spChg>
          <pc:spChg chg="mod">
            <ac:chgData name="Sy France" userId="109b17fd-bc7e-48fb-a6be-f85157b4b43f" providerId="ADAL" clId="{09BBA67D-1682-5557-B661-967D68C90BC5}" dt="2026-09-10T11:05:55.597" v="184"/>
            <ac:spMkLst>
              <pc:docMk/>
              <pc:sldMasterMk cId="684463092" sldId="2147483648"/>
              <pc:sldLayoutMk cId="1669779365" sldId="2147483671"/>
              <ac:spMk id="43" creationId="{22F2360C-AC91-6FDD-4099-56501A6809EA}"/>
            </ac:spMkLst>
          </pc:spChg>
          <pc:spChg chg="mod">
            <ac:chgData name="Sy France" userId="109b17fd-bc7e-48fb-a6be-f85157b4b43f" providerId="ADAL" clId="{09BBA67D-1682-5557-B661-967D68C90BC5}" dt="2026-09-10T11:05:55.597" v="184"/>
            <ac:spMkLst>
              <pc:docMk/>
              <pc:sldMasterMk cId="684463092" sldId="2147483648"/>
              <pc:sldLayoutMk cId="1669779365" sldId="2147483671"/>
              <ac:spMk id="44" creationId="{72183451-5243-8B3D-3CED-496E072A4A74}"/>
            </ac:spMkLst>
          </pc:spChg>
          <pc:spChg chg="mod">
            <ac:chgData name="Sy France" userId="109b17fd-bc7e-48fb-a6be-f85157b4b43f" providerId="ADAL" clId="{09BBA67D-1682-5557-B661-967D68C90BC5}" dt="2026-09-10T11:05:55.597" v="184"/>
            <ac:spMkLst>
              <pc:docMk/>
              <pc:sldMasterMk cId="684463092" sldId="2147483648"/>
              <pc:sldLayoutMk cId="1669779365" sldId="2147483671"/>
              <ac:spMk id="45" creationId="{E8CB718E-EE3F-0CEA-9011-A2E1853C159A}"/>
            </ac:spMkLst>
          </pc:spChg>
          <pc:spChg chg="mod">
            <ac:chgData name="Sy France" userId="109b17fd-bc7e-48fb-a6be-f85157b4b43f" providerId="ADAL" clId="{09BBA67D-1682-5557-B661-967D68C90BC5}" dt="2026-09-10T11:05:55.597" v="184"/>
            <ac:spMkLst>
              <pc:docMk/>
              <pc:sldMasterMk cId="684463092" sldId="2147483648"/>
              <pc:sldLayoutMk cId="1669779365" sldId="2147483671"/>
              <ac:spMk id="46" creationId="{66A00D59-9691-9C28-B464-ABC1747218E9}"/>
            </ac:spMkLst>
          </pc:spChg>
          <pc:spChg chg="mod">
            <ac:chgData name="Sy France" userId="109b17fd-bc7e-48fb-a6be-f85157b4b43f" providerId="ADAL" clId="{09BBA67D-1682-5557-B661-967D68C90BC5}" dt="2026-09-10T11:05:55.597" v="184"/>
            <ac:spMkLst>
              <pc:docMk/>
              <pc:sldMasterMk cId="684463092" sldId="2147483648"/>
              <pc:sldLayoutMk cId="1669779365" sldId="2147483671"/>
              <ac:spMk id="48" creationId="{D2A2C9E9-5A15-77DB-63C1-9B175998969A}"/>
            </ac:spMkLst>
          </pc:spChg>
          <pc:spChg chg="mod">
            <ac:chgData name="Sy France" userId="109b17fd-bc7e-48fb-a6be-f85157b4b43f" providerId="ADAL" clId="{09BBA67D-1682-5557-B661-967D68C90BC5}" dt="2026-09-10T11:05:55.597" v="184"/>
            <ac:spMkLst>
              <pc:docMk/>
              <pc:sldMasterMk cId="684463092" sldId="2147483648"/>
              <pc:sldLayoutMk cId="1669779365" sldId="2147483671"/>
              <ac:spMk id="49" creationId="{272C7030-8042-22F2-AA66-DE05562A1BE9}"/>
            </ac:spMkLst>
          </pc:spChg>
        </pc:sldLayoutChg>
        <pc:sldLayoutChg chg="addSp delSp modSp mod">
          <pc:chgData name="Sy France" userId="109b17fd-bc7e-48fb-a6be-f85157b4b43f" providerId="ADAL" clId="{09BBA67D-1682-5557-B661-967D68C90BC5}" dt="2026-09-10T11:06:01.575" v="186"/>
          <pc:sldLayoutMkLst>
            <pc:docMk/>
            <pc:sldMasterMk cId="684463092" sldId="2147483648"/>
            <pc:sldLayoutMk cId="231574723" sldId="2147483672"/>
          </pc:sldLayoutMkLst>
          <pc:spChg chg="mod">
            <ac:chgData name="Sy France" userId="109b17fd-bc7e-48fb-a6be-f85157b4b43f" providerId="ADAL" clId="{09BBA67D-1682-5557-B661-967D68C90BC5}" dt="2026-09-10T11:06:01.575" v="186"/>
            <ac:spMkLst>
              <pc:docMk/>
              <pc:sldMasterMk cId="684463092" sldId="2147483648"/>
              <pc:sldLayoutMk cId="231574723" sldId="2147483672"/>
              <ac:spMk id="34" creationId="{C7F54B81-CE30-99F8-E37F-0BE27FA254BE}"/>
            </ac:spMkLst>
          </pc:spChg>
          <pc:spChg chg="mod">
            <ac:chgData name="Sy France" userId="109b17fd-bc7e-48fb-a6be-f85157b4b43f" providerId="ADAL" clId="{09BBA67D-1682-5557-B661-967D68C90BC5}" dt="2026-09-10T11:06:01.575" v="186"/>
            <ac:spMkLst>
              <pc:docMk/>
              <pc:sldMasterMk cId="684463092" sldId="2147483648"/>
              <pc:sldLayoutMk cId="231574723" sldId="2147483672"/>
              <ac:spMk id="39" creationId="{9221DDAF-174D-1B8B-622A-C3C66057E9E6}"/>
            </ac:spMkLst>
          </pc:spChg>
          <pc:spChg chg="mod">
            <ac:chgData name="Sy France" userId="109b17fd-bc7e-48fb-a6be-f85157b4b43f" providerId="ADAL" clId="{09BBA67D-1682-5557-B661-967D68C90BC5}" dt="2026-09-10T11:06:01.575" v="186"/>
            <ac:spMkLst>
              <pc:docMk/>
              <pc:sldMasterMk cId="684463092" sldId="2147483648"/>
              <pc:sldLayoutMk cId="231574723" sldId="2147483672"/>
              <ac:spMk id="40" creationId="{1D28841C-BCBC-6411-82C0-466829BDBF15}"/>
            </ac:spMkLst>
          </pc:spChg>
          <pc:spChg chg="mod">
            <ac:chgData name="Sy France" userId="109b17fd-bc7e-48fb-a6be-f85157b4b43f" providerId="ADAL" clId="{09BBA67D-1682-5557-B661-967D68C90BC5}" dt="2026-09-10T11:06:01.575" v="186"/>
            <ac:spMkLst>
              <pc:docMk/>
              <pc:sldMasterMk cId="684463092" sldId="2147483648"/>
              <pc:sldLayoutMk cId="231574723" sldId="2147483672"/>
              <ac:spMk id="43" creationId="{1A52852E-5D13-2B95-956B-CCFAC9BE5425}"/>
            </ac:spMkLst>
          </pc:spChg>
          <pc:spChg chg="mod">
            <ac:chgData name="Sy France" userId="109b17fd-bc7e-48fb-a6be-f85157b4b43f" providerId="ADAL" clId="{09BBA67D-1682-5557-B661-967D68C90BC5}" dt="2026-09-10T11:06:01.575" v="186"/>
            <ac:spMkLst>
              <pc:docMk/>
              <pc:sldMasterMk cId="684463092" sldId="2147483648"/>
              <pc:sldLayoutMk cId="231574723" sldId="2147483672"/>
              <ac:spMk id="45" creationId="{76D9650B-58EB-5FE2-6125-606F3DC86AA6}"/>
            </ac:spMkLst>
          </pc:spChg>
          <pc:spChg chg="mod">
            <ac:chgData name="Sy France" userId="109b17fd-bc7e-48fb-a6be-f85157b4b43f" providerId="ADAL" clId="{09BBA67D-1682-5557-B661-967D68C90BC5}" dt="2026-09-10T11:06:01.575" v="186"/>
            <ac:spMkLst>
              <pc:docMk/>
              <pc:sldMasterMk cId="684463092" sldId="2147483648"/>
              <pc:sldLayoutMk cId="231574723" sldId="2147483672"/>
              <ac:spMk id="47" creationId="{E28CEB00-C443-CDC1-4438-F84F773B91FA}"/>
            </ac:spMkLst>
          </pc:spChg>
          <pc:spChg chg="mod">
            <ac:chgData name="Sy France" userId="109b17fd-bc7e-48fb-a6be-f85157b4b43f" providerId="ADAL" clId="{09BBA67D-1682-5557-B661-967D68C90BC5}" dt="2026-09-10T11:06:01.575" v="186"/>
            <ac:spMkLst>
              <pc:docMk/>
              <pc:sldMasterMk cId="684463092" sldId="2147483648"/>
              <pc:sldLayoutMk cId="231574723" sldId="2147483672"/>
              <ac:spMk id="48" creationId="{A8AD4081-3219-8FC6-5FE6-93C30A1A1414}"/>
            </ac:spMkLst>
          </pc:spChg>
          <pc:spChg chg="mod">
            <ac:chgData name="Sy France" userId="109b17fd-bc7e-48fb-a6be-f85157b4b43f" providerId="ADAL" clId="{09BBA67D-1682-5557-B661-967D68C90BC5}" dt="2026-09-10T11:06:01.575" v="186"/>
            <ac:spMkLst>
              <pc:docMk/>
              <pc:sldMasterMk cId="684463092" sldId="2147483648"/>
              <pc:sldLayoutMk cId="231574723" sldId="2147483672"/>
              <ac:spMk id="49" creationId="{1568CB77-C736-2B00-2F27-5630AD6B4D24}"/>
            </ac:spMkLst>
          </pc:spChg>
          <pc:spChg chg="mod">
            <ac:chgData name="Sy France" userId="109b17fd-bc7e-48fb-a6be-f85157b4b43f" providerId="ADAL" clId="{09BBA67D-1682-5557-B661-967D68C90BC5}" dt="2026-09-10T11:06:01.575" v="186"/>
            <ac:spMkLst>
              <pc:docMk/>
              <pc:sldMasterMk cId="684463092" sldId="2147483648"/>
              <pc:sldLayoutMk cId="231574723" sldId="2147483672"/>
              <ac:spMk id="50" creationId="{75149B54-3442-7163-1C30-D1D6F0D56DA4}"/>
            </ac:spMkLst>
          </pc:spChg>
          <pc:spChg chg="mod">
            <ac:chgData name="Sy France" userId="109b17fd-bc7e-48fb-a6be-f85157b4b43f" providerId="ADAL" clId="{09BBA67D-1682-5557-B661-967D68C90BC5}" dt="2026-09-10T11:06:01.575" v="186"/>
            <ac:spMkLst>
              <pc:docMk/>
              <pc:sldMasterMk cId="684463092" sldId="2147483648"/>
              <pc:sldLayoutMk cId="231574723" sldId="2147483672"/>
              <ac:spMk id="51" creationId="{3C6337F8-0C46-D545-29F5-773DCE94A009}"/>
            </ac:spMkLst>
          </pc:spChg>
        </pc:sldLayoutChg>
        <pc:sldLayoutChg chg="addSp delSp modSp mod">
          <pc:chgData name="Sy France" userId="109b17fd-bc7e-48fb-a6be-f85157b4b43f" providerId="ADAL" clId="{09BBA67D-1682-5557-B661-967D68C90BC5}" dt="2026-09-10T11:05:09.763" v="170"/>
          <pc:sldLayoutMkLst>
            <pc:docMk/>
            <pc:sldMasterMk cId="684463092" sldId="2147483648"/>
            <pc:sldLayoutMk cId="1049643438" sldId="2147483689"/>
          </pc:sldLayoutMkLst>
          <pc:spChg chg="mod">
            <ac:chgData name="Sy France" userId="109b17fd-bc7e-48fb-a6be-f85157b4b43f" providerId="ADAL" clId="{09BBA67D-1682-5557-B661-967D68C90BC5}" dt="2026-09-10T11:05:09.763" v="170"/>
            <ac:spMkLst>
              <pc:docMk/>
              <pc:sldMasterMk cId="684463092" sldId="2147483648"/>
              <pc:sldLayoutMk cId="1049643438" sldId="2147483689"/>
              <ac:spMk id="34" creationId="{8B9DEF3C-FCFD-09AF-9EE0-1E9B423D6CBA}"/>
            </ac:spMkLst>
          </pc:spChg>
          <pc:spChg chg="mod">
            <ac:chgData name="Sy France" userId="109b17fd-bc7e-48fb-a6be-f85157b4b43f" providerId="ADAL" clId="{09BBA67D-1682-5557-B661-967D68C90BC5}" dt="2026-09-10T11:05:09.763" v="170"/>
            <ac:spMkLst>
              <pc:docMk/>
              <pc:sldMasterMk cId="684463092" sldId="2147483648"/>
              <pc:sldLayoutMk cId="1049643438" sldId="2147483689"/>
              <ac:spMk id="37" creationId="{8C520DE6-4CF4-4A8F-7617-01759A7AB567}"/>
            </ac:spMkLst>
          </pc:spChg>
          <pc:spChg chg="mod">
            <ac:chgData name="Sy France" userId="109b17fd-bc7e-48fb-a6be-f85157b4b43f" providerId="ADAL" clId="{09BBA67D-1682-5557-B661-967D68C90BC5}" dt="2026-09-10T11:05:09.763" v="170"/>
            <ac:spMkLst>
              <pc:docMk/>
              <pc:sldMasterMk cId="684463092" sldId="2147483648"/>
              <pc:sldLayoutMk cId="1049643438" sldId="2147483689"/>
              <ac:spMk id="38" creationId="{941AB076-3904-CECC-2239-4F2DE902C318}"/>
            </ac:spMkLst>
          </pc:spChg>
          <pc:spChg chg="mod">
            <ac:chgData name="Sy France" userId="109b17fd-bc7e-48fb-a6be-f85157b4b43f" providerId="ADAL" clId="{09BBA67D-1682-5557-B661-967D68C90BC5}" dt="2026-09-10T11:05:09.763" v="170"/>
            <ac:spMkLst>
              <pc:docMk/>
              <pc:sldMasterMk cId="684463092" sldId="2147483648"/>
              <pc:sldLayoutMk cId="1049643438" sldId="2147483689"/>
              <ac:spMk id="39" creationId="{0CBF6D1A-FE84-5F3B-7BB6-0A560CD5F432}"/>
            </ac:spMkLst>
          </pc:spChg>
          <pc:spChg chg="mod">
            <ac:chgData name="Sy France" userId="109b17fd-bc7e-48fb-a6be-f85157b4b43f" providerId="ADAL" clId="{09BBA67D-1682-5557-B661-967D68C90BC5}" dt="2026-09-10T11:05:09.763" v="170"/>
            <ac:spMkLst>
              <pc:docMk/>
              <pc:sldMasterMk cId="684463092" sldId="2147483648"/>
              <pc:sldLayoutMk cId="1049643438" sldId="2147483689"/>
              <ac:spMk id="40" creationId="{61A24797-1420-5DE9-037A-CD9B8EED77F6}"/>
            </ac:spMkLst>
          </pc:spChg>
          <pc:spChg chg="mod">
            <ac:chgData name="Sy France" userId="109b17fd-bc7e-48fb-a6be-f85157b4b43f" providerId="ADAL" clId="{09BBA67D-1682-5557-B661-967D68C90BC5}" dt="2026-09-10T11:05:09.763" v="170"/>
            <ac:spMkLst>
              <pc:docMk/>
              <pc:sldMasterMk cId="684463092" sldId="2147483648"/>
              <pc:sldLayoutMk cId="1049643438" sldId="2147483689"/>
              <ac:spMk id="41" creationId="{2D117DD2-76D1-225C-3927-86A26215FC22}"/>
            </ac:spMkLst>
          </pc:spChg>
          <pc:spChg chg="mod">
            <ac:chgData name="Sy France" userId="109b17fd-bc7e-48fb-a6be-f85157b4b43f" providerId="ADAL" clId="{09BBA67D-1682-5557-B661-967D68C90BC5}" dt="2026-09-10T11:05:09.763" v="170"/>
            <ac:spMkLst>
              <pc:docMk/>
              <pc:sldMasterMk cId="684463092" sldId="2147483648"/>
              <pc:sldLayoutMk cId="1049643438" sldId="2147483689"/>
              <ac:spMk id="44" creationId="{C296BF28-FB43-0C4A-D568-77FDDCC75B97}"/>
            </ac:spMkLst>
          </pc:spChg>
          <pc:spChg chg="mod">
            <ac:chgData name="Sy France" userId="109b17fd-bc7e-48fb-a6be-f85157b4b43f" providerId="ADAL" clId="{09BBA67D-1682-5557-B661-967D68C90BC5}" dt="2026-09-10T11:05:09.763" v="170"/>
            <ac:spMkLst>
              <pc:docMk/>
              <pc:sldMasterMk cId="684463092" sldId="2147483648"/>
              <pc:sldLayoutMk cId="1049643438" sldId="2147483689"/>
              <ac:spMk id="47" creationId="{686CF293-2D8A-BCD4-5EAE-7F1E6FA448B5}"/>
            </ac:spMkLst>
          </pc:spChg>
          <pc:spChg chg="mod">
            <ac:chgData name="Sy France" userId="109b17fd-bc7e-48fb-a6be-f85157b4b43f" providerId="ADAL" clId="{09BBA67D-1682-5557-B661-967D68C90BC5}" dt="2026-09-10T11:05:09.763" v="170"/>
            <ac:spMkLst>
              <pc:docMk/>
              <pc:sldMasterMk cId="684463092" sldId="2147483648"/>
              <pc:sldLayoutMk cId="1049643438" sldId="2147483689"/>
              <ac:spMk id="48" creationId="{25D44B23-86FC-E729-0194-9F20BC19337E}"/>
            </ac:spMkLst>
          </pc:spChg>
          <pc:spChg chg="mod">
            <ac:chgData name="Sy France" userId="109b17fd-bc7e-48fb-a6be-f85157b4b43f" providerId="ADAL" clId="{09BBA67D-1682-5557-B661-967D68C90BC5}" dt="2026-09-10T11:05:09.763" v="170"/>
            <ac:spMkLst>
              <pc:docMk/>
              <pc:sldMasterMk cId="684463092" sldId="2147483648"/>
              <pc:sldLayoutMk cId="1049643438" sldId="2147483689"/>
              <ac:spMk id="51" creationId="{C7C1E520-2ED4-BDFF-1B0F-48222FED8E82}"/>
            </ac:spMkLst>
          </pc:spChg>
        </pc:sldLayoutChg>
        <pc:sldLayoutChg chg="addSp delSp modSp mod">
          <pc:chgData name="Sy France" userId="109b17fd-bc7e-48fb-a6be-f85157b4b43f" providerId="ADAL" clId="{09BBA67D-1682-5557-B661-967D68C90BC5}" dt="2026-09-10T11:05:26.612" v="174"/>
          <pc:sldLayoutMkLst>
            <pc:docMk/>
            <pc:sldMasterMk cId="684463092" sldId="2147483648"/>
            <pc:sldLayoutMk cId="26563477" sldId="2147483692"/>
          </pc:sldLayoutMkLst>
          <pc:spChg chg="mod">
            <ac:chgData name="Sy France" userId="109b17fd-bc7e-48fb-a6be-f85157b4b43f" providerId="ADAL" clId="{09BBA67D-1682-5557-B661-967D68C90BC5}" dt="2026-09-10T11:05:26.612" v="174"/>
            <ac:spMkLst>
              <pc:docMk/>
              <pc:sldMasterMk cId="684463092" sldId="2147483648"/>
              <pc:sldLayoutMk cId="26563477" sldId="2147483692"/>
              <ac:spMk id="39" creationId="{D2AF4693-94EB-E800-C591-8E8346C31C25}"/>
            </ac:spMkLst>
          </pc:spChg>
          <pc:spChg chg="mod">
            <ac:chgData name="Sy France" userId="109b17fd-bc7e-48fb-a6be-f85157b4b43f" providerId="ADAL" clId="{09BBA67D-1682-5557-B661-967D68C90BC5}" dt="2026-09-10T11:05:26.612" v="174"/>
            <ac:spMkLst>
              <pc:docMk/>
              <pc:sldMasterMk cId="684463092" sldId="2147483648"/>
              <pc:sldLayoutMk cId="26563477" sldId="2147483692"/>
              <ac:spMk id="40" creationId="{E0605DDA-2D8C-7F54-83AF-E6AF475FAAB2}"/>
            </ac:spMkLst>
          </pc:spChg>
          <pc:spChg chg="mod">
            <ac:chgData name="Sy France" userId="109b17fd-bc7e-48fb-a6be-f85157b4b43f" providerId="ADAL" clId="{09BBA67D-1682-5557-B661-967D68C90BC5}" dt="2026-09-10T11:05:26.612" v="174"/>
            <ac:spMkLst>
              <pc:docMk/>
              <pc:sldMasterMk cId="684463092" sldId="2147483648"/>
              <pc:sldLayoutMk cId="26563477" sldId="2147483692"/>
              <ac:spMk id="41" creationId="{AA2A760F-16A2-4713-EBBA-FB9EF30DB415}"/>
            </ac:spMkLst>
          </pc:spChg>
          <pc:spChg chg="mod">
            <ac:chgData name="Sy France" userId="109b17fd-bc7e-48fb-a6be-f85157b4b43f" providerId="ADAL" clId="{09BBA67D-1682-5557-B661-967D68C90BC5}" dt="2026-09-10T11:05:26.612" v="174"/>
            <ac:spMkLst>
              <pc:docMk/>
              <pc:sldMasterMk cId="684463092" sldId="2147483648"/>
              <pc:sldLayoutMk cId="26563477" sldId="2147483692"/>
              <ac:spMk id="45" creationId="{F4E4E6FC-5633-D270-32B1-6D914B73D955}"/>
            </ac:spMkLst>
          </pc:spChg>
          <pc:spChg chg="mod">
            <ac:chgData name="Sy France" userId="109b17fd-bc7e-48fb-a6be-f85157b4b43f" providerId="ADAL" clId="{09BBA67D-1682-5557-B661-967D68C90BC5}" dt="2026-09-10T11:05:26.612" v="174"/>
            <ac:spMkLst>
              <pc:docMk/>
              <pc:sldMasterMk cId="684463092" sldId="2147483648"/>
              <pc:sldLayoutMk cId="26563477" sldId="2147483692"/>
              <ac:spMk id="46" creationId="{47ED7FF2-784F-DF87-EE0C-6B65898883D7}"/>
            </ac:spMkLst>
          </pc:spChg>
          <pc:spChg chg="mod">
            <ac:chgData name="Sy France" userId="109b17fd-bc7e-48fb-a6be-f85157b4b43f" providerId="ADAL" clId="{09BBA67D-1682-5557-B661-967D68C90BC5}" dt="2026-09-10T11:05:26.612" v="174"/>
            <ac:spMkLst>
              <pc:docMk/>
              <pc:sldMasterMk cId="684463092" sldId="2147483648"/>
              <pc:sldLayoutMk cId="26563477" sldId="2147483692"/>
              <ac:spMk id="47" creationId="{A04B0785-DDAB-EB0D-F333-57C01DE0B42A}"/>
            </ac:spMkLst>
          </pc:spChg>
          <pc:spChg chg="mod">
            <ac:chgData name="Sy France" userId="109b17fd-bc7e-48fb-a6be-f85157b4b43f" providerId="ADAL" clId="{09BBA67D-1682-5557-B661-967D68C90BC5}" dt="2026-09-10T11:05:26.612" v="174"/>
            <ac:spMkLst>
              <pc:docMk/>
              <pc:sldMasterMk cId="684463092" sldId="2147483648"/>
              <pc:sldLayoutMk cId="26563477" sldId="2147483692"/>
              <ac:spMk id="48" creationId="{5A55C781-684A-E4A5-0900-8D0C6B3A7D2D}"/>
            </ac:spMkLst>
          </pc:spChg>
          <pc:spChg chg="mod">
            <ac:chgData name="Sy France" userId="109b17fd-bc7e-48fb-a6be-f85157b4b43f" providerId="ADAL" clId="{09BBA67D-1682-5557-B661-967D68C90BC5}" dt="2026-09-10T11:05:26.612" v="174"/>
            <ac:spMkLst>
              <pc:docMk/>
              <pc:sldMasterMk cId="684463092" sldId="2147483648"/>
              <pc:sldLayoutMk cId="26563477" sldId="2147483692"/>
              <ac:spMk id="49" creationId="{52C46DEF-9754-6C47-E982-40E7DC1EEDC5}"/>
            </ac:spMkLst>
          </pc:spChg>
          <pc:spChg chg="mod">
            <ac:chgData name="Sy France" userId="109b17fd-bc7e-48fb-a6be-f85157b4b43f" providerId="ADAL" clId="{09BBA67D-1682-5557-B661-967D68C90BC5}" dt="2026-09-10T11:05:26.612" v="174"/>
            <ac:spMkLst>
              <pc:docMk/>
              <pc:sldMasterMk cId="684463092" sldId="2147483648"/>
              <pc:sldLayoutMk cId="26563477" sldId="2147483692"/>
              <ac:spMk id="50" creationId="{0D6B86AA-2E97-DBC4-6231-0BEB22FACA08}"/>
            </ac:spMkLst>
          </pc:spChg>
          <pc:spChg chg="mod">
            <ac:chgData name="Sy France" userId="109b17fd-bc7e-48fb-a6be-f85157b4b43f" providerId="ADAL" clId="{09BBA67D-1682-5557-B661-967D68C90BC5}" dt="2026-09-10T11:05:26.612" v="174"/>
            <ac:spMkLst>
              <pc:docMk/>
              <pc:sldMasterMk cId="684463092" sldId="2147483648"/>
              <pc:sldLayoutMk cId="26563477" sldId="2147483692"/>
              <ac:spMk id="51" creationId="{E70D1823-B65F-1864-F892-3907A9D12619}"/>
            </ac:spMkLst>
          </pc:spChg>
        </pc:sldLayoutChg>
        <pc:sldLayoutChg chg="addSp modSp mod">
          <pc:chgData name="Sy France" userId="109b17fd-bc7e-48fb-a6be-f85157b4b43f" providerId="ADAL" clId="{09BBA67D-1682-5557-B661-967D68C90BC5}" dt="2026-09-10T10:56:54.368" v="84"/>
          <pc:sldLayoutMkLst>
            <pc:docMk/>
            <pc:sldMasterMk cId="684463092" sldId="2147483648"/>
            <pc:sldLayoutMk cId="2227783435" sldId="2147483699"/>
          </pc:sldLayoutMkLst>
          <pc:spChg chg="add mod">
            <ac:chgData name="Sy France" userId="109b17fd-bc7e-48fb-a6be-f85157b4b43f" providerId="ADAL" clId="{09BBA67D-1682-5557-B661-967D68C90BC5}" dt="2026-09-10T10:56:50.940" v="83" actId="207"/>
            <ac:spMkLst>
              <pc:docMk/>
              <pc:sldMasterMk cId="684463092" sldId="2147483648"/>
              <pc:sldLayoutMk cId="2227783435" sldId="2147483699"/>
              <ac:spMk id="2" creationId="{8BF4B0C6-12E0-584A-DD96-9FE9EE212E43}"/>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8" creationId="{71577EBF-C142-C577-A8DB-62E9E6D103DD}"/>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10" creationId="{088B70A3-1A84-1272-7BA6-9681D629421A}"/>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11" creationId="{33BEC564-2F2A-0855-564B-C95A941F40D6}"/>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12" creationId="{A44EA478-0526-CF25-3AA8-C048CC72C4F7}"/>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13" creationId="{BDE7A561-A40A-5574-DE62-EB688C15ED3C}"/>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14" creationId="{42FED3B4-6B05-7257-A32A-72FD1E964DF7}"/>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16" creationId="{942E0482-2713-959A-FF29-7C721631090C}"/>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18" creationId="{56F709F1-1364-322F-73C1-83618913F369}"/>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20" creationId="{BE7DB57D-9ABB-6C55-1ECE-FBC37580901C}"/>
            </ac:spMkLst>
          </pc:spChg>
          <pc:spChg chg="mod">
            <ac:chgData name="Sy France" userId="109b17fd-bc7e-48fb-a6be-f85157b4b43f" providerId="ADAL" clId="{09BBA67D-1682-5557-B661-967D68C90BC5}" dt="2026-09-10T10:56:54.368" v="84"/>
            <ac:spMkLst>
              <pc:docMk/>
              <pc:sldMasterMk cId="684463092" sldId="2147483648"/>
              <pc:sldLayoutMk cId="2227783435" sldId="2147483699"/>
              <ac:spMk id="21" creationId="{E4CCF1AE-C0E7-A2C4-727A-8D1D7B32A6C7}"/>
            </ac:spMkLst>
          </pc:spChg>
        </pc:sldLayoutChg>
        <pc:sldLayoutChg chg="addSp delSp modSp mod">
          <pc:chgData name="Sy France" userId="109b17fd-bc7e-48fb-a6be-f85157b4b43f" providerId="ADAL" clId="{09BBA67D-1682-5557-B661-967D68C90BC5}" dt="2026-09-10T11:10:24.991" v="221"/>
          <pc:sldLayoutMkLst>
            <pc:docMk/>
            <pc:sldMasterMk cId="684463092" sldId="2147483648"/>
            <pc:sldLayoutMk cId="1627508083" sldId="2147483700"/>
          </pc:sldLayoutMkLst>
          <pc:spChg chg="mod">
            <ac:chgData name="Sy France" userId="109b17fd-bc7e-48fb-a6be-f85157b4b43f" providerId="ADAL" clId="{09BBA67D-1682-5557-B661-967D68C90BC5}" dt="2026-09-10T11:10:24.991" v="221"/>
            <ac:spMkLst>
              <pc:docMk/>
              <pc:sldMasterMk cId="684463092" sldId="2147483648"/>
              <pc:sldLayoutMk cId="1627508083" sldId="2147483700"/>
              <ac:spMk id="6" creationId="{5F9C8383-D395-6DD3-7E88-93CC23F2BA9E}"/>
            </ac:spMkLst>
          </pc:spChg>
          <pc:spChg chg="mod">
            <ac:chgData name="Sy France" userId="109b17fd-bc7e-48fb-a6be-f85157b4b43f" providerId="ADAL" clId="{09BBA67D-1682-5557-B661-967D68C90BC5}" dt="2026-09-10T11:10:24.991" v="221"/>
            <ac:spMkLst>
              <pc:docMk/>
              <pc:sldMasterMk cId="684463092" sldId="2147483648"/>
              <pc:sldLayoutMk cId="1627508083" sldId="2147483700"/>
              <ac:spMk id="35" creationId="{6EBCF0CC-2D12-D690-A1D2-D24F9843500D}"/>
            </ac:spMkLst>
          </pc:spChg>
          <pc:spChg chg="mod">
            <ac:chgData name="Sy France" userId="109b17fd-bc7e-48fb-a6be-f85157b4b43f" providerId="ADAL" clId="{09BBA67D-1682-5557-B661-967D68C90BC5}" dt="2026-09-10T11:10:24.991" v="221"/>
            <ac:spMkLst>
              <pc:docMk/>
              <pc:sldMasterMk cId="684463092" sldId="2147483648"/>
              <pc:sldLayoutMk cId="1627508083" sldId="2147483700"/>
              <ac:spMk id="39" creationId="{CD6B4B4F-2A5C-AE03-0479-B58531593CE5}"/>
            </ac:spMkLst>
          </pc:spChg>
          <pc:spChg chg="mod">
            <ac:chgData name="Sy France" userId="109b17fd-bc7e-48fb-a6be-f85157b4b43f" providerId="ADAL" clId="{09BBA67D-1682-5557-B661-967D68C90BC5}" dt="2026-09-10T11:10:24.991" v="221"/>
            <ac:spMkLst>
              <pc:docMk/>
              <pc:sldMasterMk cId="684463092" sldId="2147483648"/>
              <pc:sldLayoutMk cId="1627508083" sldId="2147483700"/>
              <ac:spMk id="42" creationId="{4F55ED28-433D-CFBE-136F-7C5F4B89409D}"/>
            </ac:spMkLst>
          </pc:spChg>
          <pc:spChg chg="mod">
            <ac:chgData name="Sy France" userId="109b17fd-bc7e-48fb-a6be-f85157b4b43f" providerId="ADAL" clId="{09BBA67D-1682-5557-B661-967D68C90BC5}" dt="2026-09-10T11:10:24.991" v="221"/>
            <ac:spMkLst>
              <pc:docMk/>
              <pc:sldMasterMk cId="684463092" sldId="2147483648"/>
              <pc:sldLayoutMk cId="1627508083" sldId="2147483700"/>
              <ac:spMk id="43" creationId="{147D800E-27F6-3EDA-DA66-C378D4BD3EC2}"/>
            </ac:spMkLst>
          </pc:spChg>
          <pc:spChg chg="mod">
            <ac:chgData name="Sy France" userId="109b17fd-bc7e-48fb-a6be-f85157b4b43f" providerId="ADAL" clId="{09BBA67D-1682-5557-B661-967D68C90BC5}" dt="2026-09-10T11:10:24.991" v="221"/>
            <ac:spMkLst>
              <pc:docMk/>
              <pc:sldMasterMk cId="684463092" sldId="2147483648"/>
              <pc:sldLayoutMk cId="1627508083" sldId="2147483700"/>
              <ac:spMk id="44" creationId="{389CEC85-10A3-1209-D5ED-6188C78AB0B2}"/>
            </ac:spMkLst>
          </pc:spChg>
          <pc:spChg chg="mod">
            <ac:chgData name="Sy France" userId="109b17fd-bc7e-48fb-a6be-f85157b4b43f" providerId="ADAL" clId="{09BBA67D-1682-5557-B661-967D68C90BC5}" dt="2026-09-10T11:10:24.991" v="221"/>
            <ac:spMkLst>
              <pc:docMk/>
              <pc:sldMasterMk cId="684463092" sldId="2147483648"/>
              <pc:sldLayoutMk cId="1627508083" sldId="2147483700"/>
              <ac:spMk id="46" creationId="{54B00E0B-C2BB-4461-E27C-5CEB004773C1}"/>
            </ac:spMkLst>
          </pc:spChg>
          <pc:spChg chg="mod">
            <ac:chgData name="Sy France" userId="109b17fd-bc7e-48fb-a6be-f85157b4b43f" providerId="ADAL" clId="{09BBA67D-1682-5557-B661-967D68C90BC5}" dt="2026-09-10T11:10:24.991" v="221"/>
            <ac:spMkLst>
              <pc:docMk/>
              <pc:sldMasterMk cId="684463092" sldId="2147483648"/>
              <pc:sldLayoutMk cId="1627508083" sldId="2147483700"/>
              <ac:spMk id="47" creationId="{BFA0FC51-E4EA-7381-F7DD-10E573B71C17}"/>
            </ac:spMkLst>
          </pc:spChg>
          <pc:spChg chg="mod">
            <ac:chgData name="Sy France" userId="109b17fd-bc7e-48fb-a6be-f85157b4b43f" providerId="ADAL" clId="{09BBA67D-1682-5557-B661-967D68C90BC5}" dt="2026-09-10T11:10:24.991" v="221"/>
            <ac:spMkLst>
              <pc:docMk/>
              <pc:sldMasterMk cId="684463092" sldId="2147483648"/>
              <pc:sldLayoutMk cId="1627508083" sldId="2147483700"/>
              <ac:spMk id="49" creationId="{A7E4472A-A921-02BE-F684-682B3ECD2806}"/>
            </ac:spMkLst>
          </pc:spChg>
          <pc:spChg chg="mod">
            <ac:chgData name="Sy France" userId="109b17fd-bc7e-48fb-a6be-f85157b4b43f" providerId="ADAL" clId="{09BBA67D-1682-5557-B661-967D68C90BC5}" dt="2026-09-10T11:10:24.991" v="221"/>
            <ac:spMkLst>
              <pc:docMk/>
              <pc:sldMasterMk cId="684463092" sldId="2147483648"/>
              <pc:sldLayoutMk cId="1627508083" sldId="2147483700"/>
              <ac:spMk id="50" creationId="{6BEAD7D7-83A3-35DB-BE98-8D978D51EDC3}"/>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CD05723-D97C-E745-9478-07A6F33B2BD5}" type="datetimeFigureOut">
              <a:rPr lang="en-US" smtClean="0"/>
              <a:t>9/15/2026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6CA21D-FF2A-B646-99A7-14029F8634CB}" type="slidenum">
              <a:rPr lang="en-US" smtClean="0"/>
              <a:t>‹#›</a:t>
            </a:fld>
            <a:endParaRPr lang="en-US"/>
          </a:p>
        </p:txBody>
      </p:sp>
    </p:spTree>
    <p:extLst>
      <p:ext uri="{BB962C8B-B14F-4D97-AF65-F5344CB8AC3E}">
        <p14:creationId xmlns:p14="http://schemas.microsoft.com/office/powerpoint/2010/main" val="55729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DAA763-3E23-4442-B187-AE0224A51AC2}"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139EEE-4C56-9044-B815-BA09ED0AB541}" type="slidenum">
              <a:rPr lang="en-GB" smtClean="0"/>
              <a:t>‹#›</a:t>
            </a:fld>
            <a:endParaRPr lang="en-GB"/>
          </a:p>
        </p:txBody>
      </p:sp>
    </p:spTree>
    <p:extLst>
      <p:ext uri="{BB962C8B-B14F-4D97-AF65-F5344CB8AC3E}">
        <p14:creationId xmlns:p14="http://schemas.microsoft.com/office/powerpoint/2010/main" val="264325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Journey is made up of three structured phases and a feedback loop, and I’m responsible for all of them. Your team only steps in at key moments, so you stay focused on patients</a:t>
            </a:r>
          </a:p>
          <a:p>
            <a:endParaRPr lang="en-US" dirty="0"/>
          </a:p>
          <a:p>
            <a:r>
              <a:rPr lang="en-US" b="1" dirty="0"/>
              <a:t>PHASE 1 DISCOVER </a:t>
            </a:r>
          </a:p>
          <a:p>
            <a:r>
              <a:rPr lang="en-US" dirty="0"/>
              <a:t>We start with Discover. This is where I build a clear, shared picture of how your pathway works today — and where time is being lost. You'll join me for the interviews, shadowing and the process mapping workshop. This is a crucial moment of our consultancy; it's about seeing the real journey a patient takes, minute by minute, so we all agree on the same starting point.</a:t>
            </a:r>
          </a:p>
          <a:p>
            <a:endParaRPr lang="en-US" dirty="0"/>
          </a:p>
          <a:p>
            <a:r>
              <a:rPr lang="en-US" b="1" dirty="0"/>
              <a:t>PHASE 2 IMPROVE </a:t>
            </a:r>
          </a:p>
          <a:p>
            <a:r>
              <a:rPr lang="en-US" dirty="0"/>
              <a:t>Next is Improve. Here we design the future state together and agree the projects that will make the biggest difference. Your involvement is in the future-state workshop, where we test the new pathway in a safe environment. You know your department better than anyone, so your judgement shapes what comes next — nothing gets decided without you in the room.</a:t>
            </a:r>
          </a:p>
          <a:p>
            <a:endParaRPr lang="en-US" dirty="0"/>
          </a:p>
          <a:p>
            <a:r>
              <a:rPr lang="en-US" b="1" dirty="0"/>
              <a:t>PHASE 3 IMPLEMENT </a:t>
            </a:r>
          </a:p>
          <a:p>
            <a:r>
              <a:rPr lang="en-US" dirty="0"/>
              <a:t>Then we Implement. I turn those agreed priorities into a concrete, chronological action plan, stating who does what, and when.  You will join the action-planning session, so the plan reflects how your team works in real life, not on paper. Implementation is guided by the 5 Angels platforms (consultancy, standardization, education, quality monitoring and community) – this is our guarantee of success.</a:t>
            </a:r>
          </a:p>
          <a:p>
            <a:endParaRPr lang="en-US" dirty="0"/>
          </a:p>
          <a:p>
            <a:r>
              <a:rPr lang="en-US" b="1" dirty="0"/>
              <a:t>FEEDBACK LOOP </a:t>
            </a:r>
            <a:r>
              <a:rPr lang="en-US" dirty="0"/>
              <a:t>And we don't hand it over and leave. The feedback loop reflects our undertaking that we stay until it sticks. That means weekly quality reviews and checkpoints at 30, 60, and 90 days, so the gains you make are sustained over time.</a:t>
            </a:r>
          </a:p>
          <a:p>
            <a:endParaRPr lang="en-US" b="1" dirty="0"/>
          </a:p>
          <a:p>
            <a:r>
              <a:rPr lang="en-US" dirty="0"/>
              <a:t>So, in short: three phases, one consultant reporting for duty— and just three key moments in every phase where your team’s involvement sets us up for success. </a:t>
            </a:r>
            <a:endParaRPr lang="it-IT"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lide Number Placeholder 3"/>
          <p:cNvSpPr>
            <a:spLocks noGrp="1"/>
          </p:cNvSpPr>
          <p:nvPr>
            <p:ph type="sldNum" sz="quarter" idx="5"/>
          </p:nvPr>
        </p:nvSpPr>
        <p:spPr/>
        <p:txBody>
          <a:bodyPr/>
          <a:lstStyle/>
          <a:p>
            <a:fld id="{0F8DB781-8234-4F26-80CC-8F5C34C4565E}" type="slidenum">
              <a:rPr lang="en-US" smtClean="0"/>
              <a:t>56</a:t>
            </a:fld>
            <a:endParaRPr lang="en-US"/>
          </a:p>
        </p:txBody>
      </p:sp>
    </p:spTree>
    <p:extLst>
      <p:ext uri="{BB962C8B-B14F-4D97-AF65-F5344CB8AC3E}">
        <p14:creationId xmlns:p14="http://schemas.microsoft.com/office/powerpoint/2010/main" val="38697610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old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928688" y="-1"/>
            <a:ext cx="757238" cy="757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Gotham Book" charset="0"/>
                <a:ea typeface="Gotham Book" charset="0"/>
                <a:cs typeface="Gotham Book" charset="0"/>
              </a:rPr>
              <a:t>117</a:t>
            </a:r>
          </a:p>
          <a:p>
            <a:pPr algn="ctr"/>
            <a:r>
              <a:rPr lang="en-US" sz="1400" dirty="0">
                <a:latin typeface="Gotham Book" charset="0"/>
                <a:ea typeface="Gotham Book" charset="0"/>
                <a:cs typeface="Gotham Book" charset="0"/>
              </a:rPr>
              <a:t>192</a:t>
            </a:r>
          </a:p>
          <a:p>
            <a:pPr algn="ctr"/>
            <a:r>
              <a:rPr lang="en-US" sz="1400" dirty="0">
                <a:latin typeface="Gotham Book" charset="0"/>
                <a:ea typeface="Gotham Book" charset="0"/>
                <a:cs typeface="Gotham Book" charset="0"/>
              </a:rPr>
              <a:t>67</a:t>
            </a:r>
          </a:p>
        </p:txBody>
      </p:sp>
      <p:sp>
        <p:nvSpPr>
          <p:cNvPr id="3" name="Rectangle 2"/>
          <p:cNvSpPr/>
          <p:nvPr userDrawn="1"/>
        </p:nvSpPr>
        <p:spPr>
          <a:xfrm>
            <a:off x="-928688" y="869495"/>
            <a:ext cx="757238" cy="757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237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29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36</a:t>
            </a:r>
          </a:p>
        </p:txBody>
      </p:sp>
      <p:sp>
        <p:nvSpPr>
          <p:cNvPr id="4" name="Rectangle 3"/>
          <p:cNvSpPr/>
          <p:nvPr userDrawn="1"/>
        </p:nvSpPr>
        <p:spPr>
          <a:xfrm>
            <a:off x="-928688" y="1738991"/>
            <a:ext cx="757238" cy="7572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88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89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91</a:t>
            </a:r>
          </a:p>
        </p:txBody>
      </p:sp>
      <p:sp>
        <p:nvSpPr>
          <p:cNvPr id="5" name="Rectangle 4"/>
          <p:cNvSpPr/>
          <p:nvPr userDrawn="1"/>
        </p:nvSpPr>
        <p:spPr>
          <a:xfrm>
            <a:off x="-928688" y="2608487"/>
            <a:ext cx="757238" cy="7572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 137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139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142</a:t>
            </a:r>
          </a:p>
        </p:txBody>
      </p:sp>
      <p:sp>
        <p:nvSpPr>
          <p:cNvPr id="6" name="Rectangle 5"/>
          <p:cNvSpPr/>
          <p:nvPr userDrawn="1"/>
        </p:nvSpPr>
        <p:spPr>
          <a:xfrm>
            <a:off x="-928688" y="3477983"/>
            <a:ext cx="757238" cy="7572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7585B"/>
                </a:solidFill>
                <a:effectLst/>
                <a:uLnTx/>
                <a:uFillTx/>
                <a:latin typeface="Gotham Book" charset="0"/>
                <a:ea typeface="Gotham Book" charset="0"/>
                <a:cs typeface="Gotham Book" charset="0"/>
              </a:rPr>
              <a:t>226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7585B"/>
                </a:solidFill>
                <a:effectLst/>
                <a:uLnTx/>
                <a:uFillTx/>
                <a:latin typeface="Gotham Book" charset="0"/>
                <a:ea typeface="Gotham Book" charset="0"/>
                <a:cs typeface="Gotham Book" charset="0"/>
              </a:rPr>
              <a:t>227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7585B"/>
                </a:solidFill>
                <a:effectLst/>
                <a:uLnTx/>
                <a:uFillTx/>
                <a:latin typeface="Gotham Book" charset="0"/>
                <a:ea typeface="Gotham Book" charset="0"/>
                <a:cs typeface="Gotham Book" charset="0"/>
              </a:rPr>
              <a:t>228</a:t>
            </a:r>
          </a:p>
        </p:txBody>
      </p:sp>
      <p:sp>
        <p:nvSpPr>
          <p:cNvPr id="7" name="Rectangle 6"/>
          <p:cNvSpPr/>
          <p:nvPr userDrawn="1"/>
        </p:nvSpPr>
        <p:spPr>
          <a:xfrm>
            <a:off x="-928688" y="5209834"/>
            <a:ext cx="757238" cy="7572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91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121</a:t>
            </a:r>
          </a:p>
        </p:txBody>
      </p:sp>
      <p:sp>
        <p:nvSpPr>
          <p:cNvPr id="8" name="Rectangle 7"/>
          <p:cNvSpPr/>
          <p:nvPr userDrawn="1"/>
        </p:nvSpPr>
        <p:spPr>
          <a:xfrm>
            <a:off x="12382500" y="-7142"/>
            <a:ext cx="757238" cy="757238"/>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51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102</a:t>
            </a:r>
          </a:p>
        </p:txBody>
      </p:sp>
      <p:sp>
        <p:nvSpPr>
          <p:cNvPr id="9" name="Rectangle 8"/>
          <p:cNvSpPr/>
          <p:nvPr userDrawn="1"/>
        </p:nvSpPr>
        <p:spPr>
          <a:xfrm>
            <a:off x="12382500" y="862354"/>
            <a:ext cx="757238" cy="757238"/>
          </a:xfrm>
          <a:prstGeom prst="rect">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102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204</a:t>
            </a:r>
          </a:p>
        </p:txBody>
      </p:sp>
      <p:sp>
        <p:nvSpPr>
          <p:cNvPr id="10" name="Rectangle 9"/>
          <p:cNvSpPr/>
          <p:nvPr userDrawn="1"/>
        </p:nvSpPr>
        <p:spPr>
          <a:xfrm>
            <a:off x="12382500" y="1731850"/>
            <a:ext cx="757238" cy="757238"/>
          </a:xfrm>
          <a:prstGeom prst="rect">
            <a:avLst/>
          </a:prstGeom>
          <a:solidFill>
            <a:srgbClr val="00AE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174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240</a:t>
            </a:r>
          </a:p>
        </p:txBody>
      </p:sp>
      <p:sp>
        <p:nvSpPr>
          <p:cNvPr id="11" name="Rectangle 10"/>
          <p:cNvSpPr/>
          <p:nvPr userDrawn="1"/>
        </p:nvSpPr>
        <p:spPr>
          <a:xfrm>
            <a:off x="12382500" y="2601346"/>
            <a:ext cx="757238" cy="757238"/>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Gotham Book" charset="0"/>
                <a:ea typeface="Gotham Book" charset="0"/>
                <a:cs typeface="Gotham Book" charset="0"/>
              </a:rPr>
              <a:t>255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Gotham Book" charset="0"/>
                <a:ea typeface="Gotham Book" charset="0"/>
                <a:cs typeface="Gotham Book" charset="0"/>
              </a:rPr>
              <a:t>204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Gotham Book" charset="0"/>
                <a:ea typeface="Gotham Book" charset="0"/>
                <a:cs typeface="Gotham Book" charset="0"/>
              </a:rPr>
              <a:t>0</a:t>
            </a:r>
          </a:p>
        </p:txBody>
      </p:sp>
      <p:sp>
        <p:nvSpPr>
          <p:cNvPr id="12" name="Rectangle 11"/>
          <p:cNvSpPr/>
          <p:nvPr userDrawn="1"/>
        </p:nvSpPr>
        <p:spPr>
          <a:xfrm>
            <a:off x="12382500" y="3470842"/>
            <a:ext cx="757238" cy="75723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255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153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0</a:t>
            </a:r>
          </a:p>
        </p:txBody>
      </p:sp>
      <p:sp>
        <p:nvSpPr>
          <p:cNvPr id="13" name="Rectangle 12"/>
          <p:cNvSpPr/>
          <p:nvPr userDrawn="1"/>
        </p:nvSpPr>
        <p:spPr>
          <a:xfrm>
            <a:off x="12382500" y="6079330"/>
            <a:ext cx="757238" cy="757238"/>
          </a:xfrm>
          <a:prstGeom prst="rect">
            <a:avLst/>
          </a:prstGeom>
          <a:solidFill>
            <a:srgbClr val="A03A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160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58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149</a:t>
            </a:r>
          </a:p>
        </p:txBody>
      </p:sp>
      <p:sp>
        <p:nvSpPr>
          <p:cNvPr id="14" name="Rectangle 13"/>
          <p:cNvSpPr/>
          <p:nvPr userDrawn="1"/>
        </p:nvSpPr>
        <p:spPr>
          <a:xfrm>
            <a:off x="12382500" y="4340338"/>
            <a:ext cx="757238" cy="757238"/>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244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32</a:t>
            </a:r>
          </a:p>
        </p:txBody>
      </p:sp>
      <p:sp>
        <p:nvSpPr>
          <p:cNvPr id="15" name="Rectangle 14"/>
          <p:cNvSpPr/>
          <p:nvPr userDrawn="1"/>
        </p:nvSpPr>
        <p:spPr>
          <a:xfrm>
            <a:off x="12382500" y="5209834"/>
            <a:ext cx="757238" cy="757238"/>
          </a:xfrm>
          <a:prstGeom prst="rect">
            <a:avLst/>
          </a:prstGeom>
          <a:solidFill>
            <a:srgbClr val="5430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84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48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otham Book" charset="0"/>
                <a:ea typeface="Gotham Book" charset="0"/>
                <a:cs typeface="Gotham Book" charset="0"/>
              </a:rPr>
              <a:t>148</a:t>
            </a:r>
          </a:p>
        </p:txBody>
      </p:sp>
      <p:sp>
        <p:nvSpPr>
          <p:cNvPr id="16" name="TextBox 15"/>
          <p:cNvSpPr txBox="1"/>
          <p:nvPr userDrawn="1"/>
        </p:nvSpPr>
        <p:spPr>
          <a:xfrm rot="16200000">
            <a:off x="-3425503" y="1956580"/>
            <a:ext cx="4235225" cy="307777"/>
          </a:xfrm>
          <a:prstGeom prst="rect">
            <a:avLst/>
          </a:prstGeom>
          <a:noFill/>
        </p:spPr>
        <p:txBody>
          <a:bodyPr wrap="square" rtlCol="0">
            <a:spAutoFit/>
          </a:bodyPr>
          <a:lstStyle/>
          <a:p>
            <a:pPr algn="ctr"/>
            <a:r>
              <a:rPr lang="en-US" sz="1400" dirty="0">
                <a:solidFill>
                  <a:srgbClr val="898B8E"/>
                </a:solidFill>
                <a:latin typeface="Gotham Book" charset="0"/>
                <a:ea typeface="Gotham Book" charset="0"/>
                <a:cs typeface="Gotham Book" charset="0"/>
              </a:rPr>
              <a:t>Primary</a:t>
            </a:r>
          </a:p>
        </p:txBody>
      </p:sp>
      <p:sp>
        <p:nvSpPr>
          <p:cNvPr id="17" name="TextBox 16"/>
          <p:cNvSpPr txBox="1"/>
          <p:nvPr userDrawn="1"/>
        </p:nvSpPr>
        <p:spPr>
          <a:xfrm rot="16200000">
            <a:off x="-1874167" y="5434563"/>
            <a:ext cx="1132554" cy="307777"/>
          </a:xfrm>
          <a:prstGeom prst="rect">
            <a:avLst/>
          </a:prstGeom>
          <a:noFill/>
        </p:spPr>
        <p:txBody>
          <a:bodyPr wrap="none" rtlCol="0">
            <a:spAutoFit/>
          </a:bodyPr>
          <a:lstStyle/>
          <a:p>
            <a:r>
              <a:rPr lang="en-US" sz="1400" dirty="0">
                <a:solidFill>
                  <a:srgbClr val="898B8E"/>
                </a:solidFill>
                <a:latin typeface="Gotham Book" charset="0"/>
                <a:ea typeface="Gotham Book" charset="0"/>
                <a:cs typeface="Gotham Book" charset="0"/>
              </a:rPr>
              <a:t>Secondary</a:t>
            </a:r>
          </a:p>
        </p:txBody>
      </p:sp>
      <p:sp>
        <p:nvSpPr>
          <p:cNvPr id="18" name="TextBox 17"/>
          <p:cNvSpPr txBox="1"/>
          <p:nvPr userDrawn="1"/>
        </p:nvSpPr>
        <p:spPr>
          <a:xfrm rot="5400000">
            <a:off x="10044169" y="3260823"/>
            <a:ext cx="6843712" cy="307777"/>
          </a:xfrm>
          <a:prstGeom prst="rect">
            <a:avLst/>
          </a:prstGeom>
          <a:noFill/>
        </p:spPr>
        <p:txBody>
          <a:bodyPr wrap="square" rtlCol="0">
            <a:spAutoFit/>
          </a:bodyPr>
          <a:lstStyle/>
          <a:p>
            <a:pPr algn="ctr"/>
            <a:r>
              <a:rPr lang="en-US" sz="1400" dirty="0">
                <a:solidFill>
                  <a:srgbClr val="898B8E"/>
                </a:solidFill>
                <a:latin typeface="Gotham Book" charset="0"/>
                <a:ea typeface="Gotham Book" charset="0"/>
                <a:cs typeface="Gotham Book" charset="0"/>
              </a:rPr>
              <a:t>Tertiary</a:t>
            </a:r>
          </a:p>
        </p:txBody>
      </p:sp>
      <p:cxnSp>
        <p:nvCxnSpPr>
          <p:cNvPr id="19" name="Straight Connector 18"/>
          <p:cNvCxnSpPr/>
          <p:nvPr userDrawn="1"/>
        </p:nvCxnSpPr>
        <p:spPr>
          <a:xfrm>
            <a:off x="-1300162" y="0"/>
            <a:ext cx="0" cy="1626733"/>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1300162" y="2601346"/>
            <a:ext cx="0" cy="1626733"/>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13439776" y="0"/>
            <a:ext cx="0" cy="3014663"/>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13439776" y="3843337"/>
            <a:ext cx="0" cy="3014663"/>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grpSp>
        <p:nvGrpSpPr>
          <p:cNvPr id="43" name="Group 1">
            <a:extLst>
              <a:ext uri="{FF2B5EF4-FFF2-40B4-BE49-F238E27FC236}">
                <a16:creationId xmlns:a16="http://schemas.microsoft.com/office/drawing/2014/main" id="{9EC4E024-2F74-59FD-A25A-8A92CDE34487}"/>
              </a:ext>
            </a:extLst>
          </p:cNvPr>
          <p:cNvGrpSpPr>
            <a:grpSpLocks noChangeAspect="1"/>
          </p:cNvGrpSpPr>
          <p:nvPr userDrawn="1"/>
        </p:nvGrpSpPr>
        <p:grpSpPr bwMode="auto">
          <a:xfrm>
            <a:off x="5800147" y="2968371"/>
            <a:ext cx="5910071" cy="2950647"/>
            <a:chOff x="2997200" y="2665413"/>
            <a:chExt cx="4276725" cy="2135187"/>
          </a:xfrm>
        </p:grpSpPr>
        <p:sp>
          <p:nvSpPr>
            <p:cNvPr id="44" name="Freeform 1">
              <a:extLst>
                <a:ext uri="{FF2B5EF4-FFF2-40B4-BE49-F238E27FC236}">
                  <a16:creationId xmlns:a16="http://schemas.microsoft.com/office/drawing/2014/main" id="{6D2D63D9-EB1C-76B3-6E3E-82536B54A23B}"/>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2">
              <a:extLst>
                <a:ext uri="{FF2B5EF4-FFF2-40B4-BE49-F238E27FC236}">
                  <a16:creationId xmlns:a16="http://schemas.microsoft.com/office/drawing/2014/main" id="{7085B340-A1F5-7AD8-DF56-A58BE9129A1B}"/>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3">
              <a:extLst>
                <a:ext uri="{FF2B5EF4-FFF2-40B4-BE49-F238E27FC236}">
                  <a16:creationId xmlns:a16="http://schemas.microsoft.com/office/drawing/2014/main" id="{E4AD3A73-EC27-AB5E-D2BC-578821AC5AAB}"/>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4">
              <a:extLst>
                <a:ext uri="{FF2B5EF4-FFF2-40B4-BE49-F238E27FC236}">
                  <a16:creationId xmlns:a16="http://schemas.microsoft.com/office/drawing/2014/main" id="{8A8928A9-6FA5-A362-5542-1F1C9C659857}"/>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5">
              <a:extLst>
                <a:ext uri="{FF2B5EF4-FFF2-40B4-BE49-F238E27FC236}">
                  <a16:creationId xmlns:a16="http://schemas.microsoft.com/office/drawing/2014/main" id="{B15420DF-D766-6C15-1D21-670870BE05D7}"/>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6">
              <a:extLst>
                <a:ext uri="{FF2B5EF4-FFF2-40B4-BE49-F238E27FC236}">
                  <a16:creationId xmlns:a16="http://schemas.microsoft.com/office/drawing/2014/main" id="{7ABB9D9F-CF1B-E9E4-BA72-456B34A91855}"/>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7">
              <a:extLst>
                <a:ext uri="{FF2B5EF4-FFF2-40B4-BE49-F238E27FC236}">
                  <a16:creationId xmlns:a16="http://schemas.microsoft.com/office/drawing/2014/main" id="{33A2F7EC-0DFD-01E6-E5DC-6337D108A5CE}"/>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8">
              <a:extLst>
                <a:ext uri="{FF2B5EF4-FFF2-40B4-BE49-F238E27FC236}">
                  <a16:creationId xmlns:a16="http://schemas.microsoft.com/office/drawing/2014/main" id="{17158F80-D4B7-5C03-B52C-7AF6A02EA983}"/>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2" name="Freeform 9">
              <a:extLst>
                <a:ext uri="{FF2B5EF4-FFF2-40B4-BE49-F238E27FC236}">
                  <a16:creationId xmlns:a16="http://schemas.microsoft.com/office/drawing/2014/main" id="{5CA1F0D9-E215-634E-D09F-E0F09076B551}"/>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3" name="Freeform 10">
              <a:extLst>
                <a:ext uri="{FF2B5EF4-FFF2-40B4-BE49-F238E27FC236}">
                  <a16:creationId xmlns:a16="http://schemas.microsoft.com/office/drawing/2014/main" id="{EA161BBE-CA0A-819F-E258-41A541A25625}"/>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4" name="Freeform 11">
              <a:extLst>
                <a:ext uri="{FF2B5EF4-FFF2-40B4-BE49-F238E27FC236}">
                  <a16:creationId xmlns:a16="http://schemas.microsoft.com/office/drawing/2014/main" id="{5DD30B80-9E6B-6E5F-55BF-A8193A9AF4D7}"/>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5" name="Freeform 12">
              <a:extLst>
                <a:ext uri="{FF2B5EF4-FFF2-40B4-BE49-F238E27FC236}">
                  <a16:creationId xmlns:a16="http://schemas.microsoft.com/office/drawing/2014/main" id="{F6AB50DB-B1C9-8291-7A6E-9E0E4A47F303}"/>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6" name="Freeform 13">
              <a:extLst>
                <a:ext uri="{FF2B5EF4-FFF2-40B4-BE49-F238E27FC236}">
                  <a16:creationId xmlns:a16="http://schemas.microsoft.com/office/drawing/2014/main" id="{ABF4E9C0-825E-EFD2-3146-9AD729C3F2E6}"/>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7" name="Freeform 14">
              <a:extLst>
                <a:ext uri="{FF2B5EF4-FFF2-40B4-BE49-F238E27FC236}">
                  <a16:creationId xmlns:a16="http://schemas.microsoft.com/office/drawing/2014/main" id="{8505F2C0-AE98-E890-51C9-05E07B74F39E}"/>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8" name="Freeform 15">
              <a:extLst>
                <a:ext uri="{FF2B5EF4-FFF2-40B4-BE49-F238E27FC236}">
                  <a16:creationId xmlns:a16="http://schemas.microsoft.com/office/drawing/2014/main" id="{306F9E5B-8DE2-BE42-2C14-3AF4A7459968}"/>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9" name="Freeform 16">
              <a:extLst>
                <a:ext uri="{FF2B5EF4-FFF2-40B4-BE49-F238E27FC236}">
                  <a16:creationId xmlns:a16="http://schemas.microsoft.com/office/drawing/2014/main" id="{C861DA78-F7F8-A99C-692D-EDDEB558FF00}"/>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60" name="Freeform 17">
              <a:extLst>
                <a:ext uri="{FF2B5EF4-FFF2-40B4-BE49-F238E27FC236}">
                  <a16:creationId xmlns:a16="http://schemas.microsoft.com/office/drawing/2014/main" id="{4481BC17-5B66-33AF-E76C-5C729E5913EC}"/>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61" name="Freeform 18">
              <a:extLst>
                <a:ext uri="{FF2B5EF4-FFF2-40B4-BE49-F238E27FC236}">
                  <a16:creationId xmlns:a16="http://schemas.microsoft.com/office/drawing/2014/main" id="{C0FF615B-E439-ED56-C6CE-2EDD10C30EF7}"/>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412385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 Option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3720" y="2817624"/>
            <a:ext cx="4554279" cy="1095158"/>
          </a:xfrm>
        </p:spPr>
        <p:txBody>
          <a:bodyPr anchor="ctr">
            <a:noAutofit/>
          </a:bodyPr>
          <a:lstStyle>
            <a:lvl1pPr marL="0" indent="0" algn="l">
              <a:buNone/>
              <a:defRPr sz="32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40" name="Straight Connector 39"/>
          <p:cNvCxnSpPr/>
          <p:nvPr userDrawn="1"/>
        </p:nvCxnSpPr>
        <p:spPr>
          <a:xfrm>
            <a:off x="5953776" y="2922836"/>
            <a:ext cx="0" cy="8901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20519314-F5E6-A6F6-4D44-A5C22DB26F78}"/>
              </a:ext>
            </a:extLst>
          </p:cNvPr>
          <p:cNvGrpSpPr>
            <a:grpSpLocks noChangeAspect="1"/>
          </p:cNvGrpSpPr>
          <p:nvPr userDrawn="1"/>
        </p:nvGrpSpPr>
        <p:grpSpPr bwMode="auto">
          <a:xfrm>
            <a:off x="9320091" y="5211494"/>
            <a:ext cx="2560156" cy="1278177"/>
            <a:chOff x="2997200" y="2665413"/>
            <a:chExt cx="4276725" cy="2135187"/>
          </a:xfrm>
        </p:grpSpPr>
        <p:sp>
          <p:nvSpPr>
            <p:cNvPr id="23" name="Freeform 1">
              <a:extLst>
                <a:ext uri="{FF2B5EF4-FFF2-40B4-BE49-F238E27FC236}">
                  <a16:creationId xmlns:a16="http://schemas.microsoft.com/office/drawing/2014/main" id="{D1B90F64-B53C-C54C-3611-6ECDFDAFC3EF}"/>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24" name="Freeform 2">
              <a:extLst>
                <a:ext uri="{FF2B5EF4-FFF2-40B4-BE49-F238E27FC236}">
                  <a16:creationId xmlns:a16="http://schemas.microsoft.com/office/drawing/2014/main" id="{D0878F21-CD8C-91E3-9E1B-D7BA330384F7}"/>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25" name="Freeform 3">
              <a:extLst>
                <a:ext uri="{FF2B5EF4-FFF2-40B4-BE49-F238E27FC236}">
                  <a16:creationId xmlns:a16="http://schemas.microsoft.com/office/drawing/2014/main" id="{F5BEF737-4EDB-9F97-1E2B-CBB56A6F8000}"/>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26" name="Freeform 4">
              <a:extLst>
                <a:ext uri="{FF2B5EF4-FFF2-40B4-BE49-F238E27FC236}">
                  <a16:creationId xmlns:a16="http://schemas.microsoft.com/office/drawing/2014/main" id="{B4D6B2D8-A4D2-649F-6564-2C235E8E5B5C}"/>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27" name="Freeform 5">
              <a:extLst>
                <a:ext uri="{FF2B5EF4-FFF2-40B4-BE49-F238E27FC236}">
                  <a16:creationId xmlns:a16="http://schemas.microsoft.com/office/drawing/2014/main" id="{9C2754DB-2381-2755-AEB0-AFBA580E6154}"/>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28" name="Freeform 6">
              <a:extLst>
                <a:ext uri="{FF2B5EF4-FFF2-40B4-BE49-F238E27FC236}">
                  <a16:creationId xmlns:a16="http://schemas.microsoft.com/office/drawing/2014/main" id="{B5D5AF7B-488A-1EE8-2B60-D4963CD02E5A}"/>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29" name="Freeform 7">
              <a:extLst>
                <a:ext uri="{FF2B5EF4-FFF2-40B4-BE49-F238E27FC236}">
                  <a16:creationId xmlns:a16="http://schemas.microsoft.com/office/drawing/2014/main" id="{0561136D-97EE-04DF-773E-6BCE29D8F5AE}"/>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0" name="Freeform 8">
              <a:extLst>
                <a:ext uri="{FF2B5EF4-FFF2-40B4-BE49-F238E27FC236}">
                  <a16:creationId xmlns:a16="http://schemas.microsoft.com/office/drawing/2014/main" id="{6C58B2E6-4B33-9970-63DE-194AD8CAB175}"/>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1" name="Freeform 9">
              <a:extLst>
                <a:ext uri="{FF2B5EF4-FFF2-40B4-BE49-F238E27FC236}">
                  <a16:creationId xmlns:a16="http://schemas.microsoft.com/office/drawing/2014/main" id="{E10ED8ED-5F44-29A6-9BD0-FE6F07495AE9}"/>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3" name="Freeform 10">
              <a:extLst>
                <a:ext uri="{FF2B5EF4-FFF2-40B4-BE49-F238E27FC236}">
                  <a16:creationId xmlns:a16="http://schemas.microsoft.com/office/drawing/2014/main" id="{AA057AA0-2AC5-D1EE-B7F6-0DEBD39FD190}"/>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4" name="Freeform 11">
              <a:extLst>
                <a:ext uri="{FF2B5EF4-FFF2-40B4-BE49-F238E27FC236}">
                  <a16:creationId xmlns:a16="http://schemas.microsoft.com/office/drawing/2014/main" id="{D12B9EA1-08D1-6491-6D9F-F077AAB0EC29}"/>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12">
              <a:extLst>
                <a:ext uri="{FF2B5EF4-FFF2-40B4-BE49-F238E27FC236}">
                  <a16:creationId xmlns:a16="http://schemas.microsoft.com/office/drawing/2014/main" id="{BC9F1AC3-3193-1485-923F-10A14190EB31}"/>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13">
              <a:extLst>
                <a:ext uri="{FF2B5EF4-FFF2-40B4-BE49-F238E27FC236}">
                  <a16:creationId xmlns:a16="http://schemas.microsoft.com/office/drawing/2014/main" id="{E3CACB1C-4641-296B-54D8-3A6C3B33ED7F}"/>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14">
              <a:extLst>
                <a:ext uri="{FF2B5EF4-FFF2-40B4-BE49-F238E27FC236}">
                  <a16:creationId xmlns:a16="http://schemas.microsoft.com/office/drawing/2014/main" id="{9C8C26D6-3C31-974C-4D95-CA9B07F959A4}"/>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15">
              <a:extLst>
                <a:ext uri="{FF2B5EF4-FFF2-40B4-BE49-F238E27FC236}">
                  <a16:creationId xmlns:a16="http://schemas.microsoft.com/office/drawing/2014/main" id="{5DFBA0CE-6368-89A7-35EC-6BC44C08A3D2}"/>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16">
              <a:extLst>
                <a:ext uri="{FF2B5EF4-FFF2-40B4-BE49-F238E27FC236}">
                  <a16:creationId xmlns:a16="http://schemas.microsoft.com/office/drawing/2014/main" id="{64902D4A-5B93-BD5B-A4F8-4A0B335478C2}"/>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7">
              <a:extLst>
                <a:ext uri="{FF2B5EF4-FFF2-40B4-BE49-F238E27FC236}">
                  <a16:creationId xmlns:a16="http://schemas.microsoft.com/office/drawing/2014/main" id="{53F31725-17AE-3A41-7C1F-850B97F34711}"/>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8">
              <a:extLst>
                <a:ext uri="{FF2B5EF4-FFF2-40B4-BE49-F238E27FC236}">
                  <a16:creationId xmlns:a16="http://schemas.microsoft.com/office/drawing/2014/main" id="{BD9DA80A-43D7-6FB1-CC7C-1BA262FD885C}"/>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948971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 Option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EA2B0A-0AE2-42F3-B544-5A4EDD4A421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50" name="Rectangle 49">
            <a:extLst>
              <a:ext uri="{FF2B5EF4-FFF2-40B4-BE49-F238E27FC236}">
                <a16:creationId xmlns:a16="http://schemas.microsoft.com/office/drawing/2014/main" id="{63308886-F76C-0543-BA09-248B5F370DC3}"/>
              </a:ext>
            </a:extLst>
          </p:cNvPr>
          <p:cNvSpPr/>
          <p:nvPr userDrawn="1"/>
        </p:nvSpPr>
        <p:spPr>
          <a:xfrm>
            <a:off x="5879976" y="2817624"/>
            <a:ext cx="198305" cy="1259448"/>
          </a:xfrm>
          <a:prstGeom prst="rect">
            <a:avLst/>
          </a:prstGeom>
          <a:solidFill>
            <a:srgbClr val="005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 sz="1400" dirty="0">
              <a:latin typeface="Gotham Book" charset="0"/>
              <a:ea typeface="Gotham Book" charset="0"/>
              <a:cs typeface="Gotham Book" charset="0"/>
            </a:endParaRPr>
          </a:p>
        </p:txBody>
      </p:sp>
      <p:sp>
        <p:nvSpPr>
          <p:cNvPr id="3" name="Subtitle 2"/>
          <p:cNvSpPr>
            <a:spLocks noGrp="1"/>
          </p:cNvSpPr>
          <p:nvPr>
            <p:ph type="subTitle" idx="1"/>
          </p:nvPr>
        </p:nvSpPr>
        <p:spPr>
          <a:xfrm>
            <a:off x="6113720" y="2817624"/>
            <a:ext cx="4554279" cy="1095158"/>
          </a:xfrm>
        </p:spPr>
        <p:txBody>
          <a:bodyPr anchor="ctr">
            <a:noAutofit/>
          </a:bodyPr>
          <a:lstStyle>
            <a:lvl1pPr marL="0" indent="0" algn="l">
              <a:buNone/>
              <a:defRPr sz="32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49" name="Straight Connector 48">
            <a:extLst>
              <a:ext uri="{FF2B5EF4-FFF2-40B4-BE49-F238E27FC236}">
                <a16:creationId xmlns:a16="http://schemas.microsoft.com/office/drawing/2014/main" id="{210A6C65-99B5-A14B-B0C9-4522E350C3E0}"/>
              </a:ext>
            </a:extLst>
          </p:cNvPr>
          <p:cNvCxnSpPr/>
          <p:nvPr userDrawn="1"/>
        </p:nvCxnSpPr>
        <p:spPr>
          <a:xfrm>
            <a:off x="5953776" y="2922836"/>
            <a:ext cx="0" cy="8901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27DD6434-E484-577A-AD40-836D07A27A48}"/>
              </a:ext>
            </a:extLst>
          </p:cNvPr>
          <p:cNvGrpSpPr>
            <a:grpSpLocks noChangeAspect="1"/>
          </p:cNvGrpSpPr>
          <p:nvPr userDrawn="1"/>
        </p:nvGrpSpPr>
        <p:grpSpPr bwMode="auto">
          <a:xfrm>
            <a:off x="9320091" y="5211494"/>
            <a:ext cx="2560156" cy="1278177"/>
            <a:chOff x="2997200" y="2665413"/>
            <a:chExt cx="4276725" cy="2135187"/>
          </a:xfrm>
        </p:grpSpPr>
        <p:sp>
          <p:nvSpPr>
            <p:cNvPr id="32" name="Freeform 1">
              <a:extLst>
                <a:ext uri="{FF2B5EF4-FFF2-40B4-BE49-F238E27FC236}">
                  <a16:creationId xmlns:a16="http://schemas.microsoft.com/office/drawing/2014/main" id="{992209E5-DDFE-4230-AEA4-501930A96720}"/>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3" name="Freeform 2">
              <a:extLst>
                <a:ext uri="{FF2B5EF4-FFF2-40B4-BE49-F238E27FC236}">
                  <a16:creationId xmlns:a16="http://schemas.microsoft.com/office/drawing/2014/main" id="{9A8EB2A9-B1F8-2CF1-AA27-9BD216023E2E}"/>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4" name="Freeform 3">
              <a:extLst>
                <a:ext uri="{FF2B5EF4-FFF2-40B4-BE49-F238E27FC236}">
                  <a16:creationId xmlns:a16="http://schemas.microsoft.com/office/drawing/2014/main" id="{8B9DEF3C-FCFD-09AF-9EE0-1E9B423D6CBA}"/>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4">
              <a:extLst>
                <a:ext uri="{FF2B5EF4-FFF2-40B4-BE49-F238E27FC236}">
                  <a16:creationId xmlns:a16="http://schemas.microsoft.com/office/drawing/2014/main" id="{D55FF62A-A4CF-FE35-12EB-6F28770F6D80}"/>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5">
              <a:extLst>
                <a:ext uri="{FF2B5EF4-FFF2-40B4-BE49-F238E27FC236}">
                  <a16:creationId xmlns:a16="http://schemas.microsoft.com/office/drawing/2014/main" id="{CA3F43B6-0422-98C2-4B65-9BCABCB46C27}"/>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6">
              <a:extLst>
                <a:ext uri="{FF2B5EF4-FFF2-40B4-BE49-F238E27FC236}">
                  <a16:creationId xmlns:a16="http://schemas.microsoft.com/office/drawing/2014/main" id="{8C520DE6-4CF4-4A8F-7617-01759A7AB567}"/>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7">
              <a:extLst>
                <a:ext uri="{FF2B5EF4-FFF2-40B4-BE49-F238E27FC236}">
                  <a16:creationId xmlns:a16="http://schemas.microsoft.com/office/drawing/2014/main" id="{941AB076-3904-CECC-2239-4F2DE902C318}"/>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8">
              <a:extLst>
                <a:ext uri="{FF2B5EF4-FFF2-40B4-BE49-F238E27FC236}">
                  <a16:creationId xmlns:a16="http://schemas.microsoft.com/office/drawing/2014/main" id="{0CBF6D1A-FE84-5F3B-7BB6-0A560CD5F432}"/>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9">
              <a:extLst>
                <a:ext uri="{FF2B5EF4-FFF2-40B4-BE49-F238E27FC236}">
                  <a16:creationId xmlns:a16="http://schemas.microsoft.com/office/drawing/2014/main" id="{61A24797-1420-5DE9-037A-CD9B8EED77F6}"/>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10">
              <a:extLst>
                <a:ext uri="{FF2B5EF4-FFF2-40B4-BE49-F238E27FC236}">
                  <a16:creationId xmlns:a16="http://schemas.microsoft.com/office/drawing/2014/main" id="{2D117DD2-76D1-225C-3927-86A26215FC22}"/>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11">
              <a:extLst>
                <a:ext uri="{FF2B5EF4-FFF2-40B4-BE49-F238E27FC236}">
                  <a16:creationId xmlns:a16="http://schemas.microsoft.com/office/drawing/2014/main" id="{1CD8B5A4-74D1-D61C-6D3B-FDA6311B3BC1}"/>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2">
              <a:extLst>
                <a:ext uri="{FF2B5EF4-FFF2-40B4-BE49-F238E27FC236}">
                  <a16:creationId xmlns:a16="http://schemas.microsoft.com/office/drawing/2014/main" id="{1632890B-2C6C-8139-7AF8-E64652A80888}"/>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3">
              <a:extLst>
                <a:ext uri="{FF2B5EF4-FFF2-40B4-BE49-F238E27FC236}">
                  <a16:creationId xmlns:a16="http://schemas.microsoft.com/office/drawing/2014/main" id="{C296BF28-FB43-0C4A-D568-77FDDCC75B97}"/>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4">
              <a:extLst>
                <a:ext uri="{FF2B5EF4-FFF2-40B4-BE49-F238E27FC236}">
                  <a16:creationId xmlns:a16="http://schemas.microsoft.com/office/drawing/2014/main" id="{DAC15AB3-61BE-F22D-C77B-E39CE750C88F}"/>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5">
              <a:extLst>
                <a:ext uri="{FF2B5EF4-FFF2-40B4-BE49-F238E27FC236}">
                  <a16:creationId xmlns:a16="http://schemas.microsoft.com/office/drawing/2014/main" id="{140C80D7-E26F-609A-4802-CB6B93AC449B}"/>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6">
              <a:extLst>
                <a:ext uri="{FF2B5EF4-FFF2-40B4-BE49-F238E27FC236}">
                  <a16:creationId xmlns:a16="http://schemas.microsoft.com/office/drawing/2014/main" id="{686CF293-2D8A-BCD4-5EAE-7F1E6FA448B5}"/>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7">
              <a:extLst>
                <a:ext uri="{FF2B5EF4-FFF2-40B4-BE49-F238E27FC236}">
                  <a16:creationId xmlns:a16="http://schemas.microsoft.com/office/drawing/2014/main" id="{25D44B23-86FC-E729-0194-9F20BC19337E}"/>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C7C1E520-2ED4-BDFF-1B0F-48222FED8E82}"/>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1049643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800" y="4121624"/>
            <a:ext cx="9144000" cy="1189844"/>
          </a:xfrm>
        </p:spPr>
        <p:txBody>
          <a:bodyPr anchor="b">
            <a:normAutofit/>
          </a:bodyPr>
          <a:lstStyle>
            <a:lvl1pPr algn="l">
              <a:defRPr sz="3600">
                <a:solidFill>
                  <a:schemeClr val="accent3"/>
                </a:solidFill>
              </a:defRPr>
            </a:lvl1pPr>
          </a:lstStyle>
          <a:p>
            <a:r>
              <a:rPr lang="en-US" dirty="0"/>
              <a:t>Click to edit Master title style</a:t>
            </a:r>
          </a:p>
        </p:txBody>
      </p:sp>
      <p:sp>
        <p:nvSpPr>
          <p:cNvPr id="3" name="Subtitle 2"/>
          <p:cNvSpPr>
            <a:spLocks noGrp="1"/>
          </p:cNvSpPr>
          <p:nvPr>
            <p:ph type="subTitle" idx="1"/>
          </p:nvPr>
        </p:nvSpPr>
        <p:spPr>
          <a:xfrm>
            <a:off x="766800" y="5403543"/>
            <a:ext cx="9144000" cy="1065496"/>
          </a:xfrm>
        </p:spPr>
        <p:txBody>
          <a:bodyPr>
            <a:noAutofit/>
          </a:bodyPr>
          <a:lstStyle>
            <a:lvl1pPr marL="0" indent="0" algn="l">
              <a:buNone/>
              <a:defRPr sz="28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4064000"/>
          </a:xfrm>
          <a:prstGeom prst="rect">
            <a:avLst/>
          </a:prstGeom>
          <a:solidFill>
            <a:schemeClr val="bg1"/>
          </a:solidFill>
        </p:spPr>
      </p:pic>
      <p:cxnSp>
        <p:nvCxnSpPr>
          <p:cNvPr id="5" name="Straight Connector 4"/>
          <p:cNvCxnSpPr/>
          <p:nvPr userDrawn="1"/>
        </p:nvCxnSpPr>
        <p:spPr>
          <a:xfrm>
            <a:off x="766800" y="4064000"/>
            <a:ext cx="0" cy="11044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F9F11AF6-A432-01F1-B035-671FD4C74B66}"/>
              </a:ext>
            </a:extLst>
          </p:cNvPr>
          <p:cNvGrpSpPr>
            <a:grpSpLocks noChangeAspect="1"/>
          </p:cNvGrpSpPr>
          <p:nvPr userDrawn="1"/>
        </p:nvGrpSpPr>
        <p:grpSpPr bwMode="auto">
          <a:xfrm>
            <a:off x="9320091" y="5211494"/>
            <a:ext cx="2560156" cy="1278177"/>
            <a:chOff x="2997200" y="2665413"/>
            <a:chExt cx="4276725" cy="2135187"/>
          </a:xfrm>
        </p:grpSpPr>
        <p:sp>
          <p:nvSpPr>
            <p:cNvPr id="34" name="Freeform 1">
              <a:extLst>
                <a:ext uri="{FF2B5EF4-FFF2-40B4-BE49-F238E27FC236}">
                  <a16:creationId xmlns:a16="http://schemas.microsoft.com/office/drawing/2014/main" id="{FF3AD708-05B1-2546-AA24-984636B9D248}"/>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2">
              <a:extLst>
                <a:ext uri="{FF2B5EF4-FFF2-40B4-BE49-F238E27FC236}">
                  <a16:creationId xmlns:a16="http://schemas.microsoft.com/office/drawing/2014/main" id="{9E80E567-B44C-3F98-7364-1A76994C8B49}"/>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3">
              <a:extLst>
                <a:ext uri="{FF2B5EF4-FFF2-40B4-BE49-F238E27FC236}">
                  <a16:creationId xmlns:a16="http://schemas.microsoft.com/office/drawing/2014/main" id="{A218B3BC-4332-6BE9-99DC-25794950F15F}"/>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4">
              <a:extLst>
                <a:ext uri="{FF2B5EF4-FFF2-40B4-BE49-F238E27FC236}">
                  <a16:creationId xmlns:a16="http://schemas.microsoft.com/office/drawing/2014/main" id="{A9399EF8-B094-1CC3-206C-7D6B239BD439}"/>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5">
              <a:extLst>
                <a:ext uri="{FF2B5EF4-FFF2-40B4-BE49-F238E27FC236}">
                  <a16:creationId xmlns:a16="http://schemas.microsoft.com/office/drawing/2014/main" id="{217ACDC1-252D-D96F-D027-774292015D52}"/>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6">
              <a:extLst>
                <a:ext uri="{FF2B5EF4-FFF2-40B4-BE49-F238E27FC236}">
                  <a16:creationId xmlns:a16="http://schemas.microsoft.com/office/drawing/2014/main" id="{AB4ABE8F-7778-833F-C047-E3179E0C8F65}"/>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7">
              <a:extLst>
                <a:ext uri="{FF2B5EF4-FFF2-40B4-BE49-F238E27FC236}">
                  <a16:creationId xmlns:a16="http://schemas.microsoft.com/office/drawing/2014/main" id="{AD93555A-0666-A6B6-028D-BD8F8857C317}"/>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8">
              <a:extLst>
                <a:ext uri="{FF2B5EF4-FFF2-40B4-BE49-F238E27FC236}">
                  <a16:creationId xmlns:a16="http://schemas.microsoft.com/office/drawing/2014/main" id="{7D2F6B03-EE66-6AAC-3A1F-AA8A67715DC1}"/>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9">
              <a:extLst>
                <a:ext uri="{FF2B5EF4-FFF2-40B4-BE49-F238E27FC236}">
                  <a16:creationId xmlns:a16="http://schemas.microsoft.com/office/drawing/2014/main" id="{AA1C8313-88F9-AFA9-A1BA-8C563A1D2587}"/>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0">
              <a:extLst>
                <a:ext uri="{FF2B5EF4-FFF2-40B4-BE49-F238E27FC236}">
                  <a16:creationId xmlns:a16="http://schemas.microsoft.com/office/drawing/2014/main" id="{CBE8134C-FE0E-B59C-75B3-1E8C49D06C33}"/>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1">
              <a:extLst>
                <a:ext uri="{FF2B5EF4-FFF2-40B4-BE49-F238E27FC236}">
                  <a16:creationId xmlns:a16="http://schemas.microsoft.com/office/drawing/2014/main" id="{F31426E9-0AB5-BD97-4B56-AB8CC54BBD83}"/>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2">
              <a:extLst>
                <a:ext uri="{FF2B5EF4-FFF2-40B4-BE49-F238E27FC236}">
                  <a16:creationId xmlns:a16="http://schemas.microsoft.com/office/drawing/2014/main" id="{FF1F74D5-517E-8CCC-7A97-5505B64CD409}"/>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3">
              <a:extLst>
                <a:ext uri="{FF2B5EF4-FFF2-40B4-BE49-F238E27FC236}">
                  <a16:creationId xmlns:a16="http://schemas.microsoft.com/office/drawing/2014/main" id="{D160DFEE-6716-CFE9-D8EE-6EC14EDE85CE}"/>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4">
              <a:extLst>
                <a:ext uri="{FF2B5EF4-FFF2-40B4-BE49-F238E27FC236}">
                  <a16:creationId xmlns:a16="http://schemas.microsoft.com/office/drawing/2014/main" id="{D26EA7B3-FE55-B96E-56B4-D455F9EA4B2E}"/>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5">
              <a:extLst>
                <a:ext uri="{FF2B5EF4-FFF2-40B4-BE49-F238E27FC236}">
                  <a16:creationId xmlns:a16="http://schemas.microsoft.com/office/drawing/2014/main" id="{F5F2B913-1571-9149-657E-17D22375B285}"/>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6">
              <a:extLst>
                <a:ext uri="{FF2B5EF4-FFF2-40B4-BE49-F238E27FC236}">
                  <a16:creationId xmlns:a16="http://schemas.microsoft.com/office/drawing/2014/main" id="{CAF1FB81-E961-6DD5-B181-604C5F7E1812}"/>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17">
              <a:extLst>
                <a:ext uri="{FF2B5EF4-FFF2-40B4-BE49-F238E27FC236}">
                  <a16:creationId xmlns:a16="http://schemas.microsoft.com/office/drawing/2014/main" id="{6DCC05E9-2616-8E6E-1E27-05F6208B3254}"/>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00FBC46C-DCAA-5367-98F4-7F164B35C08F}"/>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356837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7_Section Divider">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B4BC6B2-8C6F-42F1-8DDD-5A1CB0F31665}"/>
              </a:ext>
            </a:extLst>
          </p:cNvPr>
          <p:cNvPicPr>
            <a:picLocks noChangeAspect="1"/>
          </p:cNvPicPr>
          <p:nvPr userDrawn="1"/>
        </p:nvPicPr>
        <p:blipFill>
          <a:blip r:embed="rId2"/>
          <a:stretch>
            <a:fillRect/>
          </a:stretch>
        </p:blipFill>
        <p:spPr>
          <a:xfrm>
            <a:off x="0" y="0"/>
            <a:ext cx="12193200" cy="6858675"/>
          </a:xfrm>
          <a:prstGeom prst="rect">
            <a:avLst/>
          </a:prstGeom>
        </p:spPr>
      </p:pic>
      <p:sp>
        <p:nvSpPr>
          <p:cNvPr id="2" name="Title 1"/>
          <p:cNvSpPr>
            <a:spLocks noGrp="1"/>
          </p:cNvSpPr>
          <p:nvPr>
            <p:ph type="ctrTitle"/>
          </p:nvPr>
        </p:nvSpPr>
        <p:spPr>
          <a:xfrm>
            <a:off x="766800" y="4121624"/>
            <a:ext cx="9144000" cy="1189844"/>
          </a:xfrm>
        </p:spPr>
        <p:txBody>
          <a:bodyPr anchor="b">
            <a:normAutofit/>
          </a:bodyPr>
          <a:lstStyle>
            <a:lvl1pPr algn="l">
              <a:defRPr sz="3600">
                <a:solidFill>
                  <a:schemeClr val="accent3"/>
                </a:solidFill>
              </a:defRPr>
            </a:lvl1pPr>
          </a:lstStyle>
          <a:p>
            <a:r>
              <a:rPr lang="en-US" dirty="0"/>
              <a:t>Click to edit Master title style</a:t>
            </a:r>
          </a:p>
        </p:txBody>
      </p:sp>
      <p:sp>
        <p:nvSpPr>
          <p:cNvPr id="3" name="Subtitle 2"/>
          <p:cNvSpPr>
            <a:spLocks noGrp="1"/>
          </p:cNvSpPr>
          <p:nvPr>
            <p:ph type="subTitle" idx="1"/>
          </p:nvPr>
        </p:nvSpPr>
        <p:spPr>
          <a:xfrm>
            <a:off x="766800" y="5403543"/>
            <a:ext cx="9144000" cy="1065496"/>
          </a:xfrm>
        </p:spPr>
        <p:txBody>
          <a:bodyPr>
            <a:noAutofit/>
          </a:bodyPr>
          <a:lstStyle>
            <a:lvl1pPr marL="0" indent="0" algn="l">
              <a:buNone/>
              <a:defRPr sz="28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5" name="Straight Connector 4"/>
          <p:cNvCxnSpPr/>
          <p:nvPr userDrawn="1"/>
        </p:nvCxnSpPr>
        <p:spPr>
          <a:xfrm>
            <a:off x="766800" y="4064000"/>
            <a:ext cx="0" cy="11044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9617AFE5-F6C7-3134-C282-07F42C8A78AD}"/>
              </a:ext>
            </a:extLst>
          </p:cNvPr>
          <p:cNvGrpSpPr>
            <a:grpSpLocks noChangeAspect="1"/>
          </p:cNvGrpSpPr>
          <p:nvPr userDrawn="1"/>
        </p:nvGrpSpPr>
        <p:grpSpPr bwMode="auto">
          <a:xfrm>
            <a:off x="9320091" y="5211494"/>
            <a:ext cx="2560156" cy="1278177"/>
            <a:chOff x="2997200" y="2665413"/>
            <a:chExt cx="4276725" cy="2135187"/>
          </a:xfrm>
        </p:grpSpPr>
        <p:sp>
          <p:nvSpPr>
            <p:cNvPr id="34" name="Freeform 1">
              <a:extLst>
                <a:ext uri="{FF2B5EF4-FFF2-40B4-BE49-F238E27FC236}">
                  <a16:creationId xmlns:a16="http://schemas.microsoft.com/office/drawing/2014/main" id="{494D3D57-F8A0-55A1-53B8-B5CA411206FF}"/>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2">
              <a:extLst>
                <a:ext uri="{FF2B5EF4-FFF2-40B4-BE49-F238E27FC236}">
                  <a16:creationId xmlns:a16="http://schemas.microsoft.com/office/drawing/2014/main" id="{42BF56A6-3570-51A0-7DC4-2142C903E58A}"/>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3">
              <a:extLst>
                <a:ext uri="{FF2B5EF4-FFF2-40B4-BE49-F238E27FC236}">
                  <a16:creationId xmlns:a16="http://schemas.microsoft.com/office/drawing/2014/main" id="{77946EC0-B10D-5005-BDEA-589C35E91E83}"/>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4">
              <a:extLst>
                <a:ext uri="{FF2B5EF4-FFF2-40B4-BE49-F238E27FC236}">
                  <a16:creationId xmlns:a16="http://schemas.microsoft.com/office/drawing/2014/main" id="{97D6A0F9-77B2-EF4E-0F8D-173AADB2DAE3}"/>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5">
              <a:extLst>
                <a:ext uri="{FF2B5EF4-FFF2-40B4-BE49-F238E27FC236}">
                  <a16:creationId xmlns:a16="http://schemas.microsoft.com/office/drawing/2014/main" id="{659657AE-83A7-BE4C-4938-8A3C335083AD}"/>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6">
              <a:extLst>
                <a:ext uri="{FF2B5EF4-FFF2-40B4-BE49-F238E27FC236}">
                  <a16:creationId xmlns:a16="http://schemas.microsoft.com/office/drawing/2014/main" id="{D2AF4693-94EB-E800-C591-8E8346C31C25}"/>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7">
              <a:extLst>
                <a:ext uri="{FF2B5EF4-FFF2-40B4-BE49-F238E27FC236}">
                  <a16:creationId xmlns:a16="http://schemas.microsoft.com/office/drawing/2014/main" id="{E0605DDA-2D8C-7F54-83AF-E6AF475FAAB2}"/>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8">
              <a:extLst>
                <a:ext uri="{FF2B5EF4-FFF2-40B4-BE49-F238E27FC236}">
                  <a16:creationId xmlns:a16="http://schemas.microsoft.com/office/drawing/2014/main" id="{AA2A760F-16A2-4713-EBBA-FB9EF30DB415}"/>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9">
              <a:extLst>
                <a:ext uri="{FF2B5EF4-FFF2-40B4-BE49-F238E27FC236}">
                  <a16:creationId xmlns:a16="http://schemas.microsoft.com/office/drawing/2014/main" id="{CA63F97A-7543-5948-FEDF-8B410C670FBC}"/>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0">
              <a:extLst>
                <a:ext uri="{FF2B5EF4-FFF2-40B4-BE49-F238E27FC236}">
                  <a16:creationId xmlns:a16="http://schemas.microsoft.com/office/drawing/2014/main" id="{DEC3F64B-5AD1-9B9B-EECF-8552CCD5201F}"/>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1">
              <a:extLst>
                <a:ext uri="{FF2B5EF4-FFF2-40B4-BE49-F238E27FC236}">
                  <a16:creationId xmlns:a16="http://schemas.microsoft.com/office/drawing/2014/main" id="{83B70882-A822-78BA-8E59-3A78AF103450}"/>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2">
              <a:extLst>
                <a:ext uri="{FF2B5EF4-FFF2-40B4-BE49-F238E27FC236}">
                  <a16:creationId xmlns:a16="http://schemas.microsoft.com/office/drawing/2014/main" id="{F4E4E6FC-5633-D270-32B1-6D914B73D955}"/>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3">
              <a:extLst>
                <a:ext uri="{FF2B5EF4-FFF2-40B4-BE49-F238E27FC236}">
                  <a16:creationId xmlns:a16="http://schemas.microsoft.com/office/drawing/2014/main" id="{47ED7FF2-784F-DF87-EE0C-6B65898883D7}"/>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4">
              <a:extLst>
                <a:ext uri="{FF2B5EF4-FFF2-40B4-BE49-F238E27FC236}">
                  <a16:creationId xmlns:a16="http://schemas.microsoft.com/office/drawing/2014/main" id="{A04B0785-DDAB-EB0D-F333-57C01DE0B42A}"/>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5">
              <a:extLst>
                <a:ext uri="{FF2B5EF4-FFF2-40B4-BE49-F238E27FC236}">
                  <a16:creationId xmlns:a16="http://schemas.microsoft.com/office/drawing/2014/main" id="{5A55C781-684A-E4A5-0900-8D0C6B3A7D2D}"/>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6">
              <a:extLst>
                <a:ext uri="{FF2B5EF4-FFF2-40B4-BE49-F238E27FC236}">
                  <a16:creationId xmlns:a16="http://schemas.microsoft.com/office/drawing/2014/main" id="{52C46DEF-9754-6C47-E982-40E7DC1EEDC5}"/>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17">
              <a:extLst>
                <a:ext uri="{FF2B5EF4-FFF2-40B4-BE49-F238E27FC236}">
                  <a16:creationId xmlns:a16="http://schemas.microsoft.com/office/drawing/2014/main" id="{0D6B86AA-2E97-DBC4-6231-0BEB22FACA08}"/>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E70D1823-B65F-1864-F892-3907A9D12619}"/>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265634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1_Section Divi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800" y="4121624"/>
            <a:ext cx="9144000" cy="1189844"/>
          </a:xfrm>
        </p:spPr>
        <p:txBody>
          <a:bodyPr anchor="b">
            <a:normAutofit/>
          </a:bodyPr>
          <a:lstStyle>
            <a:lvl1pPr algn="l">
              <a:defRPr sz="3600">
                <a:solidFill>
                  <a:schemeClr val="accent3"/>
                </a:solidFill>
              </a:defRPr>
            </a:lvl1pPr>
          </a:lstStyle>
          <a:p>
            <a:r>
              <a:rPr lang="en-US" dirty="0"/>
              <a:t>Click to edit Master title style</a:t>
            </a:r>
          </a:p>
        </p:txBody>
      </p:sp>
      <p:sp>
        <p:nvSpPr>
          <p:cNvPr id="3" name="Subtitle 2"/>
          <p:cNvSpPr>
            <a:spLocks noGrp="1"/>
          </p:cNvSpPr>
          <p:nvPr>
            <p:ph type="subTitle" idx="1"/>
          </p:nvPr>
        </p:nvSpPr>
        <p:spPr>
          <a:xfrm>
            <a:off x="766800" y="5403543"/>
            <a:ext cx="9144000" cy="1065496"/>
          </a:xfrm>
        </p:spPr>
        <p:txBody>
          <a:bodyPr>
            <a:noAutofit/>
          </a:bodyPr>
          <a:lstStyle>
            <a:lvl1pPr marL="0" indent="0" algn="l">
              <a:buNone/>
              <a:defRPr sz="28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4064000"/>
          </a:xfrm>
          <a:prstGeom prst="rect">
            <a:avLst/>
          </a:prstGeom>
          <a:solidFill>
            <a:schemeClr val="bg1"/>
          </a:solidFill>
        </p:spPr>
      </p:pic>
      <p:cxnSp>
        <p:nvCxnSpPr>
          <p:cNvPr id="5" name="Straight Connector 4"/>
          <p:cNvCxnSpPr/>
          <p:nvPr userDrawn="1"/>
        </p:nvCxnSpPr>
        <p:spPr>
          <a:xfrm>
            <a:off x="766800" y="4064000"/>
            <a:ext cx="0" cy="11044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A8C10982-AC48-9AFD-87DE-41BE034D65B5}"/>
              </a:ext>
            </a:extLst>
          </p:cNvPr>
          <p:cNvGrpSpPr>
            <a:grpSpLocks noChangeAspect="1"/>
          </p:cNvGrpSpPr>
          <p:nvPr userDrawn="1"/>
        </p:nvGrpSpPr>
        <p:grpSpPr bwMode="auto">
          <a:xfrm>
            <a:off x="9320091" y="5211494"/>
            <a:ext cx="2560156" cy="1278177"/>
            <a:chOff x="2997200" y="2665413"/>
            <a:chExt cx="4276725" cy="2135187"/>
          </a:xfrm>
        </p:grpSpPr>
        <p:sp>
          <p:nvSpPr>
            <p:cNvPr id="34" name="Freeform 1">
              <a:extLst>
                <a:ext uri="{FF2B5EF4-FFF2-40B4-BE49-F238E27FC236}">
                  <a16:creationId xmlns:a16="http://schemas.microsoft.com/office/drawing/2014/main" id="{1CE0D86C-58EA-483B-9B88-8917C666604C}"/>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2">
              <a:extLst>
                <a:ext uri="{FF2B5EF4-FFF2-40B4-BE49-F238E27FC236}">
                  <a16:creationId xmlns:a16="http://schemas.microsoft.com/office/drawing/2014/main" id="{7559CD3B-D472-A808-CB19-AD670AC1551C}"/>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3">
              <a:extLst>
                <a:ext uri="{FF2B5EF4-FFF2-40B4-BE49-F238E27FC236}">
                  <a16:creationId xmlns:a16="http://schemas.microsoft.com/office/drawing/2014/main" id="{C6DA3135-09DE-B015-5E53-5818F99A177F}"/>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4">
              <a:extLst>
                <a:ext uri="{FF2B5EF4-FFF2-40B4-BE49-F238E27FC236}">
                  <a16:creationId xmlns:a16="http://schemas.microsoft.com/office/drawing/2014/main" id="{CE173CC6-9F15-1E04-0493-F1D05F0DFAE4}"/>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5">
              <a:extLst>
                <a:ext uri="{FF2B5EF4-FFF2-40B4-BE49-F238E27FC236}">
                  <a16:creationId xmlns:a16="http://schemas.microsoft.com/office/drawing/2014/main" id="{15AAD5C3-AB4D-06DE-5E66-D273487611F7}"/>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6">
              <a:extLst>
                <a:ext uri="{FF2B5EF4-FFF2-40B4-BE49-F238E27FC236}">
                  <a16:creationId xmlns:a16="http://schemas.microsoft.com/office/drawing/2014/main" id="{1BD69615-0102-8F30-F11E-B44ABEEB6336}"/>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7">
              <a:extLst>
                <a:ext uri="{FF2B5EF4-FFF2-40B4-BE49-F238E27FC236}">
                  <a16:creationId xmlns:a16="http://schemas.microsoft.com/office/drawing/2014/main" id="{6FA01879-8309-BDF7-DD29-75055C9D6DC4}"/>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8">
              <a:extLst>
                <a:ext uri="{FF2B5EF4-FFF2-40B4-BE49-F238E27FC236}">
                  <a16:creationId xmlns:a16="http://schemas.microsoft.com/office/drawing/2014/main" id="{315A556B-3032-FEF6-A5B1-3A14FE3EC497}"/>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9">
              <a:extLst>
                <a:ext uri="{FF2B5EF4-FFF2-40B4-BE49-F238E27FC236}">
                  <a16:creationId xmlns:a16="http://schemas.microsoft.com/office/drawing/2014/main" id="{51DB4008-AC38-DCC3-A4F5-6F611830774B}"/>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0">
              <a:extLst>
                <a:ext uri="{FF2B5EF4-FFF2-40B4-BE49-F238E27FC236}">
                  <a16:creationId xmlns:a16="http://schemas.microsoft.com/office/drawing/2014/main" id="{057A363F-936E-89F7-7AEE-52759258A803}"/>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1">
              <a:extLst>
                <a:ext uri="{FF2B5EF4-FFF2-40B4-BE49-F238E27FC236}">
                  <a16:creationId xmlns:a16="http://schemas.microsoft.com/office/drawing/2014/main" id="{D068F427-2EE9-C4C3-0C55-7B45EA338E3B}"/>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2">
              <a:extLst>
                <a:ext uri="{FF2B5EF4-FFF2-40B4-BE49-F238E27FC236}">
                  <a16:creationId xmlns:a16="http://schemas.microsoft.com/office/drawing/2014/main" id="{B29D7BE0-0DE5-646E-2E1B-0F8391D8D96F}"/>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3">
              <a:extLst>
                <a:ext uri="{FF2B5EF4-FFF2-40B4-BE49-F238E27FC236}">
                  <a16:creationId xmlns:a16="http://schemas.microsoft.com/office/drawing/2014/main" id="{724C0F45-8561-5D9B-927C-783A75B14DF3}"/>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4">
              <a:extLst>
                <a:ext uri="{FF2B5EF4-FFF2-40B4-BE49-F238E27FC236}">
                  <a16:creationId xmlns:a16="http://schemas.microsoft.com/office/drawing/2014/main" id="{0F397E38-4781-E746-E474-0479561A7FF8}"/>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5">
              <a:extLst>
                <a:ext uri="{FF2B5EF4-FFF2-40B4-BE49-F238E27FC236}">
                  <a16:creationId xmlns:a16="http://schemas.microsoft.com/office/drawing/2014/main" id="{C01334BB-1BB4-32C4-3461-12649DA4336C}"/>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6">
              <a:extLst>
                <a:ext uri="{FF2B5EF4-FFF2-40B4-BE49-F238E27FC236}">
                  <a16:creationId xmlns:a16="http://schemas.microsoft.com/office/drawing/2014/main" id="{1F549E0F-08C9-4802-3854-A073E13E316A}"/>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17">
              <a:extLst>
                <a:ext uri="{FF2B5EF4-FFF2-40B4-BE49-F238E27FC236}">
                  <a16:creationId xmlns:a16="http://schemas.microsoft.com/office/drawing/2014/main" id="{BEBD217D-2901-8809-9665-45873362AB50}"/>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FFD1340D-E5A3-1E1F-DF42-A4EEC437EAD2}"/>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60946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2_Section Divi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800" y="4121624"/>
            <a:ext cx="9144000" cy="1189844"/>
          </a:xfrm>
        </p:spPr>
        <p:txBody>
          <a:bodyPr anchor="b">
            <a:normAutofit/>
          </a:bodyPr>
          <a:lstStyle>
            <a:lvl1pPr algn="l">
              <a:defRPr sz="3600">
                <a:solidFill>
                  <a:schemeClr val="accent3"/>
                </a:solidFill>
              </a:defRPr>
            </a:lvl1pPr>
          </a:lstStyle>
          <a:p>
            <a:r>
              <a:rPr lang="en-US" dirty="0"/>
              <a:t>Click to edit Master title style</a:t>
            </a:r>
          </a:p>
        </p:txBody>
      </p:sp>
      <p:sp>
        <p:nvSpPr>
          <p:cNvPr id="3" name="Subtitle 2"/>
          <p:cNvSpPr>
            <a:spLocks noGrp="1"/>
          </p:cNvSpPr>
          <p:nvPr>
            <p:ph type="subTitle" idx="1"/>
          </p:nvPr>
        </p:nvSpPr>
        <p:spPr>
          <a:xfrm>
            <a:off x="766800" y="5403543"/>
            <a:ext cx="9144000" cy="1065496"/>
          </a:xfrm>
        </p:spPr>
        <p:txBody>
          <a:bodyPr>
            <a:noAutofit/>
          </a:bodyPr>
          <a:lstStyle>
            <a:lvl1pPr marL="0" indent="0" algn="l">
              <a:buNone/>
              <a:defRPr sz="28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4064000"/>
          </a:xfrm>
          <a:prstGeom prst="rect">
            <a:avLst/>
          </a:prstGeom>
          <a:solidFill>
            <a:schemeClr val="bg1"/>
          </a:solidFill>
        </p:spPr>
      </p:pic>
      <p:cxnSp>
        <p:nvCxnSpPr>
          <p:cNvPr id="5" name="Straight Connector 4"/>
          <p:cNvCxnSpPr/>
          <p:nvPr userDrawn="1"/>
        </p:nvCxnSpPr>
        <p:spPr>
          <a:xfrm>
            <a:off x="766800" y="4064000"/>
            <a:ext cx="0" cy="11044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77B34FCA-85B9-0E44-E4D2-1B11A3D1203D}"/>
              </a:ext>
            </a:extLst>
          </p:cNvPr>
          <p:cNvGrpSpPr>
            <a:grpSpLocks noChangeAspect="1"/>
          </p:cNvGrpSpPr>
          <p:nvPr userDrawn="1"/>
        </p:nvGrpSpPr>
        <p:grpSpPr bwMode="auto">
          <a:xfrm>
            <a:off x="9320091" y="5211494"/>
            <a:ext cx="2560156" cy="1278177"/>
            <a:chOff x="2997200" y="2665413"/>
            <a:chExt cx="4276725" cy="2135187"/>
          </a:xfrm>
        </p:grpSpPr>
        <p:sp>
          <p:nvSpPr>
            <p:cNvPr id="34" name="Freeform 1">
              <a:extLst>
                <a:ext uri="{FF2B5EF4-FFF2-40B4-BE49-F238E27FC236}">
                  <a16:creationId xmlns:a16="http://schemas.microsoft.com/office/drawing/2014/main" id="{4A2BB4BF-0BB3-78EC-36F0-BAADFC089189}"/>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2">
              <a:extLst>
                <a:ext uri="{FF2B5EF4-FFF2-40B4-BE49-F238E27FC236}">
                  <a16:creationId xmlns:a16="http://schemas.microsoft.com/office/drawing/2014/main" id="{E17CB097-E52D-4BC9-CBC2-5BE8C312201F}"/>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3">
              <a:extLst>
                <a:ext uri="{FF2B5EF4-FFF2-40B4-BE49-F238E27FC236}">
                  <a16:creationId xmlns:a16="http://schemas.microsoft.com/office/drawing/2014/main" id="{F447E8F3-1165-78F7-C349-45C41F5A1B53}"/>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4">
              <a:extLst>
                <a:ext uri="{FF2B5EF4-FFF2-40B4-BE49-F238E27FC236}">
                  <a16:creationId xmlns:a16="http://schemas.microsoft.com/office/drawing/2014/main" id="{32D9BE67-66F6-4C6D-3F02-F7CC5E190DEB}"/>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5">
              <a:extLst>
                <a:ext uri="{FF2B5EF4-FFF2-40B4-BE49-F238E27FC236}">
                  <a16:creationId xmlns:a16="http://schemas.microsoft.com/office/drawing/2014/main" id="{207995CC-C837-3868-A3B4-B9848BD4126B}"/>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6">
              <a:extLst>
                <a:ext uri="{FF2B5EF4-FFF2-40B4-BE49-F238E27FC236}">
                  <a16:creationId xmlns:a16="http://schemas.microsoft.com/office/drawing/2014/main" id="{1D6B07B2-F90B-7F39-5C97-C16DEDB28446}"/>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7">
              <a:extLst>
                <a:ext uri="{FF2B5EF4-FFF2-40B4-BE49-F238E27FC236}">
                  <a16:creationId xmlns:a16="http://schemas.microsoft.com/office/drawing/2014/main" id="{AD1C19E0-A60B-A535-5BB6-90B7E0B2A101}"/>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8">
              <a:extLst>
                <a:ext uri="{FF2B5EF4-FFF2-40B4-BE49-F238E27FC236}">
                  <a16:creationId xmlns:a16="http://schemas.microsoft.com/office/drawing/2014/main" id="{D66B1206-AD15-1427-AAA3-FE2B049E12C3}"/>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9">
              <a:extLst>
                <a:ext uri="{FF2B5EF4-FFF2-40B4-BE49-F238E27FC236}">
                  <a16:creationId xmlns:a16="http://schemas.microsoft.com/office/drawing/2014/main" id="{8C0A9CFE-C87E-5EC5-EE4B-1B6F5904774E}"/>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0">
              <a:extLst>
                <a:ext uri="{FF2B5EF4-FFF2-40B4-BE49-F238E27FC236}">
                  <a16:creationId xmlns:a16="http://schemas.microsoft.com/office/drawing/2014/main" id="{F29D5356-066F-4759-4C84-20FDB0291BE0}"/>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1">
              <a:extLst>
                <a:ext uri="{FF2B5EF4-FFF2-40B4-BE49-F238E27FC236}">
                  <a16:creationId xmlns:a16="http://schemas.microsoft.com/office/drawing/2014/main" id="{A1275947-FBCD-DB8D-563C-C16A07167A13}"/>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2">
              <a:extLst>
                <a:ext uri="{FF2B5EF4-FFF2-40B4-BE49-F238E27FC236}">
                  <a16:creationId xmlns:a16="http://schemas.microsoft.com/office/drawing/2014/main" id="{290CFC70-8C28-4904-DB09-9FBC3A984DE8}"/>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3">
              <a:extLst>
                <a:ext uri="{FF2B5EF4-FFF2-40B4-BE49-F238E27FC236}">
                  <a16:creationId xmlns:a16="http://schemas.microsoft.com/office/drawing/2014/main" id="{26E92451-738B-F54F-990A-8A13BD6989C8}"/>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4">
              <a:extLst>
                <a:ext uri="{FF2B5EF4-FFF2-40B4-BE49-F238E27FC236}">
                  <a16:creationId xmlns:a16="http://schemas.microsoft.com/office/drawing/2014/main" id="{644E65BB-5A4B-FACB-C9B1-E6F319A33937}"/>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5">
              <a:extLst>
                <a:ext uri="{FF2B5EF4-FFF2-40B4-BE49-F238E27FC236}">
                  <a16:creationId xmlns:a16="http://schemas.microsoft.com/office/drawing/2014/main" id="{F0886A82-FBD4-6DE3-CB63-29C28A27A323}"/>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6">
              <a:extLst>
                <a:ext uri="{FF2B5EF4-FFF2-40B4-BE49-F238E27FC236}">
                  <a16:creationId xmlns:a16="http://schemas.microsoft.com/office/drawing/2014/main" id="{AD7DDC80-F472-4FAF-7F6D-4BB4A800A2E4}"/>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17">
              <a:extLst>
                <a:ext uri="{FF2B5EF4-FFF2-40B4-BE49-F238E27FC236}">
                  <a16:creationId xmlns:a16="http://schemas.microsoft.com/office/drawing/2014/main" id="{FFBFDEF2-59D7-D3E3-EEC3-1589B6CB1497}"/>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E4CFDE0D-034C-5F56-7321-73CF90C78176}"/>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1003640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3_Section Divi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800" y="4121624"/>
            <a:ext cx="9144000" cy="1189844"/>
          </a:xfrm>
        </p:spPr>
        <p:txBody>
          <a:bodyPr anchor="b">
            <a:normAutofit/>
          </a:bodyPr>
          <a:lstStyle>
            <a:lvl1pPr algn="l">
              <a:defRPr sz="3600">
                <a:solidFill>
                  <a:schemeClr val="accent3"/>
                </a:solidFill>
              </a:defRPr>
            </a:lvl1pPr>
          </a:lstStyle>
          <a:p>
            <a:r>
              <a:rPr lang="en-US" dirty="0"/>
              <a:t>Click to edit Master title style</a:t>
            </a:r>
          </a:p>
        </p:txBody>
      </p:sp>
      <p:sp>
        <p:nvSpPr>
          <p:cNvPr id="3" name="Subtitle 2"/>
          <p:cNvSpPr>
            <a:spLocks noGrp="1"/>
          </p:cNvSpPr>
          <p:nvPr>
            <p:ph type="subTitle" idx="1"/>
          </p:nvPr>
        </p:nvSpPr>
        <p:spPr>
          <a:xfrm>
            <a:off x="766800" y="5403543"/>
            <a:ext cx="9144000" cy="1065496"/>
          </a:xfrm>
        </p:spPr>
        <p:txBody>
          <a:bodyPr>
            <a:noAutofit/>
          </a:bodyPr>
          <a:lstStyle>
            <a:lvl1pPr marL="0" indent="0" algn="l">
              <a:buNone/>
              <a:defRPr sz="28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4064000"/>
          </a:xfrm>
          <a:prstGeom prst="rect">
            <a:avLst/>
          </a:prstGeom>
          <a:solidFill>
            <a:schemeClr val="bg1"/>
          </a:solidFill>
        </p:spPr>
      </p:pic>
      <p:cxnSp>
        <p:nvCxnSpPr>
          <p:cNvPr id="5" name="Straight Connector 4"/>
          <p:cNvCxnSpPr/>
          <p:nvPr userDrawn="1"/>
        </p:nvCxnSpPr>
        <p:spPr>
          <a:xfrm>
            <a:off x="766800" y="4064000"/>
            <a:ext cx="0" cy="11044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CBD129FA-13E2-D3EF-E15F-1719972D383D}"/>
              </a:ext>
            </a:extLst>
          </p:cNvPr>
          <p:cNvGrpSpPr>
            <a:grpSpLocks noChangeAspect="1"/>
          </p:cNvGrpSpPr>
          <p:nvPr userDrawn="1"/>
        </p:nvGrpSpPr>
        <p:grpSpPr bwMode="auto">
          <a:xfrm>
            <a:off x="9320091" y="5211494"/>
            <a:ext cx="2560156" cy="1278177"/>
            <a:chOff x="2997200" y="2665413"/>
            <a:chExt cx="4276725" cy="2135187"/>
          </a:xfrm>
        </p:grpSpPr>
        <p:sp>
          <p:nvSpPr>
            <p:cNvPr id="34" name="Freeform 1">
              <a:extLst>
                <a:ext uri="{FF2B5EF4-FFF2-40B4-BE49-F238E27FC236}">
                  <a16:creationId xmlns:a16="http://schemas.microsoft.com/office/drawing/2014/main" id="{7A59A0DB-715C-C3C1-7D33-E1E5C603AE2E}"/>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2">
              <a:extLst>
                <a:ext uri="{FF2B5EF4-FFF2-40B4-BE49-F238E27FC236}">
                  <a16:creationId xmlns:a16="http://schemas.microsoft.com/office/drawing/2014/main" id="{A0DC2ED4-6CA8-65C0-177B-F5D0BFBD2FF5}"/>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3">
              <a:extLst>
                <a:ext uri="{FF2B5EF4-FFF2-40B4-BE49-F238E27FC236}">
                  <a16:creationId xmlns:a16="http://schemas.microsoft.com/office/drawing/2014/main" id="{ECD95BDA-9FDF-06A0-BB44-E77A4034FD9C}"/>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4">
              <a:extLst>
                <a:ext uri="{FF2B5EF4-FFF2-40B4-BE49-F238E27FC236}">
                  <a16:creationId xmlns:a16="http://schemas.microsoft.com/office/drawing/2014/main" id="{CF94C4C4-C538-E8A3-F3D4-28874E6E8B7F}"/>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5">
              <a:extLst>
                <a:ext uri="{FF2B5EF4-FFF2-40B4-BE49-F238E27FC236}">
                  <a16:creationId xmlns:a16="http://schemas.microsoft.com/office/drawing/2014/main" id="{B185A239-C3BD-9A40-7BF5-6AD5A9643B3F}"/>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6">
              <a:extLst>
                <a:ext uri="{FF2B5EF4-FFF2-40B4-BE49-F238E27FC236}">
                  <a16:creationId xmlns:a16="http://schemas.microsoft.com/office/drawing/2014/main" id="{A71127A7-5D3B-4C5B-ADC0-BA063F15520E}"/>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7">
              <a:extLst>
                <a:ext uri="{FF2B5EF4-FFF2-40B4-BE49-F238E27FC236}">
                  <a16:creationId xmlns:a16="http://schemas.microsoft.com/office/drawing/2014/main" id="{DC8B5656-970B-76C8-F4AC-A99FD3D85313}"/>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8">
              <a:extLst>
                <a:ext uri="{FF2B5EF4-FFF2-40B4-BE49-F238E27FC236}">
                  <a16:creationId xmlns:a16="http://schemas.microsoft.com/office/drawing/2014/main" id="{7BCBDACA-4FD5-E2A0-6B5F-165F7F72AC66}"/>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9">
              <a:extLst>
                <a:ext uri="{FF2B5EF4-FFF2-40B4-BE49-F238E27FC236}">
                  <a16:creationId xmlns:a16="http://schemas.microsoft.com/office/drawing/2014/main" id="{95563430-8299-7A0E-37E0-5575634725A1}"/>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0">
              <a:extLst>
                <a:ext uri="{FF2B5EF4-FFF2-40B4-BE49-F238E27FC236}">
                  <a16:creationId xmlns:a16="http://schemas.microsoft.com/office/drawing/2014/main" id="{FB589CCC-9645-6227-3828-E7B5EAB635A4}"/>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1">
              <a:extLst>
                <a:ext uri="{FF2B5EF4-FFF2-40B4-BE49-F238E27FC236}">
                  <a16:creationId xmlns:a16="http://schemas.microsoft.com/office/drawing/2014/main" id="{CF09395A-6D25-DA95-138F-E97676E87F6B}"/>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2">
              <a:extLst>
                <a:ext uri="{FF2B5EF4-FFF2-40B4-BE49-F238E27FC236}">
                  <a16:creationId xmlns:a16="http://schemas.microsoft.com/office/drawing/2014/main" id="{B3C4A03E-143F-4C03-C2BE-4032808B0BEE}"/>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3">
              <a:extLst>
                <a:ext uri="{FF2B5EF4-FFF2-40B4-BE49-F238E27FC236}">
                  <a16:creationId xmlns:a16="http://schemas.microsoft.com/office/drawing/2014/main" id="{1BC4D9FB-F1E2-BC1A-0BD9-2D4C0C899A72}"/>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4">
              <a:extLst>
                <a:ext uri="{FF2B5EF4-FFF2-40B4-BE49-F238E27FC236}">
                  <a16:creationId xmlns:a16="http://schemas.microsoft.com/office/drawing/2014/main" id="{8F8CBC74-7822-494A-7198-5FFD16BE3FCE}"/>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5">
              <a:extLst>
                <a:ext uri="{FF2B5EF4-FFF2-40B4-BE49-F238E27FC236}">
                  <a16:creationId xmlns:a16="http://schemas.microsoft.com/office/drawing/2014/main" id="{AE8E6624-432E-1CB3-11DA-1587284F2BEF}"/>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6">
              <a:extLst>
                <a:ext uri="{FF2B5EF4-FFF2-40B4-BE49-F238E27FC236}">
                  <a16:creationId xmlns:a16="http://schemas.microsoft.com/office/drawing/2014/main" id="{FBDF4547-809B-7B63-70BB-19FD60DE035E}"/>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17">
              <a:extLst>
                <a:ext uri="{FF2B5EF4-FFF2-40B4-BE49-F238E27FC236}">
                  <a16:creationId xmlns:a16="http://schemas.microsoft.com/office/drawing/2014/main" id="{7B1E5AB8-B6E0-2AD4-2FAA-1C767DCD53B0}"/>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CBAC160D-3175-EFD5-F187-CA3F6501B6BC}"/>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14021051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4_Section Divi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800" y="4121624"/>
            <a:ext cx="9144000" cy="1189844"/>
          </a:xfrm>
        </p:spPr>
        <p:txBody>
          <a:bodyPr anchor="b">
            <a:normAutofit/>
          </a:bodyPr>
          <a:lstStyle>
            <a:lvl1pPr algn="l">
              <a:defRPr sz="3600">
                <a:solidFill>
                  <a:schemeClr val="accent3"/>
                </a:solidFill>
              </a:defRPr>
            </a:lvl1pPr>
          </a:lstStyle>
          <a:p>
            <a:r>
              <a:rPr lang="en-US" dirty="0"/>
              <a:t>Click to edit Master title style</a:t>
            </a:r>
          </a:p>
        </p:txBody>
      </p:sp>
      <p:sp>
        <p:nvSpPr>
          <p:cNvPr id="3" name="Subtitle 2"/>
          <p:cNvSpPr>
            <a:spLocks noGrp="1"/>
          </p:cNvSpPr>
          <p:nvPr>
            <p:ph type="subTitle" idx="1"/>
          </p:nvPr>
        </p:nvSpPr>
        <p:spPr>
          <a:xfrm>
            <a:off x="766800" y="5403543"/>
            <a:ext cx="9144000" cy="1065496"/>
          </a:xfrm>
        </p:spPr>
        <p:txBody>
          <a:bodyPr>
            <a:noAutofit/>
          </a:bodyPr>
          <a:lstStyle>
            <a:lvl1pPr marL="0" indent="0" algn="l">
              <a:buNone/>
              <a:defRPr sz="28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4064000"/>
          </a:xfrm>
          <a:prstGeom prst="rect">
            <a:avLst/>
          </a:prstGeom>
          <a:solidFill>
            <a:schemeClr val="bg1"/>
          </a:solidFill>
        </p:spPr>
      </p:pic>
      <p:cxnSp>
        <p:nvCxnSpPr>
          <p:cNvPr id="5" name="Straight Connector 4"/>
          <p:cNvCxnSpPr/>
          <p:nvPr userDrawn="1"/>
        </p:nvCxnSpPr>
        <p:spPr>
          <a:xfrm>
            <a:off x="766800" y="4064000"/>
            <a:ext cx="0" cy="11044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DC391AB1-2382-D6ED-2B7E-FD67CA7CBB47}"/>
              </a:ext>
            </a:extLst>
          </p:cNvPr>
          <p:cNvGrpSpPr>
            <a:grpSpLocks noChangeAspect="1"/>
          </p:cNvGrpSpPr>
          <p:nvPr userDrawn="1"/>
        </p:nvGrpSpPr>
        <p:grpSpPr bwMode="auto">
          <a:xfrm>
            <a:off x="9320091" y="5211494"/>
            <a:ext cx="2560156" cy="1278177"/>
            <a:chOff x="2997200" y="2665413"/>
            <a:chExt cx="4276725" cy="2135187"/>
          </a:xfrm>
        </p:grpSpPr>
        <p:sp>
          <p:nvSpPr>
            <p:cNvPr id="34" name="Freeform 1">
              <a:extLst>
                <a:ext uri="{FF2B5EF4-FFF2-40B4-BE49-F238E27FC236}">
                  <a16:creationId xmlns:a16="http://schemas.microsoft.com/office/drawing/2014/main" id="{0D77D786-F60E-3AB7-352D-EE47A139C3B7}"/>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2">
              <a:extLst>
                <a:ext uri="{FF2B5EF4-FFF2-40B4-BE49-F238E27FC236}">
                  <a16:creationId xmlns:a16="http://schemas.microsoft.com/office/drawing/2014/main" id="{06A8DE1F-4138-0A4D-95C1-FA916DE75225}"/>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3">
              <a:extLst>
                <a:ext uri="{FF2B5EF4-FFF2-40B4-BE49-F238E27FC236}">
                  <a16:creationId xmlns:a16="http://schemas.microsoft.com/office/drawing/2014/main" id="{C614E0BE-ED3D-1636-B286-9F2C4668B1B2}"/>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4">
              <a:extLst>
                <a:ext uri="{FF2B5EF4-FFF2-40B4-BE49-F238E27FC236}">
                  <a16:creationId xmlns:a16="http://schemas.microsoft.com/office/drawing/2014/main" id="{734510CF-02CF-79C9-CFEA-9F9C46683EAF}"/>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5">
              <a:extLst>
                <a:ext uri="{FF2B5EF4-FFF2-40B4-BE49-F238E27FC236}">
                  <a16:creationId xmlns:a16="http://schemas.microsoft.com/office/drawing/2014/main" id="{3A97A21D-2E2D-0656-7C3E-7886481450CA}"/>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6">
              <a:extLst>
                <a:ext uri="{FF2B5EF4-FFF2-40B4-BE49-F238E27FC236}">
                  <a16:creationId xmlns:a16="http://schemas.microsoft.com/office/drawing/2014/main" id="{703E3EDE-9823-6B49-F830-756BF200DE03}"/>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7">
              <a:extLst>
                <a:ext uri="{FF2B5EF4-FFF2-40B4-BE49-F238E27FC236}">
                  <a16:creationId xmlns:a16="http://schemas.microsoft.com/office/drawing/2014/main" id="{1EFC306F-601A-AC41-7712-371B078EBCD1}"/>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8">
              <a:extLst>
                <a:ext uri="{FF2B5EF4-FFF2-40B4-BE49-F238E27FC236}">
                  <a16:creationId xmlns:a16="http://schemas.microsoft.com/office/drawing/2014/main" id="{E4727AD6-F0C2-3BB8-6655-3F223A487CEE}"/>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9">
              <a:extLst>
                <a:ext uri="{FF2B5EF4-FFF2-40B4-BE49-F238E27FC236}">
                  <a16:creationId xmlns:a16="http://schemas.microsoft.com/office/drawing/2014/main" id="{EB006DD7-9B96-54AB-B080-1A23B9FDC43F}"/>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0">
              <a:extLst>
                <a:ext uri="{FF2B5EF4-FFF2-40B4-BE49-F238E27FC236}">
                  <a16:creationId xmlns:a16="http://schemas.microsoft.com/office/drawing/2014/main" id="{814A96B5-1E5B-6239-A1DE-6570A8104DCA}"/>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1">
              <a:extLst>
                <a:ext uri="{FF2B5EF4-FFF2-40B4-BE49-F238E27FC236}">
                  <a16:creationId xmlns:a16="http://schemas.microsoft.com/office/drawing/2014/main" id="{B72B5E2E-9AED-ED6E-8047-1EC7FABCE51E}"/>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2">
              <a:extLst>
                <a:ext uri="{FF2B5EF4-FFF2-40B4-BE49-F238E27FC236}">
                  <a16:creationId xmlns:a16="http://schemas.microsoft.com/office/drawing/2014/main" id="{B594223B-ABA2-8968-6C83-04F3333D671A}"/>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3">
              <a:extLst>
                <a:ext uri="{FF2B5EF4-FFF2-40B4-BE49-F238E27FC236}">
                  <a16:creationId xmlns:a16="http://schemas.microsoft.com/office/drawing/2014/main" id="{22983036-AFE9-EA85-D192-4ACB2F11D058}"/>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4">
              <a:extLst>
                <a:ext uri="{FF2B5EF4-FFF2-40B4-BE49-F238E27FC236}">
                  <a16:creationId xmlns:a16="http://schemas.microsoft.com/office/drawing/2014/main" id="{83AE9D4E-137A-9951-CE86-FBC8497A2394}"/>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5">
              <a:extLst>
                <a:ext uri="{FF2B5EF4-FFF2-40B4-BE49-F238E27FC236}">
                  <a16:creationId xmlns:a16="http://schemas.microsoft.com/office/drawing/2014/main" id="{74D2E0FA-948B-FF2F-0663-858AAC59E2EF}"/>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6">
              <a:extLst>
                <a:ext uri="{FF2B5EF4-FFF2-40B4-BE49-F238E27FC236}">
                  <a16:creationId xmlns:a16="http://schemas.microsoft.com/office/drawing/2014/main" id="{349D716F-F231-4417-6088-8402AC91869D}"/>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17">
              <a:extLst>
                <a:ext uri="{FF2B5EF4-FFF2-40B4-BE49-F238E27FC236}">
                  <a16:creationId xmlns:a16="http://schemas.microsoft.com/office/drawing/2014/main" id="{BF31D6B4-3283-1BA7-F995-56390BE401CC}"/>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1BEACDE6-122C-E32C-E3C3-93C08EC4F6F1}"/>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260438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5_Section Divi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800" y="4121624"/>
            <a:ext cx="9144000" cy="1189844"/>
          </a:xfrm>
        </p:spPr>
        <p:txBody>
          <a:bodyPr anchor="b">
            <a:normAutofit/>
          </a:bodyPr>
          <a:lstStyle>
            <a:lvl1pPr algn="l">
              <a:defRPr sz="3600">
                <a:solidFill>
                  <a:schemeClr val="accent3"/>
                </a:solidFill>
              </a:defRPr>
            </a:lvl1pPr>
          </a:lstStyle>
          <a:p>
            <a:r>
              <a:rPr lang="en-US" dirty="0"/>
              <a:t>Click to edit Master title style</a:t>
            </a:r>
          </a:p>
        </p:txBody>
      </p:sp>
      <p:sp>
        <p:nvSpPr>
          <p:cNvPr id="3" name="Subtitle 2"/>
          <p:cNvSpPr>
            <a:spLocks noGrp="1"/>
          </p:cNvSpPr>
          <p:nvPr>
            <p:ph type="subTitle" idx="1"/>
          </p:nvPr>
        </p:nvSpPr>
        <p:spPr>
          <a:xfrm>
            <a:off x="766800" y="5403543"/>
            <a:ext cx="9144000" cy="1065496"/>
          </a:xfrm>
        </p:spPr>
        <p:txBody>
          <a:bodyPr>
            <a:noAutofit/>
          </a:bodyPr>
          <a:lstStyle>
            <a:lvl1pPr marL="0" indent="0" algn="l">
              <a:buNone/>
              <a:defRPr sz="28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4064000"/>
          </a:xfrm>
          <a:prstGeom prst="rect">
            <a:avLst/>
          </a:prstGeom>
          <a:solidFill>
            <a:schemeClr val="bg1"/>
          </a:solidFill>
        </p:spPr>
      </p:pic>
      <p:cxnSp>
        <p:nvCxnSpPr>
          <p:cNvPr id="5" name="Straight Connector 4"/>
          <p:cNvCxnSpPr/>
          <p:nvPr userDrawn="1"/>
        </p:nvCxnSpPr>
        <p:spPr>
          <a:xfrm>
            <a:off x="766800" y="4064000"/>
            <a:ext cx="0" cy="11044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C134DF23-DF65-5EF8-DF1D-326F2C92877B}"/>
              </a:ext>
            </a:extLst>
          </p:cNvPr>
          <p:cNvGrpSpPr>
            <a:grpSpLocks noChangeAspect="1"/>
          </p:cNvGrpSpPr>
          <p:nvPr userDrawn="1"/>
        </p:nvGrpSpPr>
        <p:grpSpPr bwMode="auto">
          <a:xfrm>
            <a:off x="9320091" y="5211494"/>
            <a:ext cx="2560156" cy="1278177"/>
            <a:chOff x="2997200" y="2665413"/>
            <a:chExt cx="4276725" cy="2135187"/>
          </a:xfrm>
        </p:grpSpPr>
        <p:sp>
          <p:nvSpPr>
            <p:cNvPr id="34" name="Freeform 1">
              <a:extLst>
                <a:ext uri="{FF2B5EF4-FFF2-40B4-BE49-F238E27FC236}">
                  <a16:creationId xmlns:a16="http://schemas.microsoft.com/office/drawing/2014/main" id="{3CED921F-5B0D-603A-EF55-0BA53BCDB4AD}"/>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2">
              <a:extLst>
                <a:ext uri="{FF2B5EF4-FFF2-40B4-BE49-F238E27FC236}">
                  <a16:creationId xmlns:a16="http://schemas.microsoft.com/office/drawing/2014/main" id="{EBF6C695-C6AD-C2F9-C115-D53DC6AE0468}"/>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3">
              <a:extLst>
                <a:ext uri="{FF2B5EF4-FFF2-40B4-BE49-F238E27FC236}">
                  <a16:creationId xmlns:a16="http://schemas.microsoft.com/office/drawing/2014/main" id="{F70F519B-FA63-3A7C-3C46-7D8A12D8F20B}"/>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4">
              <a:extLst>
                <a:ext uri="{FF2B5EF4-FFF2-40B4-BE49-F238E27FC236}">
                  <a16:creationId xmlns:a16="http://schemas.microsoft.com/office/drawing/2014/main" id="{CFE7A0A5-F810-5F6B-5CAD-9512B324649E}"/>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5">
              <a:extLst>
                <a:ext uri="{FF2B5EF4-FFF2-40B4-BE49-F238E27FC236}">
                  <a16:creationId xmlns:a16="http://schemas.microsoft.com/office/drawing/2014/main" id="{CDEAFB79-CD71-C313-C935-DD52849342A0}"/>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6">
              <a:extLst>
                <a:ext uri="{FF2B5EF4-FFF2-40B4-BE49-F238E27FC236}">
                  <a16:creationId xmlns:a16="http://schemas.microsoft.com/office/drawing/2014/main" id="{17456A3D-757E-1360-C58C-C4FDDB165E6F}"/>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7">
              <a:extLst>
                <a:ext uri="{FF2B5EF4-FFF2-40B4-BE49-F238E27FC236}">
                  <a16:creationId xmlns:a16="http://schemas.microsoft.com/office/drawing/2014/main" id="{933D0484-5E00-F962-0079-1EE68079AE39}"/>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8">
              <a:extLst>
                <a:ext uri="{FF2B5EF4-FFF2-40B4-BE49-F238E27FC236}">
                  <a16:creationId xmlns:a16="http://schemas.microsoft.com/office/drawing/2014/main" id="{60A2183C-1155-FB5C-F188-3171EBC9C5B3}"/>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9">
              <a:extLst>
                <a:ext uri="{FF2B5EF4-FFF2-40B4-BE49-F238E27FC236}">
                  <a16:creationId xmlns:a16="http://schemas.microsoft.com/office/drawing/2014/main" id="{ECAF308E-B6A9-20A8-C221-D7D6FD74C4B7}"/>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0">
              <a:extLst>
                <a:ext uri="{FF2B5EF4-FFF2-40B4-BE49-F238E27FC236}">
                  <a16:creationId xmlns:a16="http://schemas.microsoft.com/office/drawing/2014/main" id="{22F2360C-AC91-6FDD-4099-56501A6809EA}"/>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1">
              <a:extLst>
                <a:ext uri="{FF2B5EF4-FFF2-40B4-BE49-F238E27FC236}">
                  <a16:creationId xmlns:a16="http://schemas.microsoft.com/office/drawing/2014/main" id="{72183451-5243-8B3D-3CED-496E072A4A74}"/>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2">
              <a:extLst>
                <a:ext uri="{FF2B5EF4-FFF2-40B4-BE49-F238E27FC236}">
                  <a16:creationId xmlns:a16="http://schemas.microsoft.com/office/drawing/2014/main" id="{E8CB718E-EE3F-0CEA-9011-A2E1853C159A}"/>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3">
              <a:extLst>
                <a:ext uri="{FF2B5EF4-FFF2-40B4-BE49-F238E27FC236}">
                  <a16:creationId xmlns:a16="http://schemas.microsoft.com/office/drawing/2014/main" id="{66A00D59-9691-9C28-B464-ABC1747218E9}"/>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4">
              <a:extLst>
                <a:ext uri="{FF2B5EF4-FFF2-40B4-BE49-F238E27FC236}">
                  <a16:creationId xmlns:a16="http://schemas.microsoft.com/office/drawing/2014/main" id="{224A4FA5-7EE8-06CE-AC54-73F2AFFC6E70}"/>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5">
              <a:extLst>
                <a:ext uri="{FF2B5EF4-FFF2-40B4-BE49-F238E27FC236}">
                  <a16:creationId xmlns:a16="http://schemas.microsoft.com/office/drawing/2014/main" id="{D2A2C9E9-5A15-77DB-63C1-9B175998969A}"/>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6">
              <a:extLst>
                <a:ext uri="{FF2B5EF4-FFF2-40B4-BE49-F238E27FC236}">
                  <a16:creationId xmlns:a16="http://schemas.microsoft.com/office/drawing/2014/main" id="{272C7030-8042-22F2-AA66-DE05562A1BE9}"/>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17">
              <a:extLst>
                <a:ext uri="{FF2B5EF4-FFF2-40B4-BE49-F238E27FC236}">
                  <a16:creationId xmlns:a16="http://schemas.microsoft.com/office/drawing/2014/main" id="{5376F5C6-1D11-DFBD-C6E4-7DB8B37838F2}"/>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5C4EB568-AA03-6629-2496-AE80918FF66A}"/>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1669779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6_Section Divi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800" y="4121624"/>
            <a:ext cx="9144000" cy="1189844"/>
          </a:xfrm>
        </p:spPr>
        <p:txBody>
          <a:bodyPr anchor="b">
            <a:normAutofit/>
          </a:bodyPr>
          <a:lstStyle>
            <a:lvl1pPr algn="l">
              <a:defRPr sz="3600">
                <a:solidFill>
                  <a:schemeClr val="accent3"/>
                </a:solidFill>
              </a:defRPr>
            </a:lvl1pPr>
          </a:lstStyle>
          <a:p>
            <a:r>
              <a:rPr lang="en-US" dirty="0"/>
              <a:t>Click to edit Master title style</a:t>
            </a:r>
          </a:p>
        </p:txBody>
      </p:sp>
      <p:sp>
        <p:nvSpPr>
          <p:cNvPr id="3" name="Subtitle 2"/>
          <p:cNvSpPr>
            <a:spLocks noGrp="1"/>
          </p:cNvSpPr>
          <p:nvPr>
            <p:ph type="subTitle" idx="1"/>
          </p:nvPr>
        </p:nvSpPr>
        <p:spPr>
          <a:xfrm>
            <a:off x="766800" y="5403543"/>
            <a:ext cx="9144000" cy="1065496"/>
          </a:xfrm>
        </p:spPr>
        <p:txBody>
          <a:bodyPr>
            <a:noAutofit/>
          </a:bodyPr>
          <a:lstStyle>
            <a:lvl1pPr marL="0" indent="0" algn="l">
              <a:buNone/>
              <a:defRPr sz="28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4064000"/>
          </a:xfrm>
          <a:prstGeom prst="rect">
            <a:avLst/>
          </a:prstGeom>
          <a:solidFill>
            <a:schemeClr val="bg1"/>
          </a:solidFill>
        </p:spPr>
      </p:pic>
      <p:cxnSp>
        <p:nvCxnSpPr>
          <p:cNvPr id="5" name="Straight Connector 4"/>
          <p:cNvCxnSpPr/>
          <p:nvPr userDrawn="1"/>
        </p:nvCxnSpPr>
        <p:spPr>
          <a:xfrm>
            <a:off x="766800" y="4064000"/>
            <a:ext cx="0" cy="110447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DCE902A1-E51F-A4CC-EB5B-C5284D2E963D}"/>
              </a:ext>
            </a:extLst>
          </p:cNvPr>
          <p:cNvGrpSpPr>
            <a:grpSpLocks noChangeAspect="1"/>
          </p:cNvGrpSpPr>
          <p:nvPr userDrawn="1"/>
        </p:nvGrpSpPr>
        <p:grpSpPr bwMode="auto">
          <a:xfrm>
            <a:off x="9320091" y="5211494"/>
            <a:ext cx="2560156" cy="1278177"/>
            <a:chOff x="2997200" y="2665413"/>
            <a:chExt cx="4276725" cy="2135187"/>
          </a:xfrm>
        </p:grpSpPr>
        <p:sp>
          <p:nvSpPr>
            <p:cNvPr id="34" name="Freeform 1">
              <a:extLst>
                <a:ext uri="{FF2B5EF4-FFF2-40B4-BE49-F238E27FC236}">
                  <a16:creationId xmlns:a16="http://schemas.microsoft.com/office/drawing/2014/main" id="{C7F54B81-CE30-99F8-E37F-0BE27FA254BE}"/>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2">
              <a:extLst>
                <a:ext uri="{FF2B5EF4-FFF2-40B4-BE49-F238E27FC236}">
                  <a16:creationId xmlns:a16="http://schemas.microsoft.com/office/drawing/2014/main" id="{6D62AA17-6BE5-AD6D-5172-382390693449}"/>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3">
              <a:extLst>
                <a:ext uri="{FF2B5EF4-FFF2-40B4-BE49-F238E27FC236}">
                  <a16:creationId xmlns:a16="http://schemas.microsoft.com/office/drawing/2014/main" id="{3A3E626A-0940-265C-2EC0-39D5C25935D9}"/>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4">
              <a:extLst>
                <a:ext uri="{FF2B5EF4-FFF2-40B4-BE49-F238E27FC236}">
                  <a16:creationId xmlns:a16="http://schemas.microsoft.com/office/drawing/2014/main" id="{2B58CC14-F65F-3080-2B03-3815493B27B5}"/>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5">
              <a:extLst>
                <a:ext uri="{FF2B5EF4-FFF2-40B4-BE49-F238E27FC236}">
                  <a16:creationId xmlns:a16="http://schemas.microsoft.com/office/drawing/2014/main" id="{CE7BD152-6404-A07A-9D69-33E55855E62C}"/>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6">
              <a:extLst>
                <a:ext uri="{FF2B5EF4-FFF2-40B4-BE49-F238E27FC236}">
                  <a16:creationId xmlns:a16="http://schemas.microsoft.com/office/drawing/2014/main" id="{9221DDAF-174D-1B8B-622A-C3C66057E9E6}"/>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7">
              <a:extLst>
                <a:ext uri="{FF2B5EF4-FFF2-40B4-BE49-F238E27FC236}">
                  <a16:creationId xmlns:a16="http://schemas.microsoft.com/office/drawing/2014/main" id="{1D28841C-BCBC-6411-82C0-466829BDBF15}"/>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8">
              <a:extLst>
                <a:ext uri="{FF2B5EF4-FFF2-40B4-BE49-F238E27FC236}">
                  <a16:creationId xmlns:a16="http://schemas.microsoft.com/office/drawing/2014/main" id="{45316DE1-1BE2-A4FF-D52F-8416AC82BB97}"/>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9">
              <a:extLst>
                <a:ext uri="{FF2B5EF4-FFF2-40B4-BE49-F238E27FC236}">
                  <a16:creationId xmlns:a16="http://schemas.microsoft.com/office/drawing/2014/main" id="{5D3E2C45-6815-BFA2-5CE3-F99C68DC12BC}"/>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0">
              <a:extLst>
                <a:ext uri="{FF2B5EF4-FFF2-40B4-BE49-F238E27FC236}">
                  <a16:creationId xmlns:a16="http://schemas.microsoft.com/office/drawing/2014/main" id="{1A52852E-5D13-2B95-956B-CCFAC9BE5425}"/>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1">
              <a:extLst>
                <a:ext uri="{FF2B5EF4-FFF2-40B4-BE49-F238E27FC236}">
                  <a16:creationId xmlns:a16="http://schemas.microsoft.com/office/drawing/2014/main" id="{64100A3B-5DFA-333D-EDEE-52DBEB0C4A2E}"/>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2">
              <a:extLst>
                <a:ext uri="{FF2B5EF4-FFF2-40B4-BE49-F238E27FC236}">
                  <a16:creationId xmlns:a16="http://schemas.microsoft.com/office/drawing/2014/main" id="{76D9650B-58EB-5FE2-6125-606F3DC86AA6}"/>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3">
              <a:extLst>
                <a:ext uri="{FF2B5EF4-FFF2-40B4-BE49-F238E27FC236}">
                  <a16:creationId xmlns:a16="http://schemas.microsoft.com/office/drawing/2014/main" id="{7A7DB606-B8C2-10A7-0E3B-D45E9A495EA2}"/>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4">
              <a:extLst>
                <a:ext uri="{FF2B5EF4-FFF2-40B4-BE49-F238E27FC236}">
                  <a16:creationId xmlns:a16="http://schemas.microsoft.com/office/drawing/2014/main" id="{E28CEB00-C443-CDC1-4438-F84F773B91FA}"/>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5">
              <a:extLst>
                <a:ext uri="{FF2B5EF4-FFF2-40B4-BE49-F238E27FC236}">
                  <a16:creationId xmlns:a16="http://schemas.microsoft.com/office/drawing/2014/main" id="{A8AD4081-3219-8FC6-5FE6-93C30A1A1414}"/>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6">
              <a:extLst>
                <a:ext uri="{FF2B5EF4-FFF2-40B4-BE49-F238E27FC236}">
                  <a16:creationId xmlns:a16="http://schemas.microsoft.com/office/drawing/2014/main" id="{1568CB77-C736-2B00-2F27-5630AD6B4D24}"/>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17">
              <a:extLst>
                <a:ext uri="{FF2B5EF4-FFF2-40B4-BE49-F238E27FC236}">
                  <a16:creationId xmlns:a16="http://schemas.microsoft.com/office/drawing/2014/main" id="{75149B54-3442-7163-1C30-D1D6F0D56DA4}"/>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3C6337F8-0C46-D545-29F5-773DCE94A009}"/>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231574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mp; Content (with WING)">
    <p:spTree>
      <p:nvGrpSpPr>
        <p:cNvPr id="1" name=""/>
        <p:cNvGrpSpPr/>
        <p:nvPr/>
      </p:nvGrpSpPr>
      <p:grpSpPr>
        <a:xfrm>
          <a:off x="0" y="0"/>
          <a:ext cx="0" cy="0"/>
          <a:chOff x="0" y="0"/>
          <a:chExt cx="0" cy="0"/>
        </a:xfrm>
      </p:grpSpPr>
      <p:sp>
        <p:nvSpPr>
          <p:cNvPr id="2" name="Title 1"/>
          <p:cNvSpPr>
            <a:spLocks noGrp="1"/>
          </p:cNvSpPr>
          <p:nvPr>
            <p:ph type="title" hasCustomPrompt="1"/>
          </p:nvPr>
        </p:nvSpPr>
        <p:spPr>
          <a:noFill/>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766801" y="1376363"/>
            <a:ext cx="10693364" cy="4780219"/>
          </a:xfrm>
          <a:noFill/>
        </p:spPr>
        <p:txBody>
          <a:bodyPr/>
          <a:lstStyle>
            <a:lvl1pPr>
              <a:spcBef>
                <a:spcPts val="500"/>
              </a:spcBef>
              <a:spcAft>
                <a:spcPts val="500"/>
              </a:spcAft>
              <a:defRPr sz="2000">
                <a:latin typeface="+mn-lt"/>
              </a:defRPr>
            </a:lvl1pPr>
            <a:lvl2pPr marL="539750" indent="-222250">
              <a:lnSpc>
                <a:spcPct val="95000"/>
              </a:lnSpc>
              <a:spcBef>
                <a:spcPts val="500"/>
              </a:spcBef>
              <a:spcAft>
                <a:spcPts val="500"/>
              </a:spcAft>
              <a:tabLst/>
              <a:defRPr b="0" i="0">
                <a:latin typeface="+mn-lt"/>
                <a:ea typeface="Gotham Book" charset="0"/>
                <a:cs typeface="Gotham Book" charset="0"/>
              </a:defRPr>
            </a:lvl2pPr>
            <a:lvl3pPr>
              <a:spcBef>
                <a:spcPts val="500"/>
              </a:spcBef>
              <a:spcAft>
                <a:spcPts val="500"/>
              </a:spcAft>
              <a:defRPr b="0" i="0">
                <a:latin typeface="+mn-lt"/>
                <a:ea typeface="Gotham Book" charset="0"/>
                <a:cs typeface="Gotham Book" charset="0"/>
              </a:defRPr>
            </a:lvl3pPr>
            <a:lvl4pPr>
              <a:spcBef>
                <a:spcPts val="500"/>
              </a:spcBef>
              <a:spcAft>
                <a:spcPts val="500"/>
              </a:spcAft>
              <a:defRPr b="0" i="0">
                <a:latin typeface="+mn-lt"/>
                <a:ea typeface="Gotham Book" charset="0"/>
                <a:cs typeface="Gotham Book" charset="0"/>
              </a:defRPr>
            </a:lvl4pPr>
            <a:lvl5pPr>
              <a:spcBef>
                <a:spcPts val="500"/>
              </a:spcBef>
              <a:spcAft>
                <a:spcPts val="500"/>
              </a:spcAft>
              <a:defRPr b="0" i="0">
                <a:latin typeface="+mn-lt"/>
                <a:ea typeface="Gotham Book" charset="0"/>
                <a:cs typeface="Gotham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765544" y="6356350"/>
            <a:ext cx="9686262" cy="365125"/>
          </a:xfrm>
          <a:noFill/>
        </p:spPr>
        <p:txBody>
          <a:bodyPr/>
          <a:lstStyle>
            <a:lvl1pPr>
              <a:defRPr lang="en-US" sz="1000" kern="1200" dirty="0">
                <a:solidFill>
                  <a:schemeClr val="tx1">
                    <a:tint val="75000"/>
                  </a:schemeClr>
                </a:solidFill>
                <a:latin typeface="+mn-lt"/>
                <a:ea typeface="Gotham Book" charset="0"/>
                <a:cs typeface="Gotham Book" charset="0"/>
              </a:defRPr>
            </a:lvl1pPr>
          </a:lstStyle>
          <a:p>
            <a:endParaRPr lang="en-GB" dirty="0"/>
          </a:p>
        </p:txBody>
      </p:sp>
    </p:spTree>
    <p:extLst>
      <p:ext uri="{BB962C8B-B14F-4D97-AF65-F5344CB8AC3E}">
        <p14:creationId xmlns:p14="http://schemas.microsoft.com/office/powerpoint/2010/main" val="1364578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mp; Content (without W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766800" y="1376363"/>
            <a:ext cx="10693363" cy="4780219"/>
          </a:xfrm>
        </p:spPr>
        <p:txBody>
          <a:bodyPr/>
          <a:lstStyle>
            <a:lvl1pPr>
              <a:spcBef>
                <a:spcPts val="500"/>
              </a:spcBef>
              <a:spcAft>
                <a:spcPts val="500"/>
              </a:spcAft>
              <a:defRPr>
                <a:latin typeface="+mn-lt"/>
              </a:defRPr>
            </a:lvl1pPr>
            <a:lvl2pPr marL="539750" indent="-222250">
              <a:lnSpc>
                <a:spcPct val="95000"/>
              </a:lnSpc>
              <a:spcBef>
                <a:spcPts val="500"/>
              </a:spcBef>
              <a:spcAft>
                <a:spcPts val="500"/>
              </a:spcAft>
              <a:tabLst/>
              <a:defRPr b="0" i="0">
                <a:latin typeface="+mn-lt"/>
                <a:ea typeface="Gotham Book" charset="0"/>
                <a:cs typeface="Gotham Book" charset="0"/>
              </a:defRPr>
            </a:lvl2pPr>
            <a:lvl3pPr>
              <a:spcBef>
                <a:spcPts val="500"/>
              </a:spcBef>
              <a:spcAft>
                <a:spcPts val="500"/>
              </a:spcAft>
              <a:defRPr b="0" i="0">
                <a:latin typeface="+mn-lt"/>
                <a:ea typeface="Gotham Book" charset="0"/>
                <a:cs typeface="Gotham Book" charset="0"/>
              </a:defRPr>
            </a:lvl3pPr>
            <a:lvl4pPr>
              <a:spcBef>
                <a:spcPts val="500"/>
              </a:spcBef>
              <a:spcAft>
                <a:spcPts val="500"/>
              </a:spcAft>
              <a:defRPr b="0" i="0">
                <a:latin typeface="+mn-lt"/>
                <a:ea typeface="Gotham Book" charset="0"/>
                <a:cs typeface="Gotham Book" charset="0"/>
              </a:defRPr>
            </a:lvl4pPr>
            <a:lvl5pPr>
              <a:spcBef>
                <a:spcPts val="500"/>
              </a:spcBef>
              <a:spcAft>
                <a:spcPts val="500"/>
              </a:spcAft>
              <a:defRPr b="0" i="0">
                <a:latin typeface="+mn-lt"/>
                <a:ea typeface="Gotham Book" charset="0"/>
                <a:cs typeface="Gotham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766800" y="6356350"/>
            <a:ext cx="9685006" cy="365125"/>
          </a:xfrm>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19464238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mp; Content (with WIN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accent4"/>
                </a:solidFill>
              </a:defRPr>
            </a:lvl1pPr>
          </a:lstStyle>
          <a:p>
            <a:r>
              <a:rPr lang="en-US" dirty="0"/>
              <a:t>Click to edit master title style</a:t>
            </a:r>
          </a:p>
        </p:txBody>
      </p:sp>
      <p:sp>
        <p:nvSpPr>
          <p:cNvPr id="3" name="Content Placeholder 2"/>
          <p:cNvSpPr>
            <a:spLocks noGrp="1"/>
          </p:cNvSpPr>
          <p:nvPr>
            <p:ph idx="1"/>
          </p:nvPr>
        </p:nvSpPr>
        <p:spPr>
          <a:xfrm>
            <a:off x="766801" y="1376363"/>
            <a:ext cx="10693364" cy="4780219"/>
          </a:xfrm>
        </p:spPr>
        <p:txBody>
          <a:bodyPr/>
          <a:lstStyle>
            <a:lvl1pPr>
              <a:spcBef>
                <a:spcPts val="500"/>
              </a:spcBef>
              <a:spcAft>
                <a:spcPts val="500"/>
              </a:spcAft>
              <a:defRPr sz="2000">
                <a:latin typeface="+mn-lt"/>
              </a:defRPr>
            </a:lvl1pPr>
            <a:lvl2pPr marL="539750" indent="-222250">
              <a:lnSpc>
                <a:spcPct val="95000"/>
              </a:lnSpc>
              <a:spcBef>
                <a:spcPts val="500"/>
              </a:spcBef>
              <a:spcAft>
                <a:spcPts val="500"/>
              </a:spcAft>
              <a:tabLst/>
              <a:defRPr b="0" i="0">
                <a:latin typeface="+mn-lt"/>
                <a:ea typeface="Gotham Book" charset="0"/>
                <a:cs typeface="Gotham Book" charset="0"/>
              </a:defRPr>
            </a:lvl2pPr>
            <a:lvl3pPr>
              <a:spcBef>
                <a:spcPts val="500"/>
              </a:spcBef>
              <a:spcAft>
                <a:spcPts val="500"/>
              </a:spcAft>
              <a:defRPr b="0" i="0">
                <a:latin typeface="+mn-lt"/>
                <a:ea typeface="Gotham Book" charset="0"/>
                <a:cs typeface="Gotham Book" charset="0"/>
              </a:defRPr>
            </a:lvl3pPr>
            <a:lvl4pPr>
              <a:spcBef>
                <a:spcPts val="500"/>
              </a:spcBef>
              <a:spcAft>
                <a:spcPts val="500"/>
              </a:spcAft>
              <a:defRPr b="0" i="0">
                <a:latin typeface="+mn-lt"/>
                <a:ea typeface="Gotham Book" charset="0"/>
                <a:cs typeface="Gotham Book" charset="0"/>
              </a:defRPr>
            </a:lvl4pPr>
            <a:lvl5pPr>
              <a:spcBef>
                <a:spcPts val="500"/>
              </a:spcBef>
              <a:spcAft>
                <a:spcPts val="500"/>
              </a:spcAft>
              <a:defRPr b="0" i="0">
                <a:latin typeface="+mn-lt"/>
                <a:ea typeface="Gotham Book" charset="0"/>
                <a:cs typeface="Gotham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765544" y="6356350"/>
            <a:ext cx="9686262" cy="365125"/>
          </a:xfrm>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4604274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itle &amp; Two Content (without W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5544" y="372140"/>
            <a:ext cx="10694620" cy="860400"/>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sz="half" idx="1"/>
          </p:nvPr>
        </p:nvSpPr>
        <p:spPr>
          <a:xfrm>
            <a:off x="765542" y="1376363"/>
            <a:ext cx="5287963" cy="4779637"/>
          </a:xfrm>
        </p:spPr>
        <p:txBody>
          <a:bodyPr lIns="90000"/>
          <a:lstStyle>
            <a:lvl1pPr>
              <a:spcBef>
                <a:spcPts val="500"/>
              </a:spcBef>
              <a:spcAft>
                <a:spcPts val="500"/>
              </a:spcAft>
              <a:defRPr>
                <a:solidFill>
                  <a:schemeClr val="tx2"/>
                </a:solidFill>
              </a:defRPr>
            </a:lvl1pPr>
            <a:lvl2pPr marL="539750" indent="-222250">
              <a:spcBef>
                <a:spcPts val="500"/>
              </a:spcBef>
              <a:spcAft>
                <a:spcPts val="500"/>
              </a:spcAft>
              <a:tabLst/>
              <a:defRPr>
                <a:solidFill>
                  <a:schemeClr val="tx2"/>
                </a:solidFill>
              </a:defRPr>
            </a:lvl2pPr>
            <a:lvl3pPr>
              <a:spcBef>
                <a:spcPts val="500"/>
              </a:spcBef>
              <a:spcAft>
                <a:spcPts val="500"/>
              </a:spcAft>
              <a:defRPr>
                <a:solidFill>
                  <a:schemeClr val="tx2"/>
                </a:solidFill>
              </a:defRPr>
            </a:lvl3pPr>
            <a:lvl4pPr>
              <a:spcBef>
                <a:spcPts val="500"/>
              </a:spcBef>
              <a:spcAft>
                <a:spcPts val="500"/>
              </a:spcAft>
              <a:defRPr>
                <a:solidFill>
                  <a:schemeClr val="tx2"/>
                </a:solidFill>
              </a:defRPr>
            </a:lvl4pPr>
            <a:lvl5pPr>
              <a:spcBef>
                <a:spcPts val="500"/>
              </a:spcBef>
              <a:spcAft>
                <a:spcPts val="500"/>
              </a:spcAft>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199" y="1376363"/>
            <a:ext cx="5287963" cy="4779637"/>
          </a:xfrm>
        </p:spPr>
        <p:txBody>
          <a:bodyPr lIns="90000"/>
          <a:lstStyle>
            <a:lvl1pPr>
              <a:spcBef>
                <a:spcPts val="500"/>
              </a:spcBef>
              <a:spcAft>
                <a:spcPts val="500"/>
              </a:spcAft>
              <a:defRPr>
                <a:solidFill>
                  <a:schemeClr val="tx2"/>
                </a:solidFill>
              </a:defRPr>
            </a:lvl1pPr>
            <a:lvl2pPr marL="539750" indent="-222250">
              <a:spcBef>
                <a:spcPts val="500"/>
              </a:spcBef>
              <a:spcAft>
                <a:spcPts val="500"/>
              </a:spcAft>
              <a:tabLst/>
              <a:defRPr>
                <a:solidFill>
                  <a:schemeClr val="tx2"/>
                </a:solidFill>
              </a:defRPr>
            </a:lvl2pPr>
            <a:lvl3pPr>
              <a:spcBef>
                <a:spcPts val="500"/>
              </a:spcBef>
              <a:spcAft>
                <a:spcPts val="500"/>
              </a:spcAft>
              <a:defRPr>
                <a:solidFill>
                  <a:schemeClr val="tx2"/>
                </a:solidFill>
              </a:defRPr>
            </a:lvl3pPr>
            <a:lvl4pPr>
              <a:spcBef>
                <a:spcPts val="500"/>
              </a:spcBef>
              <a:spcAft>
                <a:spcPts val="500"/>
              </a:spcAft>
              <a:defRPr>
                <a:solidFill>
                  <a:schemeClr val="tx2"/>
                </a:solidFill>
              </a:defRPr>
            </a:lvl4pPr>
            <a:lvl5pPr>
              <a:spcBef>
                <a:spcPts val="500"/>
              </a:spcBef>
              <a:spcAft>
                <a:spcPts val="500"/>
              </a:spcAft>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765542" y="6356350"/>
            <a:ext cx="9686264" cy="365125"/>
          </a:xfrm>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380023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TItle &amp; Two Comparison (with WI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6800" y="370800"/>
            <a:ext cx="10693362" cy="860400"/>
          </a:xfrm>
        </p:spPr>
        <p:txBody>
          <a:bodyPr lIns="90000"/>
          <a:lstStyle>
            <a:lvl1pPr>
              <a:defRPr>
                <a:solidFill>
                  <a:schemeClr val="accent3"/>
                </a:solidFill>
              </a:defRPr>
            </a:lvl1pPr>
          </a:lstStyle>
          <a:p>
            <a:r>
              <a:rPr lang="en-US" dirty="0"/>
              <a:t>Click to edit master title style</a:t>
            </a:r>
          </a:p>
        </p:txBody>
      </p:sp>
      <p:sp>
        <p:nvSpPr>
          <p:cNvPr id="3" name="Text Placeholder 2"/>
          <p:cNvSpPr>
            <a:spLocks noGrp="1"/>
          </p:cNvSpPr>
          <p:nvPr>
            <p:ph type="body" idx="1" hasCustomPrompt="1"/>
          </p:nvPr>
        </p:nvSpPr>
        <p:spPr>
          <a:xfrm>
            <a:off x="766800" y="1376363"/>
            <a:ext cx="5262049" cy="714223"/>
          </a:xfrm>
        </p:spPr>
        <p:txBody>
          <a:bodyPr lIns="90000" anchor="b">
            <a:normAutofit/>
          </a:bodyPr>
          <a:lstStyle>
            <a:lvl1pPr marL="0" indent="0">
              <a:buNone/>
              <a:defRPr sz="20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766800" y="2090586"/>
            <a:ext cx="5262049" cy="4099077"/>
          </a:xfrm>
        </p:spPr>
        <p:txBody>
          <a:bodyPr/>
          <a:lstStyle>
            <a:lvl1pPr>
              <a:spcBef>
                <a:spcPts val="500"/>
              </a:spcBef>
              <a:spcAft>
                <a:spcPts val="500"/>
              </a:spcAft>
              <a:defRPr>
                <a:solidFill>
                  <a:schemeClr val="tx2"/>
                </a:solidFill>
              </a:defRPr>
            </a:lvl1pPr>
            <a:lvl2pPr marL="539750" indent="-222250">
              <a:spcBef>
                <a:spcPts val="500"/>
              </a:spcBef>
              <a:spcAft>
                <a:spcPts val="500"/>
              </a:spcAft>
              <a:tabLst/>
              <a:defRPr>
                <a:solidFill>
                  <a:schemeClr val="tx2"/>
                </a:solidFill>
              </a:defRPr>
            </a:lvl2pPr>
            <a:lvl3pPr>
              <a:spcBef>
                <a:spcPts val="500"/>
              </a:spcBef>
              <a:spcAft>
                <a:spcPts val="500"/>
              </a:spcAft>
              <a:defRPr>
                <a:solidFill>
                  <a:schemeClr val="tx2"/>
                </a:solidFill>
              </a:defRPr>
            </a:lvl3pPr>
            <a:lvl4pPr>
              <a:spcBef>
                <a:spcPts val="500"/>
              </a:spcBef>
              <a:spcAft>
                <a:spcPts val="500"/>
              </a:spcAft>
              <a:defRPr>
                <a:solidFill>
                  <a:schemeClr val="tx2"/>
                </a:solidFill>
              </a:defRPr>
            </a:lvl4pPr>
            <a:lvl5pPr>
              <a:spcBef>
                <a:spcPts val="500"/>
              </a:spcBef>
              <a:spcAft>
                <a:spcPts val="500"/>
              </a:spcAft>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72199" y="1376363"/>
            <a:ext cx="5287963" cy="714223"/>
          </a:xfrm>
        </p:spPr>
        <p:txBody>
          <a:bodyPr lIns="90000" anchor="b">
            <a:normAutofit/>
          </a:bodyPr>
          <a:lstStyle>
            <a:lvl1pPr marL="0" indent="0">
              <a:buNone/>
              <a:defRPr sz="20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199" y="2090586"/>
            <a:ext cx="5287963" cy="4099077"/>
          </a:xfrm>
        </p:spPr>
        <p:txBody>
          <a:bodyPr/>
          <a:lstStyle>
            <a:lvl1pPr>
              <a:spcBef>
                <a:spcPts val="500"/>
              </a:spcBef>
              <a:spcAft>
                <a:spcPts val="500"/>
              </a:spcAft>
              <a:defRPr>
                <a:solidFill>
                  <a:schemeClr val="tx2"/>
                </a:solidFill>
              </a:defRPr>
            </a:lvl1pPr>
            <a:lvl2pPr marL="539750" indent="-222250">
              <a:spcBef>
                <a:spcPts val="500"/>
              </a:spcBef>
              <a:spcAft>
                <a:spcPts val="500"/>
              </a:spcAft>
              <a:tabLst/>
              <a:defRPr>
                <a:solidFill>
                  <a:schemeClr val="tx2"/>
                </a:solidFill>
              </a:defRPr>
            </a:lvl2pPr>
            <a:lvl3pPr>
              <a:spcBef>
                <a:spcPts val="500"/>
              </a:spcBef>
              <a:spcAft>
                <a:spcPts val="500"/>
              </a:spcAft>
              <a:defRPr>
                <a:solidFill>
                  <a:schemeClr val="tx2"/>
                </a:solidFill>
              </a:defRPr>
            </a:lvl3pPr>
            <a:lvl4pPr>
              <a:spcBef>
                <a:spcPts val="500"/>
              </a:spcBef>
              <a:spcAft>
                <a:spcPts val="500"/>
              </a:spcAft>
              <a:defRPr>
                <a:solidFill>
                  <a:schemeClr val="tx2"/>
                </a:solidFill>
              </a:defRPr>
            </a:lvl4pPr>
            <a:lvl5pPr>
              <a:spcBef>
                <a:spcPts val="500"/>
              </a:spcBef>
              <a:spcAft>
                <a:spcPts val="500"/>
              </a:spcAft>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a:xfrm>
            <a:off x="766763" y="6356350"/>
            <a:ext cx="9685043" cy="365125"/>
          </a:xfrm>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338001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TItle &amp; Two Comparison (without W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6799" y="370800"/>
            <a:ext cx="10693363" cy="860400"/>
          </a:xfrm>
        </p:spPr>
        <p:txBody>
          <a:bodyPr lIns="90000"/>
          <a:lstStyle>
            <a:lvl1pPr>
              <a:defRPr>
                <a:solidFill>
                  <a:schemeClr val="accent3"/>
                </a:solidFill>
              </a:defRPr>
            </a:lvl1pPr>
          </a:lstStyle>
          <a:p>
            <a:r>
              <a:rPr lang="en-US" dirty="0"/>
              <a:t>Click to edit master title style</a:t>
            </a:r>
          </a:p>
        </p:txBody>
      </p:sp>
      <p:sp>
        <p:nvSpPr>
          <p:cNvPr id="3" name="Text Placeholder 2"/>
          <p:cNvSpPr>
            <a:spLocks noGrp="1"/>
          </p:cNvSpPr>
          <p:nvPr>
            <p:ph type="body" idx="1" hasCustomPrompt="1"/>
          </p:nvPr>
        </p:nvSpPr>
        <p:spPr>
          <a:xfrm>
            <a:off x="766800" y="1376363"/>
            <a:ext cx="5262050" cy="714223"/>
          </a:xfrm>
        </p:spPr>
        <p:txBody>
          <a:bodyPr lIns="90000" anchor="b">
            <a:normAutofit/>
          </a:bodyPr>
          <a:lstStyle>
            <a:lvl1pPr marL="0" indent="0">
              <a:buNone/>
              <a:defRPr sz="20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766800" y="2090586"/>
            <a:ext cx="5262050" cy="4099077"/>
          </a:xfrm>
        </p:spPr>
        <p:txBody>
          <a:bodyPr/>
          <a:lstStyle>
            <a:lvl1pPr>
              <a:spcBef>
                <a:spcPts val="500"/>
              </a:spcBef>
              <a:spcAft>
                <a:spcPts val="500"/>
              </a:spcAft>
              <a:defRPr>
                <a:solidFill>
                  <a:schemeClr val="tx2"/>
                </a:solidFill>
              </a:defRPr>
            </a:lvl1pPr>
            <a:lvl2pPr marL="539750" indent="-222250">
              <a:spcBef>
                <a:spcPts val="500"/>
              </a:spcBef>
              <a:spcAft>
                <a:spcPts val="500"/>
              </a:spcAft>
              <a:tabLst/>
              <a:defRPr>
                <a:solidFill>
                  <a:schemeClr val="tx2"/>
                </a:solidFill>
              </a:defRPr>
            </a:lvl2pPr>
            <a:lvl3pPr>
              <a:spcBef>
                <a:spcPts val="500"/>
              </a:spcBef>
              <a:spcAft>
                <a:spcPts val="500"/>
              </a:spcAft>
              <a:defRPr>
                <a:solidFill>
                  <a:schemeClr val="tx2"/>
                </a:solidFill>
              </a:defRPr>
            </a:lvl3pPr>
            <a:lvl4pPr>
              <a:spcBef>
                <a:spcPts val="500"/>
              </a:spcBef>
              <a:spcAft>
                <a:spcPts val="500"/>
              </a:spcAft>
              <a:defRPr>
                <a:solidFill>
                  <a:schemeClr val="tx2"/>
                </a:solidFill>
              </a:defRPr>
            </a:lvl4pPr>
            <a:lvl5pPr>
              <a:spcBef>
                <a:spcPts val="500"/>
              </a:spcBef>
              <a:spcAft>
                <a:spcPts val="500"/>
              </a:spcAft>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72200" y="1376363"/>
            <a:ext cx="5287964" cy="714223"/>
          </a:xfrm>
        </p:spPr>
        <p:txBody>
          <a:bodyPr lIns="90000" anchor="b">
            <a:normAutofit/>
          </a:bodyPr>
          <a:lstStyle>
            <a:lvl1pPr marL="0" indent="0">
              <a:buNone/>
              <a:defRPr sz="20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090586"/>
            <a:ext cx="5287964" cy="4099077"/>
          </a:xfrm>
        </p:spPr>
        <p:txBody>
          <a:bodyPr/>
          <a:lstStyle>
            <a:lvl1pPr>
              <a:spcBef>
                <a:spcPts val="500"/>
              </a:spcBef>
              <a:spcAft>
                <a:spcPts val="500"/>
              </a:spcAft>
              <a:defRPr>
                <a:solidFill>
                  <a:schemeClr val="tx2"/>
                </a:solidFill>
              </a:defRPr>
            </a:lvl1pPr>
            <a:lvl2pPr marL="539750" indent="-222250">
              <a:spcBef>
                <a:spcPts val="500"/>
              </a:spcBef>
              <a:spcAft>
                <a:spcPts val="500"/>
              </a:spcAft>
              <a:tabLst/>
              <a:defRPr>
                <a:solidFill>
                  <a:schemeClr val="tx2"/>
                </a:solidFill>
              </a:defRPr>
            </a:lvl2pPr>
            <a:lvl3pPr>
              <a:spcBef>
                <a:spcPts val="500"/>
              </a:spcBef>
              <a:spcAft>
                <a:spcPts val="500"/>
              </a:spcAft>
              <a:defRPr>
                <a:solidFill>
                  <a:schemeClr val="tx2"/>
                </a:solidFill>
              </a:defRPr>
            </a:lvl3pPr>
            <a:lvl4pPr>
              <a:spcBef>
                <a:spcPts val="500"/>
              </a:spcBef>
              <a:spcAft>
                <a:spcPts val="500"/>
              </a:spcAft>
              <a:defRPr>
                <a:solidFill>
                  <a:schemeClr val="tx2"/>
                </a:solidFill>
              </a:defRPr>
            </a:lvl4pPr>
            <a:lvl5pPr>
              <a:spcBef>
                <a:spcPts val="500"/>
              </a:spcBef>
              <a:spcAft>
                <a:spcPts val="500"/>
              </a:spcAft>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a:xfrm>
            <a:off x="766763" y="6356350"/>
            <a:ext cx="9685043" cy="365125"/>
          </a:xfrm>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888695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with WI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5544" y="370800"/>
            <a:ext cx="10694620" cy="861236"/>
          </a:xfrm>
        </p:spPr>
        <p:txBody>
          <a:bodyPr/>
          <a:lstStyle>
            <a:lvl1pPr>
              <a:defRPr>
                <a:solidFill>
                  <a:schemeClr val="accent3"/>
                </a:solidFill>
              </a:defRPr>
            </a:lvl1pPr>
          </a:lstStyle>
          <a:p>
            <a:r>
              <a:rPr lang="en-US" dirty="0"/>
              <a:t>Click to edit master title style</a:t>
            </a:r>
          </a:p>
        </p:txBody>
      </p:sp>
      <p:sp>
        <p:nvSpPr>
          <p:cNvPr id="4" name="Footer Placeholder 3"/>
          <p:cNvSpPr>
            <a:spLocks noGrp="1"/>
          </p:cNvSpPr>
          <p:nvPr>
            <p:ph type="ftr" sz="quarter" idx="11"/>
          </p:nvPr>
        </p:nvSpPr>
        <p:spPr>
          <a:xfrm>
            <a:off x="765544" y="6356350"/>
            <a:ext cx="9686262" cy="365125"/>
          </a:xfrm>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694527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without WING)">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5544" y="370800"/>
            <a:ext cx="10694620" cy="861236"/>
          </a:xfrm>
        </p:spPr>
        <p:txBody>
          <a:bodyPr/>
          <a:lstStyle>
            <a:lvl1pPr>
              <a:defRPr>
                <a:solidFill>
                  <a:schemeClr val="accent3"/>
                </a:solidFill>
              </a:defRPr>
            </a:lvl1pPr>
          </a:lstStyle>
          <a:p>
            <a:r>
              <a:rPr lang="en-US" dirty="0"/>
              <a:t>Click to edit master title style</a:t>
            </a:r>
          </a:p>
        </p:txBody>
      </p:sp>
      <p:sp>
        <p:nvSpPr>
          <p:cNvPr id="4" name="Footer Placeholder 3"/>
          <p:cNvSpPr>
            <a:spLocks noGrp="1"/>
          </p:cNvSpPr>
          <p:nvPr>
            <p:ph type="ftr" sz="quarter" idx="11"/>
          </p:nvPr>
        </p:nvSpPr>
        <p:spPr>
          <a:xfrm>
            <a:off x="765544" y="6356350"/>
            <a:ext cx="9686262" cy="365125"/>
          </a:xfrm>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2020523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with Line (with WING)">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766763" y="6356350"/>
            <a:ext cx="9685043" cy="365125"/>
          </a:xfrm>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13445247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with Line (without WING)">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766763" y="6356350"/>
            <a:ext cx="9685043" cy="365125"/>
          </a:xfrm>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1175015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mp; Content (without WING)">
  <p:cSld name="1_Title &amp; Content (without WING)">
    <p:bg>
      <p:bgPr>
        <a:solidFill>
          <a:schemeClr val="lt1"/>
        </a:solidFill>
        <a:effectLst/>
      </p:bgPr>
    </p:bg>
    <p:spTree>
      <p:nvGrpSpPr>
        <p:cNvPr id="1" name="Shape 199"/>
        <p:cNvGrpSpPr/>
        <p:nvPr/>
      </p:nvGrpSpPr>
      <p:grpSpPr>
        <a:xfrm>
          <a:off x="0" y="0"/>
          <a:ext cx="0" cy="0"/>
          <a:chOff x="0" y="0"/>
          <a:chExt cx="0" cy="0"/>
        </a:xfrm>
      </p:grpSpPr>
      <p:sp>
        <p:nvSpPr>
          <p:cNvPr id="200" name="Google Shape;200;p24"/>
          <p:cNvSpPr txBox="1">
            <a:spLocks noGrp="1"/>
          </p:cNvSpPr>
          <p:nvPr>
            <p:ph type="title"/>
          </p:nvPr>
        </p:nvSpPr>
        <p:spPr>
          <a:xfrm>
            <a:off x="765545" y="372141"/>
            <a:ext cx="10694800" cy="861200"/>
          </a:xfrm>
          <a:prstGeom prst="rect">
            <a:avLst/>
          </a:prstGeom>
          <a:noFill/>
          <a:ln>
            <a:noFill/>
          </a:ln>
        </p:spPr>
        <p:txBody>
          <a:bodyPr spcFirstLastPara="1" wrap="square" lIns="68575" tIns="34275" rIns="68575" bIns="34275" anchor="b" anchorCtr="0"/>
          <a:lstStyle>
            <a:lvl1pPr lvl="0" algn="l" rtl="0">
              <a:lnSpc>
                <a:spcPct val="90000"/>
              </a:lnSpc>
              <a:spcBef>
                <a:spcPts val="0"/>
              </a:spcBef>
              <a:spcAft>
                <a:spcPts val="0"/>
              </a:spcAft>
              <a:buClr>
                <a:schemeClr val="accent3"/>
              </a:buClr>
              <a:buSzPts val="3600"/>
              <a:buFont typeface="Calibri"/>
              <a:buNone/>
              <a:defRPr sz="48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01" name="Google Shape;201;p24"/>
          <p:cNvSpPr txBox="1">
            <a:spLocks noGrp="1"/>
          </p:cNvSpPr>
          <p:nvPr>
            <p:ph type="body" idx="1"/>
          </p:nvPr>
        </p:nvSpPr>
        <p:spPr>
          <a:xfrm>
            <a:off x="766801" y="1376365"/>
            <a:ext cx="10693200" cy="4780000"/>
          </a:xfrm>
          <a:prstGeom prst="rect">
            <a:avLst/>
          </a:prstGeom>
          <a:noFill/>
          <a:ln>
            <a:noFill/>
          </a:ln>
        </p:spPr>
        <p:txBody>
          <a:bodyPr spcFirstLastPara="1" wrap="square" lIns="68575" tIns="34275" rIns="68575" bIns="34275" anchor="t" anchorCtr="0"/>
          <a:lstStyle>
            <a:lvl1pPr marL="609585" lvl="0" indent="-304792" algn="l" rtl="0">
              <a:lnSpc>
                <a:spcPct val="85000"/>
              </a:lnSpc>
              <a:spcBef>
                <a:spcPts val="667"/>
              </a:spcBef>
              <a:spcAft>
                <a:spcPts val="0"/>
              </a:spcAft>
              <a:buClr>
                <a:schemeClr val="dk2"/>
              </a:buClr>
              <a:buSzPts val="2000"/>
              <a:buNone/>
              <a:defRPr>
                <a:latin typeface="Calibri"/>
                <a:ea typeface="Calibri"/>
                <a:cs typeface="Calibri"/>
                <a:sym typeface="Calibri"/>
              </a:defRPr>
            </a:lvl1pPr>
            <a:lvl2pPr marL="1219170" lvl="1" indent="-462860" algn="l" rtl="0">
              <a:lnSpc>
                <a:spcPct val="95000"/>
              </a:lnSpc>
              <a:spcBef>
                <a:spcPts val="667"/>
              </a:spcBef>
              <a:spcAft>
                <a:spcPts val="0"/>
              </a:spcAft>
              <a:buClr>
                <a:schemeClr val="dk2"/>
              </a:buClr>
              <a:buSzPts val="1867"/>
              <a:buChar char="•"/>
              <a:defRPr b="0" i="0">
                <a:latin typeface="Calibri"/>
                <a:ea typeface="Calibri"/>
                <a:cs typeface="Calibri"/>
                <a:sym typeface="Calibri"/>
              </a:defRPr>
            </a:lvl2pPr>
            <a:lvl3pPr marL="1828754" lvl="2" indent="-440256" algn="l" rtl="0">
              <a:lnSpc>
                <a:spcPct val="95000"/>
              </a:lnSpc>
              <a:spcBef>
                <a:spcPts val="667"/>
              </a:spcBef>
              <a:spcAft>
                <a:spcPts val="0"/>
              </a:spcAft>
              <a:buClr>
                <a:schemeClr val="dk2"/>
              </a:buClr>
              <a:buSzPts val="1600"/>
              <a:buChar char="•"/>
              <a:defRPr b="0" i="0">
                <a:latin typeface="Calibri"/>
                <a:ea typeface="Calibri"/>
                <a:cs typeface="Calibri"/>
                <a:sym typeface="Calibri"/>
              </a:defRPr>
            </a:lvl3pPr>
            <a:lvl4pPr marL="2438339" lvl="3" indent="-428995" algn="l" rtl="0">
              <a:lnSpc>
                <a:spcPct val="95000"/>
              </a:lnSpc>
              <a:spcBef>
                <a:spcPts val="667"/>
              </a:spcBef>
              <a:spcAft>
                <a:spcPts val="0"/>
              </a:spcAft>
              <a:buClr>
                <a:schemeClr val="dk2"/>
              </a:buClr>
              <a:buSzPts val="1467"/>
              <a:buChar char="•"/>
              <a:defRPr b="0" i="0">
                <a:latin typeface="Calibri"/>
                <a:ea typeface="Calibri"/>
                <a:cs typeface="Calibri"/>
                <a:sym typeface="Calibri"/>
              </a:defRPr>
            </a:lvl4pPr>
            <a:lvl5pPr marL="3047924" lvl="4" indent="-428995" algn="l" rtl="0">
              <a:lnSpc>
                <a:spcPct val="95000"/>
              </a:lnSpc>
              <a:spcBef>
                <a:spcPts val="667"/>
              </a:spcBef>
              <a:spcAft>
                <a:spcPts val="0"/>
              </a:spcAft>
              <a:buClr>
                <a:schemeClr val="dk2"/>
              </a:buClr>
              <a:buSzPts val="1467"/>
              <a:buChar char="•"/>
              <a:defRPr b="0" i="0">
                <a:latin typeface="Calibri"/>
                <a:ea typeface="Calibri"/>
                <a:cs typeface="Calibri"/>
                <a:sym typeface="Calibri"/>
              </a:defRPr>
            </a:lvl5pPr>
            <a:lvl6pPr marL="3657509" lvl="5" indent="-457189" algn="l" rtl="0">
              <a:lnSpc>
                <a:spcPct val="90000"/>
              </a:lnSpc>
              <a:spcBef>
                <a:spcPts val="667"/>
              </a:spcBef>
              <a:spcAft>
                <a:spcPts val="0"/>
              </a:spcAft>
              <a:buClr>
                <a:schemeClr val="dk1"/>
              </a:buClr>
              <a:buSzPts val="1800"/>
              <a:buChar char="•"/>
              <a:defRPr/>
            </a:lvl6pPr>
            <a:lvl7pPr marL="4267093" lvl="6" indent="-457189" algn="l" rtl="0">
              <a:lnSpc>
                <a:spcPct val="90000"/>
              </a:lnSpc>
              <a:spcBef>
                <a:spcPts val="667"/>
              </a:spcBef>
              <a:spcAft>
                <a:spcPts val="0"/>
              </a:spcAft>
              <a:buClr>
                <a:schemeClr val="dk1"/>
              </a:buClr>
              <a:buSzPts val="1800"/>
              <a:buChar char="•"/>
              <a:defRPr/>
            </a:lvl7pPr>
            <a:lvl8pPr marL="4876678" lvl="7" indent="-457189" algn="l" rtl="0">
              <a:lnSpc>
                <a:spcPct val="90000"/>
              </a:lnSpc>
              <a:spcBef>
                <a:spcPts val="667"/>
              </a:spcBef>
              <a:spcAft>
                <a:spcPts val="0"/>
              </a:spcAft>
              <a:buClr>
                <a:schemeClr val="dk1"/>
              </a:buClr>
              <a:buSzPts val="1800"/>
              <a:buChar char="•"/>
              <a:defRPr/>
            </a:lvl8pPr>
            <a:lvl9pPr marL="5486263" lvl="8" indent="-457189" algn="l" rtl="0">
              <a:lnSpc>
                <a:spcPct val="90000"/>
              </a:lnSpc>
              <a:spcBef>
                <a:spcPts val="667"/>
              </a:spcBef>
              <a:spcAft>
                <a:spcPts val="0"/>
              </a:spcAft>
              <a:buClr>
                <a:schemeClr val="dk1"/>
              </a:buClr>
              <a:buSzPts val="1800"/>
              <a:buChar char="•"/>
              <a:defRPr/>
            </a:lvl9pPr>
          </a:lstStyle>
          <a:p>
            <a:endParaRPr/>
          </a:p>
        </p:txBody>
      </p:sp>
      <p:sp>
        <p:nvSpPr>
          <p:cNvPr id="202" name="Google Shape;202;p24"/>
          <p:cNvSpPr txBox="1">
            <a:spLocks noGrp="1"/>
          </p:cNvSpPr>
          <p:nvPr>
            <p:ph type="ftr" idx="11"/>
          </p:nvPr>
        </p:nvSpPr>
        <p:spPr>
          <a:xfrm>
            <a:off x="765545" y="6356352"/>
            <a:ext cx="9686400" cy="365200"/>
          </a:xfrm>
          <a:prstGeom prst="rect">
            <a:avLst/>
          </a:prstGeom>
          <a:noFill/>
          <a:ln>
            <a:noFill/>
          </a:ln>
        </p:spPr>
        <p:txBody>
          <a:bodyPr spcFirstLastPara="1" wrap="square" lIns="68575" tIns="34275" rIns="68575" bIns="34275" anchor="ctr" anchorCtr="0"/>
          <a:lstStyle>
            <a:lvl1pPr lvl="0" algn="l" rtl="0">
              <a:spcBef>
                <a:spcPts val="0"/>
              </a:spcBef>
              <a:spcAft>
                <a:spcPts val="0"/>
              </a:spcAft>
              <a:buSzPts val="1400"/>
              <a:buNone/>
              <a:defRPr>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extLst>
      <p:ext uri="{BB962C8B-B14F-4D97-AF65-F5344CB8AC3E}">
        <p14:creationId xmlns:p14="http://schemas.microsoft.com/office/powerpoint/2010/main" val="3922128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with WING)">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57BE02-DC6E-E2A8-D73B-6295DB908777}"/>
              </a:ext>
            </a:extLst>
          </p:cNvPr>
          <p:cNvSpPr/>
          <p:nvPr userDrawn="1"/>
        </p:nvSpPr>
        <p:spPr>
          <a:xfrm>
            <a:off x="0" y="0"/>
            <a:ext cx="12199434" cy="11374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2" name="Title 1"/>
          <p:cNvSpPr>
            <a:spLocks noGrp="1"/>
          </p:cNvSpPr>
          <p:nvPr>
            <p:ph type="title" hasCustomPrompt="1"/>
          </p:nvPr>
        </p:nvSpPr>
        <p:spPr>
          <a:xfrm>
            <a:off x="765543" y="138094"/>
            <a:ext cx="10951535" cy="861236"/>
          </a:xfrm>
        </p:spPr>
        <p:txBody>
          <a:bodyPr lIns="0" tIns="0" rIns="108000" bIns="0" anchor="ctr" anchorCtr="0">
            <a:normAutofit/>
          </a:bodyPr>
          <a:lstStyle>
            <a:lvl1pPr>
              <a:defRPr b="1" i="0">
                <a:solidFill>
                  <a:schemeClr val="bg1"/>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5" name="Footer Placeholder 4"/>
          <p:cNvSpPr>
            <a:spLocks noGrp="1"/>
          </p:cNvSpPr>
          <p:nvPr>
            <p:ph type="ftr" sz="quarter" idx="11"/>
          </p:nvPr>
        </p:nvSpPr>
        <p:spPr>
          <a:xfrm>
            <a:off x="765543" y="6356350"/>
            <a:ext cx="9686263" cy="365125"/>
          </a:xfrm>
        </p:spPr>
        <p:txBody>
          <a:bodyPr/>
          <a:lstStyle>
            <a:lvl1pPr>
              <a:defRPr b="1" i="0">
                <a:solidFill>
                  <a:schemeClr val="tx2"/>
                </a:solidFill>
                <a:latin typeface="Calibri" panose="020F0502020204030204" pitchFamily="34" charset="0"/>
              </a:defRPr>
            </a:lvl1pPr>
          </a:lstStyle>
          <a:p>
            <a:endParaRPr lang="en-GB" dirty="0"/>
          </a:p>
        </p:txBody>
      </p:sp>
      <p:sp>
        <p:nvSpPr>
          <p:cNvPr id="3" name="Content Placeholder 2">
            <a:extLst>
              <a:ext uri="{FF2B5EF4-FFF2-40B4-BE49-F238E27FC236}">
                <a16:creationId xmlns:a16="http://schemas.microsoft.com/office/drawing/2014/main" id="{C2D772E2-DB0D-D73C-9750-15323CAB78F6}"/>
              </a:ext>
            </a:extLst>
          </p:cNvPr>
          <p:cNvSpPr>
            <a:spLocks noGrp="1"/>
          </p:cNvSpPr>
          <p:nvPr>
            <p:ph idx="1"/>
          </p:nvPr>
        </p:nvSpPr>
        <p:spPr>
          <a:xfrm>
            <a:off x="765543" y="1376363"/>
            <a:ext cx="10693364" cy="4780219"/>
          </a:xfrm>
        </p:spPr>
        <p:txBody>
          <a:bodyPr/>
          <a:lstStyle>
            <a:lvl1pPr>
              <a:spcBef>
                <a:spcPts val="500"/>
              </a:spcBef>
              <a:spcAft>
                <a:spcPts val="500"/>
              </a:spcAft>
              <a:defRPr sz="2000" b="1" i="0">
                <a:latin typeface="Calibri" panose="020F0502020204030204" pitchFamily="34" charset="0"/>
                <a:cs typeface="Calibri" panose="020F0502020204030204" pitchFamily="34" charset="0"/>
              </a:defRPr>
            </a:lvl1pPr>
            <a:lvl2pPr marL="539750" indent="-222250">
              <a:lnSpc>
                <a:spcPct val="95000"/>
              </a:lnSpc>
              <a:spcBef>
                <a:spcPts val="500"/>
              </a:spcBef>
              <a:spcAft>
                <a:spcPts val="500"/>
              </a:spcAft>
              <a:tabLst/>
              <a:defRPr b="1" i="0">
                <a:latin typeface="Calibri" panose="020F0502020204030204" pitchFamily="34" charset="0"/>
                <a:ea typeface="Calibri" panose="020F0502020204030204" pitchFamily="34" charset="0"/>
                <a:cs typeface="Calibri" panose="020F0502020204030204" pitchFamily="34" charset="0"/>
              </a:defRPr>
            </a:lvl2pPr>
            <a:lvl3pPr>
              <a:spcBef>
                <a:spcPts val="500"/>
              </a:spcBef>
              <a:spcAft>
                <a:spcPts val="500"/>
              </a:spcAft>
              <a:defRPr b="1" i="0">
                <a:latin typeface="Calibri" panose="020F0502020204030204" pitchFamily="34" charset="0"/>
                <a:ea typeface="Calibri" panose="020F0502020204030204" pitchFamily="34" charset="0"/>
                <a:cs typeface="Calibri" panose="020F0502020204030204" pitchFamily="34" charset="0"/>
              </a:defRPr>
            </a:lvl3pPr>
            <a:lvl4pPr>
              <a:spcBef>
                <a:spcPts val="500"/>
              </a:spcBef>
              <a:spcAft>
                <a:spcPts val="500"/>
              </a:spcAft>
              <a:defRPr b="1" i="0">
                <a:latin typeface="Calibri" panose="020F0502020204030204" pitchFamily="34" charset="0"/>
                <a:ea typeface="Calibri" panose="020F0502020204030204" pitchFamily="34" charset="0"/>
                <a:cs typeface="Calibri" panose="020F0502020204030204" pitchFamily="34" charset="0"/>
              </a:defRPr>
            </a:lvl4pPr>
            <a:lvl5pPr>
              <a:spcBef>
                <a:spcPts val="500"/>
              </a:spcBef>
              <a:spcAft>
                <a:spcPts val="500"/>
              </a:spcAft>
              <a:defRPr b="1" i="0">
                <a:latin typeface="Calibri" panose="020F0502020204030204" pitchFamily="34" charset="0"/>
                <a:ea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8147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96656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with WING)">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57BE02-DC6E-E2A8-D73B-6295DB908777}"/>
              </a:ext>
            </a:extLst>
          </p:cNvPr>
          <p:cNvSpPr/>
          <p:nvPr userDrawn="1"/>
        </p:nvSpPr>
        <p:spPr>
          <a:xfrm>
            <a:off x="0" y="0"/>
            <a:ext cx="12199434" cy="11374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2" name="Title 1"/>
          <p:cNvSpPr>
            <a:spLocks noGrp="1"/>
          </p:cNvSpPr>
          <p:nvPr>
            <p:ph type="title" hasCustomPrompt="1"/>
          </p:nvPr>
        </p:nvSpPr>
        <p:spPr>
          <a:xfrm>
            <a:off x="765543" y="138094"/>
            <a:ext cx="10951535" cy="861236"/>
          </a:xfrm>
        </p:spPr>
        <p:txBody>
          <a:bodyPr lIns="0" rIns="108000" anchor="ctr" anchorCtr="0"/>
          <a:lstStyle>
            <a:lvl1pPr>
              <a:defRPr b="1" i="0">
                <a:solidFill>
                  <a:schemeClr val="bg1"/>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5" name="Footer Placeholder 4"/>
          <p:cNvSpPr>
            <a:spLocks noGrp="1"/>
          </p:cNvSpPr>
          <p:nvPr>
            <p:ph type="ftr" sz="quarter" idx="11"/>
          </p:nvPr>
        </p:nvSpPr>
        <p:spPr>
          <a:xfrm>
            <a:off x="765543" y="6356350"/>
            <a:ext cx="9686263" cy="365125"/>
          </a:xfrm>
        </p:spPr>
        <p:txBody>
          <a:bodyPr/>
          <a:lstStyle>
            <a:lvl1pPr>
              <a:defRPr b="1" i="0">
                <a:solidFill>
                  <a:schemeClr val="tx2"/>
                </a:solidFill>
                <a:latin typeface="Calibri" panose="020F0502020204030204" pitchFamily="34" charset="0"/>
              </a:defRPr>
            </a:lvl1pPr>
          </a:lstStyle>
          <a:p>
            <a:endParaRPr lang="en-GB" dirty="0"/>
          </a:p>
        </p:txBody>
      </p:sp>
    </p:spTree>
    <p:extLst>
      <p:ext uri="{BB962C8B-B14F-4D97-AF65-F5344CB8AC3E}">
        <p14:creationId xmlns:p14="http://schemas.microsoft.com/office/powerpoint/2010/main" val="183090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with WING)">
    <p:bg>
      <p:bgPr>
        <a:solidFill>
          <a:schemeClr val="bg1"/>
        </a:solidFill>
        <a:effectLst/>
      </p:bgPr>
    </p:bg>
    <p:spTree>
      <p:nvGrpSpPr>
        <p:cNvPr id="1" name=""/>
        <p:cNvGrpSpPr/>
        <p:nvPr/>
      </p:nvGrpSpPr>
      <p:grpSpPr>
        <a:xfrm>
          <a:off x="0" y="0"/>
          <a:ext cx="0" cy="0"/>
          <a:chOff x="0" y="0"/>
          <a:chExt cx="0" cy="0"/>
        </a:xfrm>
      </p:grpSpPr>
      <p:sp>
        <p:nvSpPr>
          <p:cNvPr id="3" name="Freeform 18">
            <a:extLst>
              <a:ext uri="{FF2B5EF4-FFF2-40B4-BE49-F238E27FC236}">
                <a16:creationId xmlns:a16="http://schemas.microsoft.com/office/drawing/2014/main" id="{9466EC33-1655-A8F3-6A8C-DC9517D0BD51}"/>
              </a:ext>
            </a:extLst>
          </p:cNvPr>
          <p:cNvSpPr>
            <a:spLocks noChangeArrowheads="1"/>
          </p:cNvSpPr>
          <p:nvPr userDrawn="1"/>
        </p:nvSpPr>
        <p:spPr bwMode="auto">
          <a:xfrm>
            <a:off x="0" y="-2961"/>
            <a:ext cx="5893645" cy="6919150"/>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rgbClr val="F5F6F6"/>
          </a:solidFill>
          <a:ln>
            <a:noFill/>
          </a:ln>
          <a:effectLst/>
        </p:spPr>
        <p:txBody>
          <a:bodyPr wrap="none" anchor="ctr"/>
          <a:lstStyle/>
          <a:p>
            <a:endParaRPr lang="en-GB" dirty="0"/>
          </a:p>
        </p:txBody>
      </p:sp>
      <p:sp>
        <p:nvSpPr>
          <p:cNvPr id="4" name="Rectangle 3">
            <a:extLst>
              <a:ext uri="{FF2B5EF4-FFF2-40B4-BE49-F238E27FC236}">
                <a16:creationId xmlns:a16="http://schemas.microsoft.com/office/drawing/2014/main" id="{DC57BE02-DC6E-E2A8-D73B-6295DB908777}"/>
              </a:ext>
            </a:extLst>
          </p:cNvPr>
          <p:cNvSpPr/>
          <p:nvPr userDrawn="1"/>
        </p:nvSpPr>
        <p:spPr>
          <a:xfrm>
            <a:off x="0" y="0"/>
            <a:ext cx="12199434" cy="11374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2" name="Title 1"/>
          <p:cNvSpPr>
            <a:spLocks noGrp="1"/>
          </p:cNvSpPr>
          <p:nvPr>
            <p:ph type="title" hasCustomPrompt="1"/>
          </p:nvPr>
        </p:nvSpPr>
        <p:spPr>
          <a:xfrm>
            <a:off x="765544" y="138094"/>
            <a:ext cx="10694620" cy="861236"/>
          </a:xfrm>
        </p:spPr>
        <p:txBody>
          <a:bodyPr lIns="0" tIns="0" rIns="0" bIns="0" anchor="ctr" anchorCtr="0">
            <a:noAutofit/>
          </a:bodyPr>
          <a:lstStyle>
            <a:lvl1pPr>
              <a:defRPr sz="3200" b="1" i="0">
                <a:solidFill>
                  <a:schemeClr val="bg1"/>
                </a:solidFill>
                <a:latin typeface="Calibri" panose="020F0502020204030204" pitchFamily="34" charset="0"/>
                <a:cs typeface="Calibri" panose="020F0502020204030204" pitchFamily="34" charset="0"/>
              </a:defRPr>
            </a:lvl1pPr>
          </a:lstStyle>
          <a:p>
            <a:r>
              <a:rPr lang="en-GB" dirty="0"/>
              <a:t>Click to edit master title style</a:t>
            </a:r>
          </a:p>
        </p:txBody>
      </p:sp>
      <p:sp>
        <p:nvSpPr>
          <p:cNvPr id="6" name="Footer Placeholder 2">
            <a:extLst>
              <a:ext uri="{FF2B5EF4-FFF2-40B4-BE49-F238E27FC236}">
                <a16:creationId xmlns:a16="http://schemas.microsoft.com/office/drawing/2014/main" id="{3064577D-693A-84F5-4706-C8FE73001583}"/>
              </a:ext>
            </a:extLst>
          </p:cNvPr>
          <p:cNvSpPr>
            <a:spLocks noGrp="1"/>
          </p:cNvSpPr>
          <p:nvPr>
            <p:ph type="ftr" sz="quarter" idx="11"/>
          </p:nvPr>
        </p:nvSpPr>
        <p:spPr>
          <a:xfrm>
            <a:off x="766763" y="6356350"/>
            <a:ext cx="9685043" cy="365125"/>
          </a:xfrm>
        </p:spPr>
        <p:txBody>
          <a:bodyPr/>
          <a:lstStyle>
            <a:lvl1pPr>
              <a:defRPr>
                <a:solidFill>
                  <a:schemeClr val="tx2"/>
                </a:solidFill>
              </a:defRPr>
            </a:lvl1pPr>
          </a:lstStyle>
          <a:p>
            <a:endParaRPr lang="it-IT"/>
          </a:p>
        </p:txBody>
      </p:sp>
    </p:spTree>
    <p:extLst>
      <p:ext uri="{BB962C8B-B14F-4D97-AF65-F5344CB8AC3E}">
        <p14:creationId xmlns:p14="http://schemas.microsoft.com/office/powerpoint/2010/main" val="25769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 (with WING)">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F4B0C6-12E0-584A-DD96-9FE9EE212E43}"/>
              </a:ext>
            </a:extLst>
          </p:cNvPr>
          <p:cNvSpPr/>
          <p:nvPr userDrawn="1"/>
        </p:nvSpPr>
        <p:spPr>
          <a:xfrm>
            <a:off x="10205884" y="5840361"/>
            <a:ext cx="1986116" cy="1017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grpSp>
        <p:nvGrpSpPr>
          <p:cNvPr id="3" name="Group 1">
            <a:extLst>
              <a:ext uri="{FF2B5EF4-FFF2-40B4-BE49-F238E27FC236}">
                <a16:creationId xmlns:a16="http://schemas.microsoft.com/office/drawing/2014/main" id="{1679A85E-85B5-0292-9150-B98D3BAA0CAE}"/>
              </a:ext>
            </a:extLst>
          </p:cNvPr>
          <p:cNvGrpSpPr>
            <a:grpSpLocks noChangeAspect="1"/>
          </p:cNvGrpSpPr>
          <p:nvPr userDrawn="1"/>
        </p:nvGrpSpPr>
        <p:grpSpPr bwMode="auto">
          <a:xfrm>
            <a:off x="10669386" y="6035676"/>
            <a:ext cx="1135342" cy="566828"/>
            <a:chOff x="2997200" y="2665413"/>
            <a:chExt cx="4276725" cy="2135187"/>
          </a:xfrm>
        </p:grpSpPr>
        <p:sp>
          <p:nvSpPr>
            <p:cNvPr id="4" name="Freeform 1">
              <a:extLst>
                <a:ext uri="{FF2B5EF4-FFF2-40B4-BE49-F238E27FC236}">
                  <a16:creationId xmlns:a16="http://schemas.microsoft.com/office/drawing/2014/main" id="{BCFFEFE5-6DA5-BA6B-66C8-82AA5EE8398B}"/>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 name="Freeform 2">
              <a:extLst>
                <a:ext uri="{FF2B5EF4-FFF2-40B4-BE49-F238E27FC236}">
                  <a16:creationId xmlns:a16="http://schemas.microsoft.com/office/drawing/2014/main" id="{0E29469E-B528-D329-9B82-D82EA1FCE2BC}"/>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6" name="Freeform 3">
              <a:extLst>
                <a:ext uri="{FF2B5EF4-FFF2-40B4-BE49-F238E27FC236}">
                  <a16:creationId xmlns:a16="http://schemas.microsoft.com/office/drawing/2014/main" id="{51247F33-7563-7841-AF3B-7D6C16B0EEE9}"/>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7" name="Freeform 4">
              <a:extLst>
                <a:ext uri="{FF2B5EF4-FFF2-40B4-BE49-F238E27FC236}">
                  <a16:creationId xmlns:a16="http://schemas.microsoft.com/office/drawing/2014/main" id="{6D49BBB9-E2A1-2BE2-67DB-5100BEEAAB3B}"/>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8" name="Freeform 5">
              <a:extLst>
                <a:ext uri="{FF2B5EF4-FFF2-40B4-BE49-F238E27FC236}">
                  <a16:creationId xmlns:a16="http://schemas.microsoft.com/office/drawing/2014/main" id="{71577EBF-C142-C577-A8DB-62E9E6D103DD}"/>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 name="Freeform 6">
              <a:extLst>
                <a:ext uri="{FF2B5EF4-FFF2-40B4-BE49-F238E27FC236}">
                  <a16:creationId xmlns:a16="http://schemas.microsoft.com/office/drawing/2014/main" id="{A01D062C-088E-F7E9-E507-71177BC339F8}"/>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0" name="Freeform 7">
              <a:extLst>
                <a:ext uri="{FF2B5EF4-FFF2-40B4-BE49-F238E27FC236}">
                  <a16:creationId xmlns:a16="http://schemas.microsoft.com/office/drawing/2014/main" id="{088B70A3-1A84-1272-7BA6-9681D629421A}"/>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1" name="Freeform 8">
              <a:extLst>
                <a:ext uri="{FF2B5EF4-FFF2-40B4-BE49-F238E27FC236}">
                  <a16:creationId xmlns:a16="http://schemas.microsoft.com/office/drawing/2014/main" id="{33BEC564-2F2A-0855-564B-C95A941F40D6}"/>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2" name="Freeform 9">
              <a:extLst>
                <a:ext uri="{FF2B5EF4-FFF2-40B4-BE49-F238E27FC236}">
                  <a16:creationId xmlns:a16="http://schemas.microsoft.com/office/drawing/2014/main" id="{A44EA478-0526-CF25-3AA8-C048CC72C4F7}"/>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3" name="Freeform 10">
              <a:extLst>
                <a:ext uri="{FF2B5EF4-FFF2-40B4-BE49-F238E27FC236}">
                  <a16:creationId xmlns:a16="http://schemas.microsoft.com/office/drawing/2014/main" id="{BDE7A561-A40A-5574-DE62-EB688C15ED3C}"/>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4" name="Freeform 11">
              <a:extLst>
                <a:ext uri="{FF2B5EF4-FFF2-40B4-BE49-F238E27FC236}">
                  <a16:creationId xmlns:a16="http://schemas.microsoft.com/office/drawing/2014/main" id="{42FED3B4-6B05-7257-A32A-72FD1E964DF7}"/>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5" name="Freeform 12">
              <a:extLst>
                <a:ext uri="{FF2B5EF4-FFF2-40B4-BE49-F238E27FC236}">
                  <a16:creationId xmlns:a16="http://schemas.microsoft.com/office/drawing/2014/main" id="{D16494FF-D3CE-6847-79EB-9AF0CFFABCFE}"/>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6" name="Freeform 13">
              <a:extLst>
                <a:ext uri="{FF2B5EF4-FFF2-40B4-BE49-F238E27FC236}">
                  <a16:creationId xmlns:a16="http://schemas.microsoft.com/office/drawing/2014/main" id="{942E0482-2713-959A-FF29-7C721631090C}"/>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7" name="Freeform 14">
              <a:extLst>
                <a:ext uri="{FF2B5EF4-FFF2-40B4-BE49-F238E27FC236}">
                  <a16:creationId xmlns:a16="http://schemas.microsoft.com/office/drawing/2014/main" id="{67318144-9827-51FB-605C-DC321F8EFBD6}"/>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8" name="Freeform 15">
              <a:extLst>
                <a:ext uri="{FF2B5EF4-FFF2-40B4-BE49-F238E27FC236}">
                  <a16:creationId xmlns:a16="http://schemas.microsoft.com/office/drawing/2014/main" id="{56F709F1-1364-322F-73C1-83618913F369}"/>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9" name="Freeform 16">
              <a:extLst>
                <a:ext uri="{FF2B5EF4-FFF2-40B4-BE49-F238E27FC236}">
                  <a16:creationId xmlns:a16="http://schemas.microsoft.com/office/drawing/2014/main" id="{647054A0-B27C-7D87-D143-71D4CC9413EC}"/>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20" name="Freeform 17">
              <a:extLst>
                <a:ext uri="{FF2B5EF4-FFF2-40B4-BE49-F238E27FC236}">
                  <a16:creationId xmlns:a16="http://schemas.microsoft.com/office/drawing/2014/main" id="{BE7DB57D-9ABB-6C55-1ECE-FBC37580901C}"/>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21" name="Freeform 18">
              <a:extLst>
                <a:ext uri="{FF2B5EF4-FFF2-40B4-BE49-F238E27FC236}">
                  <a16:creationId xmlns:a16="http://schemas.microsoft.com/office/drawing/2014/main" id="{E4CCF1AE-C0E7-A2C4-727A-8D1D7B32A6C7}"/>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222778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_Title (without WING)">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b="1" i="0">
                <a:solidFill>
                  <a:schemeClr val="tx2"/>
                </a:solidFill>
                <a:latin typeface="Calibri" panose="020F0502020204030204" pitchFamily="34" charset="0"/>
              </a:defRPr>
            </a:lvl1pPr>
          </a:lstStyle>
          <a:p>
            <a:endParaRPr lang="en-GB" dirty="0"/>
          </a:p>
        </p:txBody>
      </p:sp>
      <p:sp>
        <p:nvSpPr>
          <p:cNvPr id="13" name="Rectangle 12">
            <a:extLst>
              <a:ext uri="{FF2B5EF4-FFF2-40B4-BE49-F238E27FC236}">
                <a16:creationId xmlns:a16="http://schemas.microsoft.com/office/drawing/2014/main" id="{4F88A2CD-5C2D-B5EB-F5CC-C8E0EFC9C5D7}"/>
              </a:ext>
            </a:extLst>
          </p:cNvPr>
          <p:cNvSpPr/>
          <p:nvPr userDrawn="1"/>
        </p:nvSpPr>
        <p:spPr>
          <a:xfrm>
            <a:off x="0" y="0"/>
            <a:ext cx="12199434" cy="11374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34" name="Title 1">
            <a:extLst>
              <a:ext uri="{FF2B5EF4-FFF2-40B4-BE49-F238E27FC236}">
                <a16:creationId xmlns:a16="http://schemas.microsoft.com/office/drawing/2014/main" id="{93F9513F-BCED-D3BB-F9C4-7EB6475384ED}"/>
              </a:ext>
            </a:extLst>
          </p:cNvPr>
          <p:cNvSpPr>
            <a:spLocks noGrp="1"/>
          </p:cNvSpPr>
          <p:nvPr>
            <p:ph type="title" hasCustomPrompt="1"/>
          </p:nvPr>
        </p:nvSpPr>
        <p:spPr>
          <a:xfrm>
            <a:off x="765543" y="138094"/>
            <a:ext cx="10951535" cy="861236"/>
          </a:xfrm>
        </p:spPr>
        <p:txBody>
          <a:bodyPr lIns="0" rIns="108000" anchor="ctr" anchorCtr="0"/>
          <a:lstStyle>
            <a:lvl1pPr>
              <a:defRPr b="1" i="0">
                <a:solidFill>
                  <a:schemeClr val="bg1"/>
                </a:solidFill>
                <a:latin typeface="Calibri" panose="020F0502020204030204" pitchFamily="34" charset="0"/>
                <a:cs typeface="Calibri" panose="020F0502020204030204" pitchFamily="34" charset="0"/>
              </a:defRPr>
            </a:lvl1pPr>
          </a:lstStyle>
          <a:p>
            <a:r>
              <a:rPr lang="en-GB" dirty="0"/>
              <a:t>Click to edit master title style</a:t>
            </a:r>
          </a:p>
        </p:txBody>
      </p:sp>
      <p:grpSp>
        <p:nvGrpSpPr>
          <p:cNvPr id="3" name="Group 1">
            <a:extLst>
              <a:ext uri="{FF2B5EF4-FFF2-40B4-BE49-F238E27FC236}">
                <a16:creationId xmlns:a16="http://schemas.microsoft.com/office/drawing/2014/main" id="{3523E994-0CAA-5F4D-0CA8-D460ED87AD4A}"/>
              </a:ext>
            </a:extLst>
          </p:cNvPr>
          <p:cNvGrpSpPr>
            <a:grpSpLocks noChangeAspect="1"/>
          </p:cNvGrpSpPr>
          <p:nvPr userDrawn="1"/>
        </p:nvGrpSpPr>
        <p:grpSpPr bwMode="auto">
          <a:xfrm>
            <a:off x="10669386" y="6035676"/>
            <a:ext cx="1135342" cy="566828"/>
            <a:chOff x="2997200" y="2665413"/>
            <a:chExt cx="4276725" cy="2135187"/>
          </a:xfrm>
        </p:grpSpPr>
        <p:sp>
          <p:nvSpPr>
            <p:cNvPr id="6" name="Freeform 1">
              <a:extLst>
                <a:ext uri="{FF2B5EF4-FFF2-40B4-BE49-F238E27FC236}">
                  <a16:creationId xmlns:a16="http://schemas.microsoft.com/office/drawing/2014/main" id="{5F9C8383-D395-6DD3-7E88-93CC23F2BA9E}"/>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5" name="Freeform 2">
              <a:extLst>
                <a:ext uri="{FF2B5EF4-FFF2-40B4-BE49-F238E27FC236}">
                  <a16:creationId xmlns:a16="http://schemas.microsoft.com/office/drawing/2014/main" id="{6EBCF0CC-2D12-D690-A1D2-D24F9843500D}"/>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6" name="Freeform 3">
              <a:extLst>
                <a:ext uri="{FF2B5EF4-FFF2-40B4-BE49-F238E27FC236}">
                  <a16:creationId xmlns:a16="http://schemas.microsoft.com/office/drawing/2014/main" id="{8EE6767B-188B-2C2D-FB2C-2F8F74FE6D6E}"/>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7" name="Freeform 4">
              <a:extLst>
                <a:ext uri="{FF2B5EF4-FFF2-40B4-BE49-F238E27FC236}">
                  <a16:creationId xmlns:a16="http://schemas.microsoft.com/office/drawing/2014/main" id="{0389D17B-75E5-2889-22FD-CAACE6BF3ABB}"/>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8" name="Freeform 5">
              <a:extLst>
                <a:ext uri="{FF2B5EF4-FFF2-40B4-BE49-F238E27FC236}">
                  <a16:creationId xmlns:a16="http://schemas.microsoft.com/office/drawing/2014/main" id="{BBBB788A-0536-884F-0201-5EBBDFF57388}"/>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39" name="Freeform 6">
              <a:extLst>
                <a:ext uri="{FF2B5EF4-FFF2-40B4-BE49-F238E27FC236}">
                  <a16:creationId xmlns:a16="http://schemas.microsoft.com/office/drawing/2014/main" id="{CD6B4B4F-2A5C-AE03-0479-B58531593CE5}"/>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0" name="Freeform 7">
              <a:extLst>
                <a:ext uri="{FF2B5EF4-FFF2-40B4-BE49-F238E27FC236}">
                  <a16:creationId xmlns:a16="http://schemas.microsoft.com/office/drawing/2014/main" id="{B957E6B6-C807-A57B-B928-611A5281E75F}"/>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1" name="Freeform 8">
              <a:extLst>
                <a:ext uri="{FF2B5EF4-FFF2-40B4-BE49-F238E27FC236}">
                  <a16:creationId xmlns:a16="http://schemas.microsoft.com/office/drawing/2014/main" id="{07A66F7F-9581-1D4B-344D-F8F1A5236CA1}"/>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2" name="Freeform 9">
              <a:extLst>
                <a:ext uri="{FF2B5EF4-FFF2-40B4-BE49-F238E27FC236}">
                  <a16:creationId xmlns:a16="http://schemas.microsoft.com/office/drawing/2014/main" id="{4F55ED28-433D-CFBE-136F-7C5F4B89409D}"/>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3" name="Freeform 10">
              <a:extLst>
                <a:ext uri="{FF2B5EF4-FFF2-40B4-BE49-F238E27FC236}">
                  <a16:creationId xmlns:a16="http://schemas.microsoft.com/office/drawing/2014/main" id="{147D800E-27F6-3EDA-DA66-C378D4BD3EC2}"/>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4" name="Freeform 11">
              <a:extLst>
                <a:ext uri="{FF2B5EF4-FFF2-40B4-BE49-F238E27FC236}">
                  <a16:creationId xmlns:a16="http://schemas.microsoft.com/office/drawing/2014/main" id="{389CEC85-10A3-1209-D5ED-6188C78AB0B2}"/>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5" name="Freeform 12">
              <a:extLst>
                <a:ext uri="{FF2B5EF4-FFF2-40B4-BE49-F238E27FC236}">
                  <a16:creationId xmlns:a16="http://schemas.microsoft.com/office/drawing/2014/main" id="{C0962E65-7EB4-322C-28A3-E622868E89E9}"/>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6" name="Freeform 13">
              <a:extLst>
                <a:ext uri="{FF2B5EF4-FFF2-40B4-BE49-F238E27FC236}">
                  <a16:creationId xmlns:a16="http://schemas.microsoft.com/office/drawing/2014/main" id="{54B00E0B-C2BB-4461-E27C-5CEB004773C1}"/>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7" name="Freeform 14">
              <a:extLst>
                <a:ext uri="{FF2B5EF4-FFF2-40B4-BE49-F238E27FC236}">
                  <a16:creationId xmlns:a16="http://schemas.microsoft.com/office/drawing/2014/main" id="{BFA0FC51-E4EA-7381-F7DD-10E573B71C17}"/>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8" name="Freeform 15">
              <a:extLst>
                <a:ext uri="{FF2B5EF4-FFF2-40B4-BE49-F238E27FC236}">
                  <a16:creationId xmlns:a16="http://schemas.microsoft.com/office/drawing/2014/main" id="{66D06BF0-4621-EACA-DCA3-0EE627B14856}"/>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49" name="Freeform 16">
              <a:extLst>
                <a:ext uri="{FF2B5EF4-FFF2-40B4-BE49-F238E27FC236}">
                  <a16:creationId xmlns:a16="http://schemas.microsoft.com/office/drawing/2014/main" id="{A7E4472A-A921-02BE-F684-682B3ECD2806}"/>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0" name="Freeform 17">
              <a:extLst>
                <a:ext uri="{FF2B5EF4-FFF2-40B4-BE49-F238E27FC236}">
                  <a16:creationId xmlns:a16="http://schemas.microsoft.com/office/drawing/2014/main" id="{6BEAD7D7-83A3-35DB-BE98-8D978D51EDC3}"/>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51" name="Freeform 18">
              <a:extLst>
                <a:ext uri="{FF2B5EF4-FFF2-40B4-BE49-F238E27FC236}">
                  <a16:creationId xmlns:a16="http://schemas.microsoft.com/office/drawing/2014/main" id="{BFEB905C-D4C4-C930-8D81-A31EA5C56E90}"/>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162750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5544" y="372140"/>
            <a:ext cx="10694620" cy="86123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65544" y="1376363"/>
            <a:ext cx="10694620" cy="477933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190848" y="6356350"/>
            <a:ext cx="9260958" cy="365125"/>
          </a:xfrm>
          <a:prstGeom prst="rect">
            <a:avLst/>
          </a:prstGeom>
        </p:spPr>
        <p:txBody>
          <a:bodyPr vert="horz" lIns="91440" tIns="45720" rIns="91440" bIns="45720" rtlCol="0" anchor="ctr"/>
          <a:lstStyle>
            <a:lvl1pPr algn="l">
              <a:defRPr sz="1000">
                <a:solidFill>
                  <a:schemeClr val="tx1">
                    <a:tint val="75000"/>
                  </a:schemeClr>
                </a:solidFill>
                <a:latin typeface="+mn-lt"/>
              </a:defRPr>
            </a:lvl1pPr>
          </a:lstStyle>
          <a:p>
            <a:endParaRPr lang="en-US" dirty="0"/>
          </a:p>
        </p:txBody>
      </p:sp>
      <p:cxnSp>
        <p:nvCxnSpPr>
          <p:cNvPr id="43" name="Straight Connector 42"/>
          <p:cNvCxnSpPr/>
          <p:nvPr/>
        </p:nvCxnSpPr>
        <p:spPr>
          <a:xfrm>
            <a:off x="634353" y="0"/>
            <a:ext cx="0" cy="1121134"/>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84" name="Group 1">
            <a:extLst>
              <a:ext uri="{FF2B5EF4-FFF2-40B4-BE49-F238E27FC236}">
                <a16:creationId xmlns:a16="http://schemas.microsoft.com/office/drawing/2014/main" id="{840C5F38-6675-772F-5C09-17978A5435C7}"/>
              </a:ext>
            </a:extLst>
          </p:cNvPr>
          <p:cNvGrpSpPr>
            <a:grpSpLocks noChangeAspect="1"/>
          </p:cNvGrpSpPr>
          <p:nvPr userDrawn="1"/>
        </p:nvGrpSpPr>
        <p:grpSpPr bwMode="auto">
          <a:xfrm>
            <a:off x="10669386" y="6035676"/>
            <a:ext cx="1135342" cy="566828"/>
            <a:chOff x="2997200" y="2665413"/>
            <a:chExt cx="4276725" cy="2135187"/>
          </a:xfrm>
        </p:grpSpPr>
        <p:sp>
          <p:nvSpPr>
            <p:cNvPr id="85" name="Freeform 1">
              <a:extLst>
                <a:ext uri="{FF2B5EF4-FFF2-40B4-BE49-F238E27FC236}">
                  <a16:creationId xmlns:a16="http://schemas.microsoft.com/office/drawing/2014/main" id="{DDA59484-2D03-1E10-5C10-00C10C4FD3E8}"/>
                </a:ext>
              </a:extLst>
            </p:cNvPr>
            <p:cNvSpPr>
              <a:spLocks/>
            </p:cNvSpPr>
            <p:nvPr/>
          </p:nvSpPr>
          <p:spPr bwMode="auto">
            <a:xfrm>
              <a:off x="4076700" y="4654550"/>
              <a:ext cx="141288" cy="142875"/>
            </a:xfrm>
            <a:custGeom>
              <a:avLst/>
              <a:gdLst>
                <a:gd name="T0" fmla="*/ 55287 w 391"/>
                <a:gd name="T1" fmla="*/ 86230 h 396"/>
                <a:gd name="T2" fmla="*/ 0 w 391"/>
                <a:gd name="T3" fmla="*/ 0 h 396"/>
                <a:gd name="T4" fmla="*/ 36858 w 391"/>
                <a:gd name="T5" fmla="*/ 0 h 396"/>
                <a:gd name="T6" fmla="*/ 70463 w 391"/>
                <a:gd name="T7" fmla="*/ 57006 h 396"/>
                <a:gd name="T8" fmla="*/ 105153 w 391"/>
                <a:gd name="T9" fmla="*/ 0 h 396"/>
                <a:gd name="T10" fmla="*/ 140927 w 391"/>
                <a:gd name="T11" fmla="*/ 0 h 396"/>
                <a:gd name="T12" fmla="*/ 85640 w 391"/>
                <a:gd name="T13" fmla="*/ 85509 h 396"/>
                <a:gd name="T14" fmla="*/ 85640 w 391"/>
                <a:gd name="T15" fmla="*/ 142514 h 396"/>
                <a:gd name="T16" fmla="*/ 54203 w 391"/>
                <a:gd name="T17" fmla="*/ 142514 h 396"/>
                <a:gd name="T18" fmla="*/ 54203 w 391"/>
                <a:gd name="T19" fmla="*/ 86230 h 396"/>
                <a:gd name="T20" fmla="*/ 55287 w 391"/>
                <a:gd name="T21" fmla="*/ 86230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39"/>
                  </a:moveTo>
                  <a:lnTo>
                    <a:pt x="0" y="0"/>
                  </a:lnTo>
                  <a:lnTo>
                    <a:pt x="102" y="0"/>
                  </a:lnTo>
                  <a:lnTo>
                    <a:pt x="195" y="158"/>
                  </a:lnTo>
                  <a:lnTo>
                    <a:pt x="291" y="0"/>
                  </a:lnTo>
                  <a:lnTo>
                    <a:pt x="390" y="0"/>
                  </a:lnTo>
                  <a:lnTo>
                    <a:pt x="237" y="237"/>
                  </a:lnTo>
                  <a:lnTo>
                    <a:pt x="237" y="395"/>
                  </a:lnTo>
                  <a:lnTo>
                    <a:pt x="150" y="395"/>
                  </a:lnTo>
                  <a:lnTo>
                    <a:pt x="150" y="239"/>
                  </a:lnTo>
                  <a:lnTo>
                    <a:pt x="153" y="239"/>
                  </a:ln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86" name="Freeform 2">
              <a:extLst>
                <a:ext uri="{FF2B5EF4-FFF2-40B4-BE49-F238E27FC236}">
                  <a16:creationId xmlns:a16="http://schemas.microsoft.com/office/drawing/2014/main" id="{BF746DF6-789C-11D7-7B39-B7932465B5CB}"/>
                </a:ext>
              </a:extLst>
            </p:cNvPr>
            <p:cNvSpPr>
              <a:spLocks/>
            </p:cNvSpPr>
            <p:nvPr/>
          </p:nvSpPr>
          <p:spPr bwMode="auto">
            <a:xfrm>
              <a:off x="4216400" y="4651375"/>
              <a:ext cx="150813" cy="147638"/>
            </a:xfrm>
            <a:custGeom>
              <a:avLst/>
              <a:gdLst>
                <a:gd name="T0" fmla="*/ 0 w 421"/>
                <a:gd name="T1" fmla="*/ 74179 h 410"/>
                <a:gd name="T2" fmla="*/ 0 w 421"/>
                <a:gd name="T3" fmla="*/ 74179 h 410"/>
                <a:gd name="T4" fmla="*/ 75586 w 421"/>
                <a:gd name="T5" fmla="*/ 0 h 410"/>
                <a:gd name="T6" fmla="*/ 150455 w 421"/>
                <a:gd name="T7" fmla="*/ 73099 h 410"/>
                <a:gd name="T8" fmla="*/ 150455 w 421"/>
                <a:gd name="T9" fmla="*/ 73099 h 410"/>
                <a:gd name="T10" fmla="*/ 74869 w 421"/>
                <a:gd name="T11" fmla="*/ 146198 h 410"/>
                <a:gd name="T12" fmla="*/ 0 w 421"/>
                <a:gd name="T13" fmla="*/ 74179 h 410"/>
                <a:gd name="T14" fmla="*/ 118214 w 421"/>
                <a:gd name="T15" fmla="*/ 74179 h 410"/>
                <a:gd name="T16" fmla="*/ 118214 w 421"/>
                <a:gd name="T17" fmla="*/ 74179 h 410"/>
                <a:gd name="T18" fmla="*/ 75586 w 421"/>
                <a:gd name="T19" fmla="*/ 29528 h 410"/>
                <a:gd name="T20" fmla="*/ 33315 w 421"/>
                <a:gd name="T21" fmla="*/ 74179 h 410"/>
                <a:gd name="T22" fmla="*/ 33315 w 421"/>
                <a:gd name="T23" fmla="*/ 74179 h 410"/>
                <a:gd name="T24" fmla="*/ 75586 w 421"/>
                <a:gd name="T25" fmla="*/ 118831 h 410"/>
                <a:gd name="T26" fmla="*/ 118214 w 421"/>
                <a:gd name="T27" fmla="*/ 74179 h 4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1" h="410">
                  <a:moveTo>
                    <a:pt x="0" y="206"/>
                  </a:moveTo>
                  <a:lnTo>
                    <a:pt x="0" y="206"/>
                  </a:lnTo>
                  <a:cubicBezTo>
                    <a:pt x="0" y="93"/>
                    <a:pt x="87" y="0"/>
                    <a:pt x="211" y="0"/>
                  </a:cubicBezTo>
                  <a:cubicBezTo>
                    <a:pt x="333" y="0"/>
                    <a:pt x="420" y="90"/>
                    <a:pt x="420" y="203"/>
                  </a:cubicBezTo>
                  <a:cubicBezTo>
                    <a:pt x="420" y="316"/>
                    <a:pt x="333" y="406"/>
                    <a:pt x="209" y="406"/>
                  </a:cubicBezTo>
                  <a:cubicBezTo>
                    <a:pt x="87" y="409"/>
                    <a:pt x="0" y="319"/>
                    <a:pt x="0" y="206"/>
                  </a:cubicBezTo>
                  <a:close/>
                  <a:moveTo>
                    <a:pt x="330" y="206"/>
                  </a:moveTo>
                  <a:lnTo>
                    <a:pt x="330" y="206"/>
                  </a:lnTo>
                  <a:cubicBezTo>
                    <a:pt x="330" y="138"/>
                    <a:pt x="278" y="82"/>
                    <a:pt x="211" y="82"/>
                  </a:cubicBezTo>
                  <a:cubicBezTo>
                    <a:pt x="143" y="82"/>
                    <a:pt x="93" y="138"/>
                    <a:pt x="93" y="206"/>
                  </a:cubicBezTo>
                  <a:cubicBezTo>
                    <a:pt x="93" y="274"/>
                    <a:pt x="144" y="330"/>
                    <a:pt x="211" y="330"/>
                  </a:cubicBezTo>
                  <a:cubicBezTo>
                    <a:pt x="282" y="330"/>
                    <a:pt x="330" y="274"/>
                    <a:pt x="330" y="206"/>
                  </a:cubicBez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87" name="Freeform 3">
              <a:extLst>
                <a:ext uri="{FF2B5EF4-FFF2-40B4-BE49-F238E27FC236}">
                  <a16:creationId xmlns:a16="http://schemas.microsoft.com/office/drawing/2014/main" id="{027B926A-51BD-71F3-62C8-B3A91ABA742A}"/>
                </a:ext>
              </a:extLst>
            </p:cNvPr>
            <p:cNvSpPr>
              <a:spLocks/>
            </p:cNvSpPr>
            <p:nvPr/>
          </p:nvSpPr>
          <p:spPr bwMode="auto">
            <a:xfrm>
              <a:off x="4391025" y="4654550"/>
              <a:ext cx="123825" cy="144463"/>
            </a:xfrm>
            <a:custGeom>
              <a:avLst/>
              <a:gdLst>
                <a:gd name="T0" fmla="*/ 0 w 345"/>
                <a:gd name="T1" fmla="*/ 81058 h 401"/>
                <a:gd name="T2" fmla="*/ 0 w 345"/>
                <a:gd name="T3" fmla="*/ 0 h 401"/>
                <a:gd name="T4" fmla="*/ 31584 w 345"/>
                <a:gd name="T5" fmla="*/ 0 h 401"/>
                <a:gd name="T6" fmla="*/ 31584 w 345"/>
                <a:gd name="T7" fmla="*/ 79977 h 401"/>
                <a:gd name="T8" fmla="*/ 61733 w 345"/>
                <a:gd name="T9" fmla="*/ 115642 h 401"/>
                <a:gd name="T10" fmla="*/ 92241 w 345"/>
                <a:gd name="T11" fmla="*/ 81058 h 401"/>
                <a:gd name="T12" fmla="*/ 92241 w 345"/>
                <a:gd name="T13" fmla="*/ 0 h 401"/>
                <a:gd name="T14" fmla="*/ 123466 w 345"/>
                <a:gd name="T15" fmla="*/ 0 h 401"/>
                <a:gd name="T16" fmla="*/ 123466 w 345"/>
                <a:gd name="T17" fmla="*/ 79977 h 401"/>
                <a:gd name="T18" fmla="*/ 61733 w 345"/>
                <a:gd name="T19" fmla="*/ 144103 h 401"/>
                <a:gd name="T20" fmla="*/ 0 w 345"/>
                <a:gd name="T21" fmla="*/ 81058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5" h="401">
                  <a:moveTo>
                    <a:pt x="0" y="225"/>
                  </a:moveTo>
                  <a:lnTo>
                    <a:pt x="0" y="0"/>
                  </a:lnTo>
                  <a:lnTo>
                    <a:pt x="88" y="0"/>
                  </a:lnTo>
                  <a:lnTo>
                    <a:pt x="88" y="222"/>
                  </a:lnTo>
                  <a:cubicBezTo>
                    <a:pt x="88" y="287"/>
                    <a:pt x="118" y="321"/>
                    <a:pt x="172" y="321"/>
                  </a:cubicBezTo>
                  <a:cubicBezTo>
                    <a:pt x="225" y="321"/>
                    <a:pt x="257" y="290"/>
                    <a:pt x="257" y="225"/>
                  </a:cubicBezTo>
                  <a:lnTo>
                    <a:pt x="257" y="0"/>
                  </a:lnTo>
                  <a:lnTo>
                    <a:pt x="344" y="0"/>
                  </a:lnTo>
                  <a:lnTo>
                    <a:pt x="344" y="222"/>
                  </a:lnTo>
                  <a:cubicBezTo>
                    <a:pt x="344" y="341"/>
                    <a:pt x="277" y="400"/>
                    <a:pt x="172" y="400"/>
                  </a:cubicBezTo>
                  <a:cubicBezTo>
                    <a:pt x="65" y="400"/>
                    <a:pt x="0" y="341"/>
                    <a:pt x="0" y="225"/>
                  </a:cubicBezTo>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88" name="Freeform 4">
              <a:extLst>
                <a:ext uri="{FF2B5EF4-FFF2-40B4-BE49-F238E27FC236}">
                  <a16:creationId xmlns:a16="http://schemas.microsoft.com/office/drawing/2014/main" id="{0B56DC10-6418-4197-2C64-C6680548E3B7}"/>
                </a:ext>
              </a:extLst>
            </p:cNvPr>
            <p:cNvSpPr>
              <a:spLocks/>
            </p:cNvSpPr>
            <p:nvPr/>
          </p:nvSpPr>
          <p:spPr bwMode="auto">
            <a:xfrm>
              <a:off x="4545013" y="4654550"/>
              <a:ext cx="123825" cy="141288"/>
            </a:xfrm>
            <a:custGeom>
              <a:avLst/>
              <a:gdLst>
                <a:gd name="T0" fmla="*/ 0 w 343"/>
                <a:gd name="T1" fmla="*/ 0 h 393"/>
                <a:gd name="T2" fmla="*/ 65342 w 343"/>
                <a:gd name="T3" fmla="*/ 0 h 393"/>
                <a:gd name="T4" fmla="*/ 106858 w 343"/>
                <a:gd name="T5" fmla="*/ 14021 h 393"/>
                <a:gd name="T6" fmla="*/ 119132 w 343"/>
                <a:gd name="T7" fmla="*/ 46377 h 393"/>
                <a:gd name="T8" fmla="*/ 119132 w 343"/>
                <a:gd name="T9" fmla="*/ 46377 h 393"/>
                <a:gd name="T10" fmla="*/ 88807 w 343"/>
                <a:gd name="T11" fmla="*/ 90237 h 393"/>
                <a:gd name="T12" fmla="*/ 123464 w 343"/>
                <a:gd name="T13" fmla="*/ 140928 h 393"/>
                <a:gd name="T14" fmla="*/ 86641 w 343"/>
                <a:gd name="T15" fmla="*/ 140928 h 393"/>
                <a:gd name="T16" fmla="*/ 55956 w 343"/>
                <a:gd name="T17" fmla="*/ 95271 h 393"/>
                <a:gd name="T18" fmla="*/ 31769 w 343"/>
                <a:gd name="T19" fmla="*/ 95271 h 393"/>
                <a:gd name="T20" fmla="*/ 31769 w 343"/>
                <a:gd name="T21" fmla="*/ 140928 h 393"/>
                <a:gd name="T22" fmla="*/ 0 w 343"/>
                <a:gd name="T23" fmla="*/ 140928 h 393"/>
                <a:gd name="T24" fmla="*/ 0 w 343"/>
                <a:gd name="T25" fmla="*/ 0 h 393"/>
                <a:gd name="T26" fmla="*/ 63176 w 343"/>
                <a:gd name="T27" fmla="*/ 68667 h 393"/>
                <a:gd name="T28" fmla="*/ 87724 w 343"/>
                <a:gd name="T29" fmla="*/ 48534 h 393"/>
                <a:gd name="T30" fmla="*/ 87724 w 343"/>
                <a:gd name="T31" fmla="*/ 48534 h 393"/>
                <a:gd name="T32" fmla="*/ 63176 w 343"/>
                <a:gd name="T33" fmla="*/ 28401 h 393"/>
                <a:gd name="T34" fmla="*/ 31769 w 343"/>
                <a:gd name="T35" fmla="*/ 28401 h 393"/>
                <a:gd name="T36" fmla="*/ 31769 w 343"/>
                <a:gd name="T37" fmla="*/ 68667 h 393"/>
                <a:gd name="T38" fmla="*/ 63176 w 343"/>
                <a:gd name="T39" fmla="*/ 68667 h 3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3" h="393">
                  <a:moveTo>
                    <a:pt x="0" y="0"/>
                  </a:moveTo>
                  <a:lnTo>
                    <a:pt x="181" y="0"/>
                  </a:lnTo>
                  <a:cubicBezTo>
                    <a:pt x="232" y="0"/>
                    <a:pt x="271" y="14"/>
                    <a:pt x="296" y="39"/>
                  </a:cubicBezTo>
                  <a:cubicBezTo>
                    <a:pt x="319" y="62"/>
                    <a:pt x="330" y="93"/>
                    <a:pt x="330" y="129"/>
                  </a:cubicBezTo>
                  <a:cubicBezTo>
                    <a:pt x="330" y="194"/>
                    <a:pt x="296" y="234"/>
                    <a:pt x="246" y="251"/>
                  </a:cubicBezTo>
                  <a:lnTo>
                    <a:pt x="342" y="392"/>
                  </a:lnTo>
                  <a:lnTo>
                    <a:pt x="240" y="392"/>
                  </a:lnTo>
                  <a:lnTo>
                    <a:pt x="155" y="265"/>
                  </a:lnTo>
                  <a:lnTo>
                    <a:pt x="88" y="265"/>
                  </a:lnTo>
                  <a:lnTo>
                    <a:pt x="88" y="392"/>
                  </a:lnTo>
                  <a:lnTo>
                    <a:pt x="0" y="392"/>
                  </a:lnTo>
                  <a:lnTo>
                    <a:pt x="0" y="0"/>
                  </a:lnTo>
                  <a:close/>
                  <a:moveTo>
                    <a:pt x="175" y="191"/>
                  </a:moveTo>
                  <a:cubicBezTo>
                    <a:pt x="217" y="191"/>
                    <a:pt x="243" y="169"/>
                    <a:pt x="243" y="135"/>
                  </a:cubicBezTo>
                  <a:cubicBezTo>
                    <a:pt x="243" y="98"/>
                    <a:pt x="217" y="79"/>
                    <a:pt x="175" y="79"/>
                  </a:cubicBezTo>
                  <a:lnTo>
                    <a:pt x="88" y="79"/>
                  </a:lnTo>
                  <a:lnTo>
                    <a:pt x="88" y="191"/>
                  </a:lnTo>
                  <a:lnTo>
                    <a:pt x="175" y="191"/>
                  </a:lnTo>
                  <a:close/>
                </a:path>
              </a:pathLst>
            </a:custGeom>
            <a:solidFill>
              <a:srgbClr val="5859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89" name="Freeform 5">
              <a:extLst>
                <a:ext uri="{FF2B5EF4-FFF2-40B4-BE49-F238E27FC236}">
                  <a16:creationId xmlns:a16="http://schemas.microsoft.com/office/drawing/2014/main" id="{CDE1201E-AB27-119F-BE72-C5D7D012A531}"/>
                </a:ext>
              </a:extLst>
            </p:cNvPr>
            <p:cNvSpPr>
              <a:spLocks/>
            </p:cNvSpPr>
            <p:nvPr/>
          </p:nvSpPr>
          <p:spPr bwMode="auto">
            <a:xfrm>
              <a:off x="4765675" y="4654550"/>
              <a:ext cx="103188" cy="142875"/>
            </a:xfrm>
            <a:custGeom>
              <a:avLst/>
              <a:gdLst>
                <a:gd name="T0" fmla="*/ 0 w 286"/>
                <a:gd name="T1" fmla="*/ 0 h 396"/>
                <a:gd name="T2" fmla="*/ 31750 w 286"/>
                <a:gd name="T3" fmla="*/ 0 h 396"/>
                <a:gd name="T4" fmla="*/ 31750 w 286"/>
                <a:gd name="T5" fmla="*/ 114011 h 396"/>
                <a:gd name="T6" fmla="*/ 102827 w 286"/>
                <a:gd name="T7" fmla="*/ 114011 h 396"/>
                <a:gd name="T8" fmla="*/ 102827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8" y="0"/>
                  </a:lnTo>
                  <a:lnTo>
                    <a:pt x="88"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0" name="Freeform 6">
              <a:extLst>
                <a:ext uri="{FF2B5EF4-FFF2-40B4-BE49-F238E27FC236}">
                  <a16:creationId xmlns:a16="http://schemas.microsoft.com/office/drawing/2014/main" id="{FE9D9C30-F9E6-1C00-D309-ADF0C22BDDE6}"/>
                </a:ext>
              </a:extLst>
            </p:cNvPr>
            <p:cNvSpPr>
              <a:spLocks/>
            </p:cNvSpPr>
            <p:nvPr/>
          </p:nvSpPr>
          <p:spPr bwMode="auto">
            <a:xfrm>
              <a:off x="489108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8692 w 303"/>
                <a:gd name="T11" fmla="*/ 55522 h 390"/>
                <a:gd name="T12" fmla="*/ 98692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3" y="155"/>
                  </a:lnTo>
                  <a:lnTo>
                    <a:pt x="273"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1" name="Freeform 7">
              <a:extLst>
                <a:ext uri="{FF2B5EF4-FFF2-40B4-BE49-F238E27FC236}">
                  <a16:creationId xmlns:a16="http://schemas.microsoft.com/office/drawing/2014/main" id="{64FCA9CF-2202-3DD0-D38A-40A118F5F217}"/>
                </a:ext>
              </a:extLst>
            </p:cNvPr>
            <p:cNvSpPr>
              <a:spLocks/>
            </p:cNvSpPr>
            <p:nvPr/>
          </p:nvSpPr>
          <p:spPr bwMode="auto">
            <a:xfrm>
              <a:off x="5018088" y="4651375"/>
              <a:ext cx="134937" cy="147638"/>
            </a:xfrm>
            <a:custGeom>
              <a:avLst/>
              <a:gdLst>
                <a:gd name="T0" fmla="*/ 0 w 376"/>
                <a:gd name="T1" fmla="*/ 74179 h 410"/>
                <a:gd name="T2" fmla="*/ 0 w 376"/>
                <a:gd name="T3" fmla="*/ 74179 h 410"/>
                <a:gd name="T4" fmla="*/ 73569 w 376"/>
                <a:gd name="T5" fmla="*/ 0 h 410"/>
                <a:gd name="T6" fmla="*/ 129195 w 376"/>
                <a:gd name="T7" fmla="*/ 19445 h 410"/>
                <a:gd name="T8" fmla="*/ 110175 w 376"/>
                <a:gd name="T9" fmla="*/ 42851 h 410"/>
                <a:gd name="T10" fmla="*/ 72493 w 376"/>
                <a:gd name="T11" fmla="*/ 28447 h 410"/>
                <a:gd name="T12" fmla="*/ 32658 w 376"/>
                <a:gd name="T13" fmla="*/ 73099 h 410"/>
                <a:gd name="T14" fmla="*/ 32658 w 376"/>
                <a:gd name="T15" fmla="*/ 73099 h 410"/>
                <a:gd name="T16" fmla="*/ 74646 w 376"/>
                <a:gd name="T17" fmla="*/ 118110 h 410"/>
                <a:gd name="T18" fmla="*/ 104074 w 376"/>
                <a:gd name="T19" fmla="*/ 109828 h 410"/>
                <a:gd name="T20" fmla="*/ 104074 w 376"/>
                <a:gd name="T21" fmla="*/ 89663 h 410"/>
                <a:gd name="T22" fmla="*/ 72493 w 376"/>
                <a:gd name="T23" fmla="*/ 89663 h 410"/>
                <a:gd name="T24" fmla="*/ 72493 w 376"/>
                <a:gd name="T25" fmla="*/ 61936 h 410"/>
                <a:gd name="T26" fmla="*/ 134578 w 376"/>
                <a:gd name="T27" fmla="*/ 61936 h 410"/>
                <a:gd name="T28" fmla="*/ 134578 w 376"/>
                <a:gd name="T29" fmla="*/ 123872 h 410"/>
                <a:gd name="T30" fmla="*/ 73569 w 376"/>
                <a:gd name="T31" fmla="*/ 146558 h 410"/>
                <a:gd name="T32" fmla="*/ 0 w 376"/>
                <a:gd name="T33" fmla="*/ 74179 h 4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6" h="410">
                  <a:moveTo>
                    <a:pt x="0" y="206"/>
                  </a:moveTo>
                  <a:lnTo>
                    <a:pt x="0" y="206"/>
                  </a:lnTo>
                  <a:cubicBezTo>
                    <a:pt x="0" y="93"/>
                    <a:pt x="88" y="0"/>
                    <a:pt x="205" y="0"/>
                  </a:cubicBezTo>
                  <a:cubicBezTo>
                    <a:pt x="276" y="0"/>
                    <a:pt x="318" y="20"/>
                    <a:pt x="360" y="54"/>
                  </a:cubicBezTo>
                  <a:lnTo>
                    <a:pt x="307" y="119"/>
                  </a:lnTo>
                  <a:cubicBezTo>
                    <a:pt x="276" y="93"/>
                    <a:pt x="250" y="79"/>
                    <a:pt x="202" y="79"/>
                  </a:cubicBezTo>
                  <a:cubicBezTo>
                    <a:pt x="141" y="79"/>
                    <a:pt x="91" y="136"/>
                    <a:pt x="91" y="203"/>
                  </a:cubicBezTo>
                  <a:cubicBezTo>
                    <a:pt x="91" y="277"/>
                    <a:pt x="141" y="328"/>
                    <a:pt x="208" y="328"/>
                  </a:cubicBezTo>
                  <a:cubicBezTo>
                    <a:pt x="239" y="328"/>
                    <a:pt x="267" y="319"/>
                    <a:pt x="290" y="305"/>
                  </a:cubicBezTo>
                  <a:lnTo>
                    <a:pt x="290" y="249"/>
                  </a:lnTo>
                  <a:lnTo>
                    <a:pt x="202" y="249"/>
                  </a:lnTo>
                  <a:lnTo>
                    <a:pt x="202" y="172"/>
                  </a:lnTo>
                  <a:lnTo>
                    <a:pt x="375" y="172"/>
                  </a:lnTo>
                  <a:lnTo>
                    <a:pt x="375" y="344"/>
                  </a:lnTo>
                  <a:cubicBezTo>
                    <a:pt x="335" y="378"/>
                    <a:pt x="279" y="407"/>
                    <a:pt x="205" y="407"/>
                  </a:cubicBezTo>
                  <a:cubicBezTo>
                    <a:pt x="85" y="409"/>
                    <a:pt x="0" y="322"/>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2" name="Freeform 8">
              <a:extLst>
                <a:ext uri="{FF2B5EF4-FFF2-40B4-BE49-F238E27FC236}">
                  <a16:creationId xmlns:a16="http://schemas.microsoft.com/office/drawing/2014/main" id="{3BB3B0E3-6175-FEA3-71D6-86BF852FC3A6}"/>
                </a:ext>
              </a:extLst>
            </p:cNvPr>
            <p:cNvSpPr>
              <a:spLocks/>
            </p:cNvSpPr>
            <p:nvPr/>
          </p:nvSpPr>
          <p:spPr bwMode="auto">
            <a:xfrm>
              <a:off x="5168900"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3" name="Freeform 9">
              <a:extLst>
                <a:ext uri="{FF2B5EF4-FFF2-40B4-BE49-F238E27FC236}">
                  <a16:creationId xmlns:a16="http://schemas.microsoft.com/office/drawing/2014/main" id="{8B742D69-8F60-37C5-BD9D-19136F405D4F}"/>
                </a:ext>
              </a:extLst>
            </p:cNvPr>
            <p:cNvSpPr>
              <a:spLocks/>
            </p:cNvSpPr>
            <p:nvPr/>
          </p:nvSpPr>
          <p:spPr bwMode="auto">
            <a:xfrm>
              <a:off x="5324475" y="4651375"/>
              <a:ext cx="131763" cy="149225"/>
            </a:xfrm>
            <a:custGeom>
              <a:avLst/>
              <a:gdLst>
                <a:gd name="T0" fmla="*/ 0 w 365"/>
                <a:gd name="T1" fmla="*/ 74432 h 413"/>
                <a:gd name="T2" fmla="*/ 0 w 365"/>
                <a:gd name="T3" fmla="*/ 74432 h 413"/>
                <a:gd name="T4" fmla="*/ 74365 w 365"/>
                <a:gd name="T5" fmla="*/ 0 h 413"/>
                <a:gd name="T6" fmla="*/ 130319 w 365"/>
                <a:gd name="T7" fmla="*/ 22402 h 413"/>
                <a:gd name="T8" fmla="*/ 109742 w 365"/>
                <a:gd name="T9" fmla="*/ 45888 h 413"/>
                <a:gd name="T10" fmla="*/ 73282 w 365"/>
                <a:gd name="T11" fmla="*/ 29628 h 413"/>
                <a:gd name="T12" fmla="*/ 31407 w 365"/>
                <a:gd name="T13" fmla="*/ 74432 h 413"/>
                <a:gd name="T14" fmla="*/ 31407 w 365"/>
                <a:gd name="T15" fmla="*/ 74432 h 413"/>
                <a:gd name="T16" fmla="*/ 73282 w 365"/>
                <a:gd name="T17" fmla="*/ 119235 h 413"/>
                <a:gd name="T18" fmla="*/ 110825 w 365"/>
                <a:gd name="T19" fmla="*/ 102976 h 413"/>
                <a:gd name="T20" fmla="*/ 131402 w 365"/>
                <a:gd name="T21" fmla="*/ 123571 h 413"/>
                <a:gd name="T22" fmla="*/ 73282 w 365"/>
                <a:gd name="T23" fmla="*/ 148864 h 413"/>
                <a:gd name="T24" fmla="*/ 0 w 365"/>
                <a:gd name="T25" fmla="*/ 74432 h 4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5" h="413">
                  <a:moveTo>
                    <a:pt x="0" y="206"/>
                  </a:moveTo>
                  <a:lnTo>
                    <a:pt x="0" y="206"/>
                  </a:lnTo>
                  <a:cubicBezTo>
                    <a:pt x="0" y="93"/>
                    <a:pt x="84" y="0"/>
                    <a:pt x="206" y="0"/>
                  </a:cubicBezTo>
                  <a:cubicBezTo>
                    <a:pt x="279" y="0"/>
                    <a:pt x="324" y="26"/>
                    <a:pt x="361" y="62"/>
                  </a:cubicBezTo>
                  <a:lnTo>
                    <a:pt x="304" y="127"/>
                  </a:lnTo>
                  <a:cubicBezTo>
                    <a:pt x="273" y="99"/>
                    <a:pt x="242" y="82"/>
                    <a:pt x="203" y="82"/>
                  </a:cubicBezTo>
                  <a:cubicBezTo>
                    <a:pt x="135" y="82"/>
                    <a:pt x="87" y="138"/>
                    <a:pt x="87" y="206"/>
                  </a:cubicBezTo>
                  <a:cubicBezTo>
                    <a:pt x="87" y="274"/>
                    <a:pt x="135" y="330"/>
                    <a:pt x="203" y="330"/>
                  </a:cubicBezTo>
                  <a:cubicBezTo>
                    <a:pt x="248" y="330"/>
                    <a:pt x="276" y="313"/>
                    <a:pt x="307" y="285"/>
                  </a:cubicBezTo>
                  <a:lnTo>
                    <a:pt x="364" y="342"/>
                  </a:lnTo>
                  <a:cubicBezTo>
                    <a:pt x="324" y="384"/>
                    <a:pt x="279" y="412"/>
                    <a:pt x="203" y="412"/>
                  </a:cubicBezTo>
                  <a:cubicBezTo>
                    <a:pt x="87" y="409"/>
                    <a:pt x="0" y="319"/>
                    <a:pt x="0" y="206"/>
                  </a:cubicBez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4" name="Freeform 10">
              <a:extLst>
                <a:ext uri="{FF2B5EF4-FFF2-40B4-BE49-F238E27FC236}">
                  <a16:creationId xmlns:a16="http://schemas.microsoft.com/office/drawing/2014/main" id="{656C9FBA-91D9-B4A2-1560-239C0DB71AA3}"/>
                </a:ext>
              </a:extLst>
            </p:cNvPr>
            <p:cNvSpPr>
              <a:spLocks/>
            </p:cNvSpPr>
            <p:nvPr/>
          </p:nvSpPr>
          <p:spPr bwMode="auto">
            <a:xfrm>
              <a:off x="5462588" y="4652963"/>
              <a:ext cx="141287" cy="142875"/>
            </a:xfrm>
            <a:custGeom>
              <a:avLst/>
              <a:gdLst>
                <a:gd name="T0" fmla="*/ 55286 w 391"/>
                <a:gd name="T1" fmla="*/ 86591 h 396"/>
                <a:gd name="T2" fmla="*/ 0 w 391"/>
                <a:gd name="T3" fmla="*/ 0 h 396"/>
                <a:gd name="T4" fmla="*/ 36857 w 391"/>
                <a:gd name="T5" fmla="*/ 0 h 396"/>
                <a:gd name="T6" fmla="*/ 70463 w 391"/>
                <a:gd name="T7" fmla="*/ 57006 h 396"/>
                <a:gd name="T8" fmla="*/ 105152 w 391"/>
                <a:gd name="T9" fmla="*/ 0 h 396"/>
                <a:gd name="T10" fmla="*/ 140926 w 391"/>
                <a:gd name="T11" fmla="*/ 0 h 396"/>
                <a:gd name="T12" fmla="*/ 85639 w 391"/>
                <a:gd name="T13" fmla="*/ 85509 h 396"/>
                <a:gd name="T14" fmla="*/ 85639 w 391"/>
                <a:gd name="T15" fmla="*/ 142514 h 396"/>
                <a:gd name="T16" fmla="*/ 54202 w 391"/>
                <a:gd name="T17" fmla="*/ 142514 h 396"/>
                <a:gd name="T18" fmla="*/ 54202 w 391"/>
                <a:gd name="T19" fmla="*/ 86591 h 396"/>
                <a:gd name="T20" fmla="*/ 55286 w 391"/>
                <a:gd name="T21" fmla="*/ 86591 h 3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1" h="396">
                  <a:moveTo>
                    <a:pt x="153" y="240"/>
                  </a:moveTo>
                  <a:lnTo>
                    <a:pt x="0" y="0"/>
                  </a:lnTo>
                  <a:lnTo>
                    <a:pt x="102" y="0"/>
                  </a:lnTo>
                  <a:lnTo>
                    <a:pt x="195" y="158"/>
                  </a:lnTo>
                  <a:lnTo>
                    <a:pt x="291" y="0"/>
                  </a:lnTo>
                  <a:lnTo>
                    <a:pt x="390" y="0"/>
                  </a:lnTo>
                  <a:lnTo>
                    <a:pt x="237" y="237"/>
                  </a:lnTo>
                  <a:lnTo>
                    <a:pt x="237" y="395"/>
                  </a:lnTo>
                  <a:lnTo>
                    <a:pt x="150" y="395"/>
                  </a:lnTo>
                  <a:lnTo>
                    <a:pt x="150" y="240"/>
                  </a:lnTo>
                  <a:lnTo>
                    <a:pt x="153" y="24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5" name="Freeform 11">
              <a:extLst>
                <a:ext uri="{FF2B5EF4-FFF2-40B4-BE49-F238E27FC236}">
                  <a16:creationId xmlns:a16="http://schemas.microsoft.com/office/drawing/2014/main" id="{9679C21C-346B-7163-0902-2BDCF9E5EB75}"/>
                </a:ext>
              </a:extLst>
            </p:cNvPr>
            <p:cNvSpPr>
              <a:spLocks/>
            </p:cNvSpPr>
            <p:nvPr/>
          </p:nvSpPr>
          <p:spPr bwMode="auto">
            <a:xfrm>
              <a:off x="3338513" y="4654550"/>
              <a:ext cx="103187" cy="142875"/>
            </a:xfrm>
            <a:custGeom>
              <a:avLst/>
              <a:gdLst>
                <a:gd name="T0" fmla="*/ 0 w 286"/>
                <a:gd name="T1" fmla="*/ 0 h 396"/>
                <a:gd name="T2" fmla="*/ 31389 w 286"/>
                <a:gd name="T3" fmla="*/ 0 h 396"/>
                <a:gd name="T4" fmla="*/ 31389 w 286"/>
                <a:gd name="T5" fmla="*/ 114011 h 396"/>
                <a:gd name="T6" fmla="*/ 102826 w 286"/>
                <a:gd name="T7" fmla="*/ 114011 h 396"/>
                <a:gd name="T8" fmla="*/ 102826 w 286"/>
                <a:gd name="T9" fmla="*/ 142514 h 396"/>
                <a:gd name="T10" fmla="*/ 0 w 286"/>
                <a:gd name="T11" fmla="*/ 142514 h 396"/>
                <a:gd name="T12" fmla="*/ 0 w 286"/>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6" h="396">
                  <a:moveTo>
                    <a:pt x="0" y="0"/>
                  </a:moveTo>
                  <a:lnTo>
                    <a:pt x="87" y="0"/>
                  </a:lnTo>
                  <a:lnTo>
                    <a:pt x="87" y="316"/>
                  </a:lnTo>
                  <a:lnTo>
                    <a:pt x="285" y="316"/>
                  </a:lnTo>
                  <a:lnTo>
                    <a:pt x="285" y="395"/>
                  </a:lnTo>
                  <a:lnTo>
                    <a:pt x="0" y="395"/>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6" name="Freeform 12">
              <a:extLst>
                <a:ext uri="{FF2B5EF4-FFF2-40B4-BE49-F238E27FC236}">
                  <a16:creationId xmlns:a16="http://schemas.microsoft.com/office/drawing/2014/main" id="{3E27D383-29F6-1494-B279-D05F63C6502D}"/>
                </a:ext>
              </a:extLst>
            </p:cNvPr>
            <p:cNvSpPr>
              <a:spLocks/>
            </p:cNvSpPr>
            <p:nvPr/>
          </p:nvSpPr>
          <p:spPr bwMode="auto">
            <a:xfrm>
              <a:off x="3462338" y="4654550"/>
              <a:ext cx="109537" cy="139700"/>
            </a:xfrm>
            <a:custGeom>
              <a:avLst/>
              <a:gdLst>
                <a:gd name="T0" fmla="*/ 0 w 303"/>
                <a:gd name="T1" fmla="*/ 0 h 390"/>
                <a:gd name="T2" fmla="*/ 108091 w 303"/>
                <a:gd name="T3" fmla="*/ 0 h 390"/>
                <a:gd name="T4" fmla="*/ 108091 w 303"/>
                <a:gd name="T5" fmla="*/ 27224 h 390"/>
                <a:gd name="T6" fmla="*/ 31451 w 303"/>
                <a:gd name="T7" fmla="*/ 27224 h 390"/>
                <a:gd name="T8" fmla="*/ 31451 w 303"/>
                <a:gd name="T9" fmla="*/ 55522 h 390"/>
                <a:gd name="T10" fmla="*/ 99053 w 303"/>
                <a:gd name="T11" fmla="*/ 55522 h 390"/>
                <a:gd name="T12" fmla="*/ 99053 w 303"/>
                <a:gd name="T13" fmla="*/ 82745 h 390"/>
                <a:gd name="T14" fmla="*/ 31451 w 303"/>
                <a:gd name="T15" fmla="*/ 82745 h 390"/>
                <a:gd name="T16" fmla="*/ 31451 w 303"/>
                <a:gd name="T17" fmla="*/ 112118 h 390"/>
                <a:gd name="T18" fmla="*/ 109175 w 303"/>
                <a:gd name="T19" fmla="*/ 112118 h 390"/>
                <a:gd name="T20" fmla="*/ 109175 w 303"/>
                <a:gd name="T21" fmla="*/ 139342 h 390"/>
                <a:gd name="T22" fmla="*/ 0 w 303"/>
                <a:gd name="T23" fmla="*/ 139342 h 390"/>
                <a:gd name="T24" fmla="*/ 0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0" y="0"/>
                  </a:moveTo>
                  <a:lnTo>
                    <a:pt x="299" y="0"/>
                  </a:lnTo>
                  <a:lnTo>
                    <a:pt x="299" y="76"/>
                  </a:lnTo>
                  <a:lnTo>
                    <a:pt x="87" y="76"/>
                  </a:lnTo>
                  <a:lnTo>
                    <a:pt x="87" y="155"/>
                  </a:lnTo>
                  <a:lnTo>
                    <a:pt x="274" y="155"/>
                  </a:lnTo>
                  <a:lnTo>
                    <a:pt x="274" y="231"/>
                  </a:lnTo>
                  <a:lnTo>
                    <a:pt x="87" y="231"/>
                  </a:lnTo>
                  <a:lnTo>
                    <a:pt x="87" y="313"/>
                  </a:lnTo>
                  <a:lnTo>
                    <a:pt x="302" y="313"/>
                  </a:lnTo>
                  <a:lnTo>
                    <a:pt x="302" y="389"/>
                  </a:lnTo>
                  <a:lnTo>
                    <a:pt x="0" y="389"/>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7" name="Freeform 13">
              <a:extLst>
                <a:ext uri="{FF2B5EF4-FFF2-40B4-BE49-F238E27FC236}">
                  <a16:creationId xmlns:a16="http://schemas.microsoft.com/office/drawing/2014/main" id="{EF42BA5B-786D-F71C-2E08-380A400D9329}"/>
                </a:ext>
              </a:extLst>
            </p:cNvPr>
            <p:cNvSpPr>
              <a:spLocks/>
            </p:cNvSpPr>
            <p:nvPr/>
          </p:nvSpPr>
          <p:spPr bwMode="auto">
            <a:xfrm>
              <a:off x="3584575" y="4652963"/>
              <a:ext cx="150813" cy="142875"/>
            </a:xfrm>
            <a:custGeom>
              <a:avLst/>
              <a:gdLst>
                <a:gd name="T0" fmla="*/ 60975 w 418"/>
                <a:gd name="T1" fmla="*/ 0 h 399"/>
                <a:gd name="T2" fmla="*/ 89478 w 418"/>
                <a:gd name="T3" fmla="*/ 0 h 399"/>
                <a:gd name="T4" fmla="*/ 150452 w 418"/>
                <a:gd name="T5" fmla="*/ 142517 h 399"/>
                <a:gd name="T6" fmla="*/ 117981 w 418"/>
                <a:gd name="T7" fmla="*/ 142517 h 399"/>
                <a:gd name="T8" fmla="*/ 104631 w 418"/>
                <a:gd name="T9" fmla="*/ 111006 h 399"/>
                <a:gd name="T10" fmla="*/ 44739 w 418"/>
                <a:gd name="T11" fmla="*/ 111006 h 399"/>
                <a:gd name="T12" fmla="*/ 31389 w 418"/>
                <a:gd name="T13" fmla="*/ 142517 h 399"/>
                <a:gd name="T14" fmla="*/ 0 w 418"/>
                <a:gd name="T15" fmla="*/ 142517 h 399"/>
                <a:gd name="T16" fmla="*/ 60975 w 418"/>
                <a:gd name="T17" fmla="*/ 0 h 399"/>
                <a:gd name="T18" fmla="*/ 93446 w 418"/>
                <a:gd name="T19" fmla="*/ 82717 h 399"/>
                <a:gd name="T20" fmla="*/ 74324 w 418"/>
                <a:gd name="T21" fmla="*/ 37241 h 399"/>
                <a:gd name="T22" fmla="*/ 54841 w 418"/>
                <a:gd name="T23" fmla="*/ 82717 h 399"/>
                <a:gd name="T24" fmla="*/ 93446 w 418"/>
                <a:gd name="T25" fmla="*/ 82717 h 3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399">
                  <a:moveTo>
                    <a:pt x="169" y="0"/>
                  </a:moveTo>
                  <a:lnTo>
                    <a:pt x="248" y="0"/>
                  </a:lnTo>
                  <a:lnTo>
                    <a:pt x="417" y="398"/>
                  </a:lnTo>
                  <a:lnTo>
                    <a:pt x="327" y="398"/>
                  </a:lnTo>
                  <a:lnTo>
                    <a:pt x="290" y="310"/>
                  </a:lnTo>
                  <a:lnTo>
                    <a:pt x="124" y="310"/>
                  </a:lnTo>
                  <a:lnTo>
                    <a:pt x="87" y="398"/>
                  </a:lnTo>
                  <a:lnTo>
                    <a:pt x="0" y="398"/>
                  </a:lnTo>
                  <a:lnTo>
                    <a:pt x="169" y="0"/>
                  </a:lnTo>
                  <a:close/>
                  <a:moveTo>
                    <a:pt x="259" y="231"/>
                  </a:moveTo>
                  <a:lnTo>
                    <a:pt x="206" y="104"/>
                  </a:lnTo>
                  <a:lnTo>
                    <a:pt x="152" y="231"/>
                  </a:lnTo>
                  <a:lnTo>
                    <a:pt x="259" y="231"/>
                  </a:lnTo>
                  <a:close/>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8" name="Freeform 14">
              <a:extLst>
                <a:ext uri="{FF2B5EF4-FFF2-40B4-BE49-F238E27FC236}">
                  <a16:creationId xmlns:a16="http://schemas.microsoft.com/office/drawing/2014/main" id="{BA3ADF49-9DCB-ACC1-76C6-B419F3402C5C}"/>
                </a:ext>
              </a:extLst>
            </p:cNvPr>
            <p:cNvSpPr>
              <a:spLocks/>
            </p:cNvSpPr>
            <p:nvPr/>
          </p:nvSpPr>
          <p:spPr bwMode="auto">
            <a:xfrm>
              <a:off x="3722688" y="4654550"/>
              <a:ext cx="142875" cy="142875"/>
            </a:xfrm>
            <a:custGeom>
              <a:avLst/>
              <a:gdLst>
                <a:gd name="T0" fmla="*/ 0 w 399"/>
                <a:gd name="T1" fmla="*/ 0 h 399"/>
                <a:gd name="T2" fmla="*/ 34376 w 399"/>
                <a:gd name="T3" fmla="*/ 0 h 399"/>
                <a:gd name="T4" fmla="*/ 71975 w 399"/>
                <a:gd name="T5" fmla="*/ 99905 h 399"/>
                <a:gd name="T6" fmla="*/ 109215 w 399"/>
                <a:gd name="T7" fmla="*/ 0 h 399"/>
                <a:gd name="T8" fmla="*/ 142517 w 399"/>
                <a:gd name="T9" fmla="*/ 0 h 399"/>
                <a:gd name="T10" fmla="*/ 84866 w 399"/>
                <a:gd name="T11" fmla="*/ 142517 h 399"/>
                <a:gd name="T12" fmla="*/ 57651 w 399"/>
                <a:gd name="T13" fmla="*/ 142517 h 399"/>
                <a:gd name="T14" fmla="*/ 0 w 399"/>
                <a:gd name="T15" fmla="*/ 0 h 3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9" h="399">
                  <a:moveTo>
                    <a:pt x="0" y="0"/>
                  </a:moveTo>
                  <a:lnTo>
                    <a:pt x="96" y="0"/>
                  </a:lnTo>
                  <a:lnTo>
                    <a:pt x="201" y="279"/>
                  </a:lnTo>
                  <a:lnTo>
                    <a:pt x="305" y="0"/>
                  </a:lnTo>
                  <a:lnTo>
                    <a:pt x="398" y="0"/>
                  </a:lnTo>
                  <a:lnTo>
                    <a:pt x="237" y="398"/>
                  </a:lnTo>
                  <a:lnTo>
                    <a:pt x="161" y="398"/>
                  </a:lnTo>
                  <a:lnTo>
                    <a:pt x="0"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99" name="Freeform 15">
              <a:extLst>
                <a:ext uri="{FF2B5EF4-FFF2-40B4-BE49-F238E27FC236}">
                  <a16:creationId xmlns:a16="http://schemas.microsoft.com/office/drawing/2014/main" id="{51FADC4E-67D0-F00A-A318-B0F1DDDAA1D9}"/>
                </a:ext>
              </a:extLst>
            </p:cNvPr>
            <p:cNvSpPr>
              <a:spLocks/>
            </p:cNvSpPr>
            <p:nvPr/>
          </p:nvSpPr>
          <p:spPr bwMode="auto">
            <a:xfrm>
              <a:off x="3884613" y="4654550"/>
              <a:ext cx="109537" cy="139700"/>
            </a:xfrm>
            <a:custGeom>
              <a:avLst/>
              <a:gdLst>
                <a:gd name="T0" fmla="*/ 108091 w 303"/>
                <a:gd name="T1" fmla="*/ 0 h 390"/>
                <a:gd name="T2" fmla="*/ 108091 w 303"/>
                <a:gd name="T3" fmla="*/ 27224 h 390"/>
                <a:gd name="T4" fmla="*/ 31451 w 303"/>
                <a:gd name="T5" fmla="*/ 27224 h 390"/>
                <a:gd name="T6" fmla="*/ 31451 w 303"/>
                <a:gd name="T7" fmla="*/ 55522 h 390"/>
                <a:gd name="T8" fmla="*/ 99053 w 303"/>
                <a:gd name="T9" fmla="*/ 55522 h 390"/>
                <a:gd name="T10" fmla="*/ 99053 w 303"/>
                <a:gd name="T11" fmla="*/ 82745 h 390"/>
                <a:gd name="T12" fmla="*/ 31451 w 303"/>
                <a:gd name="T13" fmla="*/ 82745 h 390"/>
                <a:gd name="T14" fmla="*/ 31451 w 303"/>
                <a:gd name="T15" fmla="*/ 112118 h 390"/>
                <a:gd name="T16" fmla="*/ 109175 w 303"/>
                <a:gd name="T17" fmla="*/ 112118 h 390"/>
                <a:gd name="T18" fmla="*/ 109175 w 303"/>
                <a:gd name="T19" fmla="*/ 139342 h 390"/>
                <a:gd name="T20" fmla="*/ 0 w 303"/>
                <a:gd name="T21" fmla="*/ 139342 h 390"/>
                <a:gd name="T22" fmla="*/ 0 w 303"/>
                <a:gd name="T23" fmla="*/ 0 h 390"/>
                <a:gd name="T24" fmla="*/ 108091 w 303"/>
                <a:gd name="T25" fmla="*/ 0 h 3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3" h="390">
                  <a:moveTo>
                    <a:pt x="299" y="0"/>
                  </a:moveTo>
                  <a:lnTo>
                    <a:pt x="299" y="76"/>
                  </a:lnTo>
                  <a:lnTo>
                    <a:pt x="87" y="76"/>
                  </a:lnTo>
                  <a:lnTo>
                    <a:pt x="87" y="155"/>
                  </a:lnTo>
                  <a:lnTo>
                    <a:pt x="274" y="155"/>
                  </a:lnTo>
                  <a:lnTo>
                    <a:pt x="274" y="231"/>
                  </a:lnTo>
                  <a:lnTo>
                    <a:pt x="87" y="231"/>
                  </a:lnTo>
                  <a:lnTo>
                    <a:pt x="87" y="313"/>
                  </a:lnTo>
                  <a:lnTo>
                    <a:pt x="302" y="313"/>
                  </a:lnTo>
                  <a:lnTo>
                    <a:pt x="302" y="389"/>
                  </a:lnTo>
                  <a:lnTo>
                    <a:pt x="0" y="389"/>
                  </a:lnTo>
                  <a:lnTo>
                    <a:pt x="0" y="0"/>
                  </a:lnTo>
                  <a:lnTo>
                    <a:pt x="299" y="0"/>
                  </a:lnTo>
                </a:path>
              </a:pathLst>
            </a:custGeom>
            <a:solidFill>
              <a:srgbClr val="8A8C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00" name="Freeform 16">
              <a:extLst>
                <a:ext uri="{FF2B5EF4-FFF2-40B4-BE49-F238E27FC236}">
                  <a16:creationId xmlns:a16="http://schemas.microsoft.com/office/drawing/2014/main" id="{76881A18-FB8E-72C3-A7FA-2986695972A6}"/>
                </a:ext>
              </a:extLst>
            </p:cNvPr>
            <p:cNvSpPr>
              <a:spLocks/>
            </p:cNvSpPr>
            <p:nvPr/>
          </p:nvSpPr>
          <p:spPr bwMode="auto">
            <a:xfrm>
              <a:off x="2997200" y="3481388"/>
              <a:ext cx="2457450" cy="987425"/>
            </a:xfrm>
            <a:custGeom>
              <a:avLst/>
              <a:gdLst>
                <a:gd name="T0" fmla="*/ 2291508 w 6827"/>
                <a:gd name="T1" fmla="*/ 749652 h 2745"/>
                <a:gd name="T2" fmla="*/ 2158323 w 6827"/>
                <a:gd name="T3" fmla="*/ 311516 h 2745"/>
                <a:gd name="T4" fmla="*/ 1874314 w 6827"/>
                <a:gd name="T5" fmla="*/ 259716 h 2745"/>
                <a:gd name="T6" fmla="*/ 1711612 w 6827"/>
                <a:gd name="T7" fmla="*/ 505044 h 2745"/>
                <a:gd name="T8" fmla="*/ 1879354 w 6827"/>
                <a:gd name="T9" fmla="*/ 748572 h 2745"/>
                <a:gd name="T10" fmla="*/ 2207997 w 6827"/>
                <a:gd name="T11" fmla="*/ 660442 h 2745"/>
                <a:gd name="T12" fmla="*/ 1985902 w 6827"/>
                <a:gd name="T13" fmla="*/ 641017 h 2745"/>
                <a:gd name="T14" fmla="*/ 1880433 w 6827"/>
                <a:gd name="T15" fmla="*/ 585261 h 2745"/>
                <a:gd name="T16" fmla="*/ 2227435 w 6827"/>
                <a:gd name="T17" fmla="*/ 528425 h 2745"/>
                <a:gd name="T18" fmla="*/ 2158323 w 6827"/>
                <a:gd name="T19" fmla="*/ 311516 h 2745"/>
                <a:gd name="T20" fmla="*/ 1937307 w 6827"/>
                <a:gd name="T21" fmla="*/ 358639 h 2745"/>
                <a:gd name="T22" fmla="*/ 2078052 w 6827"/>
                <a:gd name="T23" fmla="*/ 444971 h 2745"/>
                <a:gd name="T24" fmla="*/ 1461799 w 6827"/>
                <a:gd name="T25" fmla="*/ 587059 h 2745"/>
                <a:gd name="T26" fmla="*/ 1325734 w 6827"/>
                <a:gd name="T27" fmla="*/ 614757 h 2745"/>
                <a:gd name="T28" fmla="*/ 1258782 w 6827"/>
                <a:gd name="T29" fmla="*/ 498928 h 2745"/>
                <a:gd name="T30" fmla="*/ 1325734 w 6827"/>
                <a:gd name="T31" fmla="*/ 384178 h 2745"/>
                <a:gd name="T32" fmla="*/ 1461799 w 6827"/>
                <a:gd name="T33" fmla="*/ 411517 h 2745"/>
                <a:gd name="T34" fmla="*/ 1485197 w 6827"/>
                <a:gd name="T35" fmla="*/ 547490 h 2745"/>
                <a:gd name="T36" fmla="*/ 1494196 w 6827"/>
                <a:gd name="T37" fmla="*/ 255759 h 2745"/>
                <a:gd name="T38" fmla="*/ 1424364 w 6827"/>
                <a:gd name="T39" fmla="*/ 260795 h 2745"/>
                <a:gd name="T40" fmla="*/ 1161232 w 6827"/>
                <a:gd name="T41" fmla="*/ 319070 h 2745"/>
                <a:gd name="T42" fmla="*/ 1115517 w 6827"/>
                <a:gd name="T43" fmla="*/ 597491 h 2745"/>
                <a:gd name="T44" fmla="*/ 1335813 w 6827"/>
                <a:gd name="T45" fmla="*/ 753609 h 2745"/>
                <a:gd name="T46" fmla="*/ 1489156 w 6827"/>
                <a:gd name="T47" fmla="*/ 687780 h 2745"/>
                <a:gd name="T48" fmla="*/ 1349132 w 6827"/>
                <a:gd name="T49" fmla="*/ 855049 h 2745"/>
                <a:gd name="T50" fmla="*/ 1103279 w 6827"/>
                <a:gd name="T51" fmla="*/ 909007 h 2745"/>
                <a:gd name="T52" fmla="*/ 1476918 w 6827"/>
                <a:gd name="T53" fmla="*/ 969799 h 2745"/>
                <a:gd name="T54" fmla="*/ 1648619 w 6827"/>
                <a:gd name="T55" fmla="*/ 702888 h 2745"/>
                <a:gd name="T56" fmla="*/ 1032007 w 6827"/>
                <a:gd name="T57" fmla="*/ 370869 h 2745"/>
                <a:gd name="T58" fmla="*/ 861385 w 6827"/>
                <a:gd name="T59" fmla="*/ 242450 h 2745"/>
                <a:gd name="T60" fmla="*/ 736479 w 6827"/>
                <a:gd name="T61" fmla="*/ 294249 h 2745"/>
                <a:gd name="T62" fmla="*/ 711282 w 6827"/>
                <a:gd name="T63" fmla="*/ 255759 h 2745"/>
                <a:gd name="T64" fmla="*/ 716321 w 6827"/>
                <a:gd name="T65" fmla="*/ 749652 h 2745"/>
                <a:gd name="T66" fmla="*/ 737559 w 6827"/>
                <a:gd name="T67" fmla="*/ 406481 h 2745"/>
                <a:gd name="T68" fmla="*/ 840148 w 6827"/>
                <a:gd name="T69" fmla="*/ 383099 h 2745"/>
                <a:gd name="T70" fmla="*/ 876864 w 6827"/>
                <a:gd name="T71" fmla="*/ 478424 h 2745"/>
                <a:gd name="T72" fmla="*/ 1041366 w 6827"/>
                <a:gd name="T73" fmla="*/ 443892 h 2745"/>
                <a:gd name="T74" fmla="*/ 227495 w 6827"/>
                <a:gd name="T75" fmla="*/ 359718 h 2745"/>
                <a:gd name="T76" fmla="*/ 317125 w 6827"/>
                <a:gd name="T77" fmla="*/ 438856 h 2745"/>
                <a:gd name="T78" fmla="*/ 29517 w 6827"/>
                <a:gd name="T79" fmla="*/ 519073 h 2745"/>
                <a:gd name="T80" fmla="*/ 61193 w 6827"/>
                <a:gd name="T81" fmla="*/ 726270 h 2745"/>
                <a:gd name="T82" fmla="*/ 264211 w 6827"/>
                <a:gd name="T83" fmla="*/ 742457 h 2745"/>
                <a:gd name="T84" fmla="*/ 323964 w 6827"/>
                <a:gd name="T85" fmla="*/ 747493 h 2745"/>
                <a:gd name="T86" fmla="*/ 461109 w 6827"/>
                <a:gd name="T87" fmla="*/ 382020 h 2745"/>
                <a:gd name="T88" fmla="*/ 245853 w 6827"/>
                <a:gd name="T89" fmla="*/ 238493 h 2745"/>
                <a:gd name="T90" fmla="*/ 105828 w 6827"/>
                <a:gd name="T91" fmla="*/ 410438 h 2745"/>
                <a:gd name="T92" fmla="*/ 219576 w 6827"/>
                <a:gd name="T93" fmla="*/ 652168 h 2745"/>
                <a:gd name="T94" fmla="*/ 156583 w 6827"/>
                <a:gd name="T95" fmla="*/ 625909 h 2745"/>
                <a:gd name="T96" fmla="*/ 200138 w 6827"/>
                <a:gd name="T97" fmla="*/ 546411 h 2745"/>
                <a:gd name="T98" fmla="*/ 323964 w 6827"/>
                <a:gd name="T99" fmla="*/ 535260 h 27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27" h="2745">
                  <a:moveTo>
                    <a:pt x="6826" y="0"/>
                  </a:moveTo>
                  <a:lnTo>
                    <a:pt x="6366" y="0"/>
                  </a:lnTo>
                  <a:lnTo>
                    <a:pt x="6366" y="2084"/>
                  </a:lnTo>
                  <a:lnTo>
                    <a:pt x="6826" y="2084"/>
                  </a:lnTo>
                  <a:lnTo>
                    <a:pt x="6826" y="0"/>
                  </a:lnTo>
                  <a:close/>
                  <a:moveTo>
                    <a:pt x="5996" y="866"/>
                  </a:moveTo>
                  <a:cubicBezTo>
                    <a:pt x="5934" y="801"/>
                    <a:pt x="5864" y="753"/>
                    <a:pt x="5779" y="719"/>
                  </a:cubicBezTo>
                  <a:cubicBezTo>
                    <a:pt x="5695" y="685"/>
                    <a:pt x="5602" y="668"/>
                    <a:pt x="5500" y="668"/>
                  </a:cubicBezTo>
                  <a:cubicBezTo>
                    <a:pt x="5396" y="668"/>
                    <a:pt x="5297" y="685"/>
                    <a:pt x="5207" y="722"/>
                  </a:cubicBezTo>
                  <a:cubicBezTo>
                    <a:pt x="5117" y="756"/>
                    <a:pt x="5038" y="807"/>
                    <a:pt x="4973" y="869"/>
                  </a:cubicBezTo>
                  <a:cubicBezTo>
                    <a:pt x="4908" y="933"/>
                    <a:pt x="4854" y="1009"/>
                    <a:pt x="4815" y="1099"/>
                  </a:cubicBezTo>
                  <a:cubicBezTo>
                    <a:pt x="4775" y="1189"/>
                    <a:pt x="4755" y="1291"/>
                    <a:pt x="4755" y="1404"/>
                  </a:cubicBezTo>
                  <a:cubicBezTo>
                    <a:pt x="4755" y="1519"/>
                    <a:pt x="4775" y="1624"/>
                    <a:pt x="4815" y="1711"/>
                  </a:cubicBezTo>
                  <a:cubicBezTo>
                    <a:pt x="4854" y="1802"/>
                    <a:pt x="4908" y="1878"/>
                    <a:pt x="4978" y="1940"/>
                  </a:cubicBezTo>
                  <a:cubicBezTo>
                    <a:pt x="5046" y="2002"/>
                    <a:pt x="5128" y="2047"/>
                    <a:pt x="5221" y="2081"/>
                  </a:cubicBezTo>
                  <a:cubicBezTo>
                    <a:pt x="5314" y="2112"/>
                    <a:pt x="5410" y="2129"/>
                    <a:pt x="5514" y="2129"/>
                  </a:cubicBezTo>
                  <a:cubicBezTo>
                    <a:pt x="5656" y="2129"/>
                    <a:pt x="5776" y="2104"/>
                    <a:pt x="5880" y="2053"/>
                  </a:cubicBezTo>
                  <a:cubicBezTo>
                    <a:pt x="5985" y="2002"/>
                    <a:pt x="6072" y="1931"/>
                    <a:pt x="6134" y="1836"/>
                  </a:cubicBezTo>
                  <a:lnTo>
                    <a:pt x="5821" y="1638"/>
                  </a:lnTo>
                  <a:cubicBezTo>
                    <a:pt x="5790" y="1680"/>
                    <a:pt x="5751" y="1714"/>
                    <a:pt x="5701" y="1742"/>
                  </a:cubicBezTo>
                  <a:cubicBezTo>
                    <a:pt x="5650" y="1768"/>
                    <a:pt x="5591" y="1782"/>
                    <a:pt x="5517" y="1782"/>
                  </a:cubicBezTo>
                  <a:cubicBezTo>
                    <a:pt x="5478" y="1782"/>
                    <a:pt x="5438" y="1776"/>
                    <a:pt x="5399" y="1762"/>
                  </a:cubicBezTo>
                  <a:cubicBezTo>
                    <a:pt x="5362" y="1748"/>
                    <a:pt x="5328" y="1732"/>
                    <a:pt x="5297" y="1709"/>
                  </a:cubicBezTo>
                  <a:cubicBezTo>
                    <a:pt x="5266" y="1687"/>
                    <a:pt x="5241" y="1658"/>
                    <a:pt x="5224" y="1627"/>
                  </a:cubicBezTo>
                  <a:cubicBezTo>
                    <a:pt x="5204" y="1596"/>
                    <a:pt x="5193" y="1562"/>
                    <a:pt x="5190" y="1522"/>
                  </a:cubicBezTo>
                  <a:lnTo>
                    <a:pt x="6185" y="1522"/>
                  </a:lnTo>
                  <a:cubicBezTo>
                    <a:pt x="6188" y="1505"/>
                    <a:pt x="6188" y="1488"/>
                    <a:pt x="6188" y="1469"/>
                  </a:cubicBezTo>
                  <a:lnTo>
                    <a:pt x="6188" y="1412"/>
                  </a:lnTo>
                  <a:cubicBezTo>
                    <a:pt x="6188" y="1294"/>
                    <a:pt x="6171" y="1189"/>
                    <a:pt x="6137" y="1099"/>
                  </a:cubicBezTo>
                  <a:cubicBezTo>
                    <a:pt x="6103" y="1006"/>
                    <a:pt x="6055" y="930"/>
                    <a:pt x="5996" y="866"/>
                  </a:cubicBezTo>
                  <a:close/>
                  <a:moveTo>
                    <a:pt x="5221" y="1139"/>
                  </a:moveTo>
                  <a:cubicBezTo>
                    <a:pt x="5238" y="1108"/>
                    <a:pt x="5260" y="1079"/>
                    <a:pt x="5286" y="1054"/>
                  </a:cubicBezTo>
                  <a:cubicBezTo>
                    <a:pt x="5314" y="1031"/>
                    <a:pt x="5345" y="1012"/>
                    <a:pt x="5382" y="997"/>
                  </a:cubicBezTo>
                  <a:cubicBezTo>
                    <a:pt x="5418" y="983"/>
                    <a:pt x="5458" y="978"/>
                    <a:pt x="5503" y="978"/>
                  </a:cubicBezTo>
                  <a:cubicBezTo>
                    <a:pt x="5593" y="978"/>
                    <a:pt x="5661" y="1003"/>
                    <a:pt x="5706" y="1054"/>
                  </a:cubicBezTo>
                  <a:cubicBezTo>
                    <a:pt x="5751" y="1105"/>
                    <a:pt x="5773" y="1167"/>
                    <a:pt x="5773" y="1237"/>
                  </a:cubicBezTo>
                  <a:lnTo>
                    <a:pt x="5193" y="1237"/>
                  </a:lnTo>
                  <a:cubicBezTo>
                    <a:pt x="5196" y="1204"/>
                    <a:pt x="5204" y="1171"/>
                    <a:pt x="5221" y="1139"/>
                  </a:cubicBezTo>
                  <a:close/>
                  <a:moveTo>
                    <a:pt x="4061" y="1632"/>
                  </a:moveTo>
                  <a:cubicBezTo>
                    <a:pt x="4033" y="1663"/>
                    <a:pt x="3999" y="1690"/>
                    <a:pt x="3957" y="1709"/>
                  </a:cubicBezTo>
                  <a:cubicBezTo>
                    <a:pt x="3914" y="1729"/>
                    <a:pt x="3868" y="1737"/>
                    <a:pt x="3818" y="1737"/>
                  </a:cubicBezTo>
                  <a:cubicBezTo>
                    <a:pt x="3767" y="1737"/>
                    <a:pt x="3722" y="1729"/>
                    <a:pt x="3683" y="1709"/>
                  </a:cubicBezTo>
                  <a:cubicBezTo>
                    <a:pt x="3643" y="1690"/>
                    <a:pt x="3609" y="1663"/>
                    <a:pt x="3581" y="1632"/>
                  </a:cubicBezTo>
                  <a:cubicBezTo>
                    <a:pt x="3552" y="1601"/>
                    <a:pt x="3533" y="1562"/>
                    <a:pt x="3519" y="1519"/>
                  </a:cubicBezTo>
                  <a:cubicBezTo>
                    <a:pt x="3505" y="1477"/>
                    <a:pt x="3497" y="1432"/>
                    <a:pt x="3497" y="1387"/>
                  </a:cubicBezTo>
                  <a:cubicBezTo>
                    <a:pt x="3497" y="1339"/>
                    <a:pt x="3505" y="1294"/>
                    <a:pt x="3519" y="1251"/>
                  </a:cubicBezTo>
                  <a:cubicBezTo>
                    <a:pt x="3533" y="1209"/>
                    <a:pt x="3556" y="1172"/>
                    <a:pt x="3581" y="1141"/>
                  </a:cubicBezTo>
                  <a:cubicBezTo>
                    <a:pt x="3610" y="1110"/>
                    <a:pt x="3643" y="1085"/>
                    <a:pt x="3683" y="1068"/>
                  </a:cubicBezTo>
                  <a:cubicBezTo>
                    <a:pt x="3722" y="1048"/>
                    <a:pt x="3767" y="1040"/>
                    <a:pt x="3818" y="1040"/>
                  </a:cubicBezTo>
                  <a:cubicBezTo>
                    <a:pt x="3868" y="1040"/>
                    <a:pt x="3917" y="1048"/>
                    <a:pt x="3957" y="1068"/>
                  </a:cubicBezTo>
                  <a:cubicBezTo>
                    <a:pt x="3996" y="1088"/>
                    <a:pt x="4033" y="1110"/>
                    <a:pt x="4061" y="1144"/>
                  </a:cubicBezTo>
                  <a:cubicBezTo>
                    <a:pt x="4089" y="1175"/>
                    <a:pt x="4112" y="1215"/>
                    <a:pt x="4129" y="1257"/>
                  </a:cubicBezTo>
                  <a:cubicBezTo>
                    <a:pt x="4146" y="1299"/>
                    <a:pt x="4151" y="1345"/>
                    <a:pt x="4151" y="1390"/>
                  </a:cubicBezTo>
                  <a:cubicBezTo>
                    <a:pt x="4149" y="1435"/>
                    <a:pt x="4140" y="1480"/>
                    <a:pt x="4126" y="1522"/>
                  </a:cubicBezTo>
                  <a:cubicBezTo>
                    <a:pt x="4109" y="1565"/>
                    <a:pt x="4089" y="1601"/>
                    <a:pt x="4061" y="1632"/>
                  </a:cubicBezTo>
                  <a:close/>
                  <a:moveTo>
                    <a:pt x="4580" y="711"/>
                  </a:moveTo>
                  <a:lnTo>
                    <a:pt x="4151" y="711"/>
                  </a:lnTo>
                  <a:lnTo>
                    <a:pt x="4151" y="887"/>
                  </a:lnTo>
                  <a:lnTo>
                    <a:pt x="4146" y="887"/>
                  </a:lnTo>
                  <a:cubicBezTo>
                    <a:pt x="4098" y="815"/>
                    <a:pt x="4036" y="761"/>
                    <a:pt x="3957" y="725"/>
                  </a:cubicBezTo>
                  <a:cubicBezTo>
                    <a:pt x="3878" y="691"/>
                    <a:pt x="3796" y="671"/>
                    <a:pt x="3708" y="671"/>
                  </a:cubicBezTo>
                  <a:cubicBezTo>
                    <a:pt x="3604" y="671"/>
                    <a:pt x="3514" y="691"/>
                    <a:pt x="3432" y="730"/>
                  </a:cubicBezTo>
                  <a:cubicBezTo>
                    <a:pt x="3350" y="770"/>
                    <a:pt x="3282" y="823"/>
                    <a:pt x="3226" y="887"/>
                  </a:cubicBezTo>
                  <a:cubicBezTo>
                    <a:pt x="3169" y="952"/>
                    <a:pt x="3127" y="1031"/>
                    <a:pt x="3099" y="1116"/>
                  </a:cubicBezTo>
                  <a:cubicBezTo>
                    <a:pt x="3071" y="1203"/>
                    <a:pt x="3054" y="1294"/>
                    <a:pt x="3054" y="1390"/>
                  </a:cubicBezTo>
                  <a:cubicBezTo>
                    <a:pt x="3054" y="1486"/>
                    <a:pt x="3068" y="1576"/>
                    <a:pt x="3099" y="1661"/>
                  </a:cubicBezTo>
                  <a:cubicBezTo>
                    <a:pt x="3127" y="1745"/>
                    <a:pt x="3172" y="1821"/>
                    <a:pt x="3226" y="1886"/>
                  </a:cubicBezTo>
                  <a:cubicBezTo>
                    <a:pt x="3282" y="1951"/>
                    <a:pt x="3350" y="2003"/>
                    <a:pt x="3432" y="2039"/>
                  </a:cubicBezTo>
                  <a:cubicBezTo>
                    <a:pt x="3514" y="2076"/>
                    <a:pt x="3607" y="2095"/>
                    <a:pt x="3711" y="2095"/>
                  </a:cubicBezTo>
                  <a:cubicBezTo>
                    <a:pt x="3804" y="2095"/>
                    <a:pt x="3886" y="2078"/>
                    <a:pt x="3957" y="2044"/>
                  </a:cubicBezTo>
                  <a:cubicBezTo>
                    <a:pt x="4027" y="2010"/>
                    <a:pt x="4086" y="1968"/>
                    <a:pt x="4129" y="1912"/>
                  </a:cubicBezTo>
                  <a:lnTo>
                    <a:pt x="4137" y="1912"/>
                  </a:lnTo>
                  <a:lnTo>
                    <a:pt x="4137" y="1994"/>
                  </a:lnTo>
                  <a:cubicBezTo>
                    <a:pt x="4137" y="2109"/>
                    <a:pt x="4106" y="2202"/>
                    <a:pt x="4041" y="2273"/>
                  </a:cubicBezTo>
                  <a:cubicBezTo>
                    <a:pt x="3979" y="2343"/>
                    <a:pt x="3880" y="2377"/>
                    <a:pt x="3748" y="2377"/>
                  </a:cubicBezTo>
                  <a:cubicBezTo>
                    <a:pt x="3672" y="2377"/>
                    <a:pt x="3593" y="2363"/>
                    <a:pt x="3511" y="2335"/>
                  </a:cubicBezTo>
                  <a:cubicBezTo>
                    <a:pt x="3432" y="2307"/>
                    <a:pt x="3358" y="2262"/>
                    <a:pt x="3291" y="2205"/>
                  </a:cubicBezTo>
                  <a:lnTo>
                    <a:pt x="3065" y="2527"/>
                  </a:lnTo>
                  <a:cubicBezTo>
                    <a:pt x="3158" y="2597"/>
                    <a:pt x="3268" y="2651"/>
                    <a:pt x="3398" y="2688"/>
                  </a:cubicBezTo>
                  <a:cubicBezTo>
                    <a:pt x="3525" y="2724"/>
                    <a:pt x="3649" y="2744"/>
                    <a:pt x="3770" y="2744"/>
                  </a:cubicBezTo>
                  <a:cubicBezTo>
                    <a:pt x="3892" y="2744"/>
                    <a:pt x="4002" y="2727"/>
                    <a:pt x="4103" y="2696"/>
                  </a:cubicBezTo>
                  <a:cubicBezTo>
                    <a:pt x="4202" y="2665"/>
                    <a:pt x="4290" y="2614"/>
                    <a:pt x="4357" y="2549"/>
                  </a:cubicBezTo>
                  <a:cubicBezTo>
                    <a:pt x="4428" y="2485"/>
                    <a:pt x="4481" y="2403"/>
                    <a:pt x="4521" y="2304"/>
                  </a:cubicBezTo>
                  <a:cubicBezTo>
                    <a:pt x="4560" y="2205"/>
                    <a:pt x="4580" y="2087"/>
                    <a:pt x="4580" y="1954"/>
                  </a:cubicBezTo>
                  <a:lnTo>
                    <a:pt x="4580" y="711"/>
                  </a:lnTo>
                  <a:close/>
                  <a:moveTo>
                    <a:pt x="2893" y="1234"/>
                  </a:moveTo>
                  <a:cubicBezTo>
                    <a:pt x="2893" y="1167"/>
                    <a:pt x="2884" y="1099"/>
                    <a:pt x="2867" y="1031"/>
                  </a:cubicBezTo>
                  <a:cubicBezTo>
                    <a:pt x="2850" y="964"/>
                    <a:pt x="2822" y="905"/>
                    <a:pt x="2783" y="852"/>
                  </a:cubicBezTo>
                  <a:cubicBezTo>
                    <a:pt x="2743" y="798"/>
                    <a:pt x="2692" y="756"/>
                    <a:pt x="2628" y="725"/>
                  </a:cubicBezTo>
                  <a:cubicBezTo>
                    <a:pt x="2563" y="691"/>
                    <a:pt x="2484" y="674"/>
                    <a:pt x="2393" y="674"/>
                  </a:cubicBezTo>
                  <a:cubicBezTo>
                    <a:pt x="2345" y="674"/>
                    <a:pt x="2300" y="680"/>
                    <a:pt x="2258" y="694"/>
                  </a:cubicBezTo>
                  <a:cubicBezTo>
                    <a:pt x="2216" y="708"/>
                    <a:pt x="2176" y="722"/>
                    <a:pt x="2139" y="745"/>
                  </a:cubicBezTo>
                  <a:cubicBezTo>
                    <a:pt x="2103" y="764"/>
                    <a:pt x="2072" y="790"/>
                    <a:pt x="2046" y="818"/>
                  </a:cubicBezTo>
                  <a:cubicBezTo>
                    <a:pt x="2021" y="846"/>
                    <a:pt x="1998" y="874"/>
                    <a:pt x="1981" y="904"/>
                  </a:cubicBezTo>
                  <a:lnTo>
                    <a:pt x="1976" y="904"/>
                  </a:lnTo>
                  <a:lnTo>
                    <a:pt x="1976" y="711"/>
                  </a:lnTo>
                  <a:lnTo>
                    <a:pt x="1535" y="711"/>
                  </a:lnTo>
                  <a:lnTo>
                    <a:pt x="1535" y="2084"/>
                  </a:lnTo>
                  <a:lnTo>
                    <a:pt x="1990" y="2084"/>
                  </a:lnTo>
                  <a:lnTo>
                    <a:pt x="1990" y="1339"/>
                  </a:lnTo>
                  <a:cubicBezTo>
                    <a:pt x="1990" y="1299"/>
                    <a:pt x="1995" y="1263"/>
                    <a:pt x="2004" y="1226"/>
                  </a:cubicBezTo>
                  <a:cubicBezTo>
                    <a:pt x="2015" y="1189"/>
                    <a:pt x="2029" y="1158"/>
                    <a:pt x="2049" y="1130"/>
                  </a:cubicBezTo>
                  <a:cubicBezTo>
                    <a:pt x="2069" y="1102"/>
                    <a:pt x="2094" y="1082"/>
                    <a:pt x="2125" y="1065"/>
                  </a:cubicBezTo>
                  <a:cubicBezTo>
                    <a:pt x="2156" y="1048"/>
                    <a:pt x="2190" y="1043"/>
                    <a:pt x="2232" y="1043"/>
                  </a:cubicBezTo>
                  <a:cubicBezTo>
                    <a:pt x="2272" y="1043"/>
                    <a:pt x="2306" y="1051"/>
                    <a:pt x="2334" y="1065"/>
                  </a:cubicBezTo>
                  <a:cubicBezTo>
                    <a:pt x="2359" y="1082"/>
                    <a:pt x="2382" y="1102"/>
                    <a:pt x="2396" y="1127"/>
                  </a:cubicBezTo>
                  <a:cubicBezTo>
                    <a:pt x="2410" y="1153"/>
                    <a:pt x="2422" y="1184"/>
                    <a:pt x="2427" y="1220"/>
                  </a:cubicBezTo>
                  <a:cubicBezTo>
                    <a:pt x="2433" y="1254"/>
                    <a:pt x="2436" y="1291"/>
                    <a:pt x="2436" y="1330"/>
                  </a:cubicBezTo>
                  <a:lnTo>
                    <a:pt x="2436" y="2081"/>
                  </a:lnTo>
                  <a:lnTo>
                    <a:pt x="2893" y="2081"/>
                  </a:lnTo>
                  <a:lnTo>
                    <a:pt x="2893" y="1234"/>
                  </a:lnTo>
                  <a:close/>
                  <a:moveTo>
                    <a:pt x="294" y="1141"/>
                  </a:moveTo>
                  <a:cubicBezTo>
                    <a:pt x="336" y="1102"/>
                    <a:pt x="387" y="1072"/>
                    <a:pt x="446" y="1043"/>
                  </a:cubicBezTo>
                  <a:cubicBezTo>
                    <a:pt x="505" y="1015"/>
                    <a:pt x="567" y="1000"/>
                    <a:pt x="632" y="1000"/>
                  </a:cubicBezTo>
                  <a:cubicBezTo>
                    <a:pt x="703" y="1000"/>
                    <a:pt x="762" y="1017"/>
                    <a:pt x="810" y="1048"/>
                  </a:cubicBezTo>
                  <a:cubicBezTo>
                    <a:pt x="858" y="1079"/>
                    <a:pt x="881" y="1130"/>
                    <a:pt x="881" y="1198"/>
                  </a:cubicBezTo>
                  <a:lnTo>
                    <a:pt x="881" y="1220"/>
                  </a:lnTo>
                  <a:cubicBezTo>
                    <a:pt x="782" y="1220"/>
                    <a:pt x="680" y="1226"/>
                    <a:pt x="576" y="1237"/>
                  </a:cubicBezTo>
                  <a:cubicBezTo>
                    <a:pt x="472" y="1249"/>
                    <a:pt x="376" y="1271"/>
                    <a:pt x="291" y="1302"/>
                  </a:cubicBezTo>
                  <a:cubicBezTo>
                    <a:pt x="206" y="1336"/>
                    <a:pt x="136" y="1381"/>
                    <a:pt x="82" y="1443"/>
                  </a:cubicBezTo>
                  <a:cubicBezTo>
                    <a:pt x="28" y="1505"/>
                    <a:pt x="0" y="1584"/>
                    <a:pt x="0" y="1683"/>
                  </a:cubicBezTo>
                  <a:cubicBezTo>
                    <a:pt x="0" y="1765"/>
                    <a:pt x="17" y="1833"/>
                    <a:pt x="48" y="1886"/>
                  </a:cubicBezTo>
                  <a:cubicBezTo>
                    <a:pt x="79" y="1943"/>
                    <a:pt x="119" y="1985"/>
                    <a:pt x="170" y="2019"/>
                  </a:cubicBezTo>
                  <a:cubicBezTo>
                    <a:pt x="218" y="2053"/>
                    <a:pt x="270" y="2075"/>
                    <a:pt x="330" y="2089"/>
                  </a:cubicBezTo>
                  <a:cubicBezTo>
                    <a:pt x="389" y="2104"/>
                    <a:pt x="446" y="2112"/>
                    <a:pt x="503" y="2112"/>
                  </a:cubicBezTo>
                  <a:cubicBezTo>
                    <a:pt x="584" y="2112"/>
                    <a:pt x="663" y="2095"/>
                    <a:pt x="734" y="2064"/>
                  </a:cubicBezTo>
                  <a:cubicBezTo>
                    <a:pt x="805" y="2033"/>
                    <a:pt x="858" y="1988"/>
                    <a:pt x="892" y="1931"/>
                  </a:cubicBezTo>
                  <a:lnTo>
                    <a:pt x="900" y="1931"/>
                  </a:lnTo>
                  <a:lnTo>
                    <a:pt x="900" y="2078"/>
                  </a:lnTo>
                  <a:lnTo>
                    <a:pt x="1315" y="2078"/>
                  </a:lnTo>
                  <a:lnTo>
                    <a:pt x="1315" y="1387"/>
                  </a:lnTo>
                  <a:cubicBezTo>
                    <a:pt x="1315" y="1263"/>
                    <a:pt x="1303" y="1153"/>
                    <a:pt x="1281" y="1062"/>
                  </a:cubicBezTo>
                  <a:cubicBezTo>
                    <a:pt x="1258" y="972"/>
                    <a:pt x="1222" y="896"/>
                    <a:pt x="1171" y="838"/>
                  </a:cubicBezTo>
                  <a:cubicBezTo>
                    <a:pt x="1121" y="778"/>
                    <a:pt x="1056" y="733"/>
                    <a:pt x="977" y="705"/>
                  </a:cubicBezTo>
                  <a:cubicBezTo>
                    <a:pt x="898" y="677"/>
                    <a:pt x="799" y="663"/>
                    <a:pt x="683" y="663"/>
                  </a:cubicBezTo>
                  <a:cubicBezTo>
                    <a:pt x="570" y="663"/>
                    <a:pt x="460" y="682"/>
                    <a:pt x="353" y="722"/>
                  </a:cubicBezTo>
                  <a:cubicBezTo>
                    <a:pt x="246" y="761"/>
                    <a:pt x="150" y="818"/>
                    <a:pt x="71" y="896"/>
                  </a:cubicBezTo>
                  <a:lnTo>
                    <a:pt x="294" y="1141"/>
                  </a:lnTo>
                  <a:close/>
                  <a:moveTo>
                    <a:pt x="895" y="1531"/>
                  </a:moveTo>
                  <a:cubicBezTo>
                    <a:pt x="895" y="1618"/>
                    <a:pt x="869" y="1686"/>
                    <a:pt x="821" y="1737"/>
                  </a:cubicBezTo>
                  <a:cubicBezTo>
                    <a:pt x="773" y="1788"/>
                    <a:pt x="703" y="1813"/>
                    <a:pt x="610" y="1813"/>
                  </a:cubicBezTo>
                  <a:cubicBezTo>
                    <a:pt x="587" y="1813"/>
                    <a:pt x="565" y="1810"/>
                    <a:pt x="542" y="1807"/>
                  </a:cubicBezTo>
                  <a:cubicBezTo>
                    <a:pt x="519" y="1802"/>
                    <a:pt x="497" y="1796"/>
                    <a:pt x="480" y="1785"/>
                  </a:cubicBezTo>
                  <a:cubicBezTo>
                    <a:pt x="460" y="1773"/>
                    <a:pt x="446" y="1760"/>
                    <a:pt x="435" y="1740"/>
                  </a:cubicBezTo>
                  <a:cubicBezTo>
                    <a:pt x="424" y="1721"/>
                    <a:pt x="418" y="1700"/>
                    <a:pt x="418" y="1675"/>
                  </a:cubicBezTo>
                  <a:cubicBezTo>
                    <a:pt x="418" y="1635"/>
                    <a:pt x="431" y="1601"/>
                    <a:pt x="457" y="1576"/>
                  </a:cubicBezTo>
                  <a:cubicBezTo>
                    <a:pt x="482" y="1551"/>
                    <a:pt x="516" y="1534"/>
                    <a:pt x="556" y="1519"/>
                  </a:cubicBezTo>
                  <a:cubicBezTo>
                    <a:pt x="595" y="1505"/>
                    <a:pt x="641" y="1497"/>
                    <a:pt x="692" y="1494"/>
                  </a:cubicBezTo>
                  <a:cubicBezTo>
                    <a:pt x="742" y="1488"/>
                    <a:pt x="793" y="1488"/>
                    <a:pt x="841" y="1488"/>
                  </a:cubicBezTo>
                  <a:lnTo>
                    <a:pt x="900" y="1488"/>
                  </a:lnTo>
                  <a:lnTo>
                    <a:pt x="900" y="1531"/>
                  </a:lnTo>
                  <a:lnTo>
                    <a:pt x="895" y="1531"/>
                  </a:lnTo>
                  <a:close/>
                </a:path>
              </a:pathLst>
            </a:custGeom>
            <a:solidFill>
              <a:srgbClr val="75C04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01" name="Freeform 17">
              <a:extLst>
                <a:ext uri="{FF2B5EF4-FFF2-40B4-BE49-F238E27FC236}">
                  <a16:creationId xmlns:a16="http://schemas.microsoft.com/office/drawing/2014/main" id="{527F6C7B-C0EB-3E70-7E73-128D1C82E668}"/>
                </a:ext>
              </a:extLst>
            </p:cNvPr>
            <p:cNvSpPr>
              <a:spLocks/>
            </p:cNvSpPr>
            <p:nvPr/>
          </p:nvSpPr>
          <p:spPr bwMode="auto">
            <a:xfrm>
              <a:off x="5489575" y="3721100"/>
              <a:ext cx="433388" cy="527050"/>
            </a:xfrm>
            <a:custGeom>
              <a:avLst/>
              <a:gdLst>
                <a:gd name="T0" fmla="*/ 0 w 1206"/>
                <a:gd name="T1" fmla="*/ 69216 h 1462"/>
                <a:gd name="T2" fmla="*/ 89481 w 1206"/>
                <a:gd name="T3" fmla="*/ 17304 h 1462"/>
                <a:gd name="T4" fmla="*/ 198007 w 1206"/>
                <a:gd name="T5" fmla="*/ 0 h 1462"/>
                <a:gd name="T6" fmla="*/ 269879 w 1206"/>
                <a:gd name="T7" fmla="*/ 9373 h 1462"/>
                <a:gd name="T8" fmla="*/ 336001 w 1206"/>
                <a:gd name="T9" fmla="*/ 38934 h 1462"/>
                <a:gd name="T10" fmla="*/ 384515 w 1206"/>
                <a:gd name="T11" fmla="*/ 89404 h 1462"/>
                <a:gd name="T12" fmla="*/ 403920 w 1206"/>
                <a:gd name="T13" fmla="*/ 165469 h 1462"/>
                <a:gd name="T14" fmla="*/ 390624 w 1206"/>
                <a:gd name="T15" fmla="*/ 225673 h 1462"/>
                <a:gd name="T16" fmla="*/ 357204 w 1206"/>
                <a:gd name="T17" fmla="*/ 267130 h 1462"/>
                <a:gd name="T18" fmla="*/ 311565 w 1206"/>
                <a:gd name="T19" fmla="*/ 293807 h 1462"/>
                <a:gd name="T20" fmla="*/ 259817 w 1206"/>
                <a:gd name="T21" fmla="*/ 310029 h 1462"/>
                <a:gd name="T22" fmla="*/ 185789 w 1206"/>
                <a:gd name="T23" fmla="*/ 333462 h 1462"/>
                <a:gd name="T24" fmla="*/ 162431 w 1206"/>
                <a:gd name="T25" fmla="*/ 366988 h 1462"/>
                <a:gd name="T26" fmla="*/ 181836 w 1206"/>
                <a:gd name="T27" fmla="*/ 400515 h 1462"/>
                <a:gd name="T28" fmla="*/ 221366 w 1206"/>
                <a:gd name="T29" fmla="*/ 409527 h 1462"/>
                <a:gd name="T30" fmla="*/ 288207 w 1206"/>
                <a:gd name="T31" fmla="*/ 393305 h 1462"/>
                <a:gd name="T32" fmla="*/ 341751 w 1206"/>
                <a:gd name="T33" fmla="*/ 353650 h 1462"/>
                <a:gd name="T34" fmla="*/ 433029 w 1206"/>
                <a:gd name="T35" fmla="*/ 450264 h 1462"/>
                <a:gd name="T36" fmla="*/ 336720 w 1206"/>
                <a:gd name="T37" fmla="*/ 507223 h 1462"/>
                <a:gd name="T38" fmla="*/ 218131 w 1206"/>
                <a:gd name="T39" fmla="*/ 526690 h 1462"/>
                <a:gd name="T40" fmla="*/ 143025 w 1206"/>
                <a:gd name="T41" fmla="*/ 517677 h 1462"/>
                <a:gd name="T42" fmla="*/ 75106 w 1206"/>
                <a:gd name="T43" fmla="*/ 489198 h 1462"/>
                <a:gd name="T44" fmla="*/ 26593 w 1206"/>
                <a:gd name="T45" fmla="*/ 437286 h 1462"/>
                <a:gd name="T46" fmla="*/ 7187 w 1206"/>
                <a:gd name="T47" fmla="*/ 357976 h 1462"/>
                <a:gd name="T48" fmla="*/ 21562 w 1206"/>
                <a:gd name="T49" fmla="*/ 295609 h 1462"/>
                <a:gd name="T50" fmla="*/ 57857 w 1206"/>
                <a:gd name="T51" fmla="*/ 251989 h 1462"/>
                <a:gd name="T52" fmla="*/ 108527 w 1206"/>
                <a:gd name="T53" fmla="*/ 223510 h 1462"/>
                <a:gd name="T54" fmla="*/ 164587 w 1206"/>
                <a:gd name="T55" fmla="*/ 206206 h 1462"/>
                <a:gd name="T56" fmla="*/ 233225 w 1206"/>
                <a:gd name="T57" fmla="*/ 186018 h 1462"/>
                <a:gd name="T58" fmla="*/ 254786 w 1206"/>
                <a:gd name="T59" fmla="*/ 156457 h 1462"/>
                <a:gd name="T60" fmla="*/ 235381 w 1206"/>
                <a:gd name="T61" fmla="*/ 125814 h 1462"/>
                <a:gd name="T62" fmla="*/ 192976 w 1206"/>
                <a:gd name="T63" fmla="*/ 116802 h 1462"/>
                <a:gd name="T64" fmla="*/ 136197 w 1206"/>
                <a:gd name="T65" fmla="*/ 129780 h 1462"/>
                <a:gd name="T66" fmla="*/ 89481 w 1206"/>
                <a:gd name="T67" fmla="*/ 161504 h 1462"/>
                <a:gd name="T68" fmla="*/ 0 w 1206"/>
                <a:gd name="T69" fmla="*/ 69216 h 14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06" h="1462">
                  <a:moveTo>
                    <a:pt x="0" y="192"/>
                  </a:moveTo>
                  <a:cubicBezTo>
                    <a:pt x="68" y="127"/>
                    <a:pt x="153" y="79"/>
                    <a:pt x="249" y="48"/>
                  </a:cubicBezTo>
                  <a:cubicBezTo>
                    <a:pt x="348" y="17"/>
                    <a:pt x="449" y="0"/>
                    <a:pt x="551" y="0"/>
                  </a:cubicBezTo>
                  <a:cubicBezTo>
                    <a:pt x="616" y="0"/>
                    <a:pt x="683" y="9"/>
                    <a:pt x="751" y="26"/>
                  </a:cubicBezTo>
                  <a:cubicBezTo>
                    <a:pt x="819" y="43"/>
                    <a:pt x="878" y="71"/>
                    <a:pt x="935" y="108"/>
                  </a:cubicBezTo>
                  <a:cubicBezTo>
                    <a:pt x="991" y="144"/>
                    <a:pt x="1036" y="192"/>
                    <a:pt x="1070" y="248"/>
                  </a:cubicBezTo>
                  <a:cubicBezTo>
                    <a:pt x="1104" y="307"/>
                    <a:pt x="1124" y="375"/>
                    <a:pt x="1124" y="459"/>
                  </a:cubicBezTo>
                  <a:cubicBezTo>
                    <a:pt x="1124" y="524"/>
                    <a:pt x="1112" y="578"/>
                    <a:pt x="1087" y="626"/>
                  </a:cubicBezTo>
                  <a:cubicBezTo>
                    <a:pt x="1064" y="671"/>
                    <a:pt x="1033" y="710"/>
                    <a:pt x="994" y="741"/>
                  </a:cubicBezTo>
                  <a:cubicBezTo>
                    <a:pt x="957" y="772"/>
                    <a:pt x="915" y="798"/>
                    <a:pt x="867" y="815"/>
                  </a:cubicBezTo>
                  <a:cubicBezTo>
                    <a:pt x="819" y="835"/>
                    <a:pt x="771" y="849"/>
                    <a:pt x="723" y="860"/>
                  </a:cubicBezTo>
                  <a:cubicBezTo>
                    <a:pt x="630" y="883"/>
                    <a:pt x="559" y="902"/>
                    <a:pt x="517" y="925"/>
                  </a:cubicBezTo>
                  <a:cubicBezTo>
                    <a:pt x="472" y="945"/>
                    <a:pt x="452" y="976"/>
                    <a:pt x="452" y="1018"/>
                  </a:cubicBezTo>
                  <a:cubicBezTo>
                    <a:pt x="452" y="1063"/>
                    <a:pt x="469" y="1094"/>
                    <a:pt x="506" y="1111"/>
                  </a:cubicBezTo>
                  <a:cubicBezTo>
                    <a:pt x="542" y="1128"/>
                    <a:pt x="579" y="1136"/>
                    <a:pt x="616" y="1136"/>
                  </a:cubicBezTo>
                  <a:cubicBezTo>
                    <a:pt x="681" y="1136"/>
                    <a:pt x="745" y="1122"/>
                    <a:pt x="802" y="1091"/>
                  </a:cubicBezTo>
                  <a:cubicBezTo>
                    <a:pt x="861" y="1063"/>
                    <a:pt x="909" y="1026"/>
                    <a:pt x="951" y="981"/>
                  </a:cubicBezTo>
                  <a:lnTo>
                    <a:pt x="1205" y="1249"/>
                  </a:lnTo>
                  <a:cubicBezTo>
                    <a:pt x="1135" y="1320"/>
                    <a:pt x="1045" y="1371"/>
                    <a:pt x="937" y="1407"/>
                  </a:cubicBezTo>
                  <a:cubicBezTo>
                    <a:pt x="830" y="1444"/>
                    <a:pt x="720" y="1461"/>
                    <a:pt x="607" y="1461"/>
                  </a:cubicBezTo>
                  <a:cubicBezTo>
                    <a:pt x="537" y="1461"/>
                    <a:pt x="466" y="1453"/>
                    <a:pt x="398" y="1436"/>
                  </a:cubicBezTo>
                  <a:cubicBezTo>
                    <a:pt x="328" y="1419"/>
                    <a:pt x="266" y="1394"/>
                    <a:pt x="209" y="1357"/>
                  </a:cubicBezTo>
                  <a:cubicBezTo>
                    <a:pt x="153" y="1321"/>
                    <a:pt x="108" y="1273"/>
                    <a:pt x="74" y="1213"/>
                  </a:cubicBezTo>
                  <a:cubicBezTo>
                    <a:pt x="40" y="1154"/>
                    <a:pt x="20" y="1080"/>
                    <a:pt x="20" y="993"/>
                  </a:cubicBezTo>
                  <a:cubicBezTo>
                    <a:pt x="20" y="928"/>
                    <a:pt x="35" y="868"/>
                    <a:pt x="60" y="820"/>
                  </a:cubicBezTo>
                  <a:cubicBezTo>
                    <a:pt x="86" y="772"/>
                    <a:pt x="119" y="733"/>
                    <a:pt x="161" y="699"/>
                  </a:cubicBezTo>
                  <a:cubicBezTo>
                    <a:pt x="204" y="665"/>
                    <a:pt x="252" y="640"/>
                    <a:pt x="302" y="620"/>
                  </a:cubicBezTo>
                  <a:cubicBezTo>
                    <a:pt x="356" y="600"/>
                    <a:pt x="407" y="583"/>
                    <a:pt x="458" y="572"/>
                  </a:cubicBezTo>
                  <a:cubicBezTo>
                    <a:pt x="545" y="552"/>
                    <a:pt x="610" y="533"/>
                    <a:pt x="649" y="516"/>
                  </a:cubicBezTo>
                  <a:cubicBezTo>
                    <a:pt x="689" y="499"/>
                    <a:pt x="709" y="471"/>
                    <a:pt x="709" y="434"/>
                  </a:cubicBezTo>
                  <a:cubicBezTo>
                    <a:pt x="709" y="394"/>
                    <a:pt x="692" y="366"/>
                    <a:pt x="655" y="349"/>
                  </a:cubicBezTo>
                  <a:cubicBezTo>
                    <a:pt x="618" y="332"/>
                    <a:pt x="579" y="324"/>
                    <a:pt x="537" y="324"/>
                  </a:cubicBezTo>
                  <a:cubicBezTo>
                    <a:pt x="480" y="324"/>
                    <a:pt x="429" y="335"/>
                    <a:pt x="379" y="360"/>
                  </a:cubicBezTo>
                  <a:cubicBezTo>
                    <a:pt x="328" y="383"/>
                    <a:pt x="285" y="414"/>
                    <a:pt x="249" y="448"/>
                  </a:cubicBezTo>
                  <a:lnTo>
                    <a:pt x="0" y="192"/>
                  </a:lnTo>
                </a:path>
              </a:pathLst>
            </a:custGeom>
            <a:solidFill>
              <a:srgbClr val="ED1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sp>
          <p:nvSpPr>
            <p:cNvPr id="102" name="Freeform 18">
              <a:extLst>
                <a:ext uri="{FF2B5EF4-FFF2-40B4-BE49-F238E27FC236}">
                  <a16:creationId xmlns:a16="http://schemas.microsoft.com/office/drawing/2014/main" id="{9B40713F-4EA3-D60B-C42A-4E72D8C34163}"/>
                </a:ext>
              </a:extLst>
            </p:cNvPr>
            <p:cNvSpPr>
              <a:spLocks/>
            </p:cNvSpPr>
            <p:nvPr/>
          </p:nvSpPr>
          <p:spPr bwMode="auto">
            <a:xfrm>
              <a:off x="5722938" y="2665413"/>
              <a:ext cx="1550987" cy="1820862"/>
            </a:xfrm>
            <a:custGeom>
              <a:avLst/>
              <a:gdLst>
                <a:gd name="T0" fmla="*/ 978415 w 4307"/>
                <a:gd name="T1" fmla="*/ 1787009 h 5056"/>
                <a:gd name="T2" fmla="*/ 706173 w 4307"/>
                <a:gd name="T3" fmla="*/ 1718943 h 5056"/>
                <a:gd name="T4" fmla="*/ 545564 w 4307"/>
                <a:gd name="T5" fmla="*/ 1441636 h 5056"/>
                <a:gd name="T6" fmla="*/ 565010 w 4307"/>
                <a:gd name="T7" fmla="*/ 914393 h 5056"/>
                <a:gd name="T8" fmla="*/ 1033511 w 4307"/>
                <a:gd name="T9" fmla="*/ 460257 h 5056"/>
                <a:gd name="T10" fmla="*/ 1401182 w 4307"/>
                <a:gd name="T11" fmla="*/ 0 h 5056"/>
                <a:gd name="T12" fmla="*/ 1445115 w 4307"/>
                <a:gd name="T13" fmla="*/ 69147 h 5056"/>
                <a:gd name="T14" fmla="*/ 1435032 w 4307"/>
                <a:gd name="T15" fmla="*/ 469261 h 5056"/>
                <a:gd name="T16" fmla="*/ 1061960 w 4307"/>
                <a:gd name="T17" fmla="*/ 616558 h 5056"/>
                <a:gd name="T18" fmla="*/ 1069882 w 4307"/>
                <a:gd name="T19" fmla="*/ 620879 h 5056"/>
                <a:gd name="T20" fmla="*/ 1377055 w 4307"/>
                <a:gd name="T21" fmla="*/ 617638 h 5056"/>
                <a:gd name="T22" fmla="*/ 1516056 w 4307"/>
                <a:gd name="T23" fmla="*/ 444051 h 5056"/>
                <a:gd name="T24" fmla="*/ 1521098 w 4307"/>
                <a:gd name="T25" fmla="*/ 467460 h 5056"/>
                <a:gd name="T26" fmla="*/ 1348606 w 4307"/>
                <a:gd name="T27" fmla="*/ 816075 h 5056"/>
                <a:gd name="T28" fmla="*/ 949246 w 4307"/>
                <a:gd name="T29" fmla="*/ 729641 h 5056"/>
                <a:gd name="T30" fmla="*/ 1174674 w 4307"/>
                <a:gd name="T31" fmla="*/ 945004 h 5056"/>
                <a:gd name="T32" fmla="*/ 1482566 w 4307"/>
                <a:gd name="T33" fmla="*/ 835162 h 5056"/>
                <a:gd name="T34" fmla="*/ 1482566 w 4307"/>
                <a:gd name="T35" fmla="*/ 868655 h 5056"/>
                <a:gd name="T36" fmla="*/ 1315116 w 4307"/>
                <a:gd name="T37" fmla="*/ 1156046 h 5056"/>
                <a:gd name="T38" fmla="*/ 1001101 w 4307"/>
                <a:gd name="T39" fmla="*/ 1122913 h 5056"/>
                <a:gd name="T40" fmla="*/ 831130 w 4307"/>
                <a:gd name="T41" fmla="*/ 872977 h 5056"/>
                <a:gd name="T42" fmla="*/ 830050 w 4307"/>
                <a:gd name="T43" fmla="*/ 903228 h 5056"/>
                <a:gd name="T44" fmla="*/ 1010104 w 4307"/>
                <a:gd name="T45" fmla="*/ 1234196 h 5056"/>
                <a:gd name="T46" fmla="*/ 1395060 w 4307"/>
                <a:gd name="T47" fmla="*/ 1293259 h 5056"/>
                <a:gd name="T48" fmla="*/ 1381016 w 4307"/>
                <a:gd name="T49" fmla="*/ 1316668 h 5056"/>
                <a:gd name="T50" fmla="*/ 964370 w 4307"/>
                <a:gd name="T51" fmla="*/ 1460723 h 5056"/>
                <a:gd name="T52" fmla="*/ 698970 w 4307"/>
                <a:gd name="T53" fmla="*/ 1090140 h 5056"/>
                <a:gd name="T54" fmla="*/ 775313 w 4307"/>
                <a:gd name="T55" fmla="*/ 1446678 h 5056"/>
                <a:gd name="T56" fmla="*/ 1177915 w 4307"/>
                <a:gd name="T57" fmla="*/ 1590013 h 5056"/>
                <a:gd name="T58" fmla="*/ 978415 w 4307"/>
                <a:gd name="T59" fmla="*/ 1787009 h 5056"/>
                <a:gd name="T60" fmla="*/ 479664 w 4307"/>
                <a:gd name="T61" fmla="*/ 1160007 h 5056"/>
                <a:gd name="T62" fmla="*/ 0 w 4307"/>
                <a:gd name="T63" fmla="*/ 1804296 h 5056"/>
                <a:gd name="T64" fmla="*/ 446174 w 4307"/>
                <a:gd name="T65" fmla="*/ 1572726 h 5056"/>
                <a:gd name="T66" fmla="*/ 705092 w 4307"/>
                <a:gd name="T67" fmla="*/ 1804296 h 5056"/>
                <a:gd name="T68" fmla="*/ 479664 w 4307"/>
                <a:gd name="T69" fmla="*/ 1160007 h 5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307" h="5056">
                  <a:moveTo>
                    <a:pt x="2717" y="4962"/>
                  </a:moveTo>
                  <a:cubicBezTo>
                    <a:pt x="2449" y="5036"/>
                    <a:pt x="2162" y="4962"/>
                    <a:pt x="1961" y="4773"/>
                  </a:cubicBezTo>
                  <a:cubicBezTo>
                    <a:pt x="1741" y="4564"/>
                    <a:pt x="1586" y="4296"/>
                    <a:pt x="1515" y="4003"/>
                  </a:cubicBezTo>
                  <a:cubicBezTo>
                    <a:pt x="1400" y="3520"/>
                    <a:pt x="1419" y="3013"/>
                    <a:pt x="1569" y="2539"/>
                  </a:cubicBezTo>
                  <a:cubicBezTo>
                    <a:pt x="1764" y="1930"/>
                    <a:pt x="2252" y="1453"/>
                    <a:pt x="2870" y="1278"/>
                  </a:cubicBezTo>
                  <a:cubicBezTo>
                    <a:pt x="3446" y="1114"/>
                    <a:pt x="3858" y="598"/>
                    <a:pt x="3891" y="0"/>
                  </a:cubicBezTo>
                  <a:lnTo>
                    <a:pt x="4013" y="192"/>
                  </a:lnTo>
                  <a:cubicBezTo>
                    <a:pt x="4227" y="533"/>
                    <a:pt x="4217" y="973"/>
                    <a:pt x="3985" y="1303"/>
                  </a:cubicBezTo>
                  <a:cubicBezTo>
                    <a:pt x="3754" y="1633"/>
                    <a:pt x="3344" y="1797"/>
                    <a:pt x="2949" y="1712"/>
                  </a:cubicBezTo>
                  <a:lnTo>
                    <a:pt x="2971" y="1724"/>
                  </a:lnTo>
                  <a:cubicBezTo>
                    <a:pt x="3237" y="1873"/>
                    <a:pt x="3561" y="1871"/>
                    <a:pt x="3824" y="1715"/>
                  </a:cubicBezTo>
                  <a:cubicBezTo>
                    <a:pt x="4007" y="1608"/>
                    <a:pt x="4145" y="1436"/>
                    <a:pt x="4210" y="1233"/>
                  </a:cubicBezTo>
                  <a:lnTo>
                    <a:pt x="4224" y="1298"/>
                  </a:lnTo>
                  <a:cubicBezTo>
                    <a:pt x="4306" y="1693"/>
                    <a:pt x="4109" y="2091"/>
                    <a:pt x="3745" y="2266"/>
                  </a:cubicBezTo>
                  <a:cubicBezTo>
                    <a:pt x="3381" y="2438"/>
                    <a:pt x="2822" y="2302"/>
                    <a:pt x="2636" y="2026"/>
                  </a:cubicBezTo>
                  <a:cubicBezTo>
                    <a:pt x="2636" y="2026"/>
                    <a:pt x="2771" y="2514"/>
                    <a:pt x="3262" y="2624"/>
                  </a:cubicBezTo>
                  <a:cubicBezTo>
                    <a:pt x="3553" y="2689"/>
                    <a:pt x="3962" y="2599"/>
                    <a:pt x="4117" y="2319"/>
                  </a:cubicBezTo>
                  <a:lnTo>
                    <a:pt x="4117" y="2412"/>
                  </a:lnTo>
                  <a:cubicBezTo>
                    <a:pt x="4106" y="2793"/>
                    <a:pt x="3908" y="3106"/>
                    <a:pt x="3652" y="3210"/>
                  </a:cubicBezTo>
                  <a:cubicBezTo>
                    <a:pt x="3395" y="3317"/>
                    <a:pt x="3011" y="3269"/>
                    <a:pt x="2780" y="3118"/>
                  </a:cubicBezTo>
                  <a:cubicBezTo>
                    <a:pt x="2483" y="2923"/>
                    <a:pt x="2339" y="2675"/>
                    <a:pt x="2308" y="2424"/>
                  </a:cubicBezTo>
                  <a:lnTo>
                    <a:pt x="2305" y="2508"/>
                  </a:lnTo>
                  <a:cubicBezTo>
                    <a:pt x="2288" y="2875"/>
                    <a:pt x="2497" y="3210"/>
                    <a:pt x="2805" y="3427"/>
                  </a:cubicBezTo>
                  <a:cubicBezTo>
                    <a:pt x="3104" y="3639"/>
                    <a:pt x="3525" y="3698"/>
                    <a:pt x="3874" y="3591"/>
                  </a:cubicBezTo>
                  <a:lnTo>
                    <a:pt x="3835" y="3656"/>
                  </a:lnTo>
                  <a:cubicBezTo>
                    <a:pt x="3601" y="4028"/>
                    <a:pt x="3096" y="4192"/>
                    <a:pt x="2678" y="4056"/>
                  </a:cubicBezTo>
                  <a:cubicBezTo>
                    <a:pt x="2260" y="3921"/>
                    <a:pt x="1899" y="3532"/>
                    <a:pt x="1941" y="3027"/>
                  </a:cubicBezTo>
                  <a:cubicBezTo>
                    <a:pt x="1916" y="3334"/>
                    <a:pt x="1958" y="3712"/>
                    <a:pt x="2153" y="4017"/>
                  </a:cubicBezTo>
                  <a:cubicBezTo>
                    <a:pt x="2393" y="4395"/>
                    <a:pt x="2850" y="4576"/>
                    <a:pt x="3271" y="4415"/>
                  </a:cubicBezTo>
                  <a:cubicBezTo>
                    <a:pt x="3194" y="4680"/>
                    <a:pt x="2986" y="4892"/>
                    <a:pt x="2717" y="4962"/>
                  </a:cubicBezTo>
                  <a:close/>
                  <a:moveTo>
                    <a:pt x="1332" y="3221"/>
                  </a:moveTo>
                  <a:cubicBezTo>
                    <a:pt x="1199" y="3994"/>
                    <a:pt x="920" y="4728"/>
                    <a:pt x="0" y="5010"/>
                  </a:cubicBezTo>
                  <a:cubicBezTo>
                    <a:pt x="708" y="5047"/>
                    <a:pt x="1126" y="4942"/>
                    <a:pt x="1239" y="4367"/>
                  </a:cubicBezTo>
                  <a:cubicBezTo>
                    <a:pt x="1227" y="4782"/>
                    <a:pt x="1487" y="5055"/>
                    <a:pt x="1958" y="5010"/>
                  </a:cubicBezTo>
                  <a:cubicBezTo>
                    <a:pt x="1456" y="4564"/>
                    <a:pt x="1219" y="3884"/>
                    <a:pt x="1332" y="3221"/>
                  </a:cubicBezTo>
                  <a:close/>
                </a:path>
              </a:pathLst>
            </a:custGeom>
            <a:solidFill>
              <a:schemeClr val="tx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sz="1800"/>
            </a:p>
          </p:txBody>
        </p:sp>
      </p:grpSp>
    </p:spTree>
    <p:extLst>
      <p:ext uri="{BB962C8B-B14F-4D97-AF65-F5344CB8AC3E}">
        <p14:creationId xmlns:p14="http://schemas.microsoft.com/office/powerpoint/2010/main" val="684463092"/>
      </p:ext>
    </p:extLst>
  </p:cSld>
  <p:clrMap bg1="lt1" tx1="dk1" bg2="lt2" tx2="dk2" accent1="accent1" accent2="accent2" accent3="accent3" accent4="accent4" accent5="accent5" accent6="accent6" hlink="hlink" folHlink="folHlink"/>
  <p:sldLayoutIdLst>
    <p:sldLayoutId id="2147483656" r:id="rId1"/>
    <p:sldLayoutId id="2147483666" r:id="rId2"/>
    <p:sldLayoutId id="2147483689" r:id="rId3"/>
    <p:sldLayoutId id="2147483658" r:id="rId4"/>
    <p:sldLayoutId id="2147483692" r:id="rId5"/>
    <p:sldLayoutId id="2147483667" r:id="rId6"/>
    <p:sldLayoutId id="2147483668" r:id="rId7"/>
    <p:sldLayoutId id="2147483669" r:id="rId8"/>
    <p:sldLayoutId id="2147483670" r:id="rId9"/>
    <p:sldLayoutId id="2147483671" r:id="rId10"/>
    <p:sldLayoutId id="2147483672" r:id="rId11"/>
    <p:sldLayoutId id="2147483650" r:id="rId12"/>
    <p:sldLayoutId id="2147483660" r:id="rId13"/>
    <p:sldLayoutId id="2147483673" r:id="rId14"/>
    <p:sldLayoutId id="2147483661" r:id="rId15"/>
    <p:sldLayoutId id="2147483653" r:id="rId16"/>
    <p:sldLayoutId id="2147483662" r:id="rId17"/>
    <p:sldLayoutId id="2147483654" r:id="rId18"/>
    <p:sldLayoutId id="2147483663" r:id="rId19"/>
    <p:sldLayoutId id="2147483655" r:id="rId20"/>
    <p:sldLayoutId id="2147483665" r:id="rId21"/>
    <p:sldLayoutId id="2147483693" r:id="rId22"/>
    <p:sldLayoutId id="2147483694" r:id="rId23"/>
    <p:sldLayoutId id="2147483695" r:id="rId24"/>
    <p:sldLayoutId id="2147483696" r:id="rId25"/>
    <p:sldLayoutId id="2147483698" r:id="rId26"/>
    <p:sldLayoutId id="2147483699" r:id="rId27"/>
    <p:sldLayoutId id="2147483700" r:id="rId2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3600" b="1" i="0" kern="1200">
          <a:solidFill>
            <a:schemeClr val="accent3"/>
          </a:solidFill>
          <a:latin typeface="+mn-lt"/>
          <a:ea typeface="Gotham Bold" charset="0"/>
          <a:cs typeface="Gotham Bold" charset="0"/>
        </a:defRPr>
      </a:lvl1pPr>
    </p:titleStyle>
    <p:bodyStyle>
      <a:lvl1pPr marL="0" indent="0" algn="l" defTabSz="914400" rtl="0" eaLnBrk="1" latinLnBrk="0" hangingPunct="1">
        <a:lnSpc>
          <a:spcPct val="85000"/>
        </a:lnSpc>
        <a:spcBef>
          <a:spcPts val="500"/>
        </a:spcBef>
        <a:spcAft>
          <a:spcPts val="500"/>
        </a:spcAft>
        <a:buFont typeface="Arial"/>
        <a:buNone/>
        <a:defRPr sz="2000" b="0" i="0" kern="1200">
          <a:solidFill>
            <a:schemeClr val="tx2"/>
          </a:solidFill>
          <a:latin typeface="+mn-lt"/>
          <a:ea typeface="Gotham Bold" charset="0"/>
          <a:cs typeface="Gotham Bold" charset="0"/>
        </a:defRPr>
      </a:lvl1pPr>
      <a:lvl2pPr marL="539750" indent="-230188" algn="l" defTabSz="914400" rtl="0" eaLnBrk="1" latinLnBrk="0" hangingPunct="1">
        <a:lnSpc>
          <a:spcPct val="95000"/>
        </a:lnSpc>
        <a:spcBef>
          <a:spcPts val="500"/>
        </a:spcBef>
        <a:spcAft>
          <a:spcPts val="500"/>
        </a:spcAft>
        <a:buFont typeface="Arial"/>
        <a:buChar char="•"/>
        <a:tabLst/>
        <a:defRPr sz="1800" b="0" i="0" kern="1200">
          <a:solidFill>
            <a:schemeClr val="tx2"/>
          </a:solidFill>
          <a:latin typeface="+mn-lt"/>
          <a:ea typeface="Gotham Book" charset="0"/>
          <a:cs typeface="Gotham Book" charset="0"/>
        </a:defRPr>
      </a:lvl2pPr>
      <a:lvl3pPr marL="896938" indent="-222250" algn="l" defTabSz="914400" rtl="0" eaLnBrk="1" latinLnBrk="0" hangingPunct="1">
        <a:lnSpc>
          <a:spcPct val="95000"/>
        </a:lnSpc>
        <a:spcBef>
          <a:spcPts val="500"/>
        </a:spcBef>
        <a:spcAft>
          <a:spcPts val="500"/>
        </a:spcAft>
        <a:buFont typeface="Arial"/>
        <a:buChar char="•"/>
        <a:tabLst/>
        <a:defRPr sz="1600" b="0" i="0" kern="1200">
          <a:solidFill>
            <a:schemeClr val="tx2"/>
          </a:solidFill>
          <a:latin typeface="+mn-lt"/>
          <a:ea typeface="Gotham Book" charset="0"/>
          <a:cs typeface="Gotham Book" charset="0"/>
        </a:defRPr>
      </a:lvl3pPr>
      <a:lvl4pPr marL="1206500" indent="-222250" algn="l" defTabSz="914400" rtl="0" eaLnBrk="1" latinLnBrk="0" hangingPunct="1">
        <a:lnSpc>
          <a:spcPct val="95000"/>
        </a:lnSpc>
        <a:spcBef>
          <a:spcPts val="500"/>
        </a:spcBef>
        <a:spcAft>
          <a:spcPts val="500"/>
        </a:spcAft>
        <a:buFont typeface="Arial"/>
        <a:buChar char="•"/>
        <a:tabLst/>
        <a:defRPr sz="1400" b="0" i="0" kern="1200">
          <a:solidFill>
            <a:schemeClr val="tx2"/>
          </a:solidFill>
          <a:latin typeface="+mn-lt"/>
          <a:ea typeface="Gotham Book" charset="0"/>
          <a:cs typeface="Gotham Book" charset="0"/>
        </a:defRPr>
      </a:lvl4pPr>
      <a:lvl5pPr marL="1470025" indent="-222250" algn="l" defTabSz="914400" rtl="0" eaLnBrk="1" latinLnBrk="0" hangingPunct="1">
        <a:lnSpc>
          <a:spcPct val="95000"/>
        </a:lnSpc>
        <a:spcBef>
          <a:spcPts val="500"/>
        </a:spcBef>
        <a:spcAft>
          <a:spcPts val="500"/>
        </a:spcAft>
        <a:buFont typeface="Arial"/>
        <a:buChar char="•"/>
        <a:tabLst/>
        <a:defRPr sz="1400" b="0" i="0" kern="1200">
          <a:solidFill>
            <a:schemeClr val="tx2"/>
          </a:solidFill>
          <a:latin typeface="+mn-lt"/>
          <a:ea typeface="Gotham Book" charset="0"/>
          <a:cs typeface="Gotham Book"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867" userDrawn="1">
          <p15:clr>
            <a:srgbClr val="F26B43"/>
          </p15:clr>
        </p15:guide>
        <p15:guide id="3" pos="7219" userDrawn="1">
          <p15:clr>
            <a:srgbClr val="F26B43"/>
          </p15:clr>
        </p15:guide>
        <p15:guide id="4" pos="483" userDrawn="1">
          <p15:clr>
            <a:srgbClr val="F26B43"/>
          </p15:clr>
        </p15:guide>
        <p15:guide id="5" orient="horz" pos="111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85CBDF7-8F93-9962-2240-DCDA5703FBEB}"/>
              </a:ext>
            </a:extLst>
          </p:cNvPr>
          <p:cNvSpPr>
            <a:spLocks noGrp="1"/>
          </p:cNvSpPr>
          <p:nvPr>
            <p:ph type="title"/>
          </p:nvPr>
        </p:nvSpPr>
        <p:spPr/>
        <p:txBody>
          <a:bodyPr/>
          <a:lstStyle/>
          <a:p>
            <a:r>
              <a:rPr lang="en-US" dirty="0"/>
              <a:t>The Angels Lean </a:t>
            </a:r>
            <a:r>
              <a:rPr lang="en-US" dirty="0">
                <a:solidFill>
                  <a:schemeClr val="accent2"/>
                </a:solidFill>
              </a:rPr>
              <a:t>Journey</a:t>
            </a:r>
            <a:endParaRPr lang="en-US" dirty="0"/>
          </a:p>
        </p:txBody>
      </p:sp>
      <p:sp>
        <p:nvSpPr>
          <p:cNvPr id="17" name="Rectangle 16">
            <a:extLst>
              <a:ext uri="{FF2B5EF4-FFF2-40B4-BE49-F238E27FC236}">
                <a16:creationId xmlns:a16="http://schemas.microsoft.com/office/drawing/2014/main" id="{40A4FDE3-2E42-D964-B775-D82C3C67A878}"/>
              </a:ext>
            </a:extLst>
          </p:cNvPr>
          <p:cNvSpPr>
            <a:spLocks/>
          </p:cNvSpPr>
          <p:nvPr/>
        </p:nvSpPr>
        <p:spPr>
          <a:xfrm>
            <a:off x="0" y="1133432"/>
            <a:ext cx="12202274" cy="5724568"/>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ndParaRPr>
          </a:p>
        </p:txBody>
      </p:sp>
      <p:sp>
        <p:nvSpPr>
          <p:cNvPr id="18" name="Rectangle 17">
            <a:extLst>
              <a:ext uri="{FF2B5EF4-FFF2-40B4-BE49-F238E27FC236}">
                <a16:creationId xmlns:a16="http://schemas.microsoft.com/office/drawing/2014/main" id="{60503EB1-27A6-7750-E383-F9AB568E55B2}"/>
              </a:ext>
            </a:extLst>
          </p:cNvPr>
          <p:cNvSpPr/>
          <p:nvPr/>
        </p:nvSpPr>
        <p:spPr>
          <a:xfrm>
            <a:off x="1" y="1133432"/>
            <a:ext cx="12191998" cy="63980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noAutofit/>
          </a:bodyPr>
          <a:lstStyle/>
          <a:p>
            <a:pPr algn="ctr"/>
            <a:r>
              <a:rPr lang="en-GB" sz="1550" b="1" dirty="0">
                <a:solidFill>
                  <a:schemeClr val="accent4"/>
                </a:solidFill>
              </a:rPr>
              <a:t>3 STRUCTURED PHASES, MANAGED BY YOUR ANGELS CONSULTANT — SO YOUR TEAM STAYS FOCUSED ON PATIENTS, NOT PROCESS</a:t>
            </a:r>
          </a:p>
        </p:txBody>
      </p:sp>
      <p:grpSp>
        <p:nvGrpSpPr>
          <p:cNvPr id="19" name="Group 18">
            <a:extLst>
              <a:ext uri="{FF2B5EF4-FFF2-40B4-BE49-F238E27FC236}">
                <a16:creationId xmlns:a16="http://schemas.microsoft.com/office/drawing/2014/main" id="{3F52C260-7520-FB4E-E197-F8205032BE96}"/>
              </a:ext>
            </a:extLst>
          </p:cNvPr>
          <p:cNvGrpSpPr/>
          <p:nvPr/>
        </p:nvGrpSpPr>
        <p:grpSpPr>
          <a:xfrm>
            <a:off x="776238" y="1727312"/>
            <a:ext cx="10656000" cy="4665488"/>
            <a:chOff x="776238" y="1727312"/>
            <a:chExt cx="10656000" cy="4665488"/>
          </a:xfrm>
        </p:grpSpPr>
        <p:grpSp>
          <p:nvGrpSpPr>
            <p:cNvPr id="20" name="Group 19">
              <a:extLst>
                <a:ext uri="{FF2B5EF4-FFF2-40B4-BE49-F238E27FC236}">
                  <a16:creationId xmlns:a16="http://schemas.microsoft.com/office/drawing/2014/main" id="{5C8AB5EC-5043-EC2F-8D78-20E31C91441E}"/>
                </a:ext>
              </a:extLst>
            </p:cNvPr>
            <p:cNvGrpSpPr/>
            <p:nvPr/>
          </p:nvGrpSpPr>
          <p:grpSpPr>
            <a:xfrm>
              <a:off x="776238" y="1987681"/>
              <a:ext cx="10656000" cy="3996000"/>
              <a:chOff x="776238" y="1987681"/>
              <a:chExt cx="10656000" cy="3996000"/>
            </a:xfrm>
          </p:grpSpPr>
          <p:sp>
            <p:nvSpPr>
              <p:cNvPr id="182" name="Freeform: Shape 36">
                <a:extLst>
                  <a:ext uri="{FF2B5EF4-FFF2-40B4-BE49-F238E27FC236}">
                    <a16:creationId xmlns:a16="http://schemas.microsoft.com/office/drawing/2014/main" id="{E0317F61-6C6A-DBA9-5372-1631772D73AB}"/>
                  </a:ext>
                </a:extLst>
              </p:cNvPr>
              <p:cNvSpPr/>
              <p:nvPr/>
            </p:nvSpPr>
            <p:spPr>
              <a:xfrm>
                <a:off x="776238" y="1987681"/>
                <a:ext cx="10656000" cy="3996000"/>
              </a:xfrm>
              <a:custGeom>
                <a:avLst/>
                <a:gdLst>
                  <a:gd name="csX0" fmla="*/ 578421 w 10656000"/>
                  <a:gd name="csY0" fmla="*/ 0 h 3996000"/>
                  <a:gd name="csX1" fmla="*/ 2061788 w 10656000"/>
                  <a:gd name="csY1" fmla="*/ 0 h 3996000"/>
                  <a:gd name="csX2" fmla="*/ 2061788 w 10656000"/>
                  <a:gd name="csY2" fmla="*/ 414000 h 3996000"/>
                  <a:gd name="csX3" fmla="*/ 616815 w 10656000"/>
                  <a:gd name="csY3" fmla="*/ 414000 h 3996000"/>
                  <a:gd name="csX4" fmla="*/ 414000 w 10656000"/>
                  <a:gd name="csY4" fmla="*/ 616815 h 3996000"/>
                  <a:gd name="csX5" fmla="*/ 414000 w 10656000"/>
                  <a:gd name="csY5" fmla="*/ 3379185 h 3996000"/>
                  <a:gd name="csX6" fmla="*/ 616815 w 10656000"/>
                  <a:gd name="csY6" fmla="*/ 3582000 h 3996000"/>
                  <a:gd name="csX7" fmla="*/ 10039185 w 10656000"/>
                  <a:gd name="csY7" fmla="*/ 3582000 h 3996000"/>
                  <a:gd name="csX8" fmla="*/ 10242000 w 10656000"/>
                  <a:gd name="csY8" fmla="*/ 3379185 h 3996000"/>
                  <a:gd name="csX9" fmla="*/ 10242000 w 10656000"/>
                  <a:gd name="csY9" fmla="*/ 616815 h 3996000"/>
                  <a:gd name="csX10" fmla="*/ 10039185 w 10656000"/>
                  <a:gd name="csY10" fmla="*/ 414000 h 3996000"/>
                  <a:gd name="csX11" fmla="*/ 8577735 w 10656000"/>
                  <a:gd name="csY11" fmla="*/ 414000 h 3996000"/>
                  <a:gd name="csX12" fmla="*/ 8577735 w 10656000"/>
                  <a:gd name="csY12" fmla="*/ 0 h 3996000"/>
                  <a:gd name="csX13" fmla="*/ 10077579 w 10656000"/>
                  <a:gd name="csY13" fmla="*/ 0 h 3996000"/>
                  <a:gd name="csX14" fmla="*/ 10656000 w 10656000"/>
                  <a:gd name="csY14" fmla="*/ 578421 h 3996000"/>
                  <a:gd name="csX15" fmla="*/ 10656000 w 10656000"/>
                  <a:gd name="csY15" fmla="*/ 3417579 h 3996000"/>
                  <a:gd name="csX16" fmla="*/ 10077579 w 10656000"/>
                  <a:gd name="csY16" fmla="*/ 3996000 h 3996000"/>
                  <a:gd name="csX17" fmla="*/ 578421 w 10656000"/>
                  <a:gd name="csY17" fmla="*/ 3996000 h 3996000"/>
                  <a:gd name="csX18" fmla="*/ 0 w 10656000"/>
                  <a:gd name="csY18" fmla="*/ 3417579 h 3996000"/>
                  <a:gd name="csX19" fmla="*/ 0 w 10656000"/>
                  <a:gd name="csY19" fmla="*/ 578421 h 3996000"/>
                  <a:gd name="csX20" fmla="*/ 578421 w 10656000"/>
                  <a:gd name="csY20" fmla="*/ 0 h 3996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656000" h="3996000">
                    <a:moveTo>
                      <a:pt x="578421" y="0"/>
                    </a:moveTo>
                    <a:lnTo>
                      <a:pt x="2061788" y="0"/>
                    </a:lnTo>
                    <a:lnTo>
                      <a:pt x="2061788" y="414000"/>
                    </a:lnTo>
                    <a:lnTo>
                      <a:pt x="616815" y="414000"/>
                    </a:lnTo>
                    <a:cubicBezTo>
                      <a:pt x="504803" y="414000"/>
                      <a:pt x="414000" y="504803"/>
                      <a:pt x="414000" y="616815"/>
                    </a:cubicBezTo>
                    <a:lnTo>
                      <a:pt x="414000" y="3379185"/>
                    </a:lnTo>
                    <a:cubicBezTo>
                      <a:pt x="414000" y="3491197"/>
                      <a:pt x="504803" y="3582000"/>
                      <a:pt x="616815" y="3582000"/>
                    </a:cubicBezTo>
                    <a:lnTo>
                      <a:pt x="10039185" y="3582000"/>
                    </a:lnTo>
                    <a:cubicBezTo>
                      <a:pt x="10151197" y="3582000"/>
                      <a:pt x="10242000" y="3491197"/>
                      <a:pt x="10242000" y="3379185"/>
                    </a:cubicBezTo>
                    <a:lnTo>
                      <a:pt x="10242000" y="616815"/>
                    </a:lnTo>
                    <a:cubicBezTo>
                      <a:pt x="10242000" y="504803"/>
                      <a:pt x="10151197" y="414000"/>
                      <a:pt x="10039185" y="414000"/>
                    </a:cubicBezTo>
                    <a:lnTo>
                      <a:pt x="8577735" y="414000"/>
                    </a:lnTo>
                    <a:lnTo>
                      <a:pt x="8577735" y="0"/>
                    </a:lnTo>
                    <a:lnTo>
                      <a:pt x="10077579" y="0"/>
                    </a:lnTo>
                    <a:cubicBezTo>
                      <a:pt x="10397032" y="0"/>
                      <a:pt x="10656000" y="258968"/>
                      <a:pt x="10656000" y="578421"/>
                    </a:cubicBezTo>
                    <a:lnTo>
                      <a:pt x="10656000" y="3417579"/>
                    </a:lnTo>
                    <a:cubicBezTo>
                      <a:pt x="10656000" y="3737032"/>
                      <a:pt x="10397032" y="3996000"/>
                      <a:pt x="10077579" y="3996000"/>
                    </a:cubicBezTo>
                    <a:lnTo>
                      <a:pt x="578421" y="3996000"/>
                    </a:lnTo>
                    <a:cubicBezTo>
                      <a:pt x="258968" y="3996000"/>
                      <a:pt x="0" y="3737032"/>
                      <a:pt x="0" y="3417579"/>
                    </a:cubicBezTo>
                    <a:lnTo>
                      <a:pt x="0" y="578421"/>
                    </a:lnTo>
                    <a:cubicBezTo>
                      <a:pt x="0" y="258968"/>
                      <a:pt x="258968" y="0"/>
                      <a:pt x="578421" y="0"/>
                    </a:cubicBezTo>
                    <a:close/>
                  </a:path>
                </a:pathLst>
              </a:custGeom>
              <a:solidFill>
                <a:srgbClr val="A03B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latin typeface="Gotham Book" charset="0"/>
                  <a:ea typeface="Gotham Book" charset="0"/>
                  <a:cs typeface="Gotham Book" charset="0"/>
                </a:endParaRPr>
              </a:p>
            </p:txBody>
          </p:sp>
          <p:grpSp>
            <p:nvGrpSpPr>
              <p:cNvPr id="183" name="Group 182">
                <a:extLst>
                  <a:ext uri="{FF2B5EF4-FFF2-40B4-BE49-F238E27FC236}">
                    <a16:creationId xmlns:a16="http://schemas.microsoft.com/office/drawing/2014/main" id="{3FF43F1C-0FCD-C003-0A31-078B4768F9F7}"/>
                  </a:ext>
                </a:extLst>
              </p:cNvPr>
              <p:cNvGrpSpPr/>
              <p:nvPr/>
            </p:nvGrpSpPr>
            <p:grpSpPr>
              <a:xfrm>
                <a:off x="781456" y="2725471"/>
                <a:ext cx="396000" cy="2304300"/>
                <a:chOff x="781456" y="2725471"/>
                <a:chExt cx="396000" cy="2304300"/>
              </a:xfrm>
            </p:grpSpPr>
            <p:sp>
              <p:nvSpPr>
                <p:cNvPr id="188" name="Isosceles Triangle 108">
                  <a:extLst>
                    <a:ext uri="{FF2B5EF4-FFF2-40B4-BE49-F238E27FC236}">
                      <a16:creationId xmlns:a16="http://schemas.microsoft.com/office/drawing/2014/main" id="{6C283DC5-36EF-B8AF-4C8A-23C980D95857}"/>
                    </a:ext>
                  </a:extLst>
                </p:cNvPr>
                <p:cNvSpPr/>
                <p:nvPr/>
              </p:nvSpPr>
              <p:spPr>
                <a:xfrm>
                  <a:off x="781456" y="3769621"/>
                  <a:ext cx="396000" cy="216000"/>
                </a:xfrm>
                <a:prstGeom prst="triangle">
                  <a:avLst/>
                </a:prstGeom>
                <a:solidFill>
                  <a:srgbClr val="B36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189" name="Isosceles Triangle 109">
                  <a:extLst>
                    <a:ext uri="{FF2B5EF4-FFF2-40B4-BE49-F238E27FC236}">
                      <a16:creationId xmlns:a16="http://schemas.microsoft.com/office/drawing/2014/main" id="{743659B8-3667-3BEC-CCC3-492A22367806}"/>
                    </a:ext>
                  </a:extLst>
                </p:cNvPr>
                <p:cNvSpPr/>
                <p:nvPr/>
              </p:nvSpPr>
              <p:spPr>
                <a:xfrm>
                  <a:off x="781456" y="4813771"/>
                  <a:ext cx="396000" cy="216000"/>
                </a:xfrm>
                <a:prstGeom prst="triangle">
                  <a:avLst/>
                </a:prstGeom>
                <a:solidFill>
                  <a:srgbClr val="B36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190" name="Isosceles Triangle 110">
                  <a:extLst>
                    <a:ext uri="{FF2B5EF4-FFF2-40B4-BE49-F238E27FC236}">
                      <a16:creationId xmlns:a16="http://schemas.microsoft.com/office/drawing/2014/main" id="{24922B6B-E68D-F671-AF10-BEB12E8DC51C}"/>
                    </a:ext>
                  </a:extLst>
                </p:cNvPr>
                <p:cNvSpPr/>
                <p:nvPr/>
              </p:nvSpPr>
              <p:spPr>
                <a:xfrm>
                  <a:off x="781456" y="2725471"/>
                  <a:ext cx="396000" cy="216000"/>
                </a:xfrm>
                <a:prstGeom prst="triangle">
                  <a:avLst/>
                </a:prstGeom>
                <a:solidFill>
                  <a:srgbClr val="B36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grpSp>
          <p:grpSp>
            <p:nvGrpSpPr>
              <p:cNvPr id="184" name="Group 183">
                <a:extLst>
                  <a:ext uri="{FF2B5EF4-FFF2-40B4-BE49-F238E27FC236}">
                    <a16:creationId xmlns:a16="http://schemas.microsoft.com/office/drawing/2014/main" id="{948279A9-15FB-6429-F19F-1AA819FF3560}"/>
                  </a:ext>
                </a:extLst>
              </p:cNvPr>
              <p:cNvGrpSpPr/>
              <p:nvPr/>
            </p:nvGrpSpPr>
            <p:grpSpPr>
              <a:xfrm flipV="1">
                <a:off x="11024773" y="2684833"/>
                <a:ext cx="396000" cy="2304300"/>
                <a:chOff x="781456" y="2725471"/>
                <a:chExt cx="396000" cy="2304300"/>
              </a:xfrm>
            </p:grpSpPr>
            <p:sp>
              <p:nvSpPr>
                <p:cNvPr id="185" name="Isosceles Triangle 113">
                  <a:extLst>
                    <a:ext uri="{FF2B5EF4-FFF2-40B4-BE49-F238E27FC236}">
                      <a16:creationId xmlns:a16="http://schemas.microsoft.com/office/drawing/2014/main" id="{4D40EDE1-92A7-73EB-753A-F62AED9301AC}"/>
                    </a:ext>
                  </a:extLst>
                </p:cNvPr>
                <p:cNvSpPr/>
                <p:nvPr/>
              </p:nvSpPr>
              <p:spPr>
                <a:xfrm>
                  <a:off x="781456" y="3769621"/>
                  <a:ext cx="396000" cy="216000"/>
                </a:xfrm>
                <a:prstGeom prst="triangle">
                  <a:avLst/>
                </a:prstGeom>
                <a:solidFill>
                  <a:srgbClr val="B36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186" name="Isosceles Triangle 114">
                  <a:extLst>
                    <a:ext uri="{FF2B5EF4-FFF2-40B4-BE49-F238E27FC236}">
                      <a16:creationId xmlns:a16="http://schemas.microsoft.com/office/drawing/2014/main" id="{D4A452A0-C6A6-C85E-89F8-22F306633510}"/>
                    </a:ext>
                  </a:extLst>
                </p:cNvPr>
                <p:cNvSpPr/>
                <p:nvPr/>
              </p:nvSpPr>
              <p:spPr>
                <a:xfrm>
                  <a:off x="781456" y="4813771"/>
                  <a:ext cx="396000" cy="216000"/>
                </a:xfrm>
                <a:prstGeom prst="triangle">
                  <a:avLst/>
                </a:prstGeom>
                <a:solidFill>
                  <a:srgbClr val="B36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187" name="Isosceles Triangle 115">
                  <a:extLst>
                    <a:ext uri="{FF2B5EF4-FFF2-40B4-BE49-F238E27FC236}">
                      <a16:creationId xmlns:a16="http://schemas.microsoft.com/office/drawing/2014/main" id="{CA2CED33-9EEF-CDDA-4E5B-F4B131319EDF}"/>
                    </a:ext>
                  </a:extLst>
                </p:cNvPr>
                <p:cNvSpPr/>
                <p:nvPr/>
              </p:nvSpPr>
              <p:spPr>
                <a:xfrm>
                  <a:off x="781456" y="2725471"/>
                  <a:ext cx="396000" cy="216000"/>
                </a:xfrm>
                <a:prstGeom prst="triangle">
                  <a:avLst/>
                </a:prstGeom>
                <a:solidFill>
                  <a:srgbClr val="B36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grpSp>
        </p:grpSp>
        <p:grpSp>
          <p:nvGrpSpPr>
            <p:cNvPr id="21" name="Group 20">
              <a:extLst>
                <a:ext uri="{FF2B5EF4-FFF2-40B4-BE49-F238E27FC236}">
                  <a16:creationId xmlns:a16="http://schemas.microsoft.com/office/drawing/2014/main" id="{61BAC4A0-F1CB-61D4-58E7-E7711F788CAA}"/>
                </a:ext>
              </a:extLst>
            </p:cNvPr>
            <p:cNvGrpSpPr/>
            <p:nvPr/>
          </p:nvGrpSpPr>
          <p:grpSpPr>
            <a:xfrm>
              <a:off x="2073090" y="5168800"/>
              <a:ext cx="7532909" cy="1224000"/>
              <a:chOff x="2073090" y="5168800"/>
              <a:chExt cx="7532909" cy="1224000"/>
            </a:xfrm>
          </p:grpSpPr>
          <p:grpSp>
            <p:nvGrpSpPr>
              <p:cNvPr id="169" name="Group 168">
                <a:extLst>
                  <a:ext uri="{FF2B5EF4-FFF2-40B4-BE49-F238E27FC236}">
                    <a16:creationId xmlns:a16="http://schemas.microsoft.com/office/drawing/2014/main" id="{8F9E6BF8-776B-E6BE-C81F-6160432FFFF3}"/>
                  </a:ext>
                </a:extLst>
              </p:cNvPr>
              <p:cNvGrpSpPr/>
              <p:nvPr/>
            </p:nvGrpSpPr>
            <p:grpSpPr>
              <a:xfrm>
                <a:off x="2585999" y="5168800"/>
                <a:ext cx="7020000" cy="1224000"/>
                <a:chOff x="2585999" y="5408575"/>
                <a:chExt cx="7020000" cy="1224000"/>
              </a:xfrm>
            </p:grpSpPr>
            <p:sp>
              <p:nvSpPr>
                <p:cNvPr id="180" name="Rectangle: Rounded Corners 47">
                  <a:extLst>
                    <a:ext uri="{FF2B5EF4-FFF2-40B4-BE49-F238E27FC236}">
                      <a16:creationId xmlns:a16="http://schemas.microsoft.com/office/drawing/2014/main" id="{47F30550-A685-DC2D-6F71-51E9332B007B}"/>
                    </a:ext>
                  </a:extLst>
                </p:cNvPr>
                <p:cNvSpPr/>
                <p:nvPr/>
              </p:nvSpPr>
              <p:spPr>
                <a:xfrm>
                  <a:off x="2585999" y="5408575"/>
                  <a:ext cx="7020000" cy="1224000"/>
                </a:xfrm>
                <a:prstGeom prst="roundRect">
                  <a:avLst>
                    <a:gd name="adj" fmla="val 16399"/>
                  </a:avLst>
                </a:prstGeom>
                <a:solidFill>
                  <a:srgbClr val="A03B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181" name="Rectangle 180">
                  <a:extLst>
                    <a:ext uri="{FF2B5EF4-FFF2-40B4-BE49-F238E27FC236}">
                      <a16:creationId xmlns:a16="http://schemas.microsoft.com/office/drawing/2014/main" id="{08F37224-18F9-055A-249D-7D9411E4C857}"/>
                    </a:ext>
                  </a:extLst>
                </p:cNvPr>
                <p:cNvSpPr/>
                <p:nvPr/>
              </p:nvSpPr>
              <p:spPr>
                <a:xfrm>
                  <a:off x="2586000" y="5570575"/>
                  <a:ext cx="7019999" cy="9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grpSp>
          <p:pic>
            <p:nvPicPr>
              <p:cNvPr id="170" name="object 81">
                <a:extLst>
                  <a:ext uri="{FF2B5EF4-FFF2-40B4-BE49-F238E27FC236}">
                    <a16:creationId xmlns:a16="http://schemas.microsoft.com/office/drawing/2014/main" id="{59F7CE1B-6461-C5EF-E67F-4D7D359760A5}"/>
                  </a:ext>
                </a:extLst>
              </p:cNvPr>
              <p:cNvPicPr>
                <a:picLocks noChangeAspect="1"/>
              </p:cNvPicPr>
              <p:nvPr/>
            </p:nvPicPr>
            <p:blipFill>
              <a:blip r:embed="rId3" cstate="print"/>
              <a:stretch>
                <a:fillRect/>
              </a:stretch>
            </p:blipFill>
            <p:spPr>
              <a:xfrm>
                <a:off x="2073090" y="5240800"/>
                <a:ext cx="1080000" cy="1080000"/>
              </a:xfrm>
              <a:prstGeom prst="rect">
                <a:avLst/>
              </a:prstGeom>
            </p:spPr>
          </p:pic>
          <p:grpSp>
            <p:nvGrpSpPr>
              <p:cNvPr id="171" name="Group 170">
                <a:extLst>
                  <a:ext uri="{FF2B5EF4-FFF2-40B4-BE49-F238E27FC236}">
                    <a16:creationId xmlns:a16="http://schemas.microsoft.com/office/drawing/2014/main" id="{EEA49AC5-734C-7EEC-7B7F-B59454BE416D}"/>
                  </a:ext>
                </a:extLst>
              </p:cNvPr>
              <p:cNvGrpSpPr/>
              <p:nvPr/>
            </p:nvGrpSpPr>
            <p:grpSpPr>
              <a:xfrm>
                <a:off x="4434680" y="5489680"/>
                <a:ext cx="3277110" cy="342497"/>
                <a:chOff x="4499703" y="5466916"/>
                <a:chExt cx="3277110" cy="342497"/>
              </a:xfrm>
            </p:grpSpPr>
            <p:grpSp>
              <p:nvGrpSpPr>
                <p:cNvPr id="176" name="Group 175">
                  <a:extLst>
                    <a:ext uri="{FF2B5EF4-FFF2-40B4-BE49-F238E27FC236}">
                      <a16:creationId xmlns:a16="http://schemas.microsoft.com/office/drawing/2014/main" id="{D1847C61-899A-8377-5C43-85009D819ED8}"/>
                    </a:ext>
                  </a:extLst>
                </p:cNvPr>
                <p:cNvGrpSpPr/>
                <p:nvPr/>
              </p:nvGrpSpPr>
              <p:grpSpPr>
                <a:xfrm>
                  <a:off x="4499703" y="5466916"/>
                  <a:ext cx="1821584" cy="342497"/>
                  <a:chOff x="4731476" y="5562075"/>
                  <a:chExt cx="1979782" cy="372242"/>
                </a:xfrm>
              </p:grpSpPr>
              <p:sp>
                <p:nvSpPr>
                  <p:cNvPr id="178" name="[T2O] TextBox 49">
                    <a:extLst>
                      <a:ext uri="{FF2B5EF4-FFF2-40B4-BE49-F238E27FC236}">
                        <a16:creationId xmlns:a16="http://schemas.microsoft.com/office/drawing/2014/main" id="{81C9A40C-EDF2-15FC-B85E-F12DC6158E72}"/>
                      </a:ext>
                    </a:extLst>
                  </p:cNvPr>
                  <p:cNvSpPr/>
                  <p:nvPr/>
                </p:nvSpPr>
                <p:spPr>
                  <a:xfrm>
                    <a:off x="5098695" y="5562075"/>
                    <a:ext cx="1612563" cy="372242"/>
                  </a:xfrm>
                  <a:custGeom>
                    <a:avLst/>
                    <a:gdLst/>
                    <a:ahLst/>
                    <a:cxnLst/>
                    <a:rect l="l" t="t" r="r" b="b"/>
                    <a:pathLst>
                      <a:path w="1778579" h="410565">
                        <a:moveTo>
                          <a:pt x="568257" y="144170"/>
                        </a:moveTo>
                        <a:cubicBezTo>
                          <a:pt x="554953" y="144170"/>
                          <a:pt x="536346" y="161161"/>
                          <a:pt x="512435" y="195143"/>
                        </a:cubicBezTo>
                        <a:cubicBezTo>
                          <a:pt x="487902" y="230040"/>
                          <a:pt x="475635" y="254538"/>
                          <a:pt x="475635" y="268638"/>
                        </a:cubicBezTo>
                        <a:cubicBezTo>
                          <a:pt x="475635" y="270394"/>
                          <a:pt x="476015" y="271272"/>
                          <a:pt x="476774" y="271272"/>
                        </a:cubicBezTo>
                        <a:cubicBezTo>
                          <a:pt x="479990" y="271272"/>
                          <a:pt x="484394" y="269596"/>
                          <a:pt x="489985" y="266245"/>
                        </a:cubicBezTo>
                        <a:cubicBezTo>
                          <a:pt x="495576" y="262894"/>
                          <a:pt x="501854" y="258385"/>
                          <a:pt x="508818" y="252719"/>
                        </a:cubicBezTo>
                        <a:cubicBezTo>
                          <a:pt x="515783" y="247054"/>
                          <a:pt x="522802" y="240786"/>
                          <a:pt x="529878" y="233917"/>
                        </a:cubicBezTo>
                        <a:cubicBezTo>
                          <a:pt x="536953" y="227048"/>
                          <a:pt x="543530" y="220234"/>
                          <a:pt x="549609" y="213476"/>
                        </a:cubicBezTo>
                        <a:cubicBezTo>
                          <a:pt x="555688" y="206718"/>
                          <a:pt x="560961" y="200315"/>
                          <a:pt x="565430" y="194267"/>
                        </a:cubicBezTo>
                        <a:cubicBezTo>
                          <a:pt x="569899" y="188218"/>
                          <a:pt x="572978" y="183507"/>
                          <a:pt x="574667" y="180132"/>
                        </a:cubicBezTo>
                        <a:cubicBezTo>
                          <a:pt x="577531" y="173842"/>
                          <a:pt x="578963" y="167011"/>
                          <a:pt x="578963" y="159639"/>
                        </a:cubicBezTo>
                        <a:cubicBezTo>
                          <a:pt x="578963" y="157956"/>
                          <a:pt x="578705" y="156172"/>
                          <a:pt x="578191" y="154286"/>
                        </a:cubicBezTo>
                        <a:cubicBezTo>
                          <a:pt x="577677" y="152400"/>
                          <a:pt x="576908" y="150691"/>
                          <a:pt x="575886" y="149161"/>
                        </a:cubicBezTo>
                        <a:cubicBezTo>
                          <a:pt x="574864" y="147631"/>
                          <a:pt x="573715" y="146416"/>
                          <a:pt x="572440" y="145518"/>
                        </a:cubicBezTo>
                        <a:cubicBezTo>
                          <a:pt x="571166" y="144619"/>
                          <a:pt x="569771" y="144170"/>
                          <a:pt x="568257" y="144170"/>
                        </a:cubicBezTo>
                        <a:close/>
                        <a:moveTo>
                          <a:pt x="1560549" y="141623"/>
                        </a:moveTo>
                        <a:lnTo>
                          <a:pt x="1559128" y="142637"/>
                        </a:lnTo>
                        <a:lnTo>
                          <a:pt x="1560495" y="142036"/>
                        </a:lnTo>
                        <a:close/>
                        <a:moveTo>
                          <a:pt x="1427199" y="141623"/>
                        </a:moveTo>
                        <a:lnTo>
                          <a:pt x="1425778" y="142637"/>
                        </a:lnTo>
                        <a:lnTo>
                          <a:pt x="1427145" y="142036"/>
                        </a:lnTo>
                        <a:close/>
                        <a:moveTo>
                          <a:pt x="1586136" y="128930"/>
                        </a:moveTo>
                        <a:cubicBezTo>
                          <a:pt x="1582245" y="128930"/>
                          <a:pt x="1578049" y="130072"/>
                          <a:pt x="1573548" y="132357"/>
                        </a:cubicBezTo>
                        <a:lnTo>
                          <a:pt x="1560653" y="141549"/>
                        </a:lnTo>
                        <a:lnTo>
                          <a:pt x="1559073" y="146575"/>
                        </a:lnTo>
                        <a:cubicBezTo>
                          <a:pt x="1557922" y="148793"/>
                          <a:pt x="1556196" y="151398"/>
                          <a:pt x="1553894" y="154390"/>
                        </a:cubicBezTo>
                        <a:cubicBezTo>
                          <a:pt x="1531675" y="183705"/>
                          <a:pt x="1520566" y="210478"/>
                          <a:pt x="1520566" y="234710"/>
                        </a:cubicBezTo>
                        <a:cubicBezTo>
                          <a:pt x="1520566" y="254817"/>
                          <a:pt x="1525040" y="264871"/>
                          <a:pt x="1533987" y="264871"/>
                        </a:cubicBezTo>
                        <a:cubicBezTo>
                          <a:pt x="1549075" y="264871"/>
                          <a:pt x="1564613" y="249718"/>
                          <a:pt x="1580602" y="219413"/>
                        </a:cubicBezTo>
                        <a:cubicBezTo>
                          <a:pt x="1593613" y="194889"/>
                          <a:pt x="1600119" y="175074"/>
                          <a:pt x="1600119" y="159967"/>
                        </a:cubicBezTo>
                        <a:cubicBezTo>
                          <a:pt x="1600119" y="139276"/>
                          <a:pt x="1595458" y="128930"/>
                          <a:pt x="1586136" y="128930"/>
                        </a:cubicBezTo>
                        <a:close/>
                        <a:moveTo>
                          <a:pt x="1452786" y="128930"/>
                        </a:moveTo>
                        <a:cubicBezTo>
                          <a:pt x="1448895" y="128930"/>
                          <a:pt x="1444699" y="130072"/>
                          <a:pt x="1440198" y="132357"/>
                        </a:cubicBezTo>
                        <a:lnTo>
                          <a:pt x="1427303" y="141549"/>
                        </a:lnTo>
                        <a:lnTo>
                          <a:pt x="1425723" y="146575"/>
                        </a:lnTo>
                        <a:cubicBezTo>
                          <a:pt x="1424572" y="148793"/>
                          <a:pt x="1422846" y="151398"/>
                          <a:pt x="1420544" y="154390"/>
                        </a:cubicBezTo>
                        <a:cubicBezTo>
                          <a:pt x="1398325" y="183705"/>
                          <a:pt x="1387216" y="210478"/>
                          <a:pt x="1387216" y="234710"/>
                        </a:cubicBezTo>
                        <a:cubicBezTo>
                          <a:pt x="1387216" y="254817"/>
                          <a:pt x="1391690" y="264871"/>
                          <a:pt x="1400637" y="264871"/>
                        </a:cubicBezTo>
                        <a:cubicBezTo>
                          <a:pt x="1415725" y="264871"/>
                          <a:pt x="1431263" y="249718"/>
                          <a:pt x="1447252" y="219413"/>
                        </a:cubicBezTo>
                        <a:cubicBezTo>
                          <a:pt x="1460263" y="194889"/>
                          <a:pt x="1466769" y="175074"/>
                          <a:pt x="1466769" y="159967"/>
                        </a:cubicBezTo>
                        <a:cubicBezTo>
                          <a:pt x="1466769" y="139276"/>
                          <a:pt x="1462108" y="128930"/>
                          <a:pt x="1452786" y="128930"/>
                        </a:cubicBezTo>
                        <a:close/>
                        <a:moveTo>
                          <a:pt x="922063" y="128587"/>
                        </a:moveTo>
                        <a:lnTo>
                          <a:pt x="921979" y="128644"/>
                        </a:lnTo>
                        <a:lnTo>
                          <a:pt x="919653" y="129725"/>
                        </a:lnTo>
                        <a:lnTo>
                          <a:pt x="919653" y="130217"/>
                        </a:lnTo>
                        <a:lnTo>
                          <a:pt x="896920" y="145586"/>
                        </a:lnTo>
                        <a:cubicBezTo>
                          <a:pt x="886358" y="155807"/>
                          <a:pt x="873614" y="170583"/>
                          <a:pt x="858688" y="189914"/>
                        </a:cubicBezTo>
                        <a:cubicBezTo>
                          <a:pt x="829024" y="227792"/>
                          <a:pt x="814192" y="254049"/>
                          <a:pt x="814192" y="268686"/>
                        </a:cubicBezTo>
                        <a:cubicBezTo>
                          <a:pt x="814192" y="272035"/>
                          <a:pt x="815468" y="273710"/>
                          <a:pt x="818021" y="273710"/>
                        </a:cubicBezTo>
                        <a:cubicBezTo>
                          <a:pt x="828953" y="273710"/>
                          <a:pt x="846693" y="258718"/>
                          <a:pt x="871242" y="228733"/>
                        </a:cubicBezTo>
                        <a:lnTo>
                          <a:pt x="899793" y="194019"/>
                        </a:lnTo>
                        <a:cubicBezTo>
                          <a:pt x="904232" y="188784"/>
                          <a:pt x="907404" y="183738"/>
                          <a:pt x="909309" y="178882"/>
                        </a:cubicBezTo>
                        <a:cubicBezTo>
                          <a:pt x="911214" y="174025"/>
                          <a:pt x="912353" y="169529"/>
                          <a:pt x="912728" y="165392"/>
                        </a:cubicBezTo>
                        <a:cubicBezTo>
                          <a:pt x="913109" y="161467"/>
                          <a:pt x="914376" y="158524"/>
                          <a:pt x="916529" y="156562"/>
                        </a:cubicBezTo>
                        <a:lnTo>
                          <a:pt x="918489" y="155929"/>
                        </a:lnTo>
                        <a:lnTo>
                          <a:pt x="918256" y="155858"/>
                        </a:lnTo>
                        <a:cubicBezTo>
                          <a:pt x="916546" y="154303"/>
                          <a:pt x="915690" y="151971"/>
                          <a:pt x="915690" y="148861"/>
                        </a:cubicBezTo>
                        <a:cubicBezTo>
                          <a:pt x="915690" y="146975"/>
                          <a:pt x="915922" y="145804"/>
                          <a:pt x="916386" y="145346"/>
                        </a:cubicBezTo>
                        <a:cubicBezTo>
                          <a:pt x="918564" y="140365"/>
                          <a:pt x="919653" y="135756"/>
                          <a:pt x="919653" y="131521"/>
                        </a:cubicBezTo>
                        <a:lnTo>
                          <a:pt x="919653" y="130217"/>
                        </a:lnTo>
                        <a:lnTo>
                          <a:pt x="921979" y="128644"/>
                        </a:lnTo>
                        <a:lnTo>
                          <a:pt x="922101" y="128587"/>
                        </a:lnTo>
                        <a:close/>
                        <a:moveTo>
                          <a:pt x="416366" y="122224"/>
                        </a:moveTo>
                        <a:cubicBezTo>
                          <a:pt x="414267" y="122224"/>
                          <a:pt x="411824" y="123257"/>
                          <a:pt x="409034" y="125322"/>
                        </a:cubicBezTo>
                        <a:cubicBezTo>
                          <a:pt x="406245" y="127388"/>
                          <a:pt x="404103" y="129251"/>
                          <a:pt x="402607" y="130911"/>
                        </a:cubicBezTo>
                        <a:cubicBezTo>
                          <a:pt x="388075" y="147774"/>
                          <a:pt x="377176" y="161074"/>
                          <a:pt x="369910" y="170813"/>
                        </a:cubicBezTo>
                        <a:lnTo>
                          <a:pt x="359421" y="188646"/>
                        </a:lnTo>
                        <a:lnTo>
                          <a:pt x="359383" y="188638"/>
                        </a:lnTo>
                        <a:cubicBezTo>
                          <a:pt x="359135" y="188539"/>
                          <a:pt x="359011" y="188774"/>
                          <a:pt x="359011" y="189342"/>
                        </a:cubicBezTo>
                        <a:lnTo>
                          <a:pt x="359421" y="188646"/>
                        </a:lnTo>
                        <a:lnTo>
                          <a:pt x="361497" y="189076"/>
                        </a:lnTo>
                        <a:cubicBezTo>
                          <a:pt x="362659" y="189269"/>
                          <a:pt x="363742" y="189407"/>
                          <a:pt x="364745" y="189488"/>
                        </a:cubicBezTo>
                        <a:cubicBezTo>
                          <a:pt x="365749" y="189569"/>
                          <a:pt x="366509" y="189601"/>
                          <a:pt x="367027" y="189585"/>
                        </a:cubicBezTo>
                        <a:cubicBezTo>
                          <a:pt x="376729" y="189585"/>
                          <a:pt x="387390" y="182099"/>
                          <a:pt x="399007" y="167125"/>
                        </a:cubicBezTo>
                        <a:cubicBezTo>
                          <a:pt x="411535" y="151685"/>
                          <a:pt x="417800" y="137891"/>
                          <a:pt x="417800" y="125744"/>
                        </a:cubicBezTo>
                        <a:cubicBezTo>
                          <a:pt x="417800" y="123398"/>
                          <a:pt x="417322" y="122224"/>
                          <a:pt x="416366" y="122224"/>
                        </a:cubicBezTo>
                        <a:close/>
                        <a:moveTo>
                          <a:pt x="273491" y="122224"/>
                        </a:moveTo>
                        <a:cubicBezTo>
                          <a:pt x="271392" y="122224"/>
                          <a:pt x="268949" y="123257"/>
                          <a:pt x="266159" y="125322"/>
                        </a:cubicBezTo>
                        <a:cubicBezTo>
                          <a:pt x="263370" y="127388"/>
                          <a:pt x="261228" y="129251"/>
                          <a:pt x="259732" y="130911"/>
                        </a:cubicBezTo>
                        <a:cubicBezTo>
                          <a:pt x="245200" y="147774"/>
                          <a:pt x="234301" y="161074"/>
                          <a:pt x="227035" y="170813"/>
                        </a:cubicBezTo>
                        <a:lnTo>
                          <a:pt x="216546" y="188646"/>
                        </a:lnTo>
                        <a:lnTo>
                          <a:pt x="216508" y="188638"/>
                        </a:lnTo>
                        <a:cubicBezTo>
                          <a:pt x="216260" y="188539"/>
                          <a:pt x="216136" y="188774"/>
                          <a:pt x="216136" y="189342"/>
                        </a:cubicBezTo>
                        <a:lnTo>
                          <a:pt x="216546" y="188646"/>
                        </a:lnTo>
                        <a:lnTo>
                          <a:pt x="218622" y="189076"/>
                        </a:lnTo>
                        <a:cubicBezTo>
                          <a:pt x="219784" y="189269"/>
                          <a:pt x="220867" y="189407"/>
                          <a:pt x="221870" y="189488"/>
                        </a:cubicBezTo>
                        <a:cubicBezTo>
                          <a:pt x="222874" y="189569"/>
                          <a:pt x="223634" y="189601"/>
                          <a:pt x="224152" y="189585"/>
                        </a:cubicBezTo>
                        <a:cubicBezTo>
                          <a:pt x="233854" y="189585"/>
                          <a:pt x="244515" y="182099"/>
                          <a:pt x="256132" y="167125"/>
                        </a:cubicBezTo>
                        <a:cubicBezTo>
                          <a:pt x="268660" y="151685"/>
                          <a:pt x="274925" y="137891"/>
                          <a:pt x="274925" y="125744"/>
                        </a:cubicBezTo>
                        <a:cubicBezTo>
                          <a:pt x="274925" y="123398"/>
                          <a:pt x="274447" y="122224"/>
                          <a:pt x="273491" y="122224"/>
                        </a:cubicBezTo>
                        <a:close/>
                        <a:moveTo>
                          <a:pt x="1659764" y="115876"/>
                        </a:moveTo>
                        <a:cubicBezTo>
                          <a:pt x="1668375" y="115876"/>
                          <a:pt x="1672680" y="120280"/>
                          <a:pt x="1672680" y="129087"/>
                        </a:cubicBezTo>
                        <a:cubicBezTo>
                          <a:pt x="1672680" y="130957"/>
                          <a:pt x="1672518" y="132216"/>
                          <a:pt x="1672195" y="132864"/>
                        </a:cubicBezTo>
                        <a:lnTo>
                          <a:pt x="1661917" y="182561"/>
                        </a:lnTo>
                        <a:cubicBezTo>
                          <a:pt x="1688473" y="139898"/>
                          <a:pt x="1716772" y="118567"/>
                          <a:pt x="1746813" y="118567"/>
                        </a:cubicBezTo>
                        <a:cubicBezTo>
                          <a:pt x="1767991" y="118567"/>
                          <a:pt x="1778579" y="133239"/>
                          <a:pt x="1778579" y="162582"/>
                        </a:cubicBezTo>
                        <a:cubicBezTo>
                          <a:pt x="1778579" y="185347"/>
                          <a:pt x="1768302" y="210972"/>
                          <a:pt x="1747747" y="239458"/>
                        </a:cubicBezTo>
                        <a:cubicBezTo>
                          <a:pt x="1726408" y="268795"/>
                          <a:pt x="1705458" y="283464"/>
                          <a:pt x="1684896" y="283464"/>
                        </a:cubicBezTo>
                        <a:cubicBezTo>
                          <a:pt x="1668307" y="283464"/>
                          <a:pt x="1660012" y="275067"/>
                          <a:pt x="1660012" y="258275"/>
                        </a:cubicBezTo>
                        <a:cubicBezTo>
                          <a:pt x="1660012" y="253309"/>
                          <a:pt x="1661804" y="246515"/>
                          <a:pt x="1665389" y="237891"/>
                        </a:cubicBezTo>
                        <a:lnTo>
                          <a:pt x="1679824" y="237891"/>
                        </a:lnTo>
                        <a:lnTo>
                          <a:pt x="1679824" y="245121"/>
                        </a:lnTo>
                        <a:cubicBezTo>
                          <a:pt x="1679824" y="246975"/>
                          <a:pt x="1679597" y="248794"/>
                          <a:pt x="1679143" y="250579"/>
                        </a:cubicBezTo>
                        <a:cubicBezTo>
                          <a:pt x="1678581" y="254074"/>
                          <a:pt x="1678300" y="256840"/>
                          <a:pt x="1678300" y="258875"/>
                        </a:cubicBezTo>
                        <a:cubicBezTo>
                          <a:pt x="1678300" y="260434"/>
                          <a:pt x="1679278" y="261213"/>
                          <a:pt x="1681234" y="261213"/>
                        </a:cubicBezTo>
                        <a:cubicBezTo>
                          <a:pt x="1698147" y="261213"/>
                          <a:pt x="1714911" y="247113"/>
                          <a:pt x="1731526" y="218913"/>
                        </a:cubicBezTo>
                        <a:cubicBezTo>
                          <a:pt x="1746232" y="193627"/>
                          <a:pt x="1753586" y="173147"/>
                          <a:pt x="1753586" y="157472"/>
                        </a:cubicBezTo>
                        <a:cubicBezTo>
                          <a:pt x="1753586" y="144946"/>
                          <a:pt x="1750716" y="138684"/>
                          <a:pt x="1744975" y="138684"/>
                        </a:cubicBezTo>
                        <a:cubicBezTo>
                          <a:pt x="1740143" y="138684"/>
                          <a:pt x="1734779" y="140302"/>
                          <a:pt x="1728883" y="143539"/>
                        </a:cubicBezTo>
                        <a:cubicBezTo>
                          <a:pt x="1722987" y="146776"/>
                          <a:pt x="1717092" y="151005"/>
                          <a:pt x="1711199" y="156226"/>
                        </a:cubicBezTo>
                        <a:cubicBezTo>
                          <a:pt x="1705307" y="161448"/>
                          <a:pt x="1699519" y="167490"/>
                          <a:pt x="1693838" y="174352"/>
                        </a:cubicBezTo>
                        <a:cubicBezTo>
                          <a:pt x="1688156" y="181215"/>
                          <a:pt x="1682995" y="188154"/>
                          <a:pt x="1678355" y="195169"/>
                        </a:cubicBezTo>
                        <a:cubicBezTo>
                          <a:pt x="1673715" y="202184"/>
                          <a:pt x="1669788" y="208957"/>
                          <a:pt x="1666575" y="215486"/>
                        </a:cubicBezTo>
                        <a:cubicBezTo>
                          <a:pt x="1663362" y="222015"/>
                          <a:pt x="1661288" y="227615"/>
                          <a:pt x="1660355" y="232286"/>
                        </a:cubicBezTo>
                        <a:cubicBezTo>
                          <a:pt x="1654840" y="259111"/>
                          <a:pt x="1651983" y="289129"/>
                          <a:pt x="1651782" y="322340"/>
                        </a:cubicBezTo>
                        <a:lnTo>
                          <a:pt x="1651782" y="327703"/>
                        </a:lnTo>
                        <a:cubicBezTo>
                          <a:pt x="1651782" y="365193"/>
                          <a:pt x="1656419" y="386282"/>
                          <a:pt x="1665693" y="390968"/>
                        </a:cubicBezTo>
                        <a:lnTo>
                          <a:pt x="1669938" y="391969"/>
                        </a:lnTo>
                        <a:lnTo>
                          <a:pt x="1671223" y="391153"/>
                        </a:lnTo>
                        <a:lnTo>
                          <a:pt x="1686149" y="386824"/>
                        </a:lnTo>
                        <a:lnTo>
                          <a:pt x="1686149" y="397949"/>
                        </a:lnTo>
                        <a:cubicBezTo>
                          <a:pt x="1686149" y="402115"/>
                          <a:pt x="1682789" y="405523"/>
                          <a:pt x="1676071" y="408174"/>
                        </a:cubicBezTo>
                        <a:cubicBezTo>
                          <a:pt x="1672820" y="409768"/>
                          <a:pt x="1670277" y="410565"/>
                          <a:pt x="1668442" y="410565"/>
                        </a:cubicBezTo>
                        <a:lnTo>
                          <a:pt x="1667513" y="410565"/>
                        </a:lnTo>
                        <a:cubicBezTo>
                          <a:pt x="1660849" y="409902"/>
                          <a:pt x="1655235" y="407559"/>
                          <a:pt x="1650670" y="403538"/>
                        </a:cubicBezTo>
                        <a:cubicBezTo>
                          <a:pt x="1646106" y="399517"/>
                          <a:pt x="1642405" y="394617"/>
                          <a:pt x="1639567" y="388839"/>
                        </a:cubicBezTo>
                        <a:cubicBezTo>
                          <a:pt x="1636728" y="383060"/>
                          <a:pt x="1634495" y="376712"/>
                          <a:pt x="1632868" y="369793"/>
                        </a:cubicBezTo>
                        <a:cubicBezTo>
                          <a:pt x="1631241" y="362875"/>
                          <a:pt x="1630075" y="355892"/>
                          <a:pt x="1629370" y="348843"/>
                        </a:cubicBezTo>
                        <a:cubicBezTo>
                          <a:pt x="1628665" y="341795"/>
                          <a:pt x="1628211" y="334984"/>
                          <a:pt x="1628008" y="328410"/>
                        </a:cubicBezTo>
                        <a:cubicBezTo>
                          <a:pt x="1627805" y="321836"/>
                          <a:pt x="1627703" y="316106"/>
                          <a:pt x="1627703" y="311219"/>
                        </a:cubicBezTo>
                        <a:cubicBezTo>
                          <a:pt x="1627703" y="280371"/>
                          <a:pt x="1631293" y="226566"/>
                          <a:pt x="1638471" y="149804"/>
                        </a:cubicBezTo>
                        <a:cubicBezTo>
                          <a:pt x="1640411" y="127185"/>
                          <a:pt x="1647509" y="115876"/>
                          <a:pt x="1659764" y="115876"/>
                        </a:cubicBezTo>
                        <a:close/>
                        <a:moveTo>
                          <a:pt x="1586112" y="109423"/>
                        </a:moveTo>
                        <a:cubicBezTo>
                          <a:pt x="1610833" y="109423"/>
                          <a:pt x="1623622" y="127768"/>
                          <a:pt x="1624479" y="164458"/>
                        </a:cubicBezTo>
                        <a:lnTo>
                          <a:pt x="1624503" y="165073"/>
                        </a:lnTo>
                        <a:cubicBezTo>
                          <a:pt x="1624503" y="182532"/>
                          <a:pt x="1617016" y="204836"/>
                          <a:pt x="1602043" y="231986"/>
                        </a:cubicBezTo>
                        <a:cubicBezTo>
                          <a:pt x="1598484" y="238345"/>
                          <a:pt x="1594566" y="244625"/>
                          <a:pt x="1590289" y="250826"/>
                        </a:cubicBezTo>
                        <a:cubicBezTo>
                          <a:pt x="1586012" y="257027"/>
                          <a:pt x="1581202" y="262692"/>
                          <a:pt x="1575859" y="267821"/>
                        </a:cubicBezTo>
                        <a:cubicBezTo>
                          <a:pt x="1570515" y="272950"/>
                          <a:pt x="1564528" y="277195"/>
                          <a:pt x="1557897" y="280556"/>
                        </a:cubicBezTo>
                        <a:cubicBezTo>
                          <a:pt x="1551266" y="283917"/>
                          <a:pt x="1544099" y="285597"/>
                          <a:pt x="1536397" y="285597"/>
                        </a:cubicBezTo>
                        <a:cubicBezTo>
                          <a:pt x="1529796" y="285597"/>
                          <a:pt x="1524093" y="284126"/>
                          <a:pt x="1519287" y="281185"/>
                        </a:cubicBezTo>
                        <a:cubicBezTo>
                          <a:pt x="1514482" y="278243"/>
                          <a:pt x="1510522" y="274524"/>
                          <a:pt x="1507407" y="270026"/>
                        </a:cubicBezTo>
                        <a:cubicBezTo>
                          <a:pt x="1504293" y="265529"/>
                          <a:pt x="1501948" y="260503"/>
                          <a:pt x="1500373" y="254948"/>
                        </a:cubicBezTo>
                        <a:cubicBezTo>
                          <a:pt x="1498798" y="249394"/>
                          <a:pt x="1498011" y="243854"/>
                          <a:pt x="1498011" y="238329"/>
                        </a:cubicBezTo>
                        <a:cubicBezTo>
                          <a:pt x="1498011" y="216838"/>
                          <a:pt x="1503202" y="194648"/>
                          <a:pt x="1513584" y="171759"/>
                        </a:cubicBezTo>
                        <a:cubicBezTo>
                          <a:pt x="1524805" y="142800"/>
                          <a:pt x="1535403" y="128320"/>
                          <a:pt x="1545379" y="128320"/>
                        </a:cubicBezTo>
                        <a:cubicBezTo>
                          <a:pt x="1548855" y="128320"/>
                          <a:pt x="1550252" y="128611"/>
                          <a:pt x="1549570" y="129192"/>
                        </a:cubicBezTo>
                        <a:cubicBezTo>
                          <a:pt x="1549592" y="128027"/>
                          <a:pt x="1551133" y="126084"/>
                          <a:pt x="1554192" y="123363"/>
                        </a:cubicBezTo>
                        <a:cubicBezTo>
                          <a:pt x="1557251" y="120642"/>
                          <a:pt x="1560757" y="118267"/>
                          <a:pt x="1564710" y="116238"/>
                        </a:cubicBezTo>
                        <a:cubicBezTo>
                          <a:pt x="1568663" y="114209"/>
                          <a:pt x="1572628" y="112566"/>
                          <a:pt x="1576606" y="111309"/>
                        </a:cubicBezTo>
                        <a:cubicBezTo>
                          <a:pt x="1580585" y="110051"/>
                          <a:pt x="1583753" y="109423"/>
                          <a:pt x="1586112" y="109423"/>
                        </a:cubicBezTo>
                        <a:close/>
                        <a:moveTo>
                          <a:pt x="1452762" y="109423"/>
                        </a:moveTo>
                        <a:cubicBezTo>
                          <a:pt x="1477483" y="109423"/>
                          <a:pt x="1490272" y="127768"/>
                          <a:pt x="1491129" y="164458"/>
                        </a:cubicBezTo>
                        <a:lnTo>
                          <a:pt x="1491153" y="165073"/>
                        </a:lnTo>
                        <a:cubicBezTo>
                          <a:pt x="1491153" y="182532"/>
                          <a:pt x="1483666" y="204836"/>
                          <a:pt x="1468693" y="231986"/>
                        </a:cubicBezTo>
                        <a:cubicBezTo>
                          <a:pt x="1465134" y="238345"/>
                          <a:pt x="1461216" y="244625"/>
                          <a:pt x="1456939" y="250826"/>
                        </a:cubicBezTo>
                        <a:cubicBezTo>
                          <a:pt x="1452662" y="257027"/>
                          <a:pt x="1447852" y="262692"/>
                          <a:pt x="1442509" y="267821"/>
                        </a:cubicBezTo>
                        <a:cubicBezTo>
                          <a:pt x="1437165" y="272950"/>
                          <a:pt x="1431178" y="277195"/>
                          <a:pt x="1424547" y="280556"/>
                        </a:cubicBezTo>
                        <a:cubicBezTo>
                          <a:pt x="1417916" y="283917"/>
                          <a:pt x="1410749" y="285597"/>
                          <a:pt x="1403047" y="285597"/>
                        </a:cubicBezTo>
                        <a:cubicBezTo>
                          <a:pt x="1396446" y="285597"/>
                          <a:pt x="1390743" y="284126"/>
                          <a:pt x="1385937" y="281185"/>
                        </a:cubicBezTo>
                        <a:cubicBezTo>
                          <a:pt x="1381132" y="278243"/>
                          <a:pt x="1377172" y="274524"/>
                          <a:pt x="1374057" y="270026"/>
                        </a:cubicBezTo>
                        <a:cubicBezTo>
                          <a:pt x="1370943" y="265529"/>
                          <a:pt x="1368598" y="260503"/>
                          <a:pt x="1367023" y="254948"/>
                        </a:cubicBezTo>
                        <a:cubicBezTo>
                          <a:pt x="1365448" y="249394"/>
                          <a:pt x="1364661" y="243854"/>
                          <a:pt x="1364661" y="238329"/>
                        </a:cubicBezTo>
                        <a:cubicBezTo>
                          <a:pt x="1364661" y="216838"/>
                          <a:pt x="1369852" y="194648"/>
                          <a:pt x="1380234" y="171759"/>
                        </a:cubicBezTo>
                        <a:cubicBezTo>
                          <a:pt x="1391455" y="142800"/>
                          <a:pt x="1402053" y="128320"/>
                          <a:pt x="1412029" y="128320"/>
                        </a:cubicBezTo>
                        <a:cubicBezTo>
                          <a:pt x="1415505" y="128320"/>
                          <a:pt x="1416902" y="128611"/>
                          <a:pt x="1416220" y="129192"/>
                        </a:cubicBezTo>
                        <a:cubicBezTo>
                          <a:pt x="1416242" y="128027"/>
                          <a:pt x="1417783" y="126084"/>
                          <a:pt x="1420842" y="123363"/>
                        </a:cubicBezTo>
                        <a:cubicBezTo>
                          <a:pt x="1423901" y="120642"/>
                          <a:pt x="1427407" y="118267"/>
                          <a:pt x="1431360" y="116238"/>
                        </a:cubicBezTo>
                        <a:cubicBezTo>
                          <a:pt x="1435313" y="114209"/>
                          <a:pt x="1439278" y="112566"/>
                          <a:pt x="1443256" y="111309"/>
                        </a:cubicBezTo>
                        <a:cubicBezTo>
                          <a:pt x="1447235" y="110051"/>
                          <a:pt x="1450403" y="109423"/>
                          <a:pt x="1452762" y="109423"/>
                        </a:cubicBezTo>
                        <a:close/>
                        <a:moveTo>
                          <a:pt x="1045454" y="101827"/>
                        </a:moveTo>
                        <a:cubicBezTo>
                          <a:pt x="1048610" y="101811"/>
                          <a:pt x="1052192" y="102436"/>
                          <a:pt x="1056198" y="103703"/>
                        </a:cubicBezTo>
                        <a:cubicBezTo>
                          <a:pt x="1060205" y="104970"/>
                          <a:pt x="1064146" y="106680"/>
                          <a:pt x="1068019" y="108832"/>
                        </a:cubicBezTo>
                        <a:cubicBezTo>
                          <a:pt x="1071893" y="110985"/>
                          <a:pt x="1075328" y="113561"/>
                          <a:pt x="1078325" y="116559"/>
                        </a:cubicBezTo>
                        <a:cubicBezTo>
                          <a:pt x="1081322" y="119558"/>
                          <a:pt x="1082951" y="122902"/>
                          <a:pt x="1083211" y="126592"/>
                        </a:cubicBezTo>
                        <a:lnTo>
                          <a:pt x="1083235" y="127277"/>
                        </a:lnTo>
                        <a:cubicBezTo>
                          <a:pt x="1083235" y="131170"/>
                          <a:pt x="1081690" y="134146"/>
                          <a:pt x="1078599" y="136205"/>
                        </a:cubicBezTo>
                        <a:cubicBezTo>
                          <a:pt x="1075508" y="138264"/>
                          <a:pt x="1072748" y="139293"/>
                          <a:pt x="1070319" y="139293"/>
                        </a:cubicBezTo>
                        <a:cubicBezTo>
                          <a:pt x="1066439" y="139293"/>
                          <a:pt x="1061591" y="136385"/>
                          <a:pt x="1055775" y="130568"/>
                        </a:cubicBezTo>
                        <a:cubicBezTo>
                          <a:pt x="1051577" y="126022"/>
                          <a:pt x="1047456" y="123748"/>
                          <a:pt x="1043411" y="123748"/>
                        </a:cubicBezTo>
                        <a:cubicBezTo>
                          <a:pt x="1026847" y="123748"/>
                          <a:pt x="1009680" y="139592"/>
                          <a:pt x="991910" y="171278"/>
                        </a:cubicBezTo>
                        <a:cubicBezTo>
                          <a:pt x="976047" y="199482"/>
                          <a:pt x="968116" y="221505"/>
                          <a:pt x="968116" y="237348"/>
                        </a:cubicBezTo>
                        <a:cubicBezTo>
                          <a:pt x="968116" y="253665"/>
                          <a:pt x="974676" y="261823"/>
                          <a:pt x="987795" y="261823"/>
                        </a:cubicBezTo>
                        <a:cubicBezTo>
                          <a:pt x="995786" y="261823"/>
                          <a:pt x="1003513" y="260484"/>
                          <a:pt x="1010974" y="257806"/>
                        </a:cubicBezTo>
                        <a:cubicBezTo>
                          <a:pt x="1018435" y="255128"/>
                          <a:pt x="1025506" y="251464"/>
                          <a:pt x="1032186" y="246816"/>
                        </a:cubicBezTo>
                        <a:cubicBezTo>
                          <a:pt x="1038866" y="242168"/>
                          <a:pt x="1045016" y="236841"/>
                          <a:pt x="1050636" y="230836"/>
                        </a:cubicBezTo>
                        <a:cubicBezTo>
                          <a:pt x="1056256" y="224830"/>
                          <a:pt x="1061150" y="218454"/>
                          <a:pt x="1065319" y="211707"/>
                        </a:cubicBezTo>
                        <a:cubicBezTo>
                          <a:pt x="1066614" y="209434"/>
                          <a:pt x="1068581" y="208297"/>
                          <a:pt x="1071219" y="208297"/>
                        </a:cubicBezTo>
                        <a:cubicBezTo>
                          <a:pt x="1074140" y="208297"/>
                          <a:pt x="1076475" y="209643"/>
                          <a:pt x="1078223" y="212333"/>
                        </a:cubicBezTo>
                        <a:cubicBezTo>
                          <a:pt x="1079971" y="215024"/>
                          <a:pt x="1080844" y="217186"/>
                          <a:pt x="1080844" y="218817"/>
                        </a:cubicBezTo>
                        <a:lnTo>
                          <a:pt x="1080844" y="220441"/>
                        </a:lnTo>
                        <a:cubicBezTo>
                          <a:pt x="1080038" y="223128"/>
                          <a:pt x="1077319" y="227208"/>
                          <a:pt x="1072686" y="232683"/>
                        </a:cubicBezTo>
                        <a:cubicBezTo>
                          <a:pt x="1068054" y="238159"/>
                          <a:pt x="1063013" y="243721"/>
                          <a:pt x="1057563" y="249369"/>
                        </a:cubicBezTo>
                        <a:cubicBezTo>
                          <a:pt x="1052113" y="255017"/>
                          <a:pt x="1046785" y="260243"/>
                          <a:pt x="1041578" y="265047"/>
                        </a:cubicBezTo>
                        <a:cubicBezTo>
                          <a:pt x="1036371" y="269851"/>
                          <a:pt x="1032537" y="272813"/>
                          <a:pt x="1030076" y="273934"/>
                        </a:cubicBezTo>
                        <a:cubicBezTo>
                          <a:pt x="1015389" y="281913"/>
                          <a:pt x="1006078" y="285902"/>
                          <a:pt x="1002144" y="285902"/>
                        </a:cubicBezTo>
                        <a:cubicBezTo>
                          <a:pt x="1001969" y="285902"/>
                          <a:pt x="1001438" y="285953"/>
                          <a:pt x="1000549" y="286054"/>
                        </a:cubicBezTo>
                        <a:cubicBezTo>
                          <a:pt x="999660" y="286156"/>
                          <a:pt x="998426" y="286308"/>
                          <a:pt x="996848" y="286512"/>
                        </a:cubicBezTo>
                        <a:cubicBezTo>
                          <a:pt x="995235" y="286715"/>
                          <a:pt x="993949" y="286867"/>
                          <a:pt x="992988" y="286969"/>
                        </a:cubicBezTo>
                        <a:cubicBezTo>
                          <a:pt x="992028" y="287070"/>
                          <a:pt x="991392" y="287121"/>
                          <a:pt x="991081" y="287121"/>
                        </a:cubicBezTo>
                        <a:cubicBezTo>
                          <a:pt x="983213" y="287121"/>
                          <a:pt x="976390" y="285730"/>
                          <a:pt x="970612" y="282947"/>
                        </a:cubicBezTo>
                        <a:cubicBezTo>
                          <a:pt x="964833" y="280164"/>
                          <a:pt x="959997" y="276341"/>
                          <a:pt x="956105" y="271479"/>
                        </a:cubicBezTo>
                        <a:lnTo>
                          <a:pt x="953418" y="266257"/>
                        </a:lnTo>
                        <a:lnTo>
                          <a:pt x="952082" y="267532"/>
                        </a:lnTo>
                        <a:cubicBezTo>
                          <a:pt x="947788" y="270431"/>
                          <a:pt x="942503" y="271881"/>
                          <a:pt x="936226" y="271881"/>
                        </a:cubicBezTo>
                        <a:cubicBezTo>
                          <a:pt x="929467" y="271881"/>
                          <a:pt x="923960" y="270093"/>
                          <a:pt x="919705" y="266516"/>
                        </a:cubicBezTo>
                        <a:cubicBezTo>
                          <a:pt x="915451" y="262940"/>
                          <a:pt x="912246" y="258627"/>
                          <a:pt x="910092" y="253579"/>
                        </a:cubicBezTo>
                        <a:cubicBezTo>
                          <a:pt x="907938" y="248531"/>
                          <a:pt x="906504" y="243201"/>
                          <a:pt x="905789" y="237591"/>
                        </a:cubicBezTo>
                        <a:cubicBezTo>
                          <a:pt x="905075" y="231981"/>
                          <a:pt x="904718" y="226647"/>
                          <a:pt x="904718" y="221589"/>
                        </a:cubicBezTo>
                        <a:lnTo>
                          <a:pt x="904718" y="216265"/>
                        </a:lnTo>
                        <a:cubicBezTo>
                          <a:pt x="905457" y="219389"/>
                          <a:pt x="903589" y="223647"/>
                          <a:pt x="899112" y="229038"/>
                        </a:cubicBezTo>
                        <a:cubicBezTo>
                          <a:pt x="894635" y="234429"/>
                          <a:pt x="889796" y="239972"/>
                          <a:pt x="884594" y="245666"/>
                        </a:cubicBezTo>
                        <a:cubicBezTo>
                          <a:pt x="879391" y="251360"/>
                          <a:pt x="873834" y="257063"/>
                          <a:pt x="867923" y="262773"/>
                        </a:cubicBezTo>
                        <a:cubicBezTo>
                          <a:pt x="862011" y="268483"/>
                          <a:pt x="855901" y="273645"/>
                          <a:pt x="849594" y="278258"/>
                        </a:cubicBezTo>
                        <a:cubicBezTo>
                          <a:pt x="843287" y="282871"/>
                          <a:pt x="837174" y="286620"/>
                          <a:pt x="831256" y="289502"/>
                        </a:cubicBezTo>
                        <a:cubicBezTo>
                          <a:pt x="825338" y="292385"/>
                          <a:pt x="819639" y="293827"/>
                          <a:pt x="814159" y="293827"/>
                        </a:cubicBezTo>
                        <a:cubicBezTo>
                          <a:pt x="807063" y="293827"/>
                          <a:pt x="801840" y="291346"/>
                          <a:pt x="798490" y="286385"/>
                        </a:cubicBezTo>
                        <a:cubicBezTo>
                          <a:pt x="795140" y="281424"/>
                          <a:pt x="793466" y="275820"/>
                          <a:pt x="793466" y="269571"/>
                        </a:cubicBezTo>
                        <a:cubicBezTo>
                          <a:pt x="793466" y="251969"/>
                          <a:pt x="802797" y="228582"/>
                          <a:pt x="821460" y="199410"/>
                        </a:cubicBezTo>
                        <a:cubicBezTo>
                          <a:pt x="830470" y="185415"/>
                          <a:pt x="839755" y="172741"/>
                          <a:pt x="849313" y="161389"/>
                        </a:cubicBezTo>
                        <a:cubicBezTo>
                          <a:pt x="858871" y="150037"/>
                          <a:pt x="869136" y="139795"/>
                          <a:pt x="880105" y="130664"/>
                        </a:cubicBezTo>
                        <a:cubicBezTo>
                          <a:pt x="897571" y="116097"/>
                          <a:pt x="911782" y="108813"/>
                          <a:pt x="922739" y="108813"/>
                        </a:cubicBezTo>
                        <a:cubicBezTo>
                          <a:pt x="926654" y="108813"/>
                          <a:pt x="929995" y="109594"/>
                          <a:pt x="932764" y="111154"/>
                        </a:cubicBezTo>
                        <a:cubicBezTo>
                          <a:pt x="935532" y="112715"/>
                          <a:pt x="937726" y="114764"/>
                          <a:pt x="939343" y="117302"/>
                        </a:cubicBezTo>
                        <a:cubicBezTo>
                          <a:pt x="940961" y="119841"/>
                          <a:pt x="942097" y="122634"/>
                          <a:pt x="942751" y="125682"/>
                        </a:cubicBezTo>
                        <a:cubicBezTo>
                          <a:pt x="943405" y="128730"/>
                          <a:pt x="943732" y="131883"/>
                          <a:pt x="943732" y="135140"/>
                        </a:cubicBezTo>
                        <a:cubicBezTo>
                          <a:pt x="943732" y="140795"/>
                          <a:pt x="942599" y="146050"/>
                          <a:pt x="940334" y="150907"/>
                        </a:cubicBezTo>
                        <a:lnTo>
                          <a:pt x="935072" y="156337"/>
                        </a:lnTo>
                        <a:lnTo>
                          <a:pt x="935552" y="156475"/>
                        </a:lnTo>
                        <a:cubicBezTo>
                          <a:pt x="937754" y="158379"/>
                          <a:pt x="938855" y="161236"/>
                          <a:pt x="938855" y="165044"/>
                        </a:cubicBezTo>
                        <a:cubicBezTo>
                          <a:pt x="938855" y="166139"/>
                          <a:pt x="938754" y="167282"/>
                          <a:pt x="938550" y="168473"/>
                        </a:cubicBezTo>
                        <a:cubicBezTo>
                          <a:pt x="935201" y="185999"/>
                          <a:pt x="932738" y="200112"/>
                          <a:pt x="931161" y="210812"/>
                        </a:cubicBezTo>
                        <a:cubicBezTo>
                          <a:pt x="929585" y="221511"/>
                          <a:pt x="928797" y="228703"/>
                          <a:pt x="928797" y="232386"/>
                        </a:cubicBezTo>
                        <a:cubicBezTo>
                          <a:pt x="928797" y="245016"/>
                          <a:pt x="931027" y="251920"/>
                          <a:pt x="935488" y="253098"/>
                        </a:cubicBezTo>
                        <a:cubicBezTo>
                          <a:pt x="936041" y="253225"/>
                          <a:pt x="936596" y="253288"/>
                          <a:pt x="937155" y="253288"/>
                        </a:cubicBezTo>
                        <a:cubicBezTo>
                          <a:pt x="938231" y="253288"/>
                          <a:pt x="939230" y="252960"/>
                          <a:pt x="940151" y="252303"/>
                        </a:cubicBezTo>
                        <a:cubicBezTo>
                          <a:pt x="941449" y="251655"/>
                          <a:pt x="942135" y="251117"/>
                          <a:pt x="942208" y="250688"/>
                        </a:cubicBezTo>
                        <a:lnTo>
                          <a:pt x="945973" y="243975"/>
                        </a:lnTo>
                        <a:lnTo>
                          <a:pt x="944646" y="234405"/>
                        </a:lnTo>
                        <a:cubicBezTo>
                          <a:pt x="944646" y="212977"/>
                          <a:pt x="954268" y="186772"/>
                          <a:pt x="973512" y="155791"/>
                        </a:cubicBezTo>
                        <a:cubicBezTo>
                          <a:pt x="995559" y="120246"/>
                          <a:pt x="1019540" y="102258"/>
                          <a:pt x="1045454" y="101827"/>
                        </a:cubicBezTo>
                        <a:close/>
                        <a:moveTo>
                          <a:pt x="417228" y="101803"/>
                        </a:moveTo>
                        <a:cubicBezTo>
                          <a:pt x="424353" y="101803"/>
                          <a:pt x="429734" y="104582"/>
                          <a:pt x="433373" y="110140"/>
                        </a:cubicBezTo>
                        <a:cubicBezTo>
                          <a:pt x="437012" y="115697"/>
                          <a:pt x="438831" y="121397"/>
                          <a:pt x="438831" y="127239"/>
                        </a:cubicBezTo>
                        <a:cubicBezTo>
                          <a:pt x="438831" y="141146"/>
                          <a:pt x="432946" y="155956"/>
                          <a:pt x="421176" y="171669"/>
                        </a:cubicBezTo>
                        <a:cubicBezTo>
                          <a:pt x="406511" y="197431"/>
                          <a:pt x="389536" y="210312"/>
                          <a:pt x="370251" y="210312"/>
                        </a:cubicBezTo>
                        <a:cubicBezTo>
                          <a:pt x="365631" y="210312"/>
                          <a:pt x="361615" y="209778"/>
                          <a:pt x="358202" y="208711"/>
                        </a:cubicBezTo>
                        <a:lnTo>
                          <a:pt x="349737" y="204704"/>
                        </a:lnTo>
                        <a:lnTo>
                          <a:pt x="349323" y="206624"/>
                        </a:lnTo>
                        <a:cubicBezTo>
                          <a:pt x="348967" y="207897"/>
                          <a:pt x="348440" y="209581"/>
                          <a:pt x="347743" y="211676"/>
                        </a:cubicBezTo>
                        <a:cubicBezTo>
                          <a:pt x="346349" y="215866"/>
                          <a:pt x="345113" y="220522"/>
                          <a:pt x="344033" y="225647"/>
                        </a:cubicBezTo>
                        <a:cubicBezTo>
                          <a:pt x="342954" y="230771"/>
                          <a:pt x="342126" y="235696"/>
                          <a:pt x="341550" y="240420"/>
                        </a:cubicBezTo>
                        <a:cubicBezTo>
                          <a:pt x="340973" y="245145"/>
                          <a:pt x="340685" y="248909"/>
                          <a:pt x="340685" y="251712"/>
                        </a:cubicBezTo>
                        <a:cubicBezTo>
                          <a:pt x="340685" y="261094"/>
                          <a:pt x="346946" y="265785"/>
                          <a:pt x="359469" y="265785"/>
                        </a:cubicBezTo>
                        <a:cubicBezTo>
                          <a:pt x="367089" y="265785"/>
                          <a:pt x="375202" y="263394"/>
                          <a:pt x="383810" y="258613"/>
                        </a:cubicBezTo>
                        <a:cubicBezTo>
                          <a:pt x="392417" y="253831"/>
                          <a:pt x="400660" y="247793"/>
                          <a:pt x="408539" y="240496"/>
                        </a:cubicBezTo>
                        <a:cubicBezTo>
                          <a:pt x="416418" y="233200"/>
                          <a:pt x="423513" y="225311"/>
                          <a:pt x="429825" y="216829"/>
                        </a:cubicBezTo>
                        <a:cubicBezTo>
                          <a:pt x="436137" y="208347"/>
                          <a:pt x="440990" y="200147"/>
                          <a:pt x="444384" y="192228"/>
                        </a:cubicBezTo>
                        <a:lnTo>
                          <a:pt x="454685" y="192228"/>
                        </a:lnTo>
                        <a:cubicBezTo>
                          <a:pt x="457825" y="195369"/>
                          <a:pt x="459395" y="198077"/>
                          <a:pt x="459395" y="200353"/>
                        </a:cubicBezTo>
                        <a:cubicBezTo>
                          <a:pt x="459395" y="201242"/>
                          <a:pt x="459119" y="202511"/>
                          <a:pt x="458567" y="204158"/>
                        </a:cubicBezTo>
                        <a:cubicBezTo>
                          <a:pt x="450239" y="227958"/>
                          <a:pt x="436280" y="247816"/>
                          <a:pt x="416690" y="263733"/>
                        </a:cubicBezTo>
                        <a:cubicBezTo>
                          <a:pt x="397811" y="279325"/>
                          <a:pt x="378936" y="287121"/>
                          <a:pt x="360064" y="287121"/>
                        </a:cubicBezTo>
                        <a:cubicBezTo>
                          <a:pt x="345449" y="287121"/>
                          <a:pt x="334291" y="281957"/>
                          <a:pt x="326588" y="271629"/>
                        </a:cubicBezTo>
                        <a:cubicBezTo>
                          <a:pt x="320137" y="263520"/>
                          <a:pt x="316911" y="252807"/>
                          <a:pt x="316911" y="239491"/>
                        </a:cubicBezTo>
                        <a:cubicBezTo>
                          <a:pt x="316911" y="237494"/>
                          <a:pt x="317019" y="235545"/>
                          <a:pt x="317235" y="233643"/>
                        </a:cubicBezTo>
                        <a:cubicBezTo>
                          <a:pt x="318448" y="212044"/>
                          <a:pt x="329989" y="185353"/>
                          <a:pt x="351858" y="153571"/>
                        </a:cubicBezTo>
                        <a:cubicBezTo>
                          <a:pt x="375344" y="119059"/>
                          <a:pt x="397134" y="101803"/>
                          <a:pt x="417228" y="101803"/>
                        </a:cubicBezTo>
                        <a:close/>
                        <a:moveTo>
                          <a:pt x="274353" y="101803"/>
                        </a:moveTo>
                        <a:cubicBezTo>
                          <a:pt x="281478" y="101803"/>
                          <a:pt x="286859" y="104582"/>
                          <a:pt x="290498" y="110140"/>
                        </a:cubicBezTo>
                        <a:cubicBezTo>
                          <a:pt x="294137" y="115697"/>
                          <a:pt x="295956" y="121397"/>
                          <a:pt x="295956" y="127239"/>
                        </a:cubicBezTo>
                        <a:cubicBezTo>
                          <a:pt x="295956" y="141146"/>
                          <a:pt x="290071" y="155956"/>
                          <a:pt x="278301" y="171669"/>
                        </a:cubicBezTo>
                        <a:cubicBezTo>
                          <a:pt x="263636" y="197431"/>
                          <a:pt x="246661" y="210312"/>
                          <a:pt x="227376" y="210312"/>
                        </a:cubicBezTo>
                        <a:cubicBezTo>
                          <a:pt x="222756" y="210312"/>
                          <a:pt x="218740" y="209778"/>
                          <a:pt x="215327" y="208711"/>
                        </a:cubicBezTo>
                        <a:lnTo>
                          <a:pt x="206862" y="204704"/>
                        </a:lnTo>
                        <a:lnTo>
                          <a:pt x="206448" y="206624"/>
                        </a:lnTo>
                        <a:cubicBezTo>
                          <a:pt x="206092" y="207897"/>
                          <a:pt x="205565" y="209581"/>
                          <a:pt x="204868" y="211676"/>
                        </a:cubicBezTo>
                        <a:cubicBezTo>
                          <a:pt x="203474" y="215866"/>
                          <a:pt x="202238" y="220522"/>
                          <a:pt x="201158" y="225647"/>
                        </a:cubicBezTo>
                        <a:cubicBezTo>
                          <a:pt x="200079" y="230771"/>
                          <a:pt x="199251" y="235696"/>
                          <a:pt x="198675" y="240420"/>
                        </a:cubicBezTo>
                        <a:cubicBezTo>
                          <a:pt x="198098" y="245145"/>
                          <a:pt x="197810" y="248909"/>
                          <a:pt x="197810" y="251712"/>
                        </a:cubicBezTo>
                        <a:cubicBezTo>
                          <a:pt x="197810" y="261094"/>
                          <a:pt x="204071" y="265785"/>
                          <a:pt x="216594" y="265785"/>
                        </a:cubicBezTo>
                        <a:cubicBezTo>
                          <a:pt x="224214" y="265785"/>
                          <a:pt x="232327" y="263394"/>
                          <a:pt x="240935" y="258613"/>
                        </a:cubicBezTo>
                        <a:cubicBezTo>
                          <a:pt x="249542" y="253831"/>
                          <a:pt x="257785" y="247793"/>
                          <a:pt x="265664" y="240496"/>
                        </a:cubicBezTo>
                        <a:cubicBezTo>
                          <a:pt x="273543" y="233200"/>
                          <a:pt x="280638" y="225311"/>
                          <a:pt x="286950" y="216829"/>
                        </a:cubicBezTo>
                        <a:cubicBezTo>
                          <a:pt x="293262" y="208347"/>
                          <a:pt x="298115" y="200147"/>
                          <a:pt x="301509" y="192228"/>
                        </a:cubicBezTo>
                        <a:lnTo>
                          <a:pt x="311810" y="192228"/>
                        </a:lnTo>
                        <a:cubicBezTo>
                          <a:pt x="314950" y="195369"/>
                          <a:pt x="316520" y="198077"/>
                          <a:pt x="316520" y="200353"/>
                        </a:cubicBezTo>
                        <a:cubicBezTo>
                          <a:pt x="316520" y="201242"/>
                          <a:pt x="316244" y="202511"/>
                          <a:pt x="315692" y="204158"/>
                        </a:cubicBezTo>
                        <a:cubicBezTo>
                          <a:pt x="307364" y="227958"/>
                          <a:pt x="293405" y="247816"/>
                          <a:pt x="273815" y="263733"/>
                        </a:cubicBezTo>
                        <a:cubicBezTo>
                          <a:pt x="254936" y="279325"/>
                          <a:pt x="236061" y="287121"/>
                          <a:pt x="217189" y="287121"/>
                        </a:cubicBezTo>
                        <a:cubicBezTo>
                          <a:pt x="202574" y="287121"/>
                          <a:pt x="191416" y="281957"/>
                          <a:pt x="183713" y="271629"/>
                        </a:cubicBezTo>
                        <a:cubicBezTo>
                          <a:pt x="177262" y="263520"/>
                          <a:pt x="174036" y="252807"/>
                          <a:pt x="174036" y="239491"/>
                        </a:cubicBezTo>
                        <a:cubicBezTo>
                          <a:pt x="174036" y="237494"/>
                          <a:pt x="174144" y="235545"/>
                          <a:pt x="174360" y="233643"/>
                        </a:cubicBezTo>
                        <a:cubicBezTo>
                          <a:pt x="175573" y="212044"/>
                          <a:pt x="187114" y="185353"/>
                          <a:pt x="208983" y="153571"/>
                        </a:cubicBezTo>
                        <a:cubicBezTo>
                          <a:pt x="232469" y="119059"/>
                          <a:pt x="254259" y="101803"/>
                          <a:pt x="274353" y="101803"/>
                        </a:cubicBezTo>
                        <a:close/>
                        <a:moveTo>
                          <a:pt x="672570" y="33028"/>
                        </a:moveTo>
                        <a:cubicBezTo>
                          <a:pt x="675878" y="33028"/>
                          <a:pt x="679151" y="34274"/>
                          <a:pt x="682390" y="36766"/>
                        </a:cubicBezTo>
                        <a:cubicBezTo>
                          <a:pt x="686444" y="39389"/>
                          <a:pt x="688472" y="42645"/>
                          <a:pt x="688472" y="46534"/>
                        </a:cubicBezTo>
                        <a:cubicBezTo>
                          <a:pt x="688472" y="48004"/>
                          <a:pt x="688140" y="49406"/>
                          <a:pt x="687476" y="50739"/>
                        </a:cubicBezTo>
                        <a:cubicBezTo>
                          <a:pt x="680605" y="68602"/>
                          <a:pt x="675147" y="82865"/>
                          <a:pt x="671100" y="93528"/>
                        </a:cubicBezTo>
                        <a:cubicBezTo>
                          <a:pt x="667054" y="104191"/>
                          <a:pt x="664157" y="112068"/>
                          <a:pt x="662411" y="117157"/>
                        </a:cubicBezTo>
                        <a:cubicBezTo>
                          <a:pt x="648689" y="159200"/>
                          <a:pt x="641828" y="196529"/>
                          <a:pt x="641828" y="229143"/>
                        </a:cubicBezTo>
                        <a:cubicBezTo>
                          <a:pt x="641828" y="232686"/>
                          <a:pt x="641963" y="235863"/>
                          <a:pt x="642235" y="238675"/>
                        </a:cubicBezTo>
                        <a:cubicBezTo>
                          <a:pt x="642506" y="241486"/>
                          <a:pt x="642375" y="243467"/>
                          <a:pt x="641842" y="244616"/>
                        </a:cubicBezTo>
                        <a:cubicBezTo>
                          <a:pt x="645392" y="235977"/>
                          <a:pt x="651717" y="225952"/>
                          <a:pt x="660818" y="214543"/>
                        </a:cubicBezTo>
                        <a:cubicBezTo>
                          <a:pt x="669919" y="203134"/>
                          <a:pt x="679954" y="192606"/>
                          <a:pt x="690922" y="182961"/>
                        </a:cubicBezTo>
                        <a:cubicBezTo>
                          <a:pt x="701890" y="173315"/>
                          <a:pt x="713707" y="165200"/>
                          <a:pt x="726374" y="158617"/>
                        </a:cubicBezTo>
                        <a:cubicBezTo>
                          <a:pt x="739041" y="152034"/>
                          <a:pt x="751713" y="148742"/>
                          <a:pt x="764391" y="148742"/>
                        </a:cubicBezTo>
                        <a:cubicBezTo>
                          <a:pt x="768629" y="148742"/>
                          <a:pt x="772929" y="149449"/>
                          <a:pt x="777290" y="150864"/>
                        </a:cubicBezTo>
                        <a:cubicBezTo>
                          <a:pt x="781651" y="152278"/>
                          <a:pt x="785631" y="154294"/>
                          <a:pt x="789232" y="156912"/>
                        </a:cubicBezTo>
                        <a:cubicBezTo>
                          <a:pt x="792832" y="159530"/>
                          <a:pt x="795733" y="162708"/>
                          <a:pt x="797935" y="166447"/>
                        </a:cubicBezTo>
                        <a:cubicBezTo>
                          <a:pt x="800137" y="170185"/>
                          <a:pt x="801238" y="174463"/>
                          <a:pt x="801238" y="179279"/>
                        </a:cubicBezTo>
                        <a:cubicBezTo>
                          <a:pt x="801238" y="201857"/>
                          <a:pt x="785303" y="228985"/>
                          <a:pt x="753432" y="260666"/>
                        </a:cubicBezTo>
                        <a:cubicBezTo>
                          <a:pt x="721993" y="292120"/>
                          <a:pt x="695290" y="307848"/>
                          <a:pt x="673322" y="307848"/>
                        </a:cubicBezTo>
                        <a:cubicBezTo>
                          <a:pt x="654561" y="307848"/>
                          <a:pt x="645180" y="300567"/>
                          <a:pt x="645180" y="286007"/>
                        </a:cubicBezTo>
                        <a:cubicBezTo>
                          <a:pt x="645180" y="278180"/>
                          <a:pt x="648767" y="270565"/>
                          <a:pt x="655939" y="263161"/>
                        </a:cubicBezTo>
                        <a:cubicBezTo>
                          <a:pt x="658834" y="261050"/>
                          <a:pt x="661727" y="259994"/>
                          <a:pt x="664616" y="259994"/>
                        </a:cubicBezTo>
                        <a:cubicBezTo>
                          <a:pt x="669839" y="259994"/>
                          <a:pt x="672451" y="262001"/>
                          <a:pt x="672451" y="266014"/>
                        </a:cubicBezTo>
                        <a:cubicBezTo>
                          <a:pt x="672451" y="268497"/>
                          <a:pt x="671268" y="271270"/>
                          <a:pt x="668902" y="274334"/>
                        </a:cubicBezTo>
                        <a:cubicBezTo>
                          <a:pt x="665686" y="279144"/>
                          <a:pt x="664078" y="282330"/>
                          <a:pt x="664078" y="283892"/>
                        </a:cubicBezTo>
                        <a:cubicBezTo>
                          <a:pt x="664078" y="285638"/>
                          <a:pt x="665651" y="286512"/>
                          <a:pt x="668798" y="286512"/>
                        </a:cubicBezTo>
                        <a:cubicBezTo>
                          <a:pt x="685206" y="286512"/>
                          <a:pt x="707782" y="272037"/>
                          <a:pt x="736525" y="243087"/>
                        </a:cubicBezTo>
                        <a:cubicBezTo>
                          <a:pt x="765037" y="214566"/>
                          <a:pt x="779292" y="192890"/>
                          <a:pt x="779292" y="178060"/>
                        </a:cubicBezTo>
                        <a:cubicBezTo>
                          <a:pt x="779292" y="171723"/>
                          <a:pt x="774625" y="168554"/>
                          <a:pt x="765291" y="168554"/>
                        </a:cubicBezTo>
                        <a:cubicBezTo>
                          <a:pt x="752216" y="168554"/>
                          <a:pt x="736947" y="174741"/>
                          <a:pt x="719485" y="187116"/>
                        </a:cubicBezTo>
                        <a:cubicBezTo>
                          <a:pt x="702022" y="199490"/>
                          <a:pt x="684098" y="219400"/>
                          <a:pt x="665712" y="246845"/>
                        </a:cubicBezTo>
                        <a:lnTo>
                          <a:pt x="663954" y="249674"/>
                        </a:lnTo>
                        <a:cubicBezTo>
                          <a:pt x="654512" y="265698"/>
                          <a:pt x="647014" y="273710"/>
                          <a:pt x="641461" y="273710"/>
                        </a:cubicBezTo>
                        <a:cubicBezTo>
                          <a:pt x="630406" y="273710"/>
                          <a:pt x="623584" y="266923"/>
                          <a:pt x="620996" y="253350"/>
                        </a:cubicBezTo>
                        <a:cubicBezTo>
                          <a:pt x="620257" y="249912"/>
                          <a:pt x="619784" y="245684"/>
                          <a:pt x="619580" y="240668"/>
                        </a:cubicBezTo>
                        <a:cubicBezTo>
                          <a:pt x="619375" y="235651"/>
                          <a:pt x="619273" y="229620"/>
                          <a:pt x="619273" y="222575"/>
                        </a:cubicBezTo>
                        <a:cubicBezTo>
                          <a:pt x="619273" y="209913"/>
                          <a:pt x="620869" y="194581"/>
                          <a:pt x="624061" y="176579"/>
                        </a:cubicBezTo>
                        <a:cubicBezTo>
                          <a:pt x="627254" y="158577"/>
                          <a:pt x="632371" y="136040"/>
                          <a:pt x="639413" y="108970"/>
                        </a:cubicBezTo>
                        <a:cubicBezTo>
                          <a:pt x="652329" y="58342"/>
                          <a:pt x="663381" y="33028"/>
                          <a:pt x="672570" y="33028"/>
                        </a:cubicBezTo>
                        <a:close/>
                        <a:moveTo>
                          <a:pt x="614867" y="31056"/>
                        </a:moveTo>
                        <a:cubicBezTo>
                          <a:pt x="618017" y="31056"/>
                          <a:pt x="621107" y="32319"/>
                          <a:pt x="624137" y="34844"/>
                        </a:cubicBezTo>
                        <a:cubicBezTo>
                          <a:pt x="627168" y="37370"/>
                          <a:pt x="628683" y="40411"/>
                          <a:pt x="628683" y="43967"/>
                        </a:cubicBezTo>
                        <a:cubicBezTo>
                          <a:pt x="628683" y="44593"/>
                          <a:pt x="628236" y="46521"/>
                          <a:pt x="627343" y="49751"/>
                        </a:cubicBezTo>
                        <a:cubicBezTo>
                          <a:pt x="626449" y="52982"/>
                          <a:pt x="625253" y="57037"/>
                          <a:pt x="623754" y="61917"/>
                        </a:cubicBezTo>
                        <a:cubicBezTo>
                          <a:pt x="615426" y="90270"/>
                          <a:pt x="609232" y="117765"/>
                          <a:pt x="605171" y="144403"/>
                        </a:cubicBezTo>
                        <a:cubicBezTo>
                          <a:pt x="601110" y="171042"/>
                          <a:pt x="599079" y="197264"/>
                          <a:pt x="599079" y="223070"/>
                        </a:cubicBezTo>
                        <a:cubicBezTo>
                          <a:pt x="599079" y="251141"/>
                          <a:pt x="602091" y="265176"/>
                          <a:pt x="608114" y="265176"/>
                        </a:cubicBezTo>
                        <a:cubicBezTo>
                          <a:pt x="608098" y="265192"/>
                          <a:pt x="608849" y="264795"/>
                          <a:pt x="610367" y="263985"/>
                        </a:cubicBezTo>
                        <a:cubicBezTo>
                          <a:pt x="611884" y="263175"/>
                          <a:pt x="615688" y="261478"/>
                          <a:pt x="621778" y="258894"/>
                        </a:cubicBezTo>
                        <a:cubicBezTo>
                          <a:pt x="625384" y="263167"/>
                          <a:pt x="627188" y="266473"/>
                          <a:pt x="627188" y="268809"/>
                        </a:cubicBezTo>
                        <a:cubicBezTo>
                          <a:pt x="627188" y="272451"/>
                          <a:pt x="624675" y="276021"/>
                          <a:pt x="619649" y="279520"/>
                        </a:cubicBezTo>
                        <a:cubicBezTo>
                          <a:pt x="615213" y="281946"/>
                          <a:pt x="611327" y="283159"/>
                          <a:pt x="607990" y="283159"/>
                        </a:cubicBezTo>
                        <a:cubicBezTo>
                          <a:pt x="587216" y="283159"/>
                          <a:pt x="576829" y="260515"/>
                          <a:pt x="576829" y="215227"/>
                        </a:cubicBezTo>
                        <a:cubicBezTo>
                          <a:pt x="576829" y="213179"/>
                          <a:pt x="576880" y="211004"/>
                          <a:pt x="576981" y="208702"/>
                        </a:cubicBezTo>
                        <a:cubicBezTo>
                          <a:pt x="577083" y="206400"/>
                          <a:pt x="577134" y="204908"/>
                          <a:pt x="577134" y="204225"/>
                        </a:cubicBezTo>
                        <a:lnTo>
                          <a:pt x="575343" y="212050"/>
                        </a:lnTo>
                        <a:cubicBezTo>
                          <a:pt x="532703" y="265349"/>
                          <a:pt x="501648" y="291998"/>
                          <a:pt x="482179" y="291998"/>
                        </a:cubicBezTo>
                        <a:lnTo>
                          <a:pt x="478293" y="291998"/>
                        </a:lnTo>
                        <a:cubicBezTo>
                          <a:pt x="463313" y="291998"/>
                          <a:pt x="455823" y="284413"/>
                          <a:pt x="455823" y="269243"/>
                        </a:cubicBezTo>
                        <a:cubicBezTo>
                          <a:pt x="455823" y="258270"/>
                          <a:pt x="461696" y="241150"/>
                          <a:pt x="473440" y="217884"/>
                        </a:cubicBezTo>
                        <a:cubicBezTo>
                          <a:pt x="476050" y="212671"/>
                          <a:pt x="479264" y="206798"/>
                          <a:pt x="483084" y="200265"/>
                        </a:cubicBezTo>
                        <a:cubicBezTo>
                          <a:pt x="486904" y="193733"/>
                          <a:pt x="491180" y="187166"/>
                          <a:pt x="495914" y="180565"/>
                        </a:cubicBezTo>
                        <a:cubicBezTo>
                          <a:pt x="500648" y="173964"/>
                          <a:pt x="505834" y="167334"/>
                          <a:pt x="511471" y="160674"/>
                        </a:cubicBezTo>
                        <a:cubicBezTo>
                          <a:pt x="517108" y="154015"/>
                          <a:pt x="522993" y="148082"/>
                          <a:pt x="529125" y="142875"/>
                        </a:cubicBezTo>
                        <a:cubicBezTo>
                          <a:pt x="535258" y="137668"/>
                          <a:pt x="541748" y="133432"/>
                          <a:pt x="548595" y="130168"/>
                        </a:cubicBezTo>
                        <a:cubicBezTo>
                          <a:pt x="555441" y="126904"/>
                          <a:pt x="562286" y="125272"/>
                          <a:pt x="569128" y="125272"/>
                        </a:cubicBezTo>
                        <a:cubicBezTo>
                          <a:pt x="575761" y="125272"/>
                          <a:pt x="581084" y="127355"/>
                          <a:pt x="585097" y="131521"/>
                        </a:cubicBezTo>
                        <a:cubicBezTo>
                          <a:pt x="585767" y="128193"/>
                          <a:pt x="587057" y="120913"/>
                          <a:pt x="588969" y="109680"/>
                        </a:cubicBezTo>
                        <a:cubicBezTo>
                          <a:pt x="590880" y="98447"/>
                          <a:pt x="593131" y="85953"/>
                          <a:pt x="595722" y="72199"/>
                        </a:cubicBezTo>
                        <a:cubicBezTo>
                          <a:pt x="600786" y="44770"/>
                          <a:pt x="607168" y="31056"/>
                          <a:pt x="614867" y="31056"/>
                        </a:cubicBezTo>
                        <a:close/>
                        <a:moveTo>
                          <a:pt x="1322822" y="27208"/>
                        </a:moveTo>
                        <a:cubicBezTo>
                          <a:pt x="1332030" y="27208"/>
                          <a:pt x="1336634" y="32188"/>
                          <a:pt x="1336634" y="42148"/>
                        </a:cubicBezTo>
                        <a:lnTo>
                          <a:pt x="1332786" y="65555"/>
                        </a:lnTo>
                        <a:cubicBezTo>
                          <a:pt x="1331731" y="72255"/>
                          <a:pt x="1330756" y="78395"/>
                          <a:pt x="1329859" y="83977"/>
                        </a:cubicBezTo>
                        <a:cubicBezTo>
                          <a:pt x="1328962" y="89558"/>
                          <a:pt x="1328193" y="94478"/>
                          <a:pt x="1327552" y="98736"/>
                        </a:cubicBezTo>
                        <a:cubicBezTo>
                          <a:pt x="1325389" y="115271"/>
                          <a:pt x="1323871" y="132529"/>
                          <a:pt x="1322996" y="150509"/>
                        </a:cubicBezTo>
                        <a:cubicBezTo>
                          <a:pt x="1322121" y="168489"/>
                          <a:pt x="1321684" y="188304"/>
                          <a:pt x="1321684" y="209954"/>
                        </a:cubicBezTo>
                        <a:cubicBezTo>
                          <a:pt x="1321684" y="258757"/>
                          <a:pt x="1329537" y="283159"/>
                          <a:pt x="1345244" y="283159"/>
                        </a:cubicBezTo>
                        <a:cubicBezTo>
                          <a:pt x="1347343" y="283159"/>
                          <a:pt x="1349289" y="281963"/>
                          <a:pt x="1351083" y="279573"/>
                        </a:cubicBezTo>
                        <a:lnTo>
                          <a:pt x="1358836" y="279573"/>
                        </a:lnTo>
                        <a:lnTo>
                          <a:pt x="1358109" y="282590"/>
                        </a:lnTo>
                        <a:lnTo>
                          <a:pt x="1364442" y="285664"/>
                        </a:lnTo>
                        <a:cubicBezTo>
                          <a:pt x="1364442" y="286381"/>
                          <a:pt x="1364492" y="287086"/>
                          <a:pt x="1364592" y="287776"/>
                        </a:cubicBezTo>
                        <a:cubicBezTo>
                          <a:pt x="1364692" y="288467"/>
                          <a:pt x="1364742" y="289587"/>
                          <a:pt x="1364742" y="291136"/>
                        </a:cubicBezTo>
                        <a:cubicBezTo>
                          <a:pt x="1358894" y="298416"/>
                          <a:pt x="1351897" y="302056"/>
                          <a:pt x="1343754" y="302056"/>
                        </a:cubicBezTo>
                        <a:cubicBezTo>
                          <a:pt x="1332063" y="302056"/>
                          <a:pt x="1322441" y="295994"/>
                          <a:pt x="1314888" y="283868"/>
                        </a:cubicBezTo>
                        <a:cubicBezTo>
                          <a:pt x="1310164" y="277023"/>
                          <a:pt x="1306703" y="270207"/>
                          <a:pt x="1304506" y="263421"/>
                        </a:cubicBezTo>
                        <a:cubicBezTo>
                          <a:pt x="1302309" y="256634"/>
                          <a:pt x="1300712" y="249812"/>
                          <a:pt x="1299715" y="242954"/>
                        </a:cubicBezTo>
                        <a:cubicBezTo>
                          <a:pt x="1298718" y="236096"/>
                          <a:pt x="1298117" y="229108"/>
                          <a:pt x="1297912" y="221992"/>
                        </a:cubicBezTo>
                        <a:cubicBezTo>
                          <a:pt x="1297707" y="214875"/>
                          <a:pt x="1297605" y="207973"/>
                          <a:pt x="1297605" y="201287"/>
                        </a:cubicBezTo>
                        <a:cubicBezTo>
                          <a:pt x="1297605" y="165006"/>
                          <a:pt x="1299704" y="128327"/>
                          <a:pt x="1303901" y="91249"/>
                        </a:cubicBezTo>
                        <a:cubicBezTo>
                          <a:pt x="1308886" y="48555"/>
                          <a:pt x="1315193" y="27208"/>
                          <a:pt x="1322822" y="27208"/>
                        </a:cubicBezTo>
                        <a:close/>
                        <a:moveTo>
                          <a:pt x="1118816" y="18088"/>
                        </a:moveTo>
                        <a:cubicBezTo>
                          <a:pt x="1121940" y="18088"/>
                          <a:pt x="1124973" y="19742"/>
                          <a:pt x="1127915" y="23050"/>
                        </a:cubicBezTo>
                        <a:cubicBezTo>
                          <a:pt x="1130856" y="26359"/>
                          <a:pt x="1132327" y="29306"/>
                          <a:pt x="1132327" y="31894"/>
                        </a:cubicBezTo>
                        <a:cubicBezTo>
                          <a:pt x="1132327" y="33945"/>
                          <a:pt x="1132079" y="35218"/>
                          <a:pt x="1131584" y="35714"/>
                        </a:cubicBezTo>
                        <a:cubicBezTo>
                          <a:pt x="1113741" y="87482"/>
                          <a:pt x="1104819" y="138436"/>
                          <a:pt x="1104819" y="188576"/>
                        </a:cubicBezTo>
                        <a:cubicBezTo>
                          <a:pt x="1104819" y="191490"/>
                          <a:pt x="1104909" y="195153"/>
                          <a:pt x="1105088" y="199565"/>
                        </a:cubicBezTo>
                        <a:lnTo>
                          <a:pt x="1105315" y="203119"/>
                        </a:lnTo>
                        <a:lnTo>
                          <a:pt x="1106345" y="201514"/>
                        </a:lnTo>
                        <a:cubicBezTo>
                          <a:pt x="1108639" y="198900"/>
                          <a:pt x="1112080" y="195459"/>
                          <a:pt x="1116668" y="191190"/>
                        </a:cubicBezTo>
                        <a:cubicBezTo>
                          <a:pt x="1122875" y="185177"/>
                          <a:pt x="1128602" y="179055"/>
                          <a:pt x="1133849" y="172826"/>
                        </a:cubicBezTo>
                        <a:cubicBezTo>
                          <a:pt x="1139095" y="166597"/>
                          <a:pt x="1143811" y="160276"/>
                          <a:pt x="1147996" y="153864"/>
                        </a:cubicBezTo>
                        <a:cubicBezTo>
                          <a:pt x="1152180" y="147452"/>
                          <a:pt x="1156112" y="140625"/>
                          <a:pt x="1159790" y="133383"/>
                        </a:cubicBezTo>
                        <a:cubicBezTo>
                          <a:pt x="1163468" y="126141"/>
                          <a:pt x="1167017" y="118302"/>
                          <a:pt x="1170437" y="109866"/>
                        </a:cubicBezTo>
                        <a:cubicBezTo>
                          <a:pt x="1173910" y="101547"/>
                          <a:pt x="1178158" y="97388"/>
                          <a:pt x="1183181" y="97388"/>
                        </a:cubicBezTo>
                        <a:cubicBezTo>
                          <a:pt x="1192201" y="97388"/>
                          <a:pt x="1196711" y="102389"/>
                          <a:pt x="1196711" y="112390"/>
                        </a:cubicBezTo>
                        <a:cubicBezTo>
                          <a:pt x="1196711" y="128970"/>
                          <a:pt x="1176045" y="157816"/>
                          <a:pt x="1134713" y="198929"/>
                        </a:cubicBezTo>
                        <a:cubicBezTo>
                          <a:pt x="1148153" y="201088"/>
                          <a:pt x="1160244" y="203636"/>
                          <a:pt x="1170987" y="206573"/>
                        </a:cubicBezTo>
                        <a:cubicBezTo>
                          <a:pt x="1181729" y="209510"/>
                          <a:pt x="1190703" y="212777"/>
                          <a:pt x="1197907" y="216374"/>
                        </a:cubicBezTo>
                        <a:cubicBezTo>
                          <a:pt x="1222411" y="228128"/>
                          <a:pt x="1234664" y="245203"/>
                          <a:pt x="1234664" y="267600"/>
                        </a:cubicBezTo>
                        <a:cubicBezTo>
                          <a:pt x="1234664" y="269098"/>
                          <a:pt x="1234392" y="271157"/>
                          <a:pt x="1233849" y="273777"/>
                        </a:cubicBezTo>
                        <a:cubicBezTo>
                          <a:pt x="1233306" y="276396"/>
                          <a:pt x="1232542" y="279024"/>
                          <a:pt x="1231556" y="281661"/>
                        </a:cubicBezTo>
                        <a:cubicBezTo>
                          <a:pt x="1230570" y="284298"/>
                          <a:pt x="1229350" y="286775"/>
                          <a:pt x="1227896" y="289093"/>
                        </a:cubicBezTo>
                        <a:cubicBezTo>
                          <a:pt x="1226442" y="291411"/>
                          <a:pt x="1224332" y="292736"/>
                          <a:pt x="1221567" y="293070"/>
                        </a:cubicBezTo>
                        <a:lnTo>
                          <a:pt x="1221429" y="292651"/>
                        </a:lnTo>
                        <a:lnTo>
                          <a:pt x="1212485" y="284940"/>
                        </a:lnTo>
                        <a:cubicBezTo>
                          <a:pt x="1212485" y="283400"/>
                          <a:pt x="1213082" y="281236"/>
                          <a:pt x="1214278" y="278446"/>
                        </a:cubicBezTo>
                        <a:cubicBezTo>
                          <a:pt x="1215473" y="275657"/>
                          <a:pt x="1216071" y="273437"/>
                          <a:pt x="1216071" y="271786"/>
                        </a:cubicBezTo>
                        <a:cubicBezTo>
                          <a:pt x="1216071" y="262658"/>
                          <a:pt x="1213040" y="254976"/>
                          <a:pt x="1206979" y="248740"/>
                        </a:cubicBezTo>
                        <a:cubicBezTo>
                          <a:pt x="1200918" y="242505"/>
                          <a:pt x="1193409" y="237463"/>
                          <a:pt x="1184450" y="233615"/>
                        </a:cubicBezTo>
                        <a:cubicBezTo>
                          <a:pt x="1175492" y="229766"/>
                          <a:pt x="1165865" y="226953"/>
                          <a:pt x="1155570" y="225173"/>
                        </a:cubicBezTo>
                        <a:cubicBezTo>
                          <a:pt x="1145275" y="223393"/>
                          <a:pt x="1136410" y="222504"/>
                          <a:pt x="1128974" y="222504"/>
                        </a:cubicBezTo>
                        <a:lnTo>
                          <a:pt x="1127179" y="222504"/>
                        </a:lnTo>
                        <a:cubicBezTo>
                          <a:pt x="1126344" y="222504"/>
                          <a:pt x="1124829" y="222605"/>
                          <a:pt x="1122635" y="222808"/>
                        </a:cubicBezTo>
                        <a:cubicBezTo>
                          <a:pt x="1120454" y="223012"/>
                          <a:pt x="1117882" y="223113"/>
                          <a:pt x="1114920" y="223113"/>
                        </a:cubicBezTo>
                        <a:cubicBezTo>
                          <a:pt x="1112917" y="223113"/>
                          <a:pt x="1111165" y="222775"/>
                          <a:pt x="1109663" y="222098"/>
                        </a:cubicBezTo>
                        <a:lnTo>
                          <a:pt x="1106561" y="219582"/>
                        </a:lnTo>
                        <a:lnTo>
                          <a:pt x="1108198" y="234508"/>
                        </a:lnTo>
                        <a:cubicBezTo>
                          <a:pt x="1109104" y="241154"/>
                          <a:pt x="1110280" y="247223"/>
                          <a:pt x="1111724" y="252715"/>
                        </a:cubicBezTo>
                        <a:cubicBezTo>
                          <a:pt x="1113169" y="258206"/>
                          <a:pt x="1114773" y="262670"/>
                          <a:pt x="1116537" y="266107"/>
                        </a:cubicBezTo>
                        <a:cubicBezTo>
                          <a:pt x="1118301" y="269544"/>
                          <a:pt x="1120079" y="271518"/>
                          <a:pt x="1121873" y="272029"/>
                        </a:cubicBezTo>
                        <a:cubicBezTo>
                          <a:pt x="1129439" y="273797"/>
                          <a:pt x="1133222" y="277076"/>
                          <a:pt x="1133222" y="281863"/>
                        </a:cubicBezTo>
                        <a:cubicBezTo>
                          <a:pt x="1133222" y="284426"/>
                          <a:pt x="1132098" y="286621"/>
                          <a:pt x="1129848" y="288450"/>
                        </a:cubicBezTo>
                        <a:cubicBezTo>
                          <a:pt x="1127599" y="290279"/>
                          <a:pt x="1125415" y="291193"/>
                          <a:pt x="1123297" y="291193"/>
                        </a:cubicBezTo>
                        <a:lnTo>
                          <a:pt x="1121897" y="291193"/>
                        </a:lnTo>
                        <a:cubicBezTo>
                          <a:pt x="1115084" y="289650"/>
                          <a:pt x="1109353" y="286719"/>
                          <a:pt x="1104705" y="282399"/>
                        </a:cubicBezTo>
                        <a:cubicBezTo>
                          <a:pt x="1100056" y="278080"/>
                          <a:pt x="1096271" y="273004"/>
                          <a:pt x="1093348" y="267171"/>
                        </a:cubicBezTo>
                        <a:cubicBezTo>
                          <a:pt x="1090426" y="261339"/>
                          <a:pt x="1088147" y="255005"/>
                          <a:pt x="1086512" y="248169"/>
                        </a:cubicBezTo>
                        <a:cubicBezTo>
                          <a:pt x="1084877" y="241333"/>
                          <a:pt x="1083607" y="234512"/>
                          <a:pt x="1082704" y="227707"/>
                        </a:cubicBezTo>
                        <a:cubicBezTo>
                          <a:pt x="1081801" y="220901"/>
                          <a:pt x="1081248" y="214248"/>
                          <a:pt x="1081044" y="207747"/>
                        </a:cubicBezTo>
                        <a:cubicBezTo>
                          <a:pt x="1080841" y="201246"/>
                          <a:pt x="1080740" y="195453"/>
                          <a:pt x="1080740" y="190366"/>
                        </a:cubicBezTo>
                        <a:lnTo>
                          <a:pt x="1080740" y="188576"/>
                        </a:lnTo>
                        <a:cubicBezTo>
                          <a:pt x="1080740" y="182565"/>
                          <a:pt x="1081595" y="172785"/>
                          <a:pt x="1083304" y="159234"/>
                        </a:cubicBezTo>
                        <a:cubicBezTo>
                          <a:pt x="1085014" y="145683"/>
                          <a:pt x="1087556" y="127327"/>
                          <a:pt x="1090931" y="104165"/>
                        </a:cubicBezTo>
                        <a:cubicBezTo>
                          <a:pt x="1099548" y="46780"/>
                          <a:pt x="1108843" y="18088"/>
                          <a:pt x="1118816" y="18088"/>
                        </a:cubicBezTo>
                        <a:close/>
                        <a:moveTo>
                          <a:pt x="176412" y="0"/>
                        </a:moveTo>
                        <a:cubicBezTo>
                          <a:pt x="188862" y="0"/>
                          <a:pt x="199074" y="2005"/>
                          <a:pt x="207050" y="6015"/>
                        </a:cubicBezTo>
                        <a:cubicBezTo>
                          <a:pt x="219940" y="11939"/>
                          <a:pt x="226385" y="20645"/>
                          <a:pt x="226385" y="32132"/>
                        </a:cubicBezTo>
                        <a:cubicBezTo>
                          <a:pt x="226385" y="42759"/>
                          <a:pt x="221907" y="48957"/>
                          <a:pt x="212950" y="50725"/>
                        </a:cubicBezTo>
                        <a:cubicBezTo>
                          <a:pt x="207277" y="47737"/>
                          <a:pt x="204440" y="42835"/>
                          <a:pt x="204440" y="36018"/>
                        </a:cubicBezTo>
                        <a:cubicBezTo>
                          <a:pt x="204440" y="29278"/>
                          <a:pt x="193595" y="25908"/>
                          <a:pt x="171907" y="25908"/>
                        </a:cubicBezTo>
                        <a:cubicBezTo>
                          <a:pt x="162849" y="25908"/>
                          <a:pt x="146320" y="28719"/>
                          <a:pt x="122320" y="34342"/>
                        </a:cubicBezTo>
                        <a:lnTo>
                          <a:pt x="72334" y="50243"/>
                        </a:lnTo>
                        <a:lnTo>
                          <a:pt x="74571" y="51856"/>
                        </a:lnTo>
                        <a:cubicBezTo>
                          <a:pt x="75517" y="53674"/>
                          <a:pt x="75990" y="56286"/>
                          <a:pt x="75990" y="59693"/>
                        </a:cubicBezTo>
                        <a:cubicBezTo>
                          <a:pt x="75990" y="60842"/>
                          <a:pt x="75731" y="62609"/>
                          <a:pt x="75212" y="64993"/>
                        </a:cubicBezTo>
                        <a:cubicBezTo>
                          <a:pt x="74693" y="67378"/>
                          <a:pt x="73957" y="70232"/>
                          <a:pt x="73004" y="73556"/>
                        </a:cubicBezTo>
                        <a:lnTo>
                          <a:pt x="63870" y="112742"/>
                        </a:lnTo>
                        <a:cubicBezTo>
                          <a:pt x="62400" y="119435"/>
                          <a:pt x="61319" y="125928"/>
                          <a:pt x="60627" y="132221"/>
                        </a:cubicBezTo>
                        <a:cubicBezTo>
                          <a:pt x="59934" y="138514"/>
                          <a:pt x="59510" y="143262"/>
                          <a:pt x="59355" y="146466"/>
                        </a:cubicBezTo>
                        <a:cubicBezTo>
                          <a:pt x="59704" y="146310"/>
                          <a:pt x="64056" y="145237"/>
                          <a:pt x="72409" y="143246"/>
                        </a:cubicBezTo>
                        <a:cubicBezTo>
                          <a:pt x="81734" y="140611"/>
                          <a:pt x="90419" y="139293"/>
                          <a:pt x="98465" y="139293"/>
                        </a:cubicBezTo>
                        <a:cubicBezTo>
                          <a:pt x="101900" y="139293"/>
                          <a:pt x="105518" y="139558"/>
                          <a:pt x="109318" y="140086"/>
                        </a:cubicBezTo>
                        <a:cubicBezTo>
                          <a:pt x="113119" y="140615"/>
                          <a:pt x="116767" y="141462"/>
                          <a:pt x="120263" y="142627"/>
                        </a:cubicBezTo>
                        <a:cubicBezTo>
                          <a:pt x="131880" y="146113"/>
                          <a:pt x="137688" y="152300"/>
                          <a:pt x="137688" y="161186"/>
                        </a:cubicBezTo>
                        <a:lnTo>
                          <a:pt x="129868" y="169006"/>
                        </a:lnTo>
                        <a:cubicBezTo>
                          <a:pt x="126608" y="168606"/>
                          <a:pt x="123476" y="168024"/>
                          <a:pt x="120474" y="167259"/>
                        </a:cubicBezTo>
                        <a:cubicBezTo>
                          <a:pt x="117472" y="166493"/>
                          <a:pt x="114405" y="165271"/>
                          <a:pt x="111271" y="163592"/>
                        </a:cubicBezTo>
                        <a:cubicBezTo>
                          <a:pt x="107928" y="161820"/>
                          <a:pt x="104829" y="160934"/>
                          <a:pt x="101974" y="160934"/>
                        </a:cubicBezTo>
                        <a:cubicBezTo>
                          <a:pt x="96120" y="160934"/>
                          <a:pt x="87719" y="161829"/>
                          <a:pt x="76771" y="163620"/>
                        </a:cubicBezTo>
                        <a:cubicBezTo>
                          <a:pt x="64551" y="165712"/>
                          <a:pt x="58440" y="167282"/>
                          <a:pt x="58440" y="168330"/>
                        </a:cubicBezTo>
                        <a:cubicBezTo>
                          <a:pt x="58440" y="244883"/>
                          <a:pt x="65997" y="283159"/>
                          <a:pt x="81110" y="283159"/>
                        </a:cubicBezTo>
                        <a:cubicBezTo>
                          <a:pt x="81707" y="283159"/>
                          <a:pt x="82304" y="283159"/>
                          <a:pt x="82901" y="283159"/>
                        </a:cubicBezTo>
                        <a:cubicBezTo>
                          <a:pt x="83171" y="283159"/>
                          <a:pt x="83456" y="283108"/>
                          <a:pt x="83756" y="283006"/>
                        </a:cubicBezTo>
                        <a:cubicBezTo>
                          <a:pt x="84056" y="282905"/>
                          <a:pt x="84569" y="282854"/>
                          <a:pt x="85296" y="282854"/>
                        </a:cubicBezTo>
                        <a:cubicBezTo>
                          <a:pt x="93707" y="282854"/>
                          <a:pt x="97912" y="286412"/>
                          <a:pt x="97912" y="293527"/>
                        </a:cubicBezTo>
                        <a:cubicBezTo>
                          <a:pt x="97912" y="296826"/>
                          <a:pt x="95856" y="299736"/>
                          <a:pt x="91745" y="302256"/>
                        </a:cubicBezTo>
                        <a:cubicBezTo>
                          <a:pt x="88547" y="303952"/>
                          <a:pt x="85501" y="304800"/>
                          <a:pt x="82605" y="304800"/>
                        </a:cubicBezTo>
                        <a:cubicBezTo>
                          <a:pt x="53757" y="304800"/>
                          <a:pt x="37303" y="273437"/>
                          <a:pt x="33242" y="210711"/>
                        </a:cubicBezTo>
                        <a:lnTo>
                          <a:pt x="32324" y="183766"/>
                        </a:lnTo>
                        <a:lnTo>
                          <a:pt x="23091" y="188387"/>
                        </a:lnTo>
                        <a:cubicBezTo>
                          <a:pt x="20397" y="189850"/>
                          <a:pt x="18577" y="190581"/>
                          <a:pt x="17631" y="190581"/>
                        </a:cubicBezTo>
                        <a:cubicBezTo>
                          <a:pt x="8223" y="190581"/>
                          <a:pt x="3519" y="186275"/>
                          <a:pt x="3519" y="177665"/>
                        </a:cubicBezTo>
                        <a:cubicBezTo>
                          <a:pt x="3519" y="170638"/>
                          <a:pt x="7825" y="164914"/>
                          <a:pt x="16435" y="160491"/>
                        </a:cubicBezTo>
                        <a:lnTo>
                          <a:pt x="34285" y="154181"/>
                        </a:lnTo>
                        <a:cubicBezTo>
                          <a:pt x="34949" y="150374"/>
                          <a:pt x="35577" y="145583"/>
                          <a:pt x="36169" y="139808"/>
                        </a:cubicBezTo>
                        <a:cubicBezTo>
                          <a:pt x="36761" y="134032"/>
                          <a:pt x="37349" y="127643"/>
                          <a:pt x="37933" y="120639"/>
                        </a:cubicBezTo>
                        <a:cubicBezTo>
                          <a:pt x="39133" y="107481"/>
                          <a:pt x="40041" y="97331"/>
                          <a:pt x="40655" y="90187"/>
                        </a:cubicBezTo>
                        <a:cubicBezTo>
                          <a:pt x="41269" y="83043"/>
                          <a:pt x="41677" y="79270"/>
                          <a:pt x="41876" y="78867"/>
                        </a:cubicBezTo>
                        <a:cubicBezTo>
                          <a:pt x="43480" y="69697"/>
                          <a:pt x="45567" y="63777"/>
                          <a:pt x="48139" y="61107"/>
                        </a:cubicBezTo>
                        <a:cubicBezTo>
                          <a:pt x="47476" y="62701"/>
                          <a:pt x="45694" y="64368"/>
                          <a:pt x="42796" y="66108"/>
                        </a:cubicBezTo>
                        <a:lnTo>
                          <a:pt x="25251" y="76057"/>
                        </a:lnTo>
                        <a:cubicBezTo>
                          <a:pt x="21199" y="78321"/>
                          <a:pt x="17667" y="79916"/>
                          <a:pt x="14654" y="80843"/>
                        </a:cubicBezTo>
                        <a:cubicBezTo>
                          <a:pt x="4885" y="80843"/>
                          <a:pt x="0" y="76039"/>
                          <a:pt x="0" y="66432"/>
                        </a:cubicBezTo>
                        <a:cubicBezTo>
                          <a:pt x="0" y="57669"/>
                          <a:pt x="8509" y="49949"/>
                          <a:pt x="25527" y="43272"/>
                        </a:cubicBezTo>
                        <a:cubicBezTo>
                          <a:pt x="98422" y="14424"/>
                          <a:pt x="148717" y="0"/>
                          <a:pt x="176412" y="0"/>
                        </a:cubicBezTo>
                        <a:close/>
                      </a:path>
                    </a:pathLst>
                  </a:custGeom>
                  <a:solidFill>
                    <a:srgbClr val="A03B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179" name="Freeform: Shape 72">
                    <a:extLst>
                      <a:ext uri="{FF2B5EF4-FFF2-40B4-BE49-F238E27FC236}">
                        <a16:creationId xmlns:a16="http://schemas.microsoft.com/office/drawing/2014/main" id="{30C6D606-5F8C-2AA2-0BC9-A22F2D2B991C}"/>
                      </a:ext>
                    </a:extLst>
                  </p:cNvPr>
                  <p:cNvSpPr/>
                  <p:nvPr/>
                </p:nvSpPr>
                <p:spPr>
                  <a:xfrm>
                    <a:off x="4731476" y="5581174"/>
                    <a:ext cx="276806" cy="276806"/>
                  </a:xfrm>
                  <a:custGeom>
                    <a:avLst/>
                    <a:gdLst>
                      <a:gd name="csX0" fmla="*/ 273706 w 312957"/>
                      <a:gd name="csY0" fmla="*/ 19679 h 312957"/>
                      <a:gd name="csX1" fmla="*/ 283880 w 312957"/>
                      <a:gd name="csY1" fmla="*/ 22815 h 312957"/>
                      <a:gd name="csX2" fmla="*/ 289740 w 312957"/>
                      <a:gd name="csY2" fmla="*/ 31704 h 312957"/>
                      <a:gd name="csX3" fmla="*/ 287477 w 312957"/>
                      <a:gd name="csY3" fmla="*/ 43519 h 312957"/>
                      <a:gd name="csX4" fmla="*/ 167132 w 312957"/>
                      <a:gd name="csY4" fmla="*/ 223014 h 312957"/>
                      <a:gd name="csX5" fmla="*/ 157610 w 312957"/>
                      <a:gd name="csY5" fmla="*/ 231558 h 312957"/>
                      <a:gd name="csX6" fmla="*/ 145613 w 312957"/>
                      <a:gd name="csY6" fmla="*/ 234387 h 312957"/>
                      <a:gd name="csX7" fmla="*/ 133626 w 312957"/>
                      <a:gd name="csY7" fmla="*/ 231501 h 312957"/>
                      <a:gd name="csX8" fmla="*/ 124151 w 312957"/>
                      <a:gd name="csY8" fmla="*/ 222937 h 312957"/>
                      <a:gd name="csX9" fmla="*/ 114187 w 312957"/>
                      <a:gd name="csY9" fmla="*/ 207411 h 312957"/>
                      <a:gd name="csX10" fmla="*/ 103849 w 312957"/>
                      <a:gd name="csY10" fmla="*/ 192153 h 312957"/>
                      <a:gd name="csX11" fmla="*/ 93070 w 312957"/>
                      <a:gd name="csY11" fmla="*/ 177213 h 312957"/>
                      <a:gd name="csX12" fmla="*/ 81821 w 312957"/>
                      <a:gd name="csY12" fmla="*/ 162645 h 312957"/>
                      <a:gd name="csX13" fmla="*/ 76662 w 312957"/>
                      <a:gd name="csY13" fmla="*/ 152566 h 312957"/>
                      <a:gd name="csX14" fmla="*/ 75799 w 312957"/>
                      <a:gd name="csY14" fmla="*/ 141672 h 312957"/>
                      <a:gd name="csX15" fmla="*/ 79088 w 312957"/>
                      <a:gd name="csY15" fmla="*/ 131257 h 312957"/>
                      <a:gd name="csX16" fmla="*/ 86376 w 312957"/>
                      <a:gd name="csY16" fmla="*/ 122598 h 312957"/>
                      <a:gd name="csX17" fmla="*/ 96772 w 312957"/>
                      <a:gd name="csY17" fmla="*/ 117352 h 312957"/>
                      <a:gd name="csX18" fmla="*/ 108001 w 312957"/>
                      <a:gd name="csY18" fmla="*/ 116671 h 312957"/>
                      <a:gd name="csX19" fmla="*/ 118637 w 312957"/>
                      <a:gd name="csY19" fmla="*/ 120363 h 312957"/>
                      <a:gd name="csX20" fmla="*/ 127238 w 312957"/>
                      <a:gd name="csY20" fmla="*/ 128217 h 312957"/>
                      <a:gd name="csX21" fmla="*/ 138554 w 312957"/>
                      <a:gd name="csY21" fmla="*/ 144338 h 312957"/>
                      <a:gd name="csX22" fmla="*/ 149382 w 312957"/>
                      <a:gd name="csY22" fmla="*/ 160775 h 312957"/>
                      <a:gd name="csX23" fmla="*/ 263051 w 312957"/>
                      <a:gd name="csY23" fmla="*/ 25174 h 312957"/>
                      <a:gd name="csX24" fmla="*/ 156478 w 312957"/>
                      <a:gd name="csY24" fmla="*/ 0 h 312957"/>
                      <a:gd name="csX25" fmla="*/ 171774 w 312957"/>
                      <a:gd name="csY25" fmla="*/ 729 h 312957"/>
                      <a:gd name="csX26" fmla="*/ 201513 w 312957"/>
                      <a:gd name="csY26" fmla="*/ 6570 h 312957"/>
                      <a:gd name="csX27" fmla="*/ 210872 w 312957"/>
                      <a:gd name="csY27" fmla="*/ 37641 h 312957"/>
                      <a:gd name="csX28" fmla="*/ 205607 w 312957"/>
                      <a:gd name="csY28" fmla="*/ 36634 h 312957"/>
                      <a:gd name="csX29" fmla="*/ 193755 w 312957"/>
                      <a:gd name="csY29" fmla="*/ 32424 h 312957"/>
                      <a:gd name="csX30" fmla="*/ 181575 w 312957"/>
                      <a:gd name="csY30" fmla="*/ 29412 h 312957"/>
                      <a:gd name="csX31" fmla="*/ 169137 w 312957"/>
                      <a:gd name="csY31" fmla="*/ 27600 h 312957"/>
                      <a:gd name="csX32" fmla="*/ 156478 w 312957"/>
                      <a:gd name="csY32" fmla="*/ 26996 h 312957"/>
                      <a:gd name="csX33" fmla="*/ 118224 w 312957"/>
                      <a:gd name="csY33" fmla="*/ 32721 h 312957"/>
                      <a:gd name="csX34" fmla="*/ 84180 w 312957"/>
                      <a:gd name="csY34" fmla="*/ 49024 h 312957"/>
                      <a:gd name="csX35" fmla="*/ 56484 w 312957"/>
                      <a:gd name="csY35" fmla="*/ 74197 h 312957"/>
                      <a:gd name="csX36" fmla="*/ 37160 w 312957"/>
                      <a:gd name="csY36" fmla="*/ 106084 h 312957"/>
                      <a:gd name="csX37" fmla="*/ 27638 w 312957"/>
                      <a:gd name="csY37" fmla="*/ 143465 h 312957"/>
                      <a:gd name="csX38" fmla="*/ 26995 w 312957"/>
                      <a:gd name="csY38" fmla="*/ 156479 h 312957"/>
                      <a:gd name="csX39" fmla="*/ 32730 w 312957"/>
                      <a:gd name="csY39" fmla="*/ 194724 h 312957"/>
                      <a:gd name="csX40" fmla="*/ 49023 w 312957"/>
                      <a:gd name="csY40" fmla="*/ 228777 h 312957"/>
                      <a:gd name="csX41" fmla="*/ 74206 w 312957"/>
                      <a:gd name="csY41" fmla="*/ 256473 h 312957"/>
                      <a:gd name="csX42" fmla="*/ 106083 w 312957"/>
                      <a:gd name="csY42" fmla="*/ 275797 h 312957"/>
                      <a:gd name="csX43" fmla="*/ 143475 w 312957"/>
                      <a:gd name="csY43" fmla="*/ 285320 h 312957"/>
                      <a:gd name="csX44" fmla="*/ 156478 w 312957"/>
                      <a:gd name="csY44" fmla="*/ 285962 h 312957"/>
                      <a:gd name="csX45" fmla="*/ 194732 w 312957"/>
                      <a:gd name="csY45" fmla="*/ 280227 h 312957"/>
                      <a:gd name="csX46" fmla="*/ 228777 w 312957"/>
                      <a:gd name="csY46" fmla="*/ 263924 h 312957"/>
                      <a:gd name="csX47" fmla="*/ 256472 w 312957"/>
                      <a:gd name="csY47" fmla="*/ 238750 h 312957"/>
                      <a:gd name="csX48" fmla="*/ 275796 w 312957"/>
                      <a:gd name="csY48" fmla="*/ 206874 h 312957"/>
                      <a:gd name="csX49" fmla="*/ 285318 w 312957"/>
                      <a:gd name="csY49" fmla="*/ 169483 h 312957"/>
                      <a:gd name="csX50" fmla="*/ 285961 w 312957"/>
                      <a:gd name="csY50" fmla="*/ 156479 h 312957"/>
                      <a:gd name="csX51" fmla="*/ 285434 w 312957"/>
                      <a:gd name="csY51" fmla="*/ 144607 h 312957"/>
                      <a:gd name="csX52" fmla="*/ 283832 w 312957"/>
                      <a:gd name="csY52" fmla="*/ 132926 h 312957"/>
                      <a:gd name="csX53" fmla="*/ 281186 w 312957"/>
                      <a:gd name="csY53" fmla="*/ 121476 h 312957"/>
                      <a:gd name="csX54" fmla="*/ 277484 w 312957"/>
                      <a:gd name="csY54" fmla="*/ 110284 h 312957"/>
                      <a:gd name="csX55" fmla="*/ 276601 w 312957"/>
                      <a:gd name="csY55" fmla="*/ 104991 h 312957"/>
                      <a:gd name="csX56" fmla="*/ 277771 w 312957"/>
                      <a:gd name="csY56" fmla="*/ 99956 h 312957"/>
                      <a:gd name="csX57" fmla="*/ 280744 w 312957"/>
                      <a:gd name="csY57" fmla="*/ 95717 h 312957"/>
                      <a:gd name="csX58" fmla="*/ 285271 w 312957"/>
                      <a:gd name="csY58" fmla="*/ 92859 h 312957"/>
                      <a:gd name="csX59" fmla="*/ 290554 w 312957"/>
                      <a:gd name="csY59" fmla="*/ 91967 h 312957"/>
                      <a:gd name="csX60" fmla="*/ 307174 w 312957"/>
                      <a:gd name="csY60" fmla="*/ 114177 h 312957"/>
                      <a:gd name="csX61" fmla="*/ 312957 w 312957"/>
                      <a:gd name="csY61" fmla="*/ 156479 h 312957"/>
                      <a:gd name="csX62" fmla="*/ 312180 w 312957"/>
                      <a:gd name="csY62" fmla="*/ 172187 h 312957"/>
                      <a:gd name="csX63" fmla="*/ 306024 w 312957"/>
                      <a:gd name="csY63" fmla="*/ 202702 h 312957"/>
                      <a:gd name="csX64" fmla="*/ 294113 w 312957"/>
                      <a:gd name="csY64" fmla="*/ 231002 h 312957"/>
                      <a:gd name="csX65" fmla="*/ 277320 w 312957"/>
                      <a:gd name="csY65" fmla="*/ 255916 h 312957"/>
                      <a:gd name="csX66" fmla="*/ 255916 w 312957"/>
                      <a:gd name="csY66" fmla="*/ 277312 h 312957"/>
                      <a:gd name="csX67" fmla="*/ 231001 w 312957"/>
                      <a:gd name="csY67" fmla="*/ 294104 h 312957"/>
                      <a:gd name="csX68" fmla="*/ 202702 w 312957"/>
                      <a:gd name="csY68" fmla="*/ 306014 h 312957"/>
                      <a:gd name="csX69" fmla="*/ 172186 w 312957"/>
                      <a:gd name="csY69" fmla="*/ 312180 h 312957"/>
                      <a:gd name="csX70" fmla="*/ 156478 w 312957"/>
                      <a:gd name="csY70" fmla="*/ 312957 h 312957"/>
                      <a:gd name="csX71" fmla="*/ 140770 w 312957"/>
                      <a:gd name="csY71" fmla="*/ 312180 h 312957"/>
                      <a:gd name="csX72" fmla="*/ 110255 w 312957"/>
                      <a:gd name="csY72" fmla="*/ 306014 h 312957"/>
                      <a:gd name="csX73" fmla="*/ 81955 w 312957"/>
                      <a:gd name="csY73" fmla="*/ 294104 h 312957"/>
                      <a:gd name="csX74" fmla="*/ 57040 w 312957"/>
                      <a:gd name="csY74" fmla="*/ 277312 h 312957"/>
                      <a:gd name="csX75" fmla="*/ 35636 w 312957"/>
                      <a:gd name="csY75" fmla="*/ 255916 h 312957"/>
                      <a:gd name="csX76" fmla="*/ 18844 w 312957"/>
                      <a:gd name="csY76" fmla="*/ 231002 h 312957"/>
                      <a:gd name="csX77" fmla="*/ 6943 w 312957"/>
                      <a:gd name="csY77" fmla="*/ 202702 h 312957"/>
                      <a:gd name="csX78" fmla="*/ 777 w 312957"/>
                      <a:gd name="csY78" fmla="*/ 172187 h 312957"/>
                      <a:gd name="csX79" fmla="*/ 0 w 312957"/>
                      <a:gd name="csY79" fmla="*/ 156479 h 312957"/>
                      <a:gd name="csX80" fmla="*/ 777 w 312957"/>
                      <a:gd name="csY80" fmla="*/ 140761 h 312957"/>
                      <a:gd name="csX81" fmla="*/ 6943 w 312957"/>
                      <a:gd name="csY81" fmla="*/ 110255 h 312957"/>
                      <a:gd name="csX82" fmla="*/ 18844 w 312957"/>
                      <a:gd name="csY82" fmla="*/ 81946 h 312957"/>
                      <a:gd name="csX83" fmla="*/ 35636 w 312957"/>
                      <a:gd name="csY83" fmla="*/ 57041 h 312957"/>
                      <a:gd name="csX84" fmla="*/ 57040 w 312957"/>
                      <a:gd name="csY84" fmla="*/ 35636 h 312957"/>
                      <a:gd name="csX85" fmla="*/ 81955 w 312957"/>
                      <a:gd name="csY85" fmla="*/ 18845 h 312957"/>
                      <a:gd name="csX86" fmla="*/ 110255 w 312957"/>
                      <a:gd name="csY86" fmla="*/ 6934 h 312957"/>
                      <a:gd name="csX87" fmla="*/ 140770 w 312957"/>
                      <a:gd name="csY87" fmla="*/ 767 h 312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312957" h="312957">
                        <a:moveTo>
                          <a:pt x="273706" y="19679"/>
                        </a:moveTo>
                        <a:lnTo>
                          <a:pt x="283880" y="22815"/>
                        </a:lnTo>
                        <a:lnTo>
                          <a:pt x="289740" y="31704"/>
                        </a:lnTo>
                        <a:lnTo>
                          <a:pt x="287477" y="43519"/>
                        </a:lnTo>
                        <a:lnTo>
                          <a:pt x="167132" y="223014"/>
                        </a:lnTo>
                        <a:lnTo>
                          <a:pt x="157610" y="231558"/>
                        </a:lnTo>
                        <a:lnTo>
                          <a:pt x="145613" y="234387"/>
                        </a:lnTo>
                        <a:lnTo>
                          <a:pt x="133626" y="231501"/>
                        </a:lnTo>
                        <a:lnTo>
                          <a:pt x="124151" y="222937"/>
                        </a:lnTo>
                        <a:lnTo>
                          <a:pt x="114187" y="207411"/>
                        </a:lnTo>
                        <a:lnTo>
                          <a:pt x="103849" y="192153"/>
                        </a:lnTo>
                        <a:lnTo>
                          <a:pt x="93070" y="177213"/>
                        </a:lnTo>
                        <a:lnTo>
                          <a:pt x="81821" y="162645"/>
                        </a:lnTo>
                        <a:lnTo>
                          <a:pt x="76662" y="152566"/>
                        </a:lnTo>
                        <a:lnTo>
                          <a:pt x="75799" y="141672"/>
                        </a:lnTo>
                        <a:lnTo>
                          <a:pt x="79088" y="131257"/>
                        </a:lnTo>
                        <a:lnTo>
                          <a:pt x="86376" y="122598"/>
                        </a:lnTo>
                        <a:lnTo>
                          <a:pt x="96772" y="117352"/>
                        </a:lnTo>
                        <a:lnTo>
                          <a:pt x="108001" y="116671"/>
                        </a:lnTo>
                        <a:lnTo>
                          <a:pt x="118637" y="120363"/>
                        </a:lnTo>
                        <a:lnTo>
                          <a:pt x="127238" y="128217"/>
                        </a:lnTo>
                        <a:lnTo>
                          <a:pt x="138554" y="144338"/>
                        </a:lnTo>
                        <a:lnTo>
                          <a:pt x="149382" y="160775"/>
                        </a:lnTo>
                        <a:lnTo>
                          <a:pt x="263051" y="25174"/>
                        </a:lnTo>
                        <a:close/>
                        <a:moveTo>
                          <a:pt x="156478" y="0"/>
                        </a:moveTo>
                        <a:lnTo>
                          <a:pt x="171774" y="729"/>
                        </a:lnTo>
                        <a:lnTo>
                          <a:pt x="201513" y="6570"/>
                        </a:lnTo>
                        <a:lnTo>
                          <a:pt x="210872" y="37641"/>
                        </a:lnTo>
                        <a:lnTo>
                          <a:pt x="205607" y="36634"/>
                        </a:lnTo>
                        <a:lnTo>
                          <a:pt x="193755" y="32424"/>
                        </a:lnTo>
                        <a:lnTo>
                          <a:pt x="181575" y="29412"/>
                        </a:lnTo>
                        <a:lnTo>
                          <a:pt x="169137" y="27600"/>
                        </a:lnTo>
                        <a:lnTo>
                          <a:pt x="156478" y="26996"/>
                        </a:lnTo>
                        <a:lnTo>
                          <a:pt x="118224" y="32721"/>
                        </a:lnTo>
                        <a:lnTo>
                          <a:pt x="84180" y="49024"/>
                        </a:lnTo>
                        <a:lnTo>
                          <a:pt x="56484" y="74197"/>
                        </a:lnTo>
                        <a:lnTo>
                          <a:pt x="37160" y="106084"/>
                        </a:lnTo>
                        <a:lnTo>
                          <a:pt x="27638" y="143465"/>
                        </a:lnTo>
                        <a:lnTo>
                          <a:pt x="26995" y="156479"/>
                        </a:lnTo>
                        <a:lnTo>
                          <a:pt x="32730" y="194724"/>
                        </a:lnTo>
                        <a:lnTo>
                          <a:pt x="49023" y="228777"/>
                        </a:lnTo>
                        <a:lnTo>
                          <a:pt x="74206" y="256473"/>
                        </a:lnTo>
                        <a:lnTo>
                          <a:pt x="106083" y="275797"/>
                        </a:lnTo>
                        <a:lnTo>
                          <a:pt x="143475" y="285320"/>
                        </a:lnTo>
                        <a:lnTo>
                          <a:pt x="156478" y="285962"/>
                        </a:lnTo>
                        <a:lnTo>
                          <a:pt x="194732" y="280227"/>
                        </a:lnTo>
                        <a:lnTo>
                          <a:pt x="228777" y="263924"/>
                        </a:lnTo>
                        <a:lnTo>
                          <a:pt x="256472" y="238750"/>
                        </a:lnTo>
                        <a:lnTo>
                          <a:pt x="275796" y="206874"/>
                        </a:lnTo>
                        <a:lnTo>
                          <a:pt x="285318" y="169483"/>
                        </a:lnTo>
                        <a:lnTo>
                          <a:pt x="285961" y="156479"/>
                        </a:lnTo>
                        <a:lnTo>
                          <a:pt x="285434" y="144607"/>
                        </a:lnTo>
                        <a:lnTo>
                          <a:pt x="283832" y="132926"/>
                        </a:lnTo>
                        <a:lnTo>
                          <a:pt x="281186" y="121476"/>
                        </a:lnTo>
                        <a:lnTo>
                          <a:pt x="277484" y="110284"/>
                        </a:lnTo>
                        <a:lnTo>
                          <a:pt x="276601" y="104991"/>
                        </a:lnTo>
                        <a:lnTo>
                          <a:pt x="277771" y="99956"/>
                        </a:lnTo>
                        <a:lnTo>
                          <a:pt x="280744" y="95717"/>
                        </a:lnTo>
                        <a:lnTo>
                          <a:pt x="285271" y="92859"/>
                        </a:lnTo>
                        <a:lnTo>
                          <a:pt x="290554" y="91967"/>
                        </a:lnTo>
                        <a:lnTo>
                          <a:pt x="307174" y="114177"/>
                        </a:lnTo>
                        <a:lnTo>
                          <a:pt x="312957" y="156479"/>
                        </a:lnTo>
                        <a:lnTo>
                          <a:pt x="312180" y="172187"/>
                        </a:lnTo>
                        <a:lnTo>
                          <a:pt x="306024" y="202702"/>
                        </a:lnTo>
                        <a:lnTo>
                          <a:pt x="294113" y="231002"/>
                        </a:lnTo>
                        <a:lnTo>
                          <a:pt x="277320" y="255916"/>
                        </a:lnTo>
                        <a:lnTo>
                          <a:pt x="255916" y="277312"/>
                        </a:lnTo>
                        <a:lnTo>
                          <a:pt x="231001" y="294104"/>
                        </a:lnTo>
                        <a:lnTo>
                          <a:pt x="202702" y="306014"/>
                        </a:lnTo>
                        <a:lnTo>
                          <a:pt x="172186" y="312180"/>
                        </a:lnTo>
                        <a:lnTo>
                          <a:pt x="156478" y="312957"/>
                        </a:lnTo>
                        <a:lnTo>
                          <a:pt x="140770" y="312180"/>
                        </a:lnTo>
                        <a:lnTo>
                          <a:pt x="110255" y="306014"/>
                        </a:lnTo>
                        <a:lnTo>
                          <a:pt x="81955" y="294104"/>
                        </a:lnTo>
                        <a:lnTo>
                          <a:pt x="57040" y="277312"/>
                        </a:lnTo>
                        <a:lnTo>
                          <a:pt x="35636" y="255916"/>
                        </a:lnTo>
                        <a:lnTo>
                          <a:pt x="18844" y="231002"/>
                        </a:lnTo>
                        <a:lnTo>
                          <a:pt x="6943" y="202702"/>
                        </a:lnTo>
                        <a:lnTo>
                          <a:pt x="777" y="172187"/>
                        </a:lnTo>
                        <a:lnTo>
                          <a:pt x="0" y="156479"/>
                        </a:lnTo>
                        <a:lnTo>
                          <a:pt x="777" y="140761"/>
                        </a:lnTo>
                        <a:lnTo>
                          <a:pt x="6943" y="110255"/>
                        </a:lnTo>
                        <a:lnTo>
                          <a:pt x="18844" y="81946"/>
                        </a:lnTo>
                        <a:lnTo>
                          <a:pt x="35636" y="57041"/>
                        </a:lnTo>
                        <a:lnTo>
                          <a:pt x="57040" y="35636"/>
                        </a:lnTo>
                        <a:lnTo>
                          <a:pt x="81955" y="18845"/>
                        </a:lnTo>
                        <a:lnTo>
                          <a:pt x="110255" y="6934"/>
                        </a:lnTo>
                        <a:lnTo>
                          <a:pt x="140770" y="767"/>
                        </a:lnTo>
                        <a:close/>
                      </a:path>
                    </a:pathLst>
                  </a:custGeom>
                  <a:solidFill>
                    <a:srgbClr val="A03B9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latin typeface="Gotham Book" charset="0"/>
                      <a:ea typeface="Gotham Book" charset="0"/>
                      <a:cs typeface="Gotham Book" charset="0"/>
                    </a:endParaRPr>
                  </a:p>
                </p:txBody>
              </p:sp>
            </p:grpSp>
            <p:sp>
              <p:nvSpPr>
                <p:cNvPr id="177" name="Card1Outcome">
                  <a:extLst>
                    <a:ext uri="{FF2B5EF4-FFF2-40B4-BE49-F238E27FC236}">
                      <a16:creationId xmlns:a16="http://schemas.microsoft.com/office/drawing/2014/main" id="{28D9BE59-3C93-80CB-C39F-2FAB026F06E4}"/>
                    </a:ext>
                  </a:extLst>
                </p:cNvPr>
                <p:cNvSpPr txBox="1"/>
                <p:nvPr/>
              </p:nvSpPr>
              <p:spPr>
                <a:xfrm>
                  <a:off x="6372582" y="5507359"/>
                  <a:ext cx="1404231" cy="261610"/>
                </a:xfrm>
                <a:prstGeom prst="rect">
                  <a:avLst/>
                </a:prstGeom>
                <a:noFill/>
              </p:spPr>
              <p:txBody>
                <a:bodyPr wrap="none" lIns="0" rIns="0" anchor="t">
                  <a:spAutoFit/>
                </a:bodyPr>
                <a:lstStyle/>
                <a:p>
                  <a:r>
                    <a:rPr lang="en-US" sz="1100" b="1" dirty="0"/>
                    <a:t>- we stay until it sticks. </a:t>
                  </a:r>
                  <a:endParaRPr lang="en-US" sz="1100" dirty="0"/>
                </a:p>
              </p:txBody>
            </p:sp>
          </p:grpSp>
          <p:sp>
            <p:nvSpPr>
              <p:cNvPr id="172" name="Card1Role">
                <a:extLst>
                  <a:ext uri="{FF2B5EF4-FFF2-40B4-BE49-F238E27FC236}">
                    <a16:creationId xmlns:a16="http://schemas.microsoft.com/office/drawing/2014/main" id="{A26F817C-D274-C9E9-0D09-593664593F9B}"/>
                  </a:ext>
                </a:extLst>
              </p:cNvPr>
              <p:cNvSpPr txBox="1"/>
              <p:nvPr/>
            </p:nvSpPr>
            <p:spPr>
              <a:xfrm>
                <a:off x="3115089" y="5833009"/>
                <a:ext cx="5961823" cy="288000"/>
              </a:xfrm>
              <a:prstGeom prst="rect">
                <a:avLst/>
              </a:prstGeom>
              <a:noFill/>
            </p:spPr>
            <p:txBody>
              <a:bodyPr anchor="ctr"/>
              <a:lstStyle/>
              <a:p>
                <a:pPr algn="ctr">
                  <a:tabLst>
                    <a:tab pos="179388" algn="l"/>
                  </a:tabLst>
                </a:pPr>
                <a:r>
                  <a:rPr lang="en-GB" sz="1100" dirty="0"/>
                  <a:t>REGULAR QUALITY REVIEWS AND CHECKPOINTS KEEP THE GAINS IN PLACE</a:t>
                </a:r>
              </a:p>
            </p:txBody>
          </p:sp>
          <p:grpSp>
            <p:nvGrpSpPr>
              <p:cNvPr id="173" name="Group 172">
                <a:extLst>
                  <a:ext uri="{FF2B5EF4-FFF2-40B4-BE49-F238E27FC236}">
                    <a16:creationId xmlns:a16="http://schemas.microsoft.com/office/drawing/2014/main" id="{05DF1248-F2D4-3B16-5A91-D98AC4D10763}"/>
                  </a:ext>
                </a:extLst>
              </p:cNvPr>
              <p:cNvGrpSpPr>
                <a:grpSpLocks noChangeAspect="1"/>
              </p:cNvGrpSpPr>
              <p:nvPr/>
            </p:nvGrpSpPr>
            <p:grpSpPr>
              <a:xfrm>
                <a:off x="3749010" y="5923009"/>
                <a:ext cx="170727" cy="108000"/>
                <a:chOff x="6203097" y="5663037"/>
                <a:chExt cx="441822" cy="279492"/>
              </a:xfrm>
            </p:grpSpPr>
            <p:sp>
              <p:nvSpPr>
                <p:cNvPr id="174" name="Chevron1">
                  <a:extLst>
                    <a:ext uri="{FF2B5EF4-FFF2-40B4-BE49-F238E27FC236}">
                      <a16:creationId xmlns:a16="http://schemas.microsoft.com/office/drawing/2014/main" id="{B056AF6A-5044-1633-5E9F-9CCF12946C96}"/>
                    </a:ext>
                  </a:extLst>
                </p:cNvPr>
                <p:cNvSpPr/>
                <p:nvPr/>
              </p:nvSpPr>
              <p:spPr>
                <a:xfrm>
                  <a:off x="6203097" y="5663037"/>
                  <a:ext cx="225968" cy="279492"/>
                </a:xfrm>
                <a:prstGeom prst="chevron">
                  <a:avLst>
                    <a:gd name="adj" fmla="val 42272"/>
                  </a:avLst>
                </a:prstGeom>
                <a:solidFill>
                  <a:srgbClr val="A03B96"/>
                </a:solidFill>
                <a:ln>
                  <a:noFill/>
                </a:ln>
              </p:spPr>
              <p:txBody>
                <a:bodyPr/>
                <a:lstStyle/>
                <a:p>
                  <a:endParaRPr lang="en-US"/>
                </a:p>
              </p:txBody>
            </p:sp>
            <p:sp>
              <p:nvSpPr>
                <p:cNvPr id="175" name="Chevron1">
                  <a:extLst>
                    <a:ext uri="{FF2B5EF4-FFF2-40B4-BE49-F238E27FC236}">
                      <a16:creationId xmlns:a16="http://schemas.microsoft.com/office/drawing/2014/main" id="{B1C87970-B203-7B69-74CC-F06935AAC654}"/>
                    </a:ext>
                  </a:extLst>
                </p:cNvPr>
                <p:cNvSpPr/>
                <p:nvPr/>
              </p:nvSpPr>
              <p:spPr>
                <a:xfrm>
                  <a:off x="6418951" y="5663037"/>
                  <a:ext cx="225968" cy="279492"/>
                </a:xfrm>
                <a:prstGeom prst="chevron">
                  <a:avLst>
                    <a:gd name="adj" fmla="val 42272"/>
                  </a:avLst>
                </a:prstGeom>
                <a:solidFill>
                  <a:srgbClr val="A03B96"/>
                </a:solidFill>
                <a:ln>
                  <a:noFill/>
                </a:ln>
              </p:spPr>
              <p:txBody>
                <a:bodyPr/>
                <a:lstStyle/>
                <a:p>
                  <a:endParaRPr lang="en-US"/>
                </a:p>
              </p:txBody>
            </p:sp>
          </p:grpSp>
        </p:grpSp>
        <p:grpSp>
          <p:nvGrpSpPr>
            <p:cNvPr id="22" name="Group 21">
              <a:extLst>
                <a:ext uri="{FF2B5EF4-FFF2-40B4-BE49-F238E27FC236}">
                  <a16:creationId xmlns:a16="http://schemas.microsoft.com/office/drawing/2014/main" id="{EC2A1A19-F933-C919-B672-7ABB2F660493}"/>
                </a:ext>
              </a:extLst>
            </p:cNvPr>
            <p:cNvGrpSpPr/>
            <p:nvPr/>
          </p:nvGrpSpPr>
          <p:grpSpPr>
            <a:xfrm>
              <a:off x="1380391" y="1727312"/>
              <a:ext cx="3037069" cy="3302459"/>
              <a:chOff x="1380391" y="1727312"/>
              <a:chExt cx="3037069" cy="3302459"/>
            </a:xfrm>
          </p:grpSpPr>
          <p:grpSp>
            <p:nvGrpSpPr>
              <p:cNvPr id="137" name="Group 136">
                <a:extLst>
                  <a:ext uri="{FF2B5EF4-FFF2-40B4-BE49-F238E27FC236}">
                    <a16:creationId xmlns:a16="http://schemas.microsoft.com/office/drawing/2014/main" id="{6FCDA670-58BC-42E9-6D6E-C926018E13BC}"/>
                  </a:ext>
                </a:extLst>
              </p:cNvPr>
              <p:cNvGrpSpPr/>
              <p:nvPr/>
            </p:nvGrpSpPr>
            <p:grpSpPr>
              <a:xfrm>
                <a:off x="1383640" y="2149771"/>
                <a:ext cx="3024000" cy="2880000"/>
                <a:chOff x="4681868" y="2325754"/>
                <a:chExt cx="3024000" cy="3648000"/>
              </a:xfrm>
            </p:grpSpPr>
            <p:sp>
              <p:nvSpPr>
                <p:cNvPr id="167" name="Rectangle: Rounded Corners 2">
                  <a:extLst>
                    <a:ext uri="{FF2B5EF4-FFF2-40B4-BE49-F238E27FC236}">
                      <a16:creationId xmlns:a16="http://schemas.microsoft.com/office/drawing/2014/main" id="{08B5F4B3-1601-F7BE-81B6-C9601D165F10}"/>
                    </a:ext>
                  </a:extLst>
                </p:cNvPr>
                <p:cNvSpPr/>
                <p:nvPr/>
              </p:nvSpPr>
              <p:spPr>
                <a:xfrm>
                  <a:off x="4681868" y="2325754"/>
                  <a:ext cx="3024000" cy="3648000"/>
                </a:xfrm>
                <a:prstGeom prst="roundRect">
                  <a:avLst>
                    <a:gd name="adj" fmla="val 736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168" name="Rectangle 167">
                  <a:extLst>
                    <a:ext uri="{FF2B5EF4-FFF2-40B4-BE49-F238E27FC236}">
                      <a16:creationId xmlns:a16="http://schemas.microsoft.com/office/drawing/2014/main" id="{D8005170-4BD6-4572-B139-1CF34FD3F5F3}"/>
                    </a:ext>
                  </a:extLst>
                </p:cNvPr>
                <p:cNvSpPr/>
                <p:nvPr/>
              </p:nvSpPr>
              <p:spPr>
                <a:xfrm>
                  <a:off x="4681868" y="2644954"/>
                  <a:ext cx="3024000" cy="30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grpSp>
          <p:pic>
            <p:nvPicPr>
              <p:cNvPr id="138" name="object 59">
                <a:extLst>
                  <a:ext uri="{FF2B5EF4-FFF2-40B4-BE49-F238E27FC236}">
                    <a16:creationId xmlns:a16="http://schemas.microsoft.com/office/drawing/2014/main" id="{6AF6174A-C4C8-4709-B5C2-38F339E94D1E}"/>
                  </a:ext>
                </a:extLst>
              </p:cNvPr>
              <p:cNvPicPr>
                <a:picLocks noChangeAspect="1"/>
              </p:cNvPicPr>
              <p:nvPr/>
            </p:nvPicPr>
            <p:blipFill>
              <a:blip r:embed="rId4" cstate="print"/>
              <a:stretch>
                <a:fillRect/>
              </a:stretch>
            </p:blipFill>
            <p:spPr>
              <a:xfrm>
                <a:off x="2355640" y="1727312"/>
                <a:ext cx="1080000" cy="1080000"/>
              </a:xfrm>
              <a:prstGeom prst="rect">
                <a:avLst/>
              </a:prstGeom>
            </p:spPr>
          </p:pic>
          <p:grpSp>
            <p:nvGrpSpPr>
              <p:cNvPr id="139" name="Group 138">
                <a:extLst>
                  <a:ext uri="{FF2B5EF4-FFF2-40B4-BE49-F238E27FC236}">
                    <a16:creationId xmlns:a16="http://schemas.microsoft.com/office/drawing/2014/main" id="{817C7AF3-8FE1-7784-48E7-4A586C80AE02}"/>
                  </a:ext>
                </a:extLst>
              </p:cNvPr>
              <p:cNvGrpSpPr/>
              <p:nvPr/>
            </p:nvGrpSpPr>
            <p:grpSpPr>
              <a:xfrm>
                <a:off x="2238598" y="2935735"/>
                <a:ext cx="1209080" cy="254687"/>
                <a:chOff x="2042683" y="3135968"/>
                <a:chExt cx="1485706" cy="312957"/>
              </a:xfrm>
            </p:grpSpPr>
            <p:sp>
              <p:nvSpPr>
                <p:cNvPr id="165" name="Freeform: Shape 51">
                  <a:extLst>
                    <a:ext uri="{FF2B5EF4-FFF2-40B4-BE49-F238E27FC236}">
                      <a16:creationId xmlns:a16="http://schemas.microsoft.com/office/drawing/2014/main" id="{7517C3F4-D3DE-EA96-457A-ECBA7116ABA9}"/>
                    </a:ext>
                  </a:extLst>
                </p:cNvPr>
                <p:cNvSpPr/>
                <p:nvPr/>
              </p:nvSpPr>
              <p:spPr>
                <a:xfrm>
                  <a:off x="2042683" y="3135968"/>
                  <a:ext cx="312957" cy="312957"/>
                </a:xfrm>
                <a:custGeom>
                  <a:avLst/>
                  <a:gdLst>
                    <a:gd name="csX0" fmla="*/ 273706 w 312957"/>
                    <a:gd name="csY0" fmla="*/ 19679 h 312957"/>
                    <a:gd name="csX1" fmla="*/ 283880 w 312957"/>
                    <a:gd name="csY1" fmla="*/ 22815 h 312957"/>
                    <a:gd name="csX2" fmla="*/ 289740 w 312957"/>
                    <a:gd name="csY2" fmla="*/ 31704 h 312957"/>
                    <a:gd name="csX3" fmla="*/ 287477 w 312957"/>
                    <a:gd name="csY3" fmla="*/ 43519 h 312957"/>
                    <a:gd name="csX4" fmla="*/ 167132 w 312957"/>
                    <a:gd name="csY4" fmla="*/ 223014 h 312957"/>
                    <a:gd name="csX5" fmla="*/ 157610 w 312957"/>
                    <a:gd name="csY5" fmla="*/ 231558 h 312957"/>
                    <a:gd name="csX6" fmla="*/ 145613 w 312957"/>
                    <a:gd name="csY6" fmla="*/ 234387 h 312957"/>
                    <a:gd name="csX7" fmla="*/ 133626 w 312957"/>
                    <a:gd name="csY7" fmla="*/ 231501 h 312957"/>
                    <a:gd name="csX8" fmla="*/ 124151 w 312957"/>
                    <a:gd name="csY8" fmla="*/ 222937 h 312957"/>
                    <a:gd name="csX9" fmla="*/ 114187 w 312957"/>
                    <a:gd name="csY9" fmla="*/ 207411 h 312957"/>
                    <a:gd name="csX10" fmla="*/ 103849 w 312957"/>
                    <a:gd name="csY10" fmla="*/ 192153 h 312957"/>
                    <a:gd name="csX11" fmla="*/ 93070 w 312957"/>
                    <a:gd name="csY11" fmla="*/ 177213 h 312957"/>
                    <a:gd name="csX12" fmla="*/ 81821 w 312957"/>
                    <a:gd name="csY12" fmla="*/ 162645 h 312957"/>
                    <a:gd name="csX13" fmla="*/ 76662 w 312957"/>
                    <a:gd name="csY13" fmla="*/ 152566 h 312957"/>
                    <a:gd name="csX14" fmla="*/ 75799 w 312957"/>
                    <a:gd name="csY14" fmla="*/ 141672 h 312957"/>
                    <a:gd name="csX15" fmla="*/ 79088 w 312957"/>
                    <a:gd name="csY15" fmla="*/ 131257 h 312957"/>
                    <a:gd name="csX16" fmla="*/ 86376 w 312957"/>
                    <a:gd name="csY16" fmla="*/ 122598 h 312957"/>
                    <a:gd name="csX17" fmla="*/ 96772 w 312957"/>
                    <a:gd name="csY17" fmla="*/ 117352 h 312957"/>
                    <a:gd name="csX18" fmla="*/ 108001 w 312957"/>
                    <a:gd name="csY18" fmla="*/ 116671 h 312957"/>
                    <a:gd name="csX19" fmla="*/ 118637 w 312957"/>
                    <a:gd name="csY19" fmla="*/ 120363 h 312957"/>
                    <a:gd name="csX20" fmla="*/ 127238 w 312957"/>
                    <a:gd name="csY20" fmla="*/ 128217 h 312957"/>
                    <a:gd name="csX21" fmla="*/ 138554 w 312957"/>
                    <a:gd name="csY21" fmla="*/ 144338 h 312957"/>
                    <a:gd name="csX22" fmla="*/ 149382 w 312957"/>
                    <a:gd name="csY22" fmla="*/ 160775 h 312957"/>
                    <a:gd name="csX23" fmla="*/ 263051 w 312957"/>
                    <a:gd name="csY23" fmla="*/ 25174 h 312957"/>
                    <a:gd name="csX24" fmla="*/ 156478 w 312957"/>
                    <a:gd name="csY24" fmla="*/ 0 h 312957"/>
                    <a:gd name="csX25" fmla="*/ 171774 w 312957"/>
                    <a:gd name="csY25" fmla="*/ 729 h 312957"/>
                    <a:gd name="csX26" fmla="*/ 201513 w 312957"/>
                    <a:gd name="csY26" fmla="*/ 6570 h 312957"/>
                    <a:gd name="csX27" fmla="*/ 210872 w 312957"/>
                    <a:gd name="csY27" fmla="*/ 37641 h 312957"/>
                    <a:gd name="csX28" fmla="*/ 205607 w 312957"/>
                    <a:gd name="csY28" fmla="*/ 36634 h 312957"/>
                    <a:gd name="csX29" fmla="*/ 193755 w 312957"/>
                    <a:gd name="csY29" fmla="*/ 32424 h 312957"/>
                    <a:gd name="csX30" fmla="*/ 181575 w 312957"/>
                    <a:gd name="csY30" fmla="*/ 29412 h 312957"/>
                    <a:gd name="csX31" fmla="*/ 169137 w 312957"/>
                    <a:gd name="csY31" fmla="*/ 27600 h 312957"/>
                    <a:gd name="csX32" fmla="*/ 156478 w 312957"/>
                    <a:gd name="csY32" fmla="*/ 26996 h 312957"/>
                    <a:gd name="csX33" fmla="*/ 118224 w 312957"/>
                    <a:gd name="csY33" fmla="*/ 32721 h 312957"/>
                    <a:gd name="csX34" fmla="*/ 84180 w 312957"/>
                    <a:gd name="csY34" fmla="*/ 49024 h 312957"/>
                    <a:gd name="csX35" fmla="*/ 56484 w 312957"/>
                    <a:gd name="csY35" fmla="*/ 74197 h 312957"/>
                    <a:gd name="csX36" fmla="*/ 37160 w 312957"/>
                    <a:gd name="csY36" fmla="*/ 106084 h 312957"/>
                    <a:gd name="csX37" fmla="*/ 27638 w 312957"/>
                    <a:gd name="csY37" fmla="*/ 143465 h 312957"/>
                    <a:gd name="csX38" fmla="*/ 26995 w 312957"/>
                    <a:gd name="csY38" fmla="*/ 156479 h 312957"/>
                    <a:gd name="csX39" fmla="*/ 32730 w 312957"/>
                    <a:gd name="csY39" fmla="*/ 194724 h 312957"/>
                    <a:gd name="csX40" fmla="*/ 49023 w 312957"/>
                    <a:gd name="csY40" fmla="*/ 228777 h 312957"/>
                    <a:gd name="csX41" fmla="*/ 74206 w 312957"/>
                    <a:gd name="csY41" fmla="*/ 256473 h 312957"/>
                    <a:gd name="csX42" fmla="*/ 106083 w 312957"/>
                    <a:gd name="csY42" fmla="*/ 275797 h 312957"/>
                    <a:gd name="csX43" fmla="*/ 143475 w 312957"/>
                    <a:gd name="csY43" fmla="*/ 285320 h 312957"/>
                    <a:gd name="csX44" fmla="*/ 156478 w 312957"/>
                    <a:gd name="csY44" fmla="*/ 285962 h 312957"/>
                    <a:gd name="csX45" fmla="*/ 194732 w 312957"/>
                    <a:gd name="csY45" fmla="*/ 280227 h 312957"/>
                    <a:gd name="csX46" fmla="*/ 228777 w 312957"/>
                    <a:gd name="csY46" fmla="*/ 263924 h 312957"/>
                    <a:gd name="csX47" fmla="*/ 256472 w 312957"/>
                    <a:gd name="csY47" fmla="*/ 238750 h 312957"/>
                    <a:gd name="csX48" fmla="*/ 275796 w 312957"/>
                    <a:gd name="csY48" fmla="*/ 206874 h 312957"/>
                    <a:gd name="csX49" fmla="*/ 285318 w 312957"/>
                    <a:gd name="csY49" fmla="*/ 169483 h 312957"/>
                    <a:gd name="csX50" fmla="*/ 285961 w 312957"/>
                    <a:gd name="csY50" fmla="*/ 156479 h 312957"/>
                    <a:gd name="csX51" fmla="*/ 285434 w 312957"/>
                    <a:gd name="csY51" fmla="*/ 144607 h 312957"/>
                    <a:gd name="csX52" fmla="*/ 283832 w 312957"/>
                    <a:gd name="csY52" fmla="*/ 132926 h 312957"/>
                    <a:gd name="csX53" fmla="*/ 281186 w 312957"/>
                    <a:gd name="csY53" fmla="*/ 121476 h 312957"/>
                    <a:gd name="csX54" fmla="*/ 277484 w 312957"/>
                    <a:gd name="csY54" fmla="*/ 110284 h 312957"/>
                    <a:gd name="csX55" fmla="*/ 276601 w 312957"/>
                    <a:gd name="csY55" fmla="*/ 104991 h 312957"/>
                    <a:gd name="csX56" fmla="*/ 277771 w 312957"/>
                    <a:gd name="csY56" fmla="*/ 99956 h 312957"/>
                    <a:gd name="csX57" fmla="*/ 280744 w 312957"/>
                    <a:gd name="csY57" fmla="*/ 95717 h 312957"/>
                    <a:gd name="csX58" fmla="*/ 285271 w 312957"/>
                    <a:gd name="csY58" fmla="*/ 92859 h 312957"/>
                    <a:gd name="csX59" fmla="*/ 290554 w 312957"/>
                    <a:gd name="csY59" fmla="*/ 91967 h 312957"/>
                    <a:gd name="csX60" fmla="*/ 307174 w 312957"/>
                    <a:gd name="csY60" fmla="*/ 114177 h 312957"/>
                    <a:gd name="csX61" fmla="*/ 312957 w 312957"/>
                    <a:gd name="csY61" fmla="*/ 156479 h 312957"/>
                    <a:gd name="csX62" fmla="*/ 312180 w 312957"/>
                    <a:gd name="csY62" fmla="*/ 172187 h 312957"/>
                    <a:gd name="csX63" fmla="*/ 306024 w 312957"/>
                    <a:gd name="csY63" fmla="*/ 202702 h 312957"/>
                    <a:gd name="csX64" fmla="*/ 294113 w 312957"/>
                    <a:gd name="csY64" fmla="*/ 231002 h 312957"/>
                    <a:gd name="csX65" fmla="*/ 277320 w 312957"/>
                    <a:gd name="csY65" fmla="*/ 255916 h 312957"/>
                    <a:gd name="csX66" fmla="*/ 255916 w 312957"/>
                    <a:gd name="csY66" fmla="*/ 277312 h 312957"/>
                    <a:gd name="csX67" fmla="*/ 231001 w 312957"/>
                    <a:gd name="csY67" fmla="*/ 294104 h 312957"/>
                    <a:gd name="csX68" fmla="*/ 202702 w 312957"/>
                    <a:gd name="csY68" fmla="*/ 306014 h 312957"/>
                    <a:gd name="csX69" fmla="*/ 172186 w 312957"/>
                    <a:gd name="csY69" fmla="*/ 312180 h 312957"/>
                    <a:gd name="csX70" fmla="*/ 156478 w 312957"/>
                    <a:gd name="csY70" fmla="*/ 312957 h 312957"/>
                    <a:gd name="csX71" fmla="*/ 140770 w 312957"/>
                    <a:gd name="csY71" fmla="*/ 312180 h 312957"/>
                    <a:gd name="csX72" fmla="*/ 110255 w 312957"/>
                    <a:gd name="csY72" fmla="*/ 306014 h 312957"/>
                    <a:gd name="csX73" fmla="*/ 81955 w 312957"/>
                    <a:gd name="csY73" fmla="*/ 294104 h 312957"/>
                    <a:gd name="csX74" fmla="*/ 57040 w 312957"/>
                    <a:gd name="csY74" fmla="*/ 277312 h 312957"/>
                    <a:gd name="csX75" fmla="*/ 35636 w 312957"/>
                    <a:gd name="csY75" fmla="*/ 255916 h 312957"/>
                    <a:gd name="csX76" fmla="*/ 18844 w 312957"/>
                    <a:gd name="csY76" fmla="*/ 231002 h 312957"/>
                    <a:gd name="csX77" fmla="*/ 6943 w 312957"/>
                    <a:gd name="csY77" fmla="*/ 202702 h 312957"/>
                    <a:gd name="csX78" fmla="*/ 777 w 312957"/>
                    <a:gd name="csY78" fmla="*/ 172187 h 312957"/>
                    <a:gd name="csX79" fmla="*/ 0 w 312957"/>
                    <a:gd name="csY79" fmla="*/ 156479 h 312957"/>
                    <a:gd name="csX80" fmla="*/ 777 w 312957"/>
                    <a:gd name="csY80" fmla="*/ 140761 h 312957"/>
                    <a:gd name="csX81" fmla="*/ 6943 w 312957"/>
                    <a:gd name="csY81" fmla="*/ 110255 h 312957"/>
                    <a:gd name="csX82" fmla="*/ 18844 w 312957"/>
                    <a:gd name="csY82" fmla="*/ 81946 h 312957"/>
                    <a:gd name="csX83" fmla="*/ 35636 w 312957"/>
                    <a:gd name="csY83" fmla="*/ 57041 h 312957"/>
                    <a:gd name="csX84" fmla="*/ 57040 w 312957"/>
                    <a:gd name="csY84" fmla="*/ 35636 h 312957"/>
                    <a:gd name="csX85" fmla="*/ 81955 w 312957"/>
                    <a:gd name="csY85" fmla="*/ 18845 h 312957"/>
                    <a:gd name="csX86" fmla="*/ 110255 w 312957"/>
                    <a:gd name="csY86" fmla="*/ 6934 h 312957"/>
                    <a:gd name="csX87" fmla="*/ 140770 w 312957"/>
                    <a:gd name="csY87" fmla="*/ 767 h 312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312957" h="312957">
                      <a:moveTo>
                        <a:pt x="273706" y="19679"/>
                      </a:moveTo>
                      <a:lnTo>
                        <a:pt x="283880" y="22815"/>
                      </a:lnTo>
                      <a:lnTo>
                        <a:pt x="289740" y="31704"/>
                      </a:lnTo>
                      <a:lnTo>
                        <a:pt x="287477" y="43519"/>
                      </a:lnTo>
                      <a:lnTo>
                        <a:pt x="167132" y="223014"/>
                      </a:lnTo>
                      <a:lnTo>
                        <a:pt x="157610" y="231558"/>
                      </a:lnTo>
                      <a:lnTo>
                        <a:pt x="145613" y="234387"/>
                      </a:lnTo>
                      <a:lnTo>
                        <a:pt x="133626" y="231501"/>
                      </a:lnTo>
                      <a:lnTo>
                        <a:pt x="124151" y="222937"/>
                      </a:lnTo>
                      <a:lnTo>
                        <a:pt x="114187" y="207411"/>
                      </a:lnTo>
                      <a:lnTo>
                        <a:pt x="103849" y="192153"/>
                      </a:lnTo>
                      <a:lnTo>
                        <a:pt x="93070" y="177213"/>
                      </a:lnTo>
                      <a:lnTo>
                        <a:pt x="81821" y="162645"/>
                      </a:lnTo>
                      <a:lnTo>
                        <a:pt x="76662" y="152566"/>
                      </a:lnTo>
                      <a:lnTo>
                        <a:pt x="75799" y="141672"/>
                      </a:lnTo>
                      <a:lnTo>
                        <a:pt x="79088" y="131257"/>
                      </a:lnTo>
                      <a:lnTo>
                        <a:pt x="86376" y="122598"/>
                      </a:lnTo>
                      <a:lnTo>
                        <a:pt x="96772" y="117352"/>
                      </a:lnTo>
                      <a:lnTo>
                        <a:pt x="108001" y="116671"/>
                      </a:lnTo>
                      <a:lnTo>
                        <a:pt x="118637" y="120363"/>
                      </a:lnTo>
                      <a:lnTo>
                        <a:pt x="127238" y="128217"/>
                      </a:lnTo>
                      <a:lnTo>
                        <a:pt x="138554" y="144338"/>
                      </a:lnTo>
                      <a:lnTo>
                        <a:pt x="149382" y="160775"/>
                      </a:lnTo>
                      <a:lnTo>
                        <a:pt x="263051" y="25174"/>
                      </a:lnTo>
                      <a:close/>
                      <a:moveTo>
                        <a:pt x="156478" y="0"/>
                      </a:moveTo>
                      <a:lnTo>
                        <a:pt x="171774" y="729"/>
                      </a:lnTo>
                      <a:lnTo>
                        <a:pt x="201513" y="6570"/>
                      </a:lnTo>
                      <a:lnTo>
                        <a:pt x="210872" y="37641"/>
                      </a:lnTo>
                      <a:lnTo>
                        <a:pt x="205607" y="36634"/>
                      </a:lnTo>
                      <a:lnTo>
                        <a:pt x="193755" y="32424"/>
                      </a:lnTo>
                      <a:lnTo>
                        <a:pt x="181575" y="29412"/>
                      </a:lnTo>
                      <a:lnTo>
                        <a:pt x="169137" y="27600"/>
                      </a:lnTo>
                      <a:lnTo>
                        <a:pt x="156478" y="26996"/>
                      </a:lnTo>
                      <a:lnTo>
                        <a:pt x="118224" y="32721"/>
                      </a:lnTo>
                      <a:lnTo>
                        <a:pt x="84180" y="49024"/>
                      </a:lnTo>
                      <a:lnTo>
                        <a:pt x="56484" y="74197"/>
                      </a:lnTo>
                      <a:lnTo>
                        <a:pt x="37160" y="106084"/>
                      </a:lnTo>
                      <a:lnTo>
                        <a:pt x="27638" y="143465"/>
                      </a:lnTo>
                      <a:lnTo>
                        <a:pt x="26995" y="156479"/>
                      </a:lnTo>
                      <a:lnTo>
                        <a:pt x="32730" y="194724"/>
                      </a:lnTo>
                      <a:lnTo>
                        <a:pt x="49023" y="228777"/>
                      </a:lnTo>
                      <a:lnTo>
                        <a:pt x="74206" y="256473"/>
                      </a:lnTo>
                      <a:lnTo>
                        <a:pt x="106083" y="275797"/>
                      </a:lnTo>
                      <a:lnTo>
                        <a:pt x="143475" y="285320"/>
                      </a:lnTo>
                      <a:lnTo>
                        <a:pt x="156478" y="285962"/>
                      </a:lnTo>
                      <a:lnTo>
                        <a:pt x="194732" y="280227"/>
                      </a:lnTo>
                      <a:lnTo>
                        <a:pt x="228777" y="263924"/>
                      </a:lnTo>
                      <a:lnTo>
                        <a:pt x="256472" y="238750"/>
                      </a:lnTo>
                      <a:lnTo>
                        <a:pt x="275796" y="206874"/>
                      </a:lnTo>
                      <a:lnTo>
                        <a:pt x="285318" y="169483"/>
                      </a:lnTo>
                      <a:lnTo>
                        <a:pt x="285961" y="156479"/>
                      </a:lnTo>
                      <a:lnTo>
                        <a:pt x="285434" y="144607"/>
                      </a:lnTo>
                      <a:lnTo>
                        <a:pt x="283832" y="132926"/>
                      </a:lnTo>
                      <a:lnTo>
                        <a:pt x="281186" y="121476"/>
                      </a:lnTo>
                      <a:lnTo>
                        <a:pt x="277484" y="110284"/>
                      </a:lnTo>
                      <a:lnTo>
                        <a:pt x="276601" y="104991"/>
                      </a:lnTo>
                      <a:lnTo>
                        <a:pt x="277771" y="99956"/>
                      </a:lnTo>
                      <a:lnTo>
                        <a:pt x="280744" y="95717"/>
                      </a:lnTo>
                      <a:lnTo>
                        <a:pt x="285271" y="92859"/>
                      </a:lnTo>
                      <a:lnTo>
                        <a:pt x="290554" y="91967"/>
                      </a:lnTo>
                      <a:lnTo>
                        <a:pt x="307174" y="114177"/>
                      </a:lnTo>
                      <a:lnTo>
                        <a:pt x="312957" y="156479"/>
                      </a:lnTo>
                      <a:lnTo>
                        <a:pt x="312180" y="172187"/>
                      </a:lnTo>
                      <a:lnTo>
                        <a:pt x="306024" y="202702"/>
                      </a:lnTo>
                      <a:lnTo>
                        <a:pt x="294113" y="231002"/>
                      </a:lnTo>
                      <a:lnTo>
                        <a:pt x="277320" y="255916"/>
                      </a:lnTo>
                      <a:lnTo>
                        <a:pt x="255916" y="277312"/>
                      </a:lnTo>
                      <a:lnTo>
                        <a:pt x="231001" y="294104"/>
                      </a:lnTo>
                      <a:lnTo>
                        <a:pt x="202702" y="306014"/>
                      </a:lnTo>
                      <a:lnTo>
                        <a:pt x="172186" y="312180"/>
                      </a:lnTo>
                      <a:lnTo>
                        <a:pt x="156478" y="312957"/>
                      </a:lnTo>
                      <a:lnTo>
                        <a:pt x="140770" y="312180"/>
                      </a:lnTo>
                      <a:lnTo>
                        <a:pt x="110255" y="306014"/>
                      </a:lnTo>
                      <a:lnTo>
                        <a:pt x="81955" y="294104"/>
                      </a:lnTo>
                      <a:lnTo>
                        <a:pt x="57040" y="277312"/>
                      </a:lnTo>
                      <a:lnTo>
                        <a:pt x="35636" y="255916"/>
                      </a:lnTo>
                      <a:lnTo>
                        <a:pt x="18844" y="231002"/>
                      </a:lnTo>
                      <a:lnTo>
                        <a:pt x="6943" y="202702"/>
                      </a:lnTo>
                      <a:lnTo>
                        <a:pt x="777" y="172187"/>
                      </a:lnTo>
                      <a:lnTo>
                        <a:pt x="0" y="156479"/>
                      </a:lnTo>
                      <a:lnTo>
                        <a:pt x="777" y="140761"/>
                      </a:lnTo>
                      <a:lnTo>
                        <a:pt x="6943" y="110255"/>
                      </a:lnTo>
                      <a:lnTo>
                        <a:pt x="18844" y="81946"/>
                      </a:lnTo>
                      <a:lnTo>
                        <a:pt x="35636" y="57041"/>
                      </a:lnTo>
                      <a:lnTo>
                        <a:pt x="57040" y="35636"/>
                      </a:lnTo>
                      <a:lnTo>
                        <a:pt x="81955" y="18845"/>
                      </a:lnTo>
                      <a:lnTo>
                        <a:pt x="110255" y="6934"/>
                      </a:lnTo>
                      <a:lnTo>
                        <a:pt x="140770" y="767"/>
                      </a:lnTo>
                      <a:close/>
                    </a:path>
                  </a:pathLst>
                </a:custGeom>
                <a:solidFill>
                  <a:srgbClr val="78BB3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latin typeface="Gotham Book" charset="0"/>
                    <a:ea typeface="Gotham Book" charset="0"/>
                    <a:cs typeface="Gotham Book" charset="0"/>
                  </a:endParaRPr>
                </a:p>
              </p:txBody>
            </p:sp>
            <p:sp>
              <p:nvSpPr>
                <p:cNvPr id="166" name="[T2O] TextBox 53">
                  <a:extLst>
                    <a:ext uri="{FF2B5EF4-FFF2-40B4-BE49-F238E27FC236}">
                      <a16:creationId xmlns:a16="http://schemas.microsoft.com/office/drawing/2014/main" id="{6C045D26-BDE7-D092-DD92-C97B1AEA9F73}"/>
                    </a:ext>
                  </a:extLst>
                </p:cNvPr>
                <p:cNvSpPr/>
                <p:nvPr/>
              </p:nvSpPr>
              <p:spPr>
                <a:xfrm>
                  <a:off x="2399249" y="3158487"/>
                  <a:ext cx="1129140" cy="267919"/>
                </a:xfrm>
                <a:custGeom>
                  <a:avLst/>
                  <a:gdLst/>
                  <a:ahLst/>
                  <a:cxnLst/>
                  <a:rect l="l" t="t" r="r" b="b"/>
                  <a:pathLst>
                    <a:path w="1129141" h="267919">
                      <a:moveTo>
                        <a:pt x="672986" y="116630"/>
                      </a:moveTo>
                      <a:lnTo>
                        <a:pt x="671565" y="117643"/>
                      </a:lnTo>
                      <a:lnTo>
                        <a:pt x="672932" y="117043"/>
                      </a:lnTo>
                      <a:close/>
                      <a:moveTo>
                        <a:pt x="698573" y="103937"/>
                      </a:moveTo>
                      <a:cubicBezTo>
                        <a:pt x="694682" y="103937"/>
                        <a:pt x="690486" y="105079"/>
                        <a:pt x="685985" y="107364"/>
                      </a:cubicBezTo>
                      <a:lnTo>
                        <a:pt x="673091" y="116556"/>
                      </a:lnTo>
                      <a:lnTo>
                        <a:pt x="671510" y="121582"/>
                      </a:lnTo>
                      <a:cubicBezTo>
                        <a:pt x="670359" y="123800"/>
                        <a:pt x="668633" y="126405"/>
                        <a:pt x="666331" y="129397"/>
                      </a:cubicBezTo>
                      <a:cubicBezTo>
                        <a:pt x="644113" y="158712"/>
                        <a:pt x="633003" y="185485"/>
                        <a:pt x="633003" y="209717"/>
                      </a:cubicBezTo>
                      <a:cubicBezTo>
                        <a:pt x="633003" y="229824"/>
                        <a:pt x="637477" y="239878"/>
                        <a:pt x="646424" y="239878"/>
                      </a:cubicBezTo>
                      <a:cubicBezTo>
                        <a:pt x="661511" y="239878"/>
                        <a:pt x="677050" y="224725"/>
                        <a:pt x="693039" y="194420"/>
                      </a:cubicBezTo>
                      <a:cubicBezTo>
                        <a:pt x="706050" y="169896"/>
                        <a:pt x="712556" y="150081"/>
                        <a:pt x="712556" y="134974"/>
                      </a:cubicBezTo>
                      <a:cubicBezTo>
                        <a:pt x="712556" y="114283"/>
                        <a:pt x="707895" y="103937"/>
                        <a:pt x="698573" y="103937"/>
                      </a:cubicBezTo>
                      <a:close/>
                      <a:moveTo>
                        <a:pt x="320936" y="98612"/>
                      </a:moveTo>
                      <a:cubicBezTo>
                        <a:pt x="325622" y="98612"/>
                        <a:pt x="328946" y="99985"/>
                        <a:pt x="330908" y="102730"/>
                      </a:cubicBezTo>
                      <a:cubicBezTo>
                        <a:pt x="332870" y="105474"/>
                        <a:pt x="333851" y="108803"/>
                        <a:pt x="333851" y="112714"/>
                      </a:cubicBezTo>
                      <a:cubicBezTo>
                        <a:pt x="333851" y="115864"/>
                        <a:pt x="333064" y="119429"/>
                        <a:pt x="331489" y="123411"/>
                      </a:cubicBezTo>
                      <a:cubicBezTo>
                        <a:pt x="329914" y="127392"/>
                        <a:pt x="328586" y="130778"/>
                        <a:pt x="327503" y="133569"/>
                      </a:cubicBezTo>
                      <a:cubicBezTo>
                        <a:pt x="326258" y="136414"/>
                        <a:pt x="325105" y="140105"/>
                        <a:pt x="324043" y="144642"/>
                      </a:cubicBezTo>
                      <a:cubicBezTo>
                        <a:pt x="322981" y="149179"/>
                        <a:pt x="322040" y="154003"/>
                        <a:pt x="321221" y="159113"/>
                      </a:cubicBezTo>
                      <a:cubicBezTo>
                        <a:pt x="320402" y="164223"/>
                        <a:pt x="319761" y="169007"/>
                        <a:pt x="319297" y="173465"/>
                      </a:cubicBezTo>
                      <a:cubicBezTo>
                        <a:pt x="318834" y="177922"/>
                        <a:pt x="318602" y="181893"/>
                        <a:pt x="318602" y="185376"/>
                      </a:cubicBezTo>
                      <a:cubicBezTo>
                        <a:pt x="318602" y="186296"/>
                        <a:pt x="318552" y="187702"/>
                        <a:pt x="318452" y="189593"/>
                      </a:cubicBezTo>
                      <a:cubicBezTo>
                        <a:pt x="318352" y="191484"/>
                        <a:pt x="318302" y="193596"/>
                        <a:pt x="318302" y="195929"/>
                      </a:cubicBezTo>
                      <a:cubicBezTo>
                        <a:pt x="318302" y="198263"/>
                        <a:pt x="318302" y="200303"/>
                        <a:pt x="318302" y="202049"/>
                      </a:cubicBezTo>
                      <a:cubicBezTo>
                        <a:pt x="318302" y="203795"/>
                        <a:pt x="318402" y="205302"/>
                        <a:pt x="318602" y="206569"/>
                      </a:cubicBezTo>
                      <a:cubicBezTo>
                        <a:pt x="319164" y="209153"/>
                        <a:pt x="319787" y="212905"/>
                        <a:pt x="320471" y="217823"/>
                      </a:cubicBezTo>
                      <a:cubicBezTo>
                        <a:pt x="321155" y="222741"/>
                        <a:pt x="322209" y="227541"/>
                        <a:pt x="323631" y="232224"/>
                      </a:cubicBezTo>
                      <a:cubicBezTo>
                        <a:pt x="325054" y="236908"/>
                        <a:pt x="326902" y="240776"/>
                        <a:pt x="329177" y="243831"/>
                      </a:cubicBezTo>
                      <a:cubicBezTo>
                        <a:pt x="331452" y="246885"/>
                        <a:pt x="334332" y="248412"/>
                        <a:pt x="337819" y="248412"/>
                      </a:cubicBezTo>
                      <a:cubicBezTo>
                        <a:pt x="338870" y="248412"/>
                        <a:pt x="340251" y="247506"/>
                        <a:pt x="341962" y="245693"/>
                      </a:cubicBezTo>
                      <a:cubicBezTo>
                        <a:pt x="343673" y="243880"/>
                        <a:pt x="346461" y="242194"/>
                        <a:pt x="350325" y="240635"/>
                      </a:cubicBezTo>
                      <a:cubicBezTo>
                        <a:pt x="352490" y="242550"/>
                        <a:pt x="354196" y="244239"/>
                        <a:pt x="355442" y="245705"/>
                      </a:cubicBezTo>
                      <a:cubicBezTo>
                        <a:pt x="356688" y="247170"/>
                        <a:pt x="357312" y="248987"/>
                        <a:pt x="357312" y="251155"/>
                      </a:cubicBezTo>
                      <a:cubicBezTo>
                        <a:pt x="357312" y="253800"/>
                        <a:pt x="356484" y="256204"/>
                        <a:pt x="354828" y="258366"/>
                      </a:cubicBezTo>
                      <a:cubicBezTo>
                        <a:pt x="353172" y="260528"/>
                        <a:pt x="351305" y="262265"/>
                        <a:pt x="349227" y="263576"/>
                      </a:cubicBezTo>
                      <a:cubicBezTo>
                        <a:pt x="347149" y="264887"/>
                        <a:pt x="344920" y="265939"/>
                        <a:pt x="342541" y="266731"/>
                      </a:cubicBezTo>
                      <a:cubicBezTo>
                        <a:pt x="340161" y="267523"/>
                        <a:pt x="337900" y="267919"/>
                        <a:pt x="335757" y="267919"/>
                      </a:cubicBezTo>
                      <a:cubicBezTo>
                        <a:pt x="330067" y="267919"/>
                        <a:pt x="325149" y="266449"/>
                        <a:pt x="321002" y="263507"/>
                      </a:cubicBezTo>
                      <a:cubicBezTo>
                        <a:pt x="316856" y="260565"/>
                        <a:pt x="313189" y="256809"/>
                        <a:pt x="310003" y="252239"/>
                      </a:cubicBezTo>
                      <a:cubicBezTo>
                        <a:pt x="306817" y="247668"/>
                        <a:pt x="304202" y="242567"/>
                        <a:pt x="302157" y="236935"/>
                      </a:cubicBezTo>
                      <a:cubicBezTo>
                        <a:pt x="300112" y="231302"/>
                        <a:pt x="298478" y="225624"/>
                        <a:pt x="297254" y="219899"/>
                      </a:cubicBezTo>
                      <a:cubicBezTo>
                        <a:pt x="296030" y="214175"/>
                        <a:pt x="295116" y="208696"/>
                        <a:pt x="294513" y="203464"/>
                      </a:cubicBezTo>
                      <a:cubicBezTo>
                        <a:pt x="293910" y="198231"/>
                        <a:pt x="293608" y="193597"/>
                        <a:pt x="293608" y="189562"/>
                      </a:cubicBezTo>
                      <a:cubicBezTo>
                        <a:pt x="293608" y="186885"/>
                        <a:pt x="293762" y="182804"/>
                        <a:pt x="294068" y="177318"/>
                      </a:cubicBezTo>
                      <a:cubicBezTo>
                        <a:pt x="294374" y="171831"/>
                        <a:pt x="294933" y="165801"/>
                        <a:pt x="295744" y="159227"/>
                      </a:cubicBezTo>
                      <a:cubicBezTo>
                        <a:pt x="296556" y="152653"/>
                        <a:pt x="297558" y="145895"/>
                        <a:pt x="298752" y="138953"/>
                      </a:cubicBezTo>
                      <a:cubicBezTo>
                        <a:pt x="299946" y="132011"/>
                        <a:pt x="301464" y="125630"/>
                        <a:pt x="303307" y="119810"/>
                      </a:cubicBezTo>
                      <a:cubicBezTo>
                        <a:pt x="305150" y="113991"/>
                        <a:pt x="307462" y="109003"/>
                        <a:pt x="310241" y="104847"/>
                      </a:cubicBezTo>
                      <a:cubicBezTo>
                        <a:pt x="313021" y="100691"/>
                        <a:pt x="316586" y="98612"/>
                        <a:pt x="320936" y="98612"/>
                      </a:cubicBezTo>
                      <a:close/>
                      <a:moveTo>
                        <a:pt x="986128" y="97231"/>
                      </a:moveTo>
                      <a:cubicBezTo>
                        <a:pt x="984030" y="97231"/>
                        <a:pt x="981586" y="98264"/>
                        <a:pt x="978796" y="100329"/>
                      </a:cubicBezTo>
                      <a:cubicBezTo>
                        <a:pt x="976007" y="102395"/>
                        <a:pt x="973865" y="104258"/>
                        <a:pt x="972369" y="105918"/>
                      </a:cubicBezTo>
                      <a:cubicBezTo>
                        <a:pt x="957837" y="122781"/>
                        <a:pt x="946938" y="136081"/>
                        <a:pt x="939672" y="145820"/>
                      </a:cubicBezTo>
                      <a:lnTo>
                        <a:pt x="929183" y="163652"/>
                      </a:lnTo>
                      <a:lnTo>
                        <a:pt x="929145" y="163644"/>
                      </a:lnTo>
                      <a:cubicBezTo>
                        <a:pt x="928897" y="163546"/>
                        <a:pt x="928773" y="163781"/>
                        <a:pt x="928773" y="164349"/>
                      </a:cubicBezTo>
                      <a:lnTo>
                        <a:pt x="929183" y="163652"/>
                      </a:lnTo>
                      <a:lnTo>
                        <a:pt x="931259" y="164083"/>
                      </a:lnTo>
                      <a:cubicBezTo>
                        <a:pt x="932422" y="164276"/>
                        <a:pt x="933504" y="164414"/>
                        <a:pt x="934508" y="164494"/>
                      </a:cubicBezTo>
                      <a:cubicBezTo>
                        <a:pt x="935511" y="164575"/>
                        <a:pt x="936271" y="164608"/>
                        <a:pt x="936789" y="164592"/>
                      </a:cubicBezTo>
                      <a:cubicBezTo>
                        <a:pt x="946492" y="164592"/>
                        <a:pt x="957152" y="157105"/>
                        <a:pt x="968769" y="142132"/>
                      </a:cubicBezTo>
                      <a:cubicBezTo>
                        <a:pt x="981298" y="126692"/>
                        <a:pt x="987562" y="112898"/>
                        <a:pt x="987562" y="100751"/>
                      </a:cubicBezTo>
                      <a:cubicBezTo>
                        <a:pt x="987562" y="98404"/>
                        <a:pt x="987084" y="97231"/>
                        <a:pt x="986128" y="97231"/>
                      </a:cubicBezTo>
                      <a:close/>
                      <a:moveTo>
                        <a:pt x="895007" y="79858"/>
                      </a:moveTo>
                      <a:cubicBezTo>
                        <a:pt x="903818" y="79858"/>
                        <a:pt x="908223" y="83657"/>
                        <a:pt x="908223" y="91254"/>
                      </a:cubicBezTo>
                      <a:cubicBezTo>
                        <a:pt x="908223" y="95696"/>
                        <a:pt x="905569" y="98474"/>
                        <a:pt x="900260" y="99589"/>
                      </a:cubicBezTo>
                      <a:cubicBezTo>
                        <a:pt x="899508" y="99846"/>
                        <a:pt x="898654" y="99975"/>
                        <a:pt x="897698" y="99975"/>
                      </a:cubicBezTo>
                      <a:lnTo>
                        <a:pt x="894895" y="99420"/>
                      </a:lnTo>
                      <a:lnTo>
                        <a:pt x="888373" y="102615"/>
                      </a:lnTo>
                      <a:cubicBezTo>
                        <a:pt x="885751" y="104781"/>
                        <a:pt x="882720" y="108031"/>
                        <a:pt x="879279" y="112364"/>
                      </a:cubicBezTo>
                      <a:cubicBezTo>
                        <a:pt x="872397" y="121030"/>
                        <a:pt x="864902" y="133785"/>
                        <a:pt x="856793" y="150628"/>
                      </a:cubicBezTo>
                      <a:lnTo>
                        <a:pt x="823003" y="230891"/>
                      </a:lnTo>
                      <a:cubicBezTo>
                        <a:pt x="814354" y="253545"/>
                        <a:pt x="807160" y="264871"/>
                        <a:pt x="801419" y="264871"/>
                      </a:cubicBezTo>
                      <a:cubicBezTo>
                        <a:pt x="795158" y="264871"/>
                        <a:pt x="788907" y="255624"/>
                        <a:pt x="782665" y="237130"/>
                      </a:cubicBezTo>
                      <a:cubicBezTo>
                        <a:pt x="781077" y="232367"/>
                        <a:pt x="778795" y="225316"/>
                        <a:pt x="775819" y="215975"/>
                      </a:cubicBezTo>
                      <a:cubicBezTo>
                        <a:pt x="772842" y="206634"/>
                        <a:pt x="769098" y="195955"/>
                        <a:pt x="764586" y="183937"/>
                      </a:cubicBezTo>
                      <a:cubicBezTo>
                        <a:pt x="762113" y="177638"/>
                        <a:pt x="759235" y="171065"/>
                        <a:pt x="755952" y="164218"/>
                      </a:cubicBezTo>
                      <a:cubicBezTo>
                        <a:pt x="752669" y="157371"/>
                        <a:pt x="748381" y="149066"/>
                        <a:pt x="743088" y="139303"/>
                      </a:cubicBezTo>
                      <a:lnTo>
                        <a:pt x="735123" y="124473"/>
                      </a:lnTo>
                      <a:lnTo>
                        <a:pt x="736916" y="139465"/>
                      </a:lnTo>
                      <a:lnTo>
                        <a:pt x="736940" y="140080"/>
                      </a:lnTo>
                      <a:cubicBezTo>
                        <a:pt x="736940" y="157539"/>
                        <a:pt x="729453" y="179843"/>
                        <a:pt x="714480" y="206993"/>
                      </a:cubicBezTo>
                      <a:cubicBezTo>
                        <a:pt x="710921" y="213352"/>
                        <a:pt x="707003" y="219632"/>
                        <a:pt x="702726" y="225833"/>
                      </a:cubicBezTo>
                      <a:cubicBezTo>
                        <a:pt x="698449" y="232034"/>
                        <a:pt x="693639" y="237699"/>
                        <a:pt x="688296" y="242828"/>
                      </a:cubicBezTo>
                      <a:cubicBezTo>
                        <a:pt x="682952" y="247957"/>
                        <a:pt x="676965" y="252202"/>
                        <a:pt x="670334" y="255563"/>
                      </a:cubicBezTo>
                      <a:cubicBezTo>
                        <a:pt x="663703" y="258924"/>
                        <a:pt x="656536" y="260604"/>
                        <a:pt x="648834" y="260604"/>
                      </a:cubicBezTo>
                      <a:cubicBezTo>
                        <a:pt x="642233" y="260604"/>
                        <a:pt x="636530" y="259133"/>
                        <a:pt x="631724" y="256192"/>
                      </a:cubicBezTo>
                      <a:cubicBezTo>
                        <a:pt x="626919" y="253250"/>
                        <a:pt x="622959" y="249531"/>
                        <a:pt x="619844" y="245033"/>
                      </a:cubicBezTo>
                      <a:cubicBezTo>
                        <a:pt x="616730" y="240536"/>
                        <a:pt x="614385" y="235510"/>
                        <a:pt x="612810" y="229955"/>
                      </a:cubicBezTo>
                      <a:cubicBezTo>
                        <a:pt x="611235" y="224400"/>
                        <a:pt x="610448" y="218861"/>
                        <a:pt x="610448" y="213336"/>
                      </a:cubicBezTo>
                      <a:cubicBezTo>
                        <a:pt x="610448" y="191845"/>
                        <a:pt x="615639" y="169655"/>
                        <a:pt x="626021" y="146766"/>
                      </a:cubicBezTo>
                      <a:cubicBezTo>
                        <a:pt x="637242" y="117807"/>
                        <a:pt x="647840" y="103327"/>
                        <a:pt x="657816" y="103327"/>
                      </a:cubicBezTo>
                      <a:cubicBezTo>
                        <a:pt x="661292" y="103327"/>
                        <a:pt x="662689" y="103618"/>
                        <a:pt x="662007" y="104199"/>
                      </a:cubicBezTo>
                      <a:cubicBezTo>
                        <a:pt x="662029" y="103034"/>
                        <a:pt x="663570" y="101091"/>
                        <a:pt x="666629" y="98370"/>
                      </a:cubicBezTo>
                      <a:cubicBezTo>
                        <a:pt x="669688" y="95649"/>
                        <a:pt x="673194" y="93274"/>
                        <a:pt x="677147" y="91245"/>
                      </a:cubicBezTo>
                      <a:cubicBezTo>
                        <a:pt x="681100" y="89216"/>
                        <a:pt x="685065" y="87573"/>
                        <a:pt x="689043" y="86316"/>
                      </a:cubicBezTo>
                      <a:cubicBezTo>
                        <a:pt x="693022" y="85058"/>
                        <a:pt x="696190" y="84430"/>
                        <a:pt x="698549" y="84430"/>
                      </a:cubicBezTo>
                      <a:cubicBezTo>
                        <a:pt x="710910" y="84430"/>
                        <a:pt x="720287" y="89016"/>
                        <a:pt x="726682" y="98189"/>
                      </a:cubicBezTo>
                      <a:lnTo>
                        <a:pt x="728423" y="102262"/>
                      </a:lnTo>
                      <a:lnTo>
                        <a:pt x="732649" y="95283"/>
                      </a:lnTo>
                      <a:cubicBezTo>
                        <a:pt x="736068" y="93331"/>
                        <a:pt x="739258" y="92355"/>
                        <a:pt x="742217" y="92355"/>
                      </a:cubicBezTo>
                      <a:cubicBezTo>
                        <a:pt x="746338" y="92355"/>
                        <a:pt x="751165" y="96665"/>
                        <a:pt x="756697" y="105285"/>
                      </a:cubicBezTo>
                      <a:cubicBezTo>
                        <a:pt x="762230" y="113905"/>
                        <a:pt x="768206" y="126740"/>
                        <a:pt x="774626" y="143790"/>
                      </a:cubicBezTo>
                      <a:lnTo>
                        <a:pt x="800343" y="210769"/>
                      </a:lnTo>
                      <a:cubicBezTo>
                        <a:pt x="804687" y="222145"/>
                        <a:pt x="806858" y="228540"/>
                        <a:pt x="806858" y="229953"/>
                      </a:cubicBezTo>
                      <a:lnTo>
                        <a:pt x="806858" y="227200"/>
                      </a:lnTo>
                      <a:lnTo>
                        <a:pt x="809025" y="208631"/>
                      </a:lnTo>
                      <a:cubicBezTo>
                        <a:pt x="817258" y="187644"/>
                        <a:pt x="823882" y="171075"/>
                        <a:pt x="828897" y="158925"/>
                      </a:cubicBezTo>
                      <a:cubicBezTo>
                        <a:pt x="833912" y="146774"/>
                        <a:pt x="837900" y="137841"/>
                        <a:pt x="840862" y="132126"/>
                      </a:cubicBezTo>
                      <a:cubicBezTo>
                        <a:pt x="859128" y="97281"/>
                        <a:pt x="877176" y="79858"/>
                        <a:pt x="895007" y="79858"/>
                      </a:cubicBezTo>
                      <a:close/>
                      <a:moveTo>
                        <a:pt x="576991" y="76834"/>
                      </a:moveTo>
                      <a:cubicBezTo>
                        <a:pt x="580147" y="76818"/>
                        <a:pt x="583729" y="77443"/>
                        <a:pt x="587736" y="78710"/>
                      </a:cubicBezTo>
                      <a:cubicBezTo>
                        <a:pt x="591742" y="79977"/>
                        <a:pt x="595683" y="81687"/>
                        <a:pt x="599556" y="83839"/>
                      </a:cubicBezTo>
                      <a:cubicBezTo>
                        <a:pt x="603430" y="85992"/>
                        <a:pt x="606865" y="88568"/>
                        <a:pt x="609862" y="91566"/>
                      </a:cubicBezTo>
                      <a:cubicBezTo>
                        <a:pt x="612859" y="94565"/>
                        <a:pt x="614488" y="97909"/>
                        <a:pt x="614748" y="101599"/>
                      </a:cubicBezTo>
                      <a:lnTo>
                        <a:pt x="614772" y="102284"/>
                      </a:lnTo>
                      <a:cubicBezTo>
                        <a:pt x="614772" y="106177"/>
                        <a:pt x="613227" y="109153"/>
                        <a:pt x="610136" y="111212"/>
                      </a:cubicBezTo>
                      <a:cubicBezTo>
                        <a:pt x="607045" y="113271"/>
                        <a:pt x="604285" y="114300"/>
                        <a:pt x="601856" y="114300"/>
                      </a:cubicBezTo>
                      <a:cubicBezTo>
                        <a:pt x="597977" y="114300"/>
                        <a:pt x="593128" y="111392"/>
                        <a:pt x="587312" y="105575"/>
                      </a:cubicBezTo>
                      <a:cubicBezTo>
                        <a:pt x="583114" y="101029"/>
                        <a:pt x="578993" y="98755"/>
                        <a:pt x="574948" y="98755"/>
                      </a:cubicBezTo>
                      <a:cubicBezTo>
                        <a:pt x="558384" y="98755"/>
                        <a:pt x="541217" y="114599"/>
                        <a:pt x="523447" y="146285"/>
                      </a:cubicBezTo>
                      <a:cubicBezTo>
                        <a:pt x="507584" y="174489"/>
                        <a:pt x="499653" y="196512"/>
                        <a:pt x="499653" y="212355"/>
                      </a:cubicBezTo>
                      <a:cubicBezTo>
                        <a:pt x="499653" y="228672"/>
                        <a:pt x="506213" y="236830"/>
                        <a:pt x="519332" y="236830"/>
                      </a:cubicBezTo>
                      <a:cubicBezTo>
                        <a:pt x="527323" y="236830"/>
                        <a:pt x="535050" y="235491"/>
                        <a:pt x="542511" y="232813"/>
                      </a:cubicBezTo>
                      <a:cubicBezTo>
                        <a:pt x="549972" y="230134"/>
                        <a:pt x="557043" y="226471"/>
                        <a:pt x="563723" y="221823"/>
                      </a:cubicBezTo>
                      <a:cubicBezTo>
                        <a:pt x="570403" y="217175"/>
                        <a:pt x="576553" y="211848"/>
                        <a:pt x="582173" y="205843"/>
                      </a:cubicBezTo>
                      <a:cubicBezTo>
                        <a:pt x="587793" y="199837"/>
                        <a:pt x="592687" y="193461"/>
                        <a:pt x="596856" y="186714"/>
                      </a:cubicBezTo>
                      <a:cubicBezTo>
                        <a:pt x="598151" y="184441"/>
                        <a:pt x="600118" y="183304"/>
                        <a:pt x="602757" y="183304"/>
                      </a:cubicBezTo>
                      <a:cubicBezTo>
                        <a:pt x="605678" y="183304"/>
                        <a:pt x="608012" y="184649"/>
                        <a:pt x="609760" y="187340"/>
                      </a:cubicBezTo>
                      <a:cubicBezTo>
                        <a:pt x="611508" y="190031"/>
                        <a:pt x="612382" y="192192"/>
                        <a:pt x="612382" y="193824"/>
                      </a:cubicBezTo>
                      <a:lnTo>
                        <a:pt x="612382" y="195448"/>
                      </a:lnTo>
                      <a:cubicBezTo>
                        <a:pt x="611575" y="198134"/>
                        <a:pt x="608856" y="202215"/>
                        <a:pt x="604223" y="207690"/>
                      </a:cubicBezTo>
                      <a:cubicBezTo>
                        <a:pt x="599591" y="213166"/>
                        <a:pt x="594550" y="218727"/>
                        <a:pt x="589100" y="224376"/>
                      </a:cubicBezTo>
                      <a:cubicBezTo>
                        <a:pt x="583650" y="230024"/>
                        <a:pt x="578322" y="235250"/>
                        <a:pt x="573115" y="240054"/>
                      </a:cubicBezTo>
                      <a:cubicBezTo>
                        <a:pt x="567908" y="244858"/>
                        <a:pt x="564074" y="247820"/>
                        <a:pt x="561613" y="248941"/>
                      </a:cubicBezTo>
                      <a:cubicBezTo>
                        <a:pt x="546926" y="256920"/>
                        <a:pt x="537615" y="260909"/>
                        <a:pt x="533681" y="260909"/>
                      </a:cubicBezTo>
                      <a:cubicBezTo>
                        <a:pt x="533507" y="260909"/>
                        <a:pt x="532975" y="260960"/>
                        <a:pt x="532086" y="261061"/>
                      </a:cubicBezTo>
                      <a:cubicBezTo>
                        <a:pt x="531197" y="261163"/>
                        <a:pt x="529963" y="261315"/>
                        <a:pt x="528385" y="261519"/>
                      </a:cubicBezTo>
                      <a:cubicBezTo>
                        <a:pt x="526772" y="261722"/>
                        <a:pt x="525486" y="261874"/>
                        <a:pt x="524525" y="261976"/>
                      </a:cubicBezTo>
                      <a:cubicBezTo>
                        <a:pt x="523565" y="262077"/>
                        <a:pt x="522929" y="262128"/>
                        <a:pt x="522618" y="262128"/>
                      </a:cubicBezTo>
                      <a:cubicBezTo>
                        <a:pt x="514750" y="262128"/>
                        <a:pt x="507927" y="260737"/>
                        <a:pt x="502149" y="257954"/>
                      </a:cubicBezTo>
                      <a:cubicBezTo>
                        <a:pt x="496370" y="255171"/>
                        <a:pt x="491535" y="251348"/>
                        <a:pt x="487642" y="246486"/>
                      </a:cubicBezTo>
                      <a:cubicBezTo>
                        <a:pt x="483750" y="241623"/>
                        <a:pt x="480867" y="236021"/>
                        <a:pt x="478993" y="229679"/>
                      </a:cubicBezTo>
                      <a:cubicBezTo>
                        <a:pt x="477120" y="223337"/>
                        <a:pt x="476184" y="216581"/>
                        <a:pt x="476184" y="209412"/>
                      </a:cubicBezTo>
                      <a:cubicBezTo>
                        <a:pt x="476184" y="187984"/>
                        <a:pt x="485805" y="161779"/>
                        <a:pt x="505049" y="130797"/>
                      </a:cubicBezTo>
                      <a:cubicBezTo>
                        <a:pt x="527096" y="95253"/>
                        <a:pt x="551077" y="77265"/>
                        <a:pt x="576991" y="76834"/>
                      </a:cubicBezTo>
                      <a:close/>
                      <a:moveTo>
                        <a:pt x="986990" y="76810"/>
                      </a:moveTo>
                      <a:cubicBezTo>
                        <a:pt x="994115" y="76810"/>
                        <a:pt x="999497" y="79589"/>
                        <a:pt x="1003135" y="85146"/>
                      </a:cubicBezTo>
                      <a:cubicBezTo>
                        <a:pt x="1006774" y="90704"/>
                        <a:pt x="1008593" y="96404"/>
                        <a:pt x="1008593" y="102246"/>
                      </a:cubicBezTo>
                      <a:cubicBezTo>
                        <a:pt x="1008593" y="116153"/>
                        <a:pt x="1002708" y="130963"/>
                        <a:pt x="990938" y="146676"/>
                      </a:cubicBezTo>
                      <a:cubicBezTo>
                        <a:pt x="976273" y="172438"/>
                        <a:pt x="959298" y="185319"/>
                        <a:pt x="940013" y="185319"/>
                      </a:cubicBezTo>
                      <a:cubicBezTo>
                        <a:pt x="935393" y="185319"/>
                        <a:pt x="931377" y="184785"/>
                        <a:pt x="927964" y="183718"/>
                      </a:cubicBezTo>
                      <a:lnTo>
                        <a:pt x="919499" y="179711"/>
                      </a:lnTo>
                      <a:lnTo>
                        <a:pt x="919085" y="181631"/>
                      </a:lnTo>
                      <a:cubicBezTo>
                        <a:pt x="918729" y="182904"/>
                        <a:pt x="918202" y="184588"/>
                        <a:pt x="917505" y="186683"/>
                      </a:cubicBezTo>
                      <a:cubicBezTo>
                        <a:pt x="916112" y="190872"/>
                        <a:pt x="914875" y="195529"/>
                        <a:pt x="913795" y="200654"/>
                      </a:cubicBezTo>
                      <a:cubicBezTo>
                        <a:pt x="912716" y="205778"/>
                        <a:pt x="911888" y="210703"/>
                        <a:pt x="911312" y="215427"/>
                      </a:cubicBezTo>
                      <a:cubicBezTo>
                        <a:pt x="910735" y="220151"/>
                        <a:pt x="910447" y="223915"/>
                        <a:pt x="910447" y="226719"/>
                      </a:cubicBezTo>
                      <a:cubicBezTo>
                        <a:pt x="910447" y="236101"/>
                        <a:pt x="916708" y="240792"/>
                        <a:pt x="929231" y="240792"/>
                      </a:cubicBezTo>
                      <a:cubicBezTo>
                        <a:pt x="936851" y="240792"/>
                        <a:pt x="944964" y="238401"/>
                        <a:pt x="953572" y="233620"/>
                      </a:cubicBezTo>
                      <a:cubicBezTo>
                        <a:pt x="962179" y="228838"/>
                        <a:pt x="970422" y="222799"/>
                        <a:pt x="978301" y="215503"/>
                      </a:cubicBezTo>
                      <a:cubicBezTo>
                        <a:pt x="986180" y="208207"/>
                        <a:pt x="993275" y="200318"/>
                        <a:pt x="999587" y="191836"/>
                      </a:cubicBezTo>
                      <a:cubicBezTo>
                        <a:pt x="1005899" y="183354"/>
                        <a:pt x="1010752" y="175154"/>
                        <a:pt x="1014146" y="167235"/>
                      </a:cubicBezTo>
                      <a:lnTo>
                        <a:pt x="1024447" y="167235"/>
                      </a:lnTo>
                      <a:lnTo>
                        <a:pt x="1027020" y="171673"/>
                      </a:lnTo>
                      <a:lnTo>
                        <a:pt x="1027033" y="170779"/>
                      </a:lnTo>
                      <a:cubicBezTo>
                        <a:pt x="1027033" y="151843"/>
                        <a:pt x="1025838" y="130048"/>
                        <a:pt x="1023447" y="105394"/>
                      </a:cubicBezTo>
                      <a:lnTo>
                        <a:pt x="1023447" y="104627"/>
                      </a:lnTo>
                      <a:cubicBezTo>
                        <a:pt x="1023447" y="101618"/>
                        <a:pt x="1024817" y="98511"/>
                        <a:pt x="1027557" y="95307"/>
                      </a:cubicBezTo>
                      <a:cubicBezTo>
                        <a:pt x="1031107" y="91510"/>
                        <a:pt x="1034645" y="89611"/>
                        <a:pt x="1038173" y="89611"/>
                      </a:cubicBezTo>
                      <a:cubicBezTo>
                        <a:pt x="1043875" y="89611"/>
                        <a:pt x="1048107" y="92497"/>
                        <a:pt x="1050870" y="98270"/>
                      </a:cubicBezTo>
                      <a:cubicBezTo>
                        <a:pt x="1052229" y="101448"/>
                        <a:pt x="1052908" y="104369"/>
                        <a:pt x="1052908" y="107033"/>
                      </a:cubicBezTo>
                      <a:lnTo>
                        <a:pt x="1052908" y="108919"/>
                      </a:lnTo>
                      <a:cubicBezTo>
                        <a:pt x="1051860" y="116472"/>
                        <a:pt x="1051147" y="123105"/>
                        <a:pt x="1050767" y="128819"/>
                      </a:cubicBezTo>
                      <a:cubicBezTo>
                        <a:pt x="1050388" y="134532"/>
                        <a:pt x="1050198" y="139037"/>
                        <a:pt x="1050198" y="142332"/>
                      </a:cubicBezTo>
                      <a:cubicBezTo>
                        <a:pt x="1064067" y="98651"/>
                        <a:pt x="1081588" y="76810"/>
                        <a:pt x="1102762" y="76810"/>
                      </a:cubicBezTo>
                      <a:cubicBezTo>
                        <a:pt x="1117659" y="76810"/>
                        <a:pt x="1126235" y="83568"/>
                        <a:pt x="1128489" y="97084"/>
                      </a:cubicBezTo>
                      <a:cubicBezTo>
                        <a:pt x="1128924" y="98576"/>
                        <a:pt x="1129141" y="100002"/>
                        <a:pt x="1129141" y="101360"/>
                      </a:cubicBezTo>
                      <a:cubicBezTo>
                        <a:pt x="1129141" y="107977"/>
                        <a:pt x="1125650" y="111285"/>
                        <a:pt x="1118669" y="111285"/>
                      </a:cubicBezTo>
                      <a:cubicBezTo>
                        <a:pt x="1115732" y="111285"/>
                        <a:pt x="1113477" y="110020"/>
                        <a:pt x="1111906" y="107490"/>
                      </a:cubicBezTo>
                      <a:cubicBezTo>
                        <a:pt x="1111068" y="105842"/>
                        <a:pt x="1110322" y="103731"/>
                        <a:pt x="1109667" y="101156"/>
                      </a:cubicBezTo>
                      <a:lnTo>
                        <a:pt x="1109329" y="98846"/>
                      </a:lnTo>
                      <a:cubicBezTo>
                        <a:pt x="1109174" y="97769"/>
                        <a:pt x="1108394" y="97231"/>
                        <a:pt x="1106991" y="97231"/>
                      </a:cubicBezTo>
                      <a:cubicBezTo>
                        <a:pt x="1101222" y="97231"/>
                        <a:pt x="1093151" y="104275"/>
                        <a:pt x="1082778" y="118363"/>
                      </a:cubicBezTo>
                      <a:cubicBezTo>
                        <a:pt x="1077289" y="125506"/>
                        <a:pt x="1072485" y="132804"/>
                        <a:pt x="1068367" y="140256"/>
                      </a:cubicBezTo>
                      <a:cubicBezTo>
                        <a:pt x="1064249" y="147707"/>
                        <a:pt x="1060824" y="155290"/>
                        <a:pt x="1058092" y="163004"/>
                      </a:cubicBezTo>
                      <a:cubicBezTo>
                        <a:pt x="1055360" y="170717"/>
                        <a:pt x="1053361" y="178709"/>
                        <a:pt x="1052096" y="186978"/>
                      </a:cubicBezTo>
                      <a:cubicBezTo>
                        <a:pt x="1050831" y="195248"/>
                        <a:pt x="1050198" y="204318"/>
                        <a:pt x="1050198" y="214189"/>
                      </a:cubicBezTo>
                      <a:cubicBezTo>
                        <a:pt x="1050198" y="215097"/>
                        <a:pt x="1050343" y="218253"/>
                        <a:pt x="1050632" y="223657"/>
                      </a:cubicBezTo>
                      <a:cubicBezTo>
                        <a:pt x="1050920" y="229060"/>
                        <a:pt x="1051276" y="237263"/>
                        <a:pt x="1051698" y="248265"/>
                      </a:cubicBezTo>
                      <a:lnTo>
                        <a:pt x="1051722" y="248903"/>
                      </a:lnTo>
                      <a:cubicBezTo>
                        <a:pt x="1051722" y="252268"/>
                        <a:pt x="1050046" y="255314"/>
                        <a:pt x="1046693" y="258040"/>
                      </a:cubicBezTo>
                      <a:cubicBezTo>
                        <a:pt x="1043340" y="260765"/>
                        <a:pt x="1040002" y="262128"/>
                        <a:pt x="1036677" y="262128"/>
                      </a:cubicBezTo>
                      <a:cubicBezTo>
                        <a:pt x="1027657" y="262128"/>
                        <a:pt x="1023147" y="256523"/>
                        <a:pt x="1023147" y="245312"/>
                      </a:cubicBezTo>
                      <a:cubicBezTo>
                        <a:pt x="1023147" y="243715"/>
                        <a:pt x="1023254" y="242067"/>
                        <a:pt x="1023466" y="240368"/>
                      </a:cubicBezTo>
                      <a:cubicBezTo>
                        <a:pt x="1025250" y="219380"/>
                        <a:pt x="1026365" y="201085"/>
                        <a:pt x="1026810" y="185483"/>
                      </a:cubicBezTo>
                      <a:lnTo>
                        <a:pt x="1026863" y="182037"/>
                      </a:lnTo>
                      <a:lnTo>
                        <a:pt x="1011614" y="211909"/>
                      </a:lnTo>
                      <a:cubicBezTo>
                        <a:pt x="1004634" y="221838"/>
                        <a:pt x="996247" y="230781"/>
                        <a:pt x="986452" y="238740"/>
                      </a:cubicBezTo>
                      <a:cubicBezTo>
                        <a:pt x="967574" y="254332"/>
                        <a:pt x="948698" y="262128"/>
                        <a:pt x="929826" y="262128"/>
                      </a:cubicBezTo>
                      <a:cubicBezTo>
                        <a:pt x="915211" y="262128"/>
                        <a:pt x="904053" y="256964"/>
                        <a:pt x="896350" y="246636"/>
                      </a:cubicBezTo>
                      <a:cubicBezTo>
                        <a:pt x="889899" y="238527"/>
                        <a:pt x="886673" y="227814"/>
                        <a:pt x="886673" y="214498"/>
                      </a:cubicBezTo>
                      <a:cubicBezTo>
                        <a:pt x="886673" y="212501"/>
                        <a:pt x="886781" y="210552"/>
                        <a:pt x="886997" y="208650"/>
                      </a:cubicBezTo>
                      <a:cubicBezTo>
                        <a:pt x="888210" y="187050"/>
                        <a:pt x="899751" y="160360"/>
                        <a:pt x="921620" y="128578"/>
                      </a:cubicBezTo>
                      <a:cubicBezTo>
                        <a:pt x="945106" y="94066"/>
                        <a:pt x="966896" y="76810"/>
                        <a:pt x="986990" y="76810"/>
                      </a:cubicBezTo>
                      <a:close/>
                      <a:moveTo>
                        <a:pt x="449890" y="73762"/>
                      </a:moveTo>
                      <a:cubicBezTo>
                        <a:pt x="452369" y="73762"/>
                        <a:pt x="455267" y="74260"/>
                        <a:pt x="458584" y="75257"/>
                      </a:cubicBezTo>
                      <a:cubicBezTo>
                        <a:pt x="461900" y="76254"/>
                        <a:pt x="465007" y="77668"/>
                        <a:pt x="467904" y="79498"/>
                      </a:cubicBezTo>
                      <a:cubicBezTo>
                        <a:pt x="470801" y="81329"/>
                        <a:pt x="473367" y="83542"/>
                        <a:pt x="475603" y="86139"/>
                      </a:cubicBezTo>
                      <a:cubicBezTo>
                        <a:pt x="477838" y="88737"/>
                        <a:pt x="478955" y="91526"/>
                        <a:pt x="478955" y="94507"/>
                      </a:cubicBezTo>
                      <a:cubicBezTo>
                        <a:pt x="478955" y="102521"/>
                        <a:pt x="475447" y="106528"/>
                        <a:pt x="468430" y="106528"/>
                      </a:cubicBezTo>
                      <a:cubicBezTo>
                        <a:pt x="467059" y="106528"/>
                        <a:pt x="463768" y="105113"/>
                        <a:pt x="458558" y="102284"/>
                      </a:cubicBezTo>
                      <a:cubicBezTo>
                        <a:pt x="456919" y="101367"/>
                        <a:pt x="455203" y="100549"/>
                        <a:pt x="453409" y="99832"/>
                      </a:cubicBezTo>
                      <a:cubicBezTo>
                        <a:pt x="451615" y="99114"/>
                        <a:pt x="449845" y="98755"/>
                        <a:pt x="448099" y="98755"/>
                      </a:cubicBezTo>
                      <a:cubicBezTo>
                        <a:pt x="445137" y="98755"/>
                        <a:pt x="441505" y="99693"/>
                        <a:pt x="437202" y="101568"/>
                      </a:cubicBezTo>
                      <a:cubicBezTo>
                        <a:pt x="432900" y="103442"/>
                        <a:pt x="428408" y="105992"/>
                        <a:pt x="423725" y="109216"/>
                      </a:cubicBezTo>
                      <a:cubicBezTo>
                        <a:pt x="419041" y="112440"/>
                        <a:pt x="414431" y="116083"/>
                        <a:pt x="409892" y="120144"/>
                      </a:cubicBezTo>
                      <a:cubicBezTo>
                        <a:pt x="405353" y="124205"/>
                        <a:pt x="401296" y="128414"/>
                        <a:pt x="397719" y="132771"/>
                      </a:cubicBezTo>
                      <a:cubicBezTo>
                        <a:pt x="394142" y="137129"/>
                        <a:pt x="391289" y="141303"/>
                        <a:pt x="389158" y="145292"/>
                      </a:cubicBezTo>
                      <a:cubicBezTo>
                        <a:pt x="387028" y="149281"/>
                        <a:pt x="385963" y="152718"/>
                        <a:pt x="385963" y="155601"/>
                      </a:cubicBezTo>
                      <a:cubicBezTo>
                        <a:pt x="385963" y="159563"/>
                        <a:pt x="395204" y="161544"/>
                        <a:pt x="413685" y="161544"/>
                      </a:cubicBezTo>
                      <a:cubicBezTo>
                        <a:pt x="455351" y="161544"/>
                        <a:pt x="476184" y="173515"/>
                        <a:pt x="476184" y="197458"/>
                      </a:cubicBezTo>
                      <a:cubicBezTo>
                        <a:pt x="476184" y="206412"/>
                        <a:pt x="473588" y="214703"/>
                        <a:pt x="468397" y="222333"/>
                      </a:cubicBezTo>
                      <a:cubicBezTo>
                        <a:pt x="463206" y="229962"/>
                        <a:pt x="456747" y="236457"/>
                        <a:pt x="449021" y="241818"/>
                      </a:cubicBezTo>
                      <a:cubicBezTo>
                        <a:pt x="441294" y="247179"/>
                        <a:pt x="433026" y="251397"/>
                        <a:pt x="424215" y="254470"/>
                      </a:cubicBezTo>
                      <a:cubicBezTo>
                        <a:pt x="415405" y="257543"/>
                        <a:pt x="407019" y="259080"/>
                        <a:pt x="399060" y="259080"/>
                      </a:cubicBezTo>
                      <a:cubicBezTo>
                        <a:pt x="395094" y="259080"/>
                        <a:pt x="391159" y="258427"/>
                        <a:pt x="387256" y="257120"/>
                      </a:cubicBezTo>
                      <a:cubicBezTo>
                        <a:pt x="383352" y="255814"/>
                        <a:pt x="379818" y="253902"/>
                        <a:pt x="376654" y="251384"/>
                      </a:cubicBezTo>
                      <a:cubicBezTo>
                        <a:pt x="373491" y="248866"/>
                        <a:pt x="370898" y="245805"/>
                        <a:pt x="368877" y="242199"/>
                      </a:cubicBezTo>
                      <a:cubicBezTo>
                        <a:pt x="366856" y="238594"/>
                        <a:pt x="365846" y="234617"/>
                        <a:pt x="365846" y="230267"/>
                      </a:cubicBezTo>
                      <a:cubicBezTo>
                        <a:pt x="365846" y="228178"/>
                        <a:pt x="366293" y="225959"/>
                        <a:pt x="367187" y="223609"/>
                      </a:cubicBezTo>
                      <a:cubicBezTo>
                        <a:pt x="368080" y="221260"/>
                        <a:pt x="369290" y="218991"/>
                        <a:pt x="370816" y="216803"/>
                      </a:cubicBezTo>
                      <a:cubicBezTo>
                        <a:pt x="372341" y="214616"/>
                        <a:pt x="374217" y="212716"/>
                        <a:pt x="376442" y="211105"/>
                      </a:cubicBezTo>
                      <a:cubicBezTo>
                        <a:pt x="378668" y="209494"/>
                        <a:pt x="381022" y="208688"/>
                        <a:pt x="383505" y="208688"/>
                      </a:cubicBezTo>
                      <a:cubicBezTo>
                        <a:pt x="384594" y="208688"/>
                        <a:pt x="386607" y="209217"/>
                        <a:pt x="389544" y="210274"/>
                      </a:cubicBezTo>
                      <a:cubicBezTo>
                        <a:pt x="389147" y="213932"/>
                        <a:pt x="388718" y="216867"/>
                        <a:pt x="388256" y="219080"/>
                      </a:cubicBezTo>
                      <a:cubicBezTo>
                        <a:pt x="387794" y="221293"/>
                        <a:pt x="387112" y="223187"/>
                        <a:pt x="386210" y="224762"/>
                      </a:cubicBezTo>
                      <a:cubicBezTo>
                        <a:pt x="385842" y="225625"/>
                        <a:pt x="385658" y="226763"/>
                        <a:pt x="385658" y="228176"/>
                      </a:cubicBezTo>
                      <a:cubicBezTo>
                        <a:pt x="385658" y="232726"/>
                        <a:pt x="388428" y="235001"/>
                        <a:pt x="393969" y="235001"/>
                      </a:cubicBezTo>
                      <a:cubicBezTo>
                        <a:pt x="405195" y="235001"/>
                        <a:pt x="418083" y="231318"/>
                        <a:pt x="432630" y="223952"/>
                      </a:cubicBezTo>
                      <a:cubicBezTo>
                        <a:pt x="448255" y="216148"/>
                        <a:pt x="456067" y="208104"/>
                        <a:pt x="456067" y="199820"/>
                      </a:cubicBezTo>
                      <a:cubicBezTo>
                        <a:pt x="456067" y="197503"/>
                        <a:pt x="455406" y="195354"/>
                        <a:pt x="454083" y="193374"/>
                      </a:cubicBezTo>
                      <a:cubicBezTo>
                        <a:pt x="452761" y="191395"/>
                        <a:pt x="451049" y="189706"/>
                        <a:pt x="448949" y="188309"/>
                      </a:cubicBezTo>
                      <a:cubicBezTo>
                        <a:pt x="446849" y="186912"/>
                        <a:pt x="444460" y="185799"/>
                        <a:pt x="441782" y="184968"/>
                      </a:cubicBezTo>
                      <a:cubicBezTo>
                        <a:pt x="439104" y="184138"/>
                        <a:pt x="436575" y="183633"/>
                        <a:pt x="434197" y="183452"/>
                      </a:cubicBezTo>
                      <a:lnTo>
                        <a:pt x="394064" y="181966"/>
                      </a:lnTo>
                      <a:cubicBezTo>
                        <a:pt x="391543" y="181966"/>
                        <a:pt x="388326" y="181595"/>
                        <a:pt x="384413" y="180854"/>
                      </a:cubicBezTo>
                      <a:cubicBezTo>
                        <a:pt x="380499" y="180112"/>
                        <a:pt x="376677" y="178995"/>
                        <a:pt x="372947" y="177501"/>
                      </a:cubicBezTo>
                      <a:cubicBezTo>
                        <a:pt x="369216" y="176007"/>
                        <a:pt x="365881" y="173966"/>
                        <a:pt x="362941" y="171376"/>
                      </a:cubicBezTo>
                      <a:cubicBezTo>
                        <a:pt x="360001" y="168787"/>
                        <a:pt x="358531" y="165411"/>
                        <a:pt x="358531" y="161249"/>
                      </a:cubicBezTo>
                      <a:cubicBezTo>
                        <a:pt x="358531" y="146574"/>
                        <a:pt x="369732" y="128364"/>
                        <a:pt x="392135" y="106618"/>
                      </a:cubicBezTo>
                      <a:cubicBezTo>
                        <a:pt x="414620" y="84714"/>
                        <a:pt x="433872" y="73762"/>
                        <a:pt x="449890" y="73762"/>
                      </a:cubicBezTo>
                      <a:close/>
                      <a:moveTo>
                        <a:pt x="323322" y="43891"/>
                      </a:moveTo>
                      <a:cubicBezTo>
                        <a:pt x="328360" y="43891"/>
                        <a:pt x="331983" y="45303"/>
                        <a:pt x="334190" y="48128"/>
                      </a:cubicBezTo>
                      <a:cubicBezTo>
                        <a:pt x="336396" y="50952"/>
                        <a:pt x="337500" y="54520"/>
                        <a:pt x="337500" y="58831"/>
                      </a:cubicBezTo>
                      <a:cubicBezTo>
                        <a:pt x="337500" y="63524"/>
                        <a:pt x="336327" y="67287"/>
                        <a:pt x="333982" y="70121"/>
                      </a:cubicBezTo>
                      <a:cubicBezTo>
                        <a:pt x="331638" y="72954"/>
                        <a:pt x="327882" y="74371"/>
                        <a:pt x="322717" y="74371"/>
                      </a:cubicBezTo>
                      <a:cubicBezTo>
                        <a:pt x="319012" y="74371"/>
                        <a:pt x="315672" y="72779"/>
                        <a:pt x="312699" y="69595"/>
                      </a:cubicBezTo>
                      <a:cubicBezTo>
                        <a:pt x="309725" y="66410"/>
                        <a:pt x="308239" y="63021"/>
                        <a:pt x="308239" y="59427"/>
                      </a:cubicBezTo>
                      <a:cubicBezTo>
                        <a:pt x="308239" y="55632"/>
                        <a:pt x="309652" y="52095"/>
                        <a:pt x="312480" y="48813"/>
                      </a:cubicBezTo>
                      <a:cubicBezTo>
                        <a:pt x="315307" y="45532"/>
                        <a:pt x="318921" y="43891"/>
                        <a:pt x="323322" y="43891"/>
                      </a:cubicBezTo>
                      <a:close/>
                      <a:moveTo>
                        <a:pt x="153748" y="0"/>
                      </a:moveTo>
                      <a:cubicBezTo>
                        <a:pt x="168350" y="0"/>
                        <a:pt x="182916" y="2354"/>
                        <a:pt x="197446" y="7063"/>
                      </a:cubicBezTo>
                      <a:cubicBezTo>
                        <a:pt x="211977" y="11771"/>
                        <a:pt x="225034" y="18536"/>
                        <a:pt x="236618" y="27356"/>
                      </a:cubicBezTo>
                      <a:cubicBezTo>
                        <a:pt x="248202" y="36176"/>
                        <a:pt x="257536" y="46991"/>
                        <a:pt x="264619" y="59800"/>
                      </a:cubicBezTo>
                      <a:cubicBezTo>
                        <a:pt x="271702" y="72610"/>
                        <a:pt x="275244" y="87089"/>
                        <a:pt x="275244" y="103237"/>
                      </a:cubicBezTo>
                      <a:cubicBezTo>
                        <a:pt x="275244" y="140267"/>
                        <a:pt x="261031" y="175428"/>
                        <a:pt x="232605" y="208721"/>
                      </a:cubicBezTo>
                      <a:cubicBezTo>
                        <a:pt x="202697" y="243716"/>
                        <a:pt x="169132" y="261214"/>
                        <a:pt x="131912" y="261214"/>
                      </a:cubicBezTo>
                      <a:cubicBezTo>
                        <a:pt x="116802" y="261214"/>
                        <a:pt x="106183" y="258736"/>
                        <a:pt x="100056" y="253779"/>
                      </a:cubicBezTo>
                      <a:cubicBezTo>
                        <a:pt x="99563" y="253532"/>
                        <a:pt x="99700" y="253267"/>
                        <a:pt x="100465" y="252984"/>
                      </a:cubicBezTo>
                      <a:cubicBezTo>
                        <a:pt x="97503" y="257861"/>
                        <a:pt x="93828" y="260299"/>
                        <a:pt x="89440" y="260299"/>
                      </a:cubicBezTo>
                      <a:cubicBezTo>
                        <a:pt x="83239" y="260299"/>
                        <a:pt x="77824" y="258151"/>
                        <a:pt x="73195" y="253856"/>
                      </a:cubicBezTo>
                      <a:cubicBezTo>
                        <a:pt x="68566" y="249560"/>
                        <a:pt x="64658" y="244174"/>
                        <a:pt x="61470" y="237697"/>
                      </a:cubicBezTo>
                      <a:cubicBezTo>
                        <a:pt x="58282" y="231220"/>
                        <a:pt x="55606" y="223996"/>
                        <a:pt x="53443" y="216027"/>
                      </a:cubicBezTo>
                      <a:cubicBezTo>
                        <a:pt x="51279" y="208058"/>
                        <a:pt x="49556" y="200351"/>
                        <a:pt x="48273" y="192908"/>
                      </a:cubicBezTo>
                      <a:cubicBezTo>
                        <a:pt x="46990" y="185464"/>
                        <a:pt x="46093" y="178323"/>
                        <a:pt x="45582" y="171486"/>
                      </a:cubicBezTo>
                      <a:cubicBezTo>
                        <a:pt x="45071" y="164648"/>
                        <a:pt x="44815" y="159152"/>
                        <a:pt x="44815" y="154996"/>
                      </a:cubicBezTo>
                      <a:lnTo>
                        <a:pt x="44815" y="126587"/>
                      </a:lnTo>
                      <a:cubicBezTo>
                        <a:pt x="44815" y="124225"/>
                        <a:pt x="45073" y="120633"/>
                        <a:pt x="45587" y="115812"/>
                      </a:cubicBezTo>
                      <a:cubicBezTo>
                        <a:pt x="46101" y="110991"/>
                        <a:pt x="46751" y="105737"/>
                        <a:pt x="47537" y="100051"/>
                      </a:cubicBezTo>
                      <a:cubicBezTo>
                        <a:pt x="48323" y="94364"/>
                        <a:pt x="49325" y="88311"/>
                        <a:pt x="50542" y="81891"/>
                      </a:cubicBezTo>
                      <a:cubicBezTo>
                        <a:pt x="51760" y="75471"/>
                        <a:pt x="53091" y="69588"/>
                        <a:pt x="54536" y="64241"/>
                      </a:cubicBezTo>
                      <a:cubicBezTo>
                        <a:pt x="55980" y="58895"/>
                        <a:pt x="57758" y="54236"/>
                        <a:pt x="59870" y="50266"/>
                      </a:cubicBezTo>
                      <a:cubicBezTo>
                        <a:pt x="61981" y="46296"/>
                        <a:pt x="64583" y="44310"/>
                        <a:pt x="67675" y="44310"/>
                      </a:cubicBezTo>
                      <a:cubicBezTo>
                        <a:pt x="77483" y="44310"/>
                        <a:pt x="82387" y="49411"/>
                        <a:pt x="82387" y="59612"/>
                      </a:cubicBezTo>
                      <a:cubicBezTo>
                        <a:pt x="82387" y="63829"/>
                        <a:pt x="81326" y="69710"/>
                        <a:pt x="79205" y="77257"/>
                      </a:cubicBezTo>
                      <a:cubicBezTo>
                        <a:pt x="76103" y="88748"/>
                        <a:pt x="73762" y="100745"/>
                        <a:pt x="72181" y="113250"/>
                      </a:cubicBezTo>
                      <a:cubicBezTo>
                        <a:pt x="70600" y="125755"/>
                        <a:pt x="69809" y="138473"/>
                        <a:pt x="69809" y="151405"/>
                      </a:cubicBezTo>
                      <a:cubicBezTo>
                        <a:pt x="69809" y="209777"/>
                        <a:pt x="79256" y="238963"/>
                        <a:pt x="98151" y="238963"/>
                      </a:cubicBezTo>
                      <a:cubicBezTo>
                        <a:pt x="99516" y="238963"/>
                        <a:pt x="100781" y="238825"/>
                        <a:pt x="101946" y="238549"/>
                      </a:cubicBezTo>
                      <a:cubicBezTo>
                        <a:pt x="103112" y="238273"/>
                        <a:pt x="105753" y="237803"/>
                        <a:pt x="109871" y="237139"/>
                      </a:cubicBezTo>
                      <a:lnTo>
                        <a:pt x="109871" y="237744"/>
                      </a:lnTo>
                      <a:lnTo>
                        <a:pt x="108547" y="237744"/>
                      </a:lnTo>
                      <a:cubicBezTo>
                        <a:pt x="113745" y="238881"/>
                        <a:pt x="117421" y="239667"/>
                        <a:pt x="119577" y="240104"/>
                      </a:cubicBezTo>
                      <a:cubicBezTo>
                        <a:pt x="121733" y="240541"/>
                        <a:pt x="122962" y="240759"/>
                        <a:pt x="123263" y="240759"/>
                      </a:cubicBezTo>
                      <a:cubicBezTo>
                        <a:pt x="153400" y="240759"/>
                        <a:pt x="182336" y="225424"/>
                        <a:pt x="210069" y="194753"/>
                      </a:cubicBezTo>
                      <a:cubicBezTo>
                        <a:pt x="237466" y="164419"/>
                        <a:pt x="251165" y="134118"/>
                        <a:pt x="251165" y="103851"/>
                      </a:cubicBezTo>
                      <a:cubicBezTo>
                        <a:pt x="251165" y="90465"/>
                        <a:pt x="248340" y="78793"/>
                        <a:pt x="242690" y="68833"/>
                      </a:cubicBezTo>
                      <a:cubicBezTo>
                        <a:pt x="237040" y="58873"/>
                        <a:pt x="229647" y="50527"/>
                        <a:pt x="220511" y="43796"/>
                      </a:cubicBezTo>
                      <a:cubicBezTo>
                        <a:pt x="211375" y="37065"/>
                        <a:pt x="200916" y="31995"/>
                        <a:pt x="189133" y="28585"/>
                      </a:cubicBezTo>
                      <a:cubicBezTo>
                        <a:pt x="177351" y="25175"/>
                        <a:pt x="165356" y="23470"/>
                        <a:pt x="153148" y="23470"/>
                      </a:cubicBezTo>
                      <a:cubicBezTo>
                        <a:pt x="144264" y="23470"/>
                        <a:pt x="134805" y="24215"/>
                        <a:pt x="124771" y="25706"/>
                      </a:cubicBezTo>
                      <a:cubicBezTo>
                        <a:pt x="114736" y="27196"/>
                        <a:pt x="104859" y="29316"/>
                        <a:pt x="95141" y="32064"/>
                      </a:cubicBezTo>
                      <a:cubicBezTo>
                        <a:pt x="85422" y="34812"/>
                        <a:pt x="75964" y="38191"/>
                        <a:pt x="66768" y="42203"/>
                      </a:cubicBezTo>
                      <a:cubicBezTo>
                        <a:pt x="57572" y="46215"/>
                        <a:pt x="49262" y="50759"/>
                        <a:pt x="41839" y="55836"/>
                      </a:cubicBezTo>
                      <a:cubicBezTo>
                        <a:pt x="26780" y="66151"/>
                        <a:pt x="18036" y="71309"/>
                        <a:pt x="15607" y="71309"/>
                      </a:cubicBezTo>
                      <a:cubicBezTo>
                        <a:pt x="5202" y="71309"/>
                        <a:pt x="0" y="66507"/>
                        <a:pt x="0" y="56902"/>
                      </a:cubicBezTo>
                      <a:cubicBezTo>
                        <a:pt x="0" y="50914"/>
                        <a:pt x="6871" y="43948"/>
                        <a:pt x="20612" y="36005"/>
                      </a:cubicBezTo>
                      <a:cubicBezTo>
                        <a:pt x="62119" y="12002"/>
                        <a:pt x="106498" y="0"/>
                        <a:pt x="1537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grpSp>
          <p:sp>
            <p:nvSpPr>
              <p:cNvPr id="140" name="Card1Outcome">
                <a:extLst>
                  <a:ext uri="{FF2B5EF4-FFF2-40B4-BE49-F238E27FC236}">
                    <a16:creationId xmlns:a16="http://schemas.microsoft.com/office/drawing/2014/main" id="{D09AE971-6ECE-9A2B-1AA9-A416390070B5}"/>
                  </a:ext>
                </a:extLst>
              </p:cNvPr>
              <p:cNvSpPr txBox="1"/>
              <p:nvPr/>
            </p:nvSpPr>
            <p:spPr>
              <a:xfrm>
                <a:off x="1383640" y="3249373"/>
                <a:ext cx="3024000" cy="661616"/>
              </a:xfrm>
              <a:prstGeom prst="rect">
                <a:avLst/>
              </a:prstGeom>
              <a:noFill/>
            </p:spPr>
            <p:txBody>
              <a:bodyPr lIns="360000" rIns="360000" anchor="t"/>
              <a:lstStyle/>
              <a:p>
                <a:pPr algn="ctr"/>
                <a:r>
                  <a:rPr lang="en-US" sz="1100" b="1" dirty="0"/>
                  <a:t>a clear picture of how your pathway looks today — what works, and what can get better.</a:t>
                </a:r>
              </a:p>
            </p:txBody>
          </p:sp>
          <p:grpSp>
            <p:nvGrpSpPr>
              <p:cNvPr id="141" name="Group 140">
                <a:extLst>
                  <a:ext uri="{FF2B5EF4-FFF2-40B4-BE49-F238E27FC236}">
                    <a16:creationId xmlns:a16="http://schemas.microsoft.com/office/drawing/2014/main" id="{BE66CB56-0527-4C38-86B0-40F9BF2874D2}"/>
                  </a:ext>
                </a:extLst>
              </p:cNvPr>
              <p:cNvGrpSpPr/>
              <p:nvPr/>
            </p:nvGrpSpPr>
            <p:grpSpPr>
              <a:xfrm>
                <a:off x="1380391" y="3913480"/>
                <a:ext cx="3037069" cy="867004"/>
                <a:chOff x="1380391" y="3913480"/>
                <a:chExt cx="3037069" cy="867004"/>
              </a:xfrm>
            </p:grpSpPr>
            <p:sp>
              <p:nvSpPr>
                <p:cNvPr id="142" name="Card1Role">
                  <a:extLst>
                    <a:ext uri="{FF2B5EF4-FFF2-40B4-BE49-F238E27FC236}">
                      <a16:creationId xmlns:a16="http://schemas.microsoft.com/office/drawing/2014/main" id="{4B61BB05-A0B6-1BD4-AA0D-D1A6DEFFB058}"/>
                    </a:ext>
                  </a:extLst>
                </p:cNvPr>
                <p:cNvSpPr txBox="1"/>
                <p:nvPr/>
              </p:nvSpPr>
              <p:spPr>
                <a:xfrm>
                  <a:off x="1380391" y="3914081"/>
                  <a:ext cx="3037069" cy="288000"/>
                </a:xfrm>
                <a:prstGeom prst="rect">
                  <a:avLst/>
                </a:prstGeom>
                <a:noFill/>
              </p:spPr>
              <p:txBody>
                <a:bodyPr lIns="324000" rIns="108000" anchor="ctr"/>
                <a:lstStyle/>
                <a:p>
                  <a:pPr>
                    <a:tabLst>
                      <a:tab pos="179388" algn="l"/>
                    </a:tabLst>
                  </a:pPr>
                  <a:r>
                    <a:rPr lang="en-US" sz="1100" dirty="0"/>
                    <a:t>WALK WITH ME</a:t>
                  </a:r>
                </a:p>
              </p:txBody>
            </p:sp>
            <p:sp>
              <p:nvSpPr>
                <p:cNvPr id="143" name="Card1Role">
                  <a:extLst>
                    <a:ext uri="{FF2B5EF4-FFF2-40B4-BE49-F238E27FC236}">
                      <a16:creationId xmlns:a16="http://schemas.microsoft.com/office/drawing/2014/main" id="{06761081-437B-F512-6595-7FC4ACB756C0}"/>
                    </a:ext>
                  </a:extLst>
                </p:cNvPr>
                <p:cNvSpPr txBox="1"/>
                <p:nvPr/>
              </p:nvSpPr>
              <p:spPr>
                <a:xfrm>
                  <a:off x="1380391" y="4203283"/>
                  <a:ext cx="3037069" cy="288000"/>
                </a:xfrm>
                <a:prstGeom prst="rect">
                  <a:avLst/>
                </a:prstGeom>
                <a:noFill/>
              </p:spPr>
              <p:txBody>
                <a:bodyPr lIns="324000" rIns="108000" anchor="ctr"/>
                <a:lstStyle/>
                <a:p>
                  <a:pPr>
                    <a:tabLst>
                      <a:tab pos="179388" algn="l"/>
                    </a:tabLst>
                  </a:pPr>
                  <a:r>
                    <a:rPr lang="en-US" sz="1100" dirty="0"/>
                    <a:t>TALK TO ME</a:t>
                  </a:r>
                </a:p>
              </p:txBody>
            </p:sp>
            <p:sp>
              <p:nvSpPr>
                <p:cNvPr id="144" name="Card1Role">
                  <a:extLst>
                    <a:ext uri="{FF2B5EF4-FFF2-40B4-BE49-F238E27FC236}">
                      <a16:creationId xmlns:a16="http://schemas.microsoft.com/office/drawing/2014/main" id="{D908CD8D-D056-AFEE-6981-A788D5F9CBEC}"/>
                    </a:ext>
                  </a:extLst>
                </p:cNvPr>
                <p:cNvSpPr txBox="1"/>
                <p:nvPr/>
              </p:nvSpPr>
              <p:spPr>
                <a:xfrm>
                  <a:off x="1380391" y="4492484"/>
                  <a:ext cx="3037069" cy="288000"/>
                </a:xfrm>
                <a:prstGeom prst="rect">
                  <a:avLst/>
                </a:prstGeom>
                <a:noFill/>
              </p:spPr>
              <p:txBody>
                <a:bodyPr lIns="324000" rIns="108000" anchor="ctr"/>
                <a:lstStyle/>
                <a:p>
                  <a:pPr>
                    <a:tabLst>
                      <a:tab pos="179388" algn="l"/>
                    </a:tabLst>
                  </a:pPr>
                  <a:r>
                    <a:rPr lang="en-GB" sz="1100" dirty="0"/>
                    <a:t>SHOW ME THE PATIENT JOURNEY</a:t>
                  </a:r>
                  <a:endParaRPr lang="en-US" sz="1100" dirty="0"/>
                </a:p>
              </p:txBody>
            </p:sp>
            <p:cxnSp>
              <p:nvCxnSpPr>
                <p:cNvPr id="145" name="Straight Connector 144">
                  <a:extLst>
                    <a:ext uri="{FF2B5EF4-FFF2-40B4-BE49-F238E27FC236}">
                      <a16:creationId xmlns:a16="http://schemas.microsoft.com/office/drawing/2014/main" id="{C0F795EC-E780-FE4A-C42E-DEC881DDE291}"/>
                    </a:ext>
                  </a:extLst>
                </p:cNvPr>
                <p:cNvCxnSpPr/>
                <p:nvPr/>
              </p:nvCxnSpPr>
              <p:spPr>
                <a:xfrm>
                  <a:off x="1383640" y="3913480"/>
                  <a:ext cx="3017087" cy="0"/>
                </a:xfrm>
                <a:prstGeom prst="line">
                  <a:avLst/>
                </a:prstGeom>
                <a:ln w="952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7CE6048C-2B53-4D40-BEE8-B18BE764918E}"/>
                    </a:ext>
                  </a:extLst>
                </p:cNvPr>
                <p:cNvCxnSpPr/>
                <p:nvPr/>
              </p:nvCxnSpPr>
              <p:spPr>
                <a:xfrm>
                  <a:off x="1383640" y="4202682"/>
                  <a:ext cx="3017087" cy="0"/>
                </a:xfrm>
                <a:prstGeom prst="line">
                  <a:avLst/>
                </a:prstGeom>
                <a:ln w="952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E33D0F9-EDCF-8D49-28C3-840D4073D527}"/>
                    </a:ext>
                  </a:extLst>
                </p:cNvPr>
                <p:cNvCxnSpPr/>
                <p:nvPr/>
              </p:nvCxnSpPr>
              <p:spPr>
                <a:xfrm>
                  <a:off x="1383640" y="4491884"/>
                  <a:ext cx="3017087" cy="0"/>
                </a:xfrm>
                <a:prstGeom prst="line">
                  <a:avLst/>
                </a:prstGeom>
                <a:ln w="952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62" name="Oval 161">
                  <a:extLst>
                    <a:ext uri="{FF2B5EF4-FFF2-40B4-BE49-F238E27FC236}">
                      <a16:creationId xmlns:a16="http://schemas.microsoft.com/office/drawing/2014/main" id="{F2B73B4E-DFBD-0F1C-21E1-E44D0FD14C66}"/>
                    </a:ext>
                  </a:extLst>
                </p:cNvPr>
                <p:cNvSpPr>
                  <a:spLocks noChangeAspect="1"/>
                </p:cNvSpPr>
                <p:nvPr/>
              </p:nvSpPr>
              <p:spPr>
                <a:xfrm>
                  <a:off x="1460421" y="3969717"/>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8000" rtlCol="0" anchor="ctr"/>
                <a:lstStyle/>
                <a:p>
                  <a:pPr algn="ctr"/>
                  <a:r>
                    <a:rPr lang="en-GB" sz="1000" b="1" dirty="0">
                      <a:ea typeface="Gotham Book" charset="0"/>
                      <a:cs typeface="Gotham Book" charset="0"/>
                    </a:rPr>
                    <a:t>1</a:t>
                  </a:r>
                </a:p>
              </p:txBody>
            </p:sp>
            <p:sp>
              <p:nvSpPr>
                <p:cNvPr id="163" name="Oval 162">
                  <a:extLst>
                    <a:ext uri="{FF2B5EF4-FFF2-40B4-BE49-F238E27FC236}">
                      <a16:creationId xmlns:a16="http://schemas.microsoft.com/office/drawing/2014/main" id="{190D668B-5620-3A92-5AA6-924A8488D14B}"/>
                    </a:ext>
                  </a:extLst>
                </p:cNvPr>
                <p:cNvSpPr>
                  <a:spLocks noChangeAspect="1"/>
                </p:cNvSpPr>
                <p:nvPr/>
              </p:nvSpPr>
              <p:spPr>
                <a:xfrm>
                  <a:off x="1460421" y="4257257"/>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8000" rtlCol="0" anchor="ctr"/>
                <a:lstStyle/>
                <a:p>
                  <a:pPr algn="ctr"/>
                  <a:r>
                    <a:rPr lang="en-GB" sz="1000" b="1" dirty="0">
                      <a:ea typeface="Gotham Book" charset="0"/>
                      <a:cs typeface="Gotham Book" charset="0"/>
                    </a:rPr>
                    <a:t>2</a:t>
                  </a:r>
                </a:p>
              </p:txBody>
            </p:sp>
            <p:sp>
              <p:nvSpPr>
                <p:cNvPr id="164" name="Oval 163">
                  <a:extLst>
                    <a:ext uri="{FF2B5EF4-FFF2-40B4-BE49-F238E27FC236}">
                      <a16:creationId xmlns:a16="http://schemas.microsoft.com/office/drawing/2014/main" id="{05895A92-1141-E021-73B1-C0BD8396A99B}"/>
                    </a:ext>
                  </a:extLst>
                </p:cNvPr>
                <p:cNvSpPr>
                  <a:spLocks noChangeAspect="1"/>
                </p:cNvSpPr>
                <p:nvPr/>
              </p:nvSpPr>
              <p:spPr>
                <a:xfrm>
                  <a:off x="1460421" y="4544798"/>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8000" rtlCol="0" anchor="ctr"/>
                <a:lstStyle/>
                <a:p>
                  <a:pPr algn="ctr"/>
                  <a:r>
                    <a:rPr lang="en-GB" sz="1000" b="1" dirty="0">
                      <a:ea typeface="Gotham Book" charset="0"/>
                      <a:cs typeface="Gotham Book" charset="0"/>
                    </a:rPr>
                    <a:t>3</a:t>
                  </a:r>
                </a:p>
              </p:txBody>
            </p:sp>
          </p:grpSp>
        </p:grpSp>
        <p:grpSp>
          <p:nvGrpSpPr>
            <p:cNvPr id="23" name="Group 22">
              <a:extLst>
                <a:ext uri="{FF2B5EF4-FFF2-40B4-BE49-F238E27FC236}">
                  <a16:creationId xmlns:a16="http://schemas.microsoft.com/office/drawing/2014/main" id="{FCD75135-281C-235D-61A8-A7DF543C5E76}"/>
                </a:ext>
              </a:extLst>
            </p:cNvPr>
            <p:cNvGrpSpPr/>
            <p:nvPr/>
          </p:nvGrpSpPr>
          <p:grpSpPr>
            <a:xfrm>
              <a:off x="4600854" y="1729000"/>
              <a:ext cx="3037069" cy="3300771"/>
              <a:chOff x="4600854" y="1729000"/>
              <a:chExt cx="3037069" cy="3300771"/>
            </a:xfrm>
          </p:grpSpPr>
          <p:grpSp>
            <p:nvGrpSpPr>
              <p:cNvPr id="93" name="Group 92">
                <a:extLst>
                  <a:ext uri="{FF2B5EF4-FFF2-40B4-BE49-F238E27FC236}">
                    <a16:creationId xmlns:a16="http://schemas.microsoft.com/office/drawing/2014/main" id="{91E14B52-BB68-3159-1C59-111DB4ACB3B8}"/>
                  </a:ext>
                </a:extLst>
              </p:cNvPr>
              <p:cNvGrpSpPr/>
              <p:nvPr/>
            </p:nvGrpSpPr>
            <p:grpSpPr>
              <a:xfrm>
                <a:off x="4600854" y="2149771"/>
                <a:ext cx="3024000" cy="2880000"/>
                <a:chOff x="4681868" y="2325754"/>
                <a:chExt cx="3024000" cy="3648000"/>
              </a:xfrm>
            </p:grpSpPr>
            <p:sp>
              <p:nvSpPr>
                <p:cNvPr id="135" name="Rectangle: Rounded Corners 9">
                  <a:extLst>
                    <a:ext uri="{FF2B5EF4-FFF2-40B4-BE49-F238E27FC236}">
                      <a16:creationId xmlns:a16="http://schemas.microsoft.com/office/drawing/2014/main" id="{BFE1ADA2-7035-0E32-A952-EEF1531AD5F3}"/>
                    </a:ext>
                  </a:extLst>
                </p:cNvPr>
                <p:cNvSpPr/>
                <p:nvPr/>
              </p:nvSpPr>
              <p:spPr>
                <a:xfrm>
                  <a:off x="4681868" y="2325754"/>
                  <a:ext cx="3024000" cy="3648000"/>
                </a:xfrm>
                <a:prstGeom prst="roundRect">
                  <a:avLst>
                    <a:gd name="adj" fmla="val 7360"/>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136" name="Rectangle 135">
                  <a:extLst>
                    <a:ext uri="{FF2B5EF4-FFF2-40B4-BE49-F238E27FC236}">
                      <a16:creationId xmlns:a16="http://schemas.microsoft.com/office/drawing/2014/main" id="{1A7D4633-3AD4-936D-752C-672493A90F31}"/>
                    </a:ext>
                  </a:extLst>
                </p:cNvPr>
                <p:cNvSpPr/>
                <p:nvPr/>
              </p:nvSpPr>
              <p:spPr>
                <a:xfrm>
                  <a:off x="4681868" y="2644954"/>
                  <a:ext cx="3024000" cy="30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grpSp>
          <p:pic>
            <p:nvPicPr>
              <p:cNvPr id="98" name="object 60">
                <a:extLst>
                  <a:ext uri="{FF2B5EF4-FFF2-40B4-BE49-F238E27FC236}">
                    <a16:creationId xmlns:a16="http://schemas.microsoft.com/office/drawing/2014/main" id="{497DAE35-EF8C-4575-F381-66EB582756B5}"/>
                  </a:ext>
                </a:extLst>
              </p:cNvPr>
              <p:cNvPicPr>
                <a:picLocks noChangeAspect="1"/>
              </p:cNvPicPr>
              <p:nvPr/>
            </p:nvPicPr>
            <p:blipFill>
              <a:blip r:embed="rId5" cstate="print"/>
              <a:stretch>
                <a:fillRect/>
              </a:stretch>
            </p:blipFill>
            <p:spPr>
              <a:xfrm>
                <a:off x="5563557" y="1729000"/>
                <a:ext cx="1081362" cy="1080000"/>
              </a:xfrm>
              <a:prstGeom prst="rect">
                <a:avLst/>
              </a:prstGeom>
            </p:spPr>
          </p:pic>
          <p:grpSp>
            <p:nvGrpSpPr>
              <p:cNvPr id="103" name="Group 102">
                <a:extLst>
                  <a:ext uri="{FF2B5EF4-FFF2-40B4-BE49-F238E27FC236}">
                    <a16:creationId xmlns:a16="http://schemas.microsoft.com/office/drawing/2014/main" id="{73349B6D-32A5-F4CF-8C0D-FE343142FE52}"/>
                  </a:ext>
                </a:extLst>
              </p:cNvPr>
              <p:cNvGrpSpPr/>
              <p:nvPr/>
            </p:nvGrpSpPr>
            <p:grpSpPr>
              <a:xfrm>
                <a:off x="5489595" y="2935734"/>
                <a:ext cx="1146914" cy="336417"/>
                <a:chOff x="5066683" y="3131427"/>
                <a:chExt cx="1409316" cy="413385"/>
              </a:xfrm>
            </p:grpSpPr>
            <p:sp>
              <p:nvSpPr>
                <p:cNvPr id="115" name="[T2O] TextBox 55">
                  <a:extLst>
                    <a:ext uri="{FF2B5EF4-FFF2-40B4-BE49-F238E27FC236}">
                      <a16:creationId xmlns:a16="http://schemas.microsoft.com/office/drawing/2014/main" id="{D34D2B83-5F7A-AFB1-8266-94845830122E}"/>
                    </a:ext>
                  </a:extLst>
                </p:cNvPr>
                <p:cNvSpPr/>
                <p:nvPr/>
              </p:nvSpPr>
              <p:spPr>
                <a:xfrm>
                  <a:off x="5403484" y="3131427"/>
                  <a:ext cx="1072515" cy="413385"/>
                </a:xfrm>
                <a:custGeom>
                  <a:avLst/>
                  <a:gdLst/>
                  <a:ahLst/>
                  <a:cxnLst/>
                  <a:rect l="l" t="t" r="r" b="b"/>
                  <a:pathLst>
                    <a:path w="1072514" h="413385">
                      <a:moveTo>
                        <a:pt x="716343" y="144443"/>
                      </a:moveTo>
                      <a:lnTo>
                        <a:pt x="714922" y="145456"/>
                      </a:lnTo>
                      <a:lnTo>
                        <a:pt x="716289" y="144856"/>
                      </a:lnTo>
                      <a:close/>
                      <a:moveTo>
                        <a:pt x="741930" y="131750"/>
                      </a:moveTo>
                      <a:cubicBezTo>
                        <a:pt x="738039" y="131750"/>
                        <a:pt x="733843" y="132892"/>
                        <a:pt x="729342" y="135177"/>
                      </a:cubicBezTo>
                      <a:lnTo>
                        <a:pt x="716448" y="144369"/>
                      </a:lnTo>
                      <a:lnTo>
                        <a:pt x="714867" y="149395"/>
                      </a:lnTo>
                      <a:cubicBezTo>
                        <a:pt x="713716" y="151613"/>
                        <a:pt x="711990" y="154218"/>
                        <a:pt x="709688" y="157210"/>
                      </a:cubicBezTo>
                      <a:cubicBezTo>
                        <a:pt x="687470" y="186525"/>
                        <a:pt x="676360" y="213298"/>
                        <a:pt x="676360" y="237530"/>
                      </a:cubicBezTo>
                      <a:cubicBezTo>
                        <a:pt x="676360" y="257637"/>
                        <a:pt x="680834" y="267691"/>
                        <a:pt x="689781" y="267691"/>
                      </a:cubicBezTo>
                      <a:cubicBezTo>
                        <a:pt x="704869" y="267691"/>
                        <a:pt x="720407" y="252538"/>
                        <a:pt x="736396" y="222233"/>
                      </a:cubicBezTo>
                      <a:cubicBezTo>
                        <a:pt x="749407" y="197709"/>
                        <a:pt x="755913" y="177894"/>
                        <a:pt x="755913" y="162787"/>
                      </a:cubicBezTo>
                      <a:cubicBezTo>
                        <a:pt x="755913" y="142096"/>
                        <a:pt x="751252" y="131750"/>
                        <a:pt x="741930" y="131750"/>
                      </a:cubicBezTo>
                      <a:close/>
                      <a:moveTo>
                        <a:pt x="1029485" y="125044"/>
                      </a:moveTo>
                      <a:cubicBezTo>
                        <a:pt x="1027387" y="125044"/>
                        <a:pt x="1024943" y="126077"/>
                        <a:pt x="1022153" y="128142"/>
                      </a:cubicBezTo>
                      <a:cubicBezTo>
                        <a:pt x="1019364" y="130208"/>
                        <a:pt x="1017222" y="132071"/>
                        <a:pt x="1015726" y="133731"/>
                      </a:cubicBezTo>
                      <a:cubicBezTo>
                        <a:pt x="1001194" y="150594"/>
                        <a:pt x="990295" y="163894"/>
                        <a:pt x="983029" y="173633"/>
                      </a:cubicBezTo>
                      <a:lnTo>
                        <a:pt x="972540" y="191465"/>
                      </a:lnTo>
                      <a:lnTo>
                        <a:pt x="972502" y="191457"/>
                      </a:lnTo>
                      <a:cubicBezTo>
                        <a:pt x="972254" y="191359"/>
                        <a:pt x="972130" y="191594"/>
                        <a:pt x="972130" y="192162"/>
                      </a:cubicBezTo>
                      <a:lnTo>
                        <a:pt x="972540" y="191465"/>
                      </a:lnTo>
                      <a:lnTo>
                        <a:pt x="974616" y="191896"/>
                      </a:lnTo>
                      <a:cubicBezTo>
                        <a:pt x="975779" y="192089"/>
                        <a:pt x="976861" y="192227"/>
                        <a:pt x="977865" y="192307"/>
                      </a:cubicBezTo>
                      <a:cubicBezTo>
                        <a:pt x="978868" y="192388"/>
                        <a:pt x="979628" y="192421"/>
                        <a:pt x="980146" y="192405"/>
                      </a:cubicBezTo>
                      <a:cubicBezTo>
                        <a:pt x="989849" y="192405"/>
                        <a:pt x="1000509" y="184918"/>
                        <a:pt x="1012126" y="169945"/>
                      </a:cubicBezTo>
                      <a:cubicBezTo>
                        <a:pt x="1024655" y="154505"/>
                        <a:pt x="1030919" y="140711"/>
                        <a:pt x="1030919" y="128564"/>
                      </a:cubicBezTo>
                      <a:cubicBezTo>
                        <a:pt x="1030919" y="126217"/>
                        <a:pt x="1030441" y="125044"/>
                        <a:pt x="1029485" y="125044"/>
                      </a:cubicBezTo>
                      <a:close/>
                      <a:moveTo>
                        <a:pt x="205644" y="122463"/>
                      </a:moveTo>
                      <a:cubicBezTo>
                        <a:pt x="209721" y="122463"/>
                        <a:pt x="213217" y="123922"/>
                        <a:pt x="216131" y="126840"/>
                      </a:cubicBezTo>
                      <a:cubicBezTo>
                        <a:pt x="219144" y="129100"/>
                        <a:pt x="220651" y="131547"/>
                        <a:pt x="220651" y="134179"/>
                      </a:cubicBezTo>
                      <a:cubicBezTo>
                        <a:pt x="220651" y="135046"/>
                        <a:pt x="220475" y="135836"/>
                        <a:pt x="220122" y="136551"/>
                      </a:cubicBezTo>
                      <a:cubicBezTo>
                        <a:pt x="215842" y="151730"/>
                        <a:pt x="212659" y="167087"/>
                        <a:pt x="210573" y="182621"/>
                      </a:cubicBezTo>
                      <a:cubicBezTo>
                        <a:pt x="208487" y="198154"/>
                        <a:pt x="207362" y="212831"/>
                        <a:pt x="207197" y="226652"/>
                      </a:cubicBezTo>
                      <a:cubicBezTo>
                        <a:pt x="218878" y="199931"/>
                        <a:pt x="227760" y="181896"/>
                        <a:pt x="233843" y="172546"/>
                      </a:cubicBezTo>
                      <a:cubicBezTo>
                        <a:pt x="251725" y="144739"/>
                        <a:pt x="266325" y="130836"/>
                        <a:pt x="277644" y="130836"/>
                      </a:cubicBezTo>
                      <a:cubicBezTo>
                        <a:pt x="284772" y="130836"/>
                        <a:pt x="289900" y="134302"/>
                        <a:pt x="293029" y="141234"/>
                      </a:cubicBezTo>
                      <a:cubicBezTo>
                        <a:pt x="296158" y="148167"/>
                        <a:pt x="297722" y="156582"/>
                        <a:pt x="297722" y="166478"/>
                      </a:cubicBezTo>
                      <a:cubicBezTo>
                        <a:pt x="297722" y="169063"/>
                        <a:pt x="297605" y="172315"/>
                        <a:pt x="297370" y="176236"/>
                      </a:cubicBezTo>
                      <a:lnTo>
                        <a:pt x="296137" y="196858"/>
                      </a:lnTo>
                      <a:cubicBezTo>
                        <a:pt x="295730" y="201646"/>
                        <a:pt x="295436" y="205781"/>
                        <a:pt x="295253" y="209264"/>
                      </a:cubicBezTo>
                      <a:cubicBezTo>
                        <a:pt x="295071" y="212747"/>
                        <a:pt x="294979" y="216229"/>
                        <a:pt x="294979" y="219709"/>
                      </a:cubicBezTo>
                      <a:cubicBezTo>
                        <a:pt x="294979" y="229688"/>
                        <a:pt x="295730" y="237046"/>
                        <a:pt x="297232" y="241783"/>
                      </a:cubicBezTo>
                      <a:cubicBezTo>
                        <a:pt x="296924" y="241643"/>
                        <a:pt x="298226" y="240166"/>
                        <a:pt x="301137" y="237351"/>
                      </a:cubicBezTo>
                      <a:cubicBezTo>
                        <a:pt x="304049" y="234537"/>
                        <a:pt x="307228" y="231016"/>
                        <a:pt x="310674" y="226790"/>
                      </a:cubicBezTo>
                      <a:cubicBezTo>
                        <a:pt x="314121" y="222564"/>
                        <a:pt x="317623" y="218000"/>
                        <a:pt x="321183" y="213098"/>
                      </a:cubicBezTo>
                      <a:cubicBezTo>
                        <a:pt x="324742" y="208196"/>
                        <a:pt x="328122" y="203426"/>
                        <a:pt x="331324" y="198789"/>
                      </a:cubicBezTo>
                      <a:cubicBezTo>
                        <a:pt x="334526" y="194152"/>
                        <a:pt x="337493" y="189677"/>
                        <a:pt x="340225" y="185364"/>
                      </a:cubicBezTo>
                      <a:cubicBezTo>
                        <a:pt x="342957" y="181051"/>
                        <a:pt x="344908" y="177824"/>
                        <a:pt x="346076" y="175684"/>
                      </a:cubicBezTo>
                      <a:cubicBezTo>
                        <a:pt x="365542" y="142127"/>
                        <a:pt x="380185" y="125349"/>
                        <a:pt x="390005" y="125349"/>
                      </a:cubicBezTo>
                      <a:cubicBezTo>
                        <a:pt x="395454" y="125349"/>
                        <a:pt x="399899" y="127645"/>
                        <a:pt x="403340" y="132236"/>
                      </a:cubicBezTo>
                      <a:cubicBezTo>
                        <a:pt x="406782" y="136827"/>
                        <a:pt x="408819" y="143566"/>
                        <a:pt x="409451" y="152453"/>
                      </a:cubicBezTo>
                      <a:lnTo>
                        <a:pt x="412742" y="199420"/>
                      </a:lnTo>
                      <a:cubicBezTo>
                        <a:pt x="415221" y="236060"/>
                        <a:pt x="420906" y="254456"/>
                        <a:pt x="429796" y="254608"/>
                      </a:cubicBezTo>
                      <a:lnTo>
                        <a:pt x="430668" y="254584"/>
                      </a:lnTo>
                      <a:cubicBezTo>
                        <a:pt x="433198" y="254584"/>
                        <a:pt x="435840" y="252832"/>
                        <a:pt x="438592" y="249327"/>
                      </a:cubicBezTo>
                      <a:cubicBezTo>
                        <a:pt x="442383" y="244094"/>
                        <a:pt x="445822" y="241478"/>
                        <a:pt x="448908" y="241478"/>
                      </a:cubicBezTo>
                      <a:cubicBezTo>
                        <a:pt x="454928" y="241478"/>
                        <a:pt x="457938" y="244602"/>
                        <a:pt x="457938" y="250851"/>
                      </a:cubicBezTo>
                      <a:cubicBezTo>
                        <a:pt x="457938" y="254095"/>
                        <a:pt x="456949" y="257124"/>
                        <a:pt x="454973" y="259937"/>
                      </a:cubicBezTo>
                      <a:cubicBezTo>
                        <a:pt x="452997" y="262750"/>
                        <a:pt x="450612" y="265170"/>
                        <a:pt x="447820" y="267195"/>
                      </a:cubicBezTo>
                      <a:cubicBezTo>
                        <a:pt x="445027" y="269221"/>
                        <a:pt x="442029" y="270826"/>
                        <a:pt x="438823" y="272010"/>
                      </a:cubicBezTo>
                      <a:cubicBezTo>
                        <a:pt x="435618" y="273195"/>
                        <a:pt x="432601" y="273787"/>
                        <a:pt x="429772" y="273787"/>
                      </a:cubicBezTo>
                      <a:cubicBezTo>
                        <a:pt x="422527" y="273787"/>
                        <a:pt x="416211" y="271202"/>
                        <a:pt x="410825" y="266033"/>
                      </a:cubicBezTo>
                      <a:cubicBezTo>
                        <a:pt x="405438" y="260864"/>
                        <a:pt x="400984" y="254759"/>
                        <a:pt x="397461" y="247717"/>
                      </a:cubicBezTo>
                      <a:cubicBezTo>
                        <a:pt x="393938" y="240675"/>
                        <a:pt x="391398" y="233548"/>
                        <a:pt x="389839" y="226338"/>
                      </a:cubicBezTo>
                      <a:cubicBezTo>
                        <a:pt x="387918" y="218658"/>
                        <a:pt x="386957" y="211981"/>
                        <a:pt x="386957" y="206307"/>
                      </a:cubicBezTo>
                      <a:lnTo>
                        <a:pt x="387257" y="202406"/>
                      </a:lnTo>
                      <a:cubicBezTo>
                        <a:pt x="387257" y="199114"/>
                        <a:pt x="387356" y="193297"/>
                        <a:pt x="387553" y="184957"/>
                      </a:cubicBezTo>
                      <a:lnTo>
                        <a:pt x="387553" y="170312"/>
                      </a:lnTo>
                      <a:cubicBezTo>
                        <a:pt x="387553" y="166413"/>
                        <a:pt x="387373" y="163103"/>
                        <a:pt x="387015" y="160382"/>
                      </a:cubicBezTo>
                      <a:cubicBezTo>
                        <a:pt x="386195" y="153689"/>
                        <a:pt x="385797" y="150343"/>
                        <a:pt x="385819" y="150343"/>
                      </a:cubicBezTo>
                      <a:cubicBezTo>
                        <a:pt x="386505" y="150343"/>
                        <a:pt x="383659" y="155254"/>
                        <a:pt x="377280" y="165078"/>
                      </a:cubicBezTo>
                      <a:cubicBezTo>
                        <a:pt x="365320" y="183585"/>
                        <a:pt x="356227" y="197727"/>
                        <a:pt x="350003" y="207505"/>
                      </a:cubicBezTo>
                      <a:cubicBezTo>
                        <a:pt x="343778" y="217282"/>
                        <a:pt x="340487" y="221874"/>
                        <a:pt x="340128" y="221280"/>
                      </a:cubicBezTo>
                      <a:cubicBezTo>
                        <a:pt x="319373" y="250595"/>
                        <a:pt x="303107" y="265252"/>
                        <a:pt x="291331" y="265252"/>
                      </a:cubicBezTo>
                      <a:cubicBezTo>
                        <a:pt x="278183" y="265252"/>
                        <a:pt x="271068" y="252314"/>
                        <a:pt x="269986" y="226438"/>
                      </a:cubicBezTo>
                      <a:lnTo>
                        <a:pt x="269986" y="221837"/>
                      </a:lnTo>
                      <a:cubicBezTo>
                        <a:pt x="269986" y="217992"/>
                        <a:pt x="270138" y="211735"/>
                        <a:pt x="270443" y="203064"/>
                      </a:cubicBezTo>
                      <a:cubicBezTo>
                        <a:pt x="270748" y="194393"/>
                        <a:pt x="271306" y="181278"/>
                        <a:pt x="272119" y="163721"/>
                      </a:cubicBezTo>
                      <a:lnTo>
                        <a:pt x="272119" y="161435"/>
                      </a:lnTo>
                      <a:cubicBezTo>
                        <a:pt x="272119" y="157088"/>
                        <a:pt x="272440" y="154915"/>
                        <a:pt x="273081" y="154915"/>
                      </a:cubicBezTo>
                      <a:cubicBezTo>
                        <a:pt x="269890" y="154915"/>
                        <a:pt x="258732" y="172163"/>
                        <a:pt x="239606" y="206659"/>
                      </a:cubicBezTo>
                      <a:cubicBezTo>
                        <a:pt x="219940" y="242175"/>
                        <a:pt x="209510" y="266506"/>
                        <a:pt x="208316" y="279654"/>
                      </a:cubicBezTo>
                      <a:cubicBezTo>
                        <a:pt x="207554" y="286512"/>
                        <a:pt x="203269" y="289941"/>
                        <a:pt x="195462" y="289941"/>
                      </a:cubicBezTo>
                      <a:cubicBezTo>
                        <a:pt x="192573" y="289941"/>
                        <a:pt x="190326" y="288340"/>
                        <a:pt x="188723" y="285138"/>
                      </a:cubicBezTo>
                      <a:cubicBezTo>
                        <a:pt x="187120" y="281936"/>
                        <a:pt x="185835" y="278573"/>
                        <a:pt x="184870" y="275049"/>
                      </a:cubicBezTo>
                      <a:cubicBezTo>
                        <a:pt x="183905" y="271525"/>
                        <a:pt x="183219" y="268092"/>
                        <a:pt x="182813" y="264750"/>
                      </a:cubicBezTo>
                      <a:cubicBezTo>
                        <a:pt x="182406" y="261408"/>
                        <a:pt x="182203" y="258907"/>
                        <a:pt x="182203" y="257247"/>
                      </a:cubicBezTo>
                      <a:cubicBezTo>
                        <a:pt x="182203" y="230783"/>
                        <a:pt x="182813" y="208179"/>
                        <a:pt x="184032" y="189433"/>
                      </a:cubicBezTo>
                      <a:cubicBezTo>
                        <a:pt x="184032" y="187760"/>
                        <a:pt x="184238" y="185022"/>
                        <a:pt x="184651" y="181218"/>
                      </a:cubicBezTo>
                      <a:cubicBezTo>
                        <a:pt x="185064" y="177414"/>
                        <a:pt x="185563" y="173176"/>
                        <a:pt x="186149" y="168502"/>
                      </a:cubicBezTo>
                      <a:cubicBezTo>
                        <a:pt x="186735" y="163829"/>
                        <a:pt x="187540" y="158827"/>
                        <a:pt x="188564" y="153498"/>
                      </a:cubicBezTo>
                      <a:cubicBezTo>
                        <a:pt x="189588" y="148169"/>
                        <a:pt x="190820" y="143341"/>
                        <a:pt x="192262" y="139015"/>
                      </a:cubicBezTo>
                      <a:cubicBezTo>
                        <a:pt x="193703" y="134689"/>
                        <a:pt x="195444" y="130849"/>
                        <a:pt x="197484" y="127495"/>
                      </a:cubicBezTo>
                      <a:cubicBezTo>
                        <a:pt x="199524" y="124140"/>
                        <a:pt x="202244" y="122463"/>
                        <a:pt x="205644" y="122463"/>
                      </a:cubicBezTo>
                      <a:close/>
                      <a:moveTo>
                        <a:pt x="1030347" y="104623"/>
                      </a:moveTo>
                      <a:cubicBezTo>
                        <a:pt x="1037472" y="104623"/>
                        <a:pt x="1042854" y="107402"/>
                        <a:pt x="1046492" y="112959"/>
                      </a:cubicBezTo>
                      <a:cubicBezTo>
                        <a:pt x="1050131" y="118517"/>
                        <a:pt x="1051950" y="124217"/>
                        <a:pt x="1051950" y="130059"/>
                      </a:cubicBezTo>
                      <a:cubicBezTo>
                        <a:pt x="1051950" y="143966"/>
                        <a:pt x="1046065" y="158776"/>
                        <a:pt x="1034295" y="174489"/>
                      </a:cubicBezTo>
                      <a:cubicBezTo>
                        <a:pt x="1019630" y="200251"/>
                        <a:pt x="1002655" y="213132"/>
                        <a:pt x="983370" y="213132"/>
                      </a:cubicBezTo>
                      <a:cubicBezTo>
                        <a:pt x="978750" y="213132"/>
                        <a:pt x="974734" y="212598"/>
                        <a:pt x="971321" y="211531"/>
                      </a:cubicBezTo>
                      <a:lnTo>
                        <a:pt x="962856" y="207524"/>
                      </a:lnTo>
                      <a:lnTo>
                        <a:pt x="962442" y="209444"/>
                      </a:lnTo>
                      <a:cubicBezTo>
                        <a:pt x="962086" y="210717"/>
                        <a:pt x="961559" y="212401"/>
                        <a:pt x="960862" y="214496"/>
                      </a:cubicBezTo>
                      <a:cubicBezTo>
                        <a:pt x="959469" y="218685"/>
                        <a:pt x="958232" y="223342"/>
                        <a:pt x="957152" y="228467"/>
                      </a:cubicBezTo>
                      <a:cubicBezTo>
                        <a:pt x="956073" y="233591"/>
                        <a:pt x="955245" y="238516"/>
                        <a:pt x="954669" y="243240"/>
                      </a:cubicBezTo>
                      <a:cubicBezTo>
                        <a:pt x="954093" y="247964"/>
                        <a:pt x="953804" y="251728"/>
                        <a:pt x="953804" y="254532"/>
                      </a:cubicBezTo>
                      <a:cubicBezTo>
                        <a:pt x="953804" y="263914"/>
                        <a:pt x="960066" y="268605"/>
                        <a:pt x="972588" y="268605"/>
                      </a:cubicBezTo>
                      <a:cubicBezTo>
                        <a:pt x="980208" y="268605"/>
                        <a:pt x="988321" y="266214"/>
                        <a:pt x="996929" y="261433"/>
                      </a:cubicBezTo>
                      <a:cubicBezTo>
                        <a:pt x="1005536" y="256651"/>
                        <a:pt x="1013779" y="250612"/>
                        <a:pt x="1021658" y="243316"/>
                      </a:cubicBezTo>
                      <a:cubicBezTo>
                        <a:pt x="1029537" y="236020"/>
                        <a:pt x="1036632" y="228131"/>
                        <a:pt x="1042944" y="219649"/>
                      </a:cubicBezTo>
                      <a:cubicBezTo>
                        <a:pt x="1049256" y="211167"/>
                        <a:pt x="1054109" y="202967"/>
                        <a:pt x="1057503" y="195048"/>
                      </a:cubicBezTo>
                      <a:lnTo>
                        <a:pt x="1067804" y="195048"/>
                      </a:lnTo>
                      <a:cubicBezTo>
                        <a:pt x="1070944" y="198188"/>
                        <a:pt x="1072514" y="200897"/>
                        <a:pt x="1072514" y="203173"/>
                      </a:cubicBezTo>
                      <a:cubicBezTo>
                        <a:pt x="1072514" y="204062"/>
                        <a:pt x="1072238" y="205331"/>
                        <a:pt x="1071686" y="206978"/>
                      </a:cubicBezTo>
                      <a:cubicBezTo>
                        <a:pt x="1063358" y="230778"/>
                        <a:pt x="1049399" y="250636"/>
                        <a:pt x="1029809" y="266553"/>
                      </a:cubicBezTo>
                      <a:cubicBezTo>
                        <a:pt x="1010931" y="282145"/>
                        <a:pt x="992055" y="289941"/>
                        <a:pt x="973183" y="289941"/>
                      </a:cubicBezTo>
                      <a:cubicBezTo>
                        <a:pt x="958568" y="289941"/>
                        <a:pt x="947410" y="284777"/>
                        <a:pt x="939707" y="274449"/>
                      </a:cubicBezTo>
                      <a:cubicBezTo>
                        <a:pt x="933256" y="266340"/>
                        <a:pt x="930030" y="255627"/>
                        <a:pt x="930030" y="242311"/>
                      </a:cubicBezTo>
                      <a:cubicBezTo>
                        <a:pt x="930030" y="240314"/>
                        <a:pt x="930138" y="238365"/>
                        <a:pt x="930354" y="236463"/>
                      </a:cubicBezTo>
                      <a:cubicBezTo>
                        <a:pt x="931567" y="214863"/>
                        <a:pt x="943108" y="188173"/>
                        <a:pt x="964977" y="156391"/>
                      </a:cubicBezTo>
                      <a:cubicBezTo>
                        <a:pt x="988463" y="121879"/>
                        <a:pt x="1010253" y="104623"/>
                        <a:pt x="1030347" y="104623"/>
                      </a:cubicBezTo>
                      <a:close/>
                      <a:moveTo>
                        <a:pt x="669869" y="104623"/>
                      </a:moveTo>
                      <a:cubicBezTo>
                        <a:pt x="684766" y="104623"/>
                        <a:pt x="693342" y="111381"/>
                        <a:pt x="695596" y="124897"/>
                      </a:cubicBezTo>
                      <a:cubicBezTo>
                        <a:pt x="696031" y="126389"/>
                        <a:pt x="696248" y="127815"/>
                        <a:pt x="696248" y="129173"/>
                      </a:cubicBezTo>
                      <a:lnTo>
                        <a:pt x="694749" y="133435"/>
                      </a:lnTo>
                      <a:lnTo>
                        <a:pt x="701173" y="131140"/>
                      </a:lnTo>
                      <a:cubicBezTo>
                        <a:pt x="704649" y="131140"/>
                        <a:pt x="706046" y="131431"/>
                        <a:pt x="705364" y="132012"/>
                      </a:cubicBezTo>
                      <a:cubicBezTo>
                        <a:pt x="705386" y="130847"/>
                        <a:pt x="706927" y="128904"/>
                        <a:pt x="709986" y="126183"/>
                      </a:cubicBezTo>
                      <a:cubicBezTo>
                        <a:pt x="713045" y="123462"/>
                        <a:pt x="716551" y="121087"/>
                        <a:pt x="720504" y="119058"/>
                      </a:cubicBezTo>
                      <a:cubicBezTo>
                        <a:pt x="724457" y="117029"/>
                        <a:pt x="728422" y="115386"/>
                        <a:pt x="732401" y="114129"/>
                      </a:cubicBezTo>
                      <a:cubicBezTo>
                        <a:pt x="736379" y="112871"/>
                        <a:pt x="739548" y="112243"/>
                        <a:pt x="741907" y="112243"/>
                      </a:cubicBezTo>
                      <a:cubicBezTo>
                        <a:pt x="754267" y="112243"/>
                        <a:pt x="763644" y="116829"/>
                        <a:pt x="770039" y="126002"/>
                      </a:cubicBezTo>
                      <a:lnTo>
                        <a:pt x="771780" y="130075"/>
                      </a:lnTo>
                      <a:lnTo>
                        <a:pt x="776006" y="123096"/>
                      </a:lnTo>
                      <a:cubicBezTo>
                        <a:pt x="779425" y="121144"/>
                        <a:pt x="782615" y="120168"/>
                        <a:pt x="785574" y="120168"/>
                      </a:cubicBezTo>
                      <a:cubicBezTo>
                        <a:pt x="789695" y="120168"/>
                        <a:pt x="794522" y="124478"/>
                        <a:pt x="800054" y="133098"/>
                      </a:cubicBezTo>
                      <a:cubicBezTo>
                        <a:pt x="805587" y="141718"/>
                        <a:pt x="811563" y="154553"/>
                        <a:pt x="817983" y="171603"/>
                      </a:cubicBezTo>
                      <a:lnTo>
                        <a:pt x="843700" y="238582"/>
                      </a:lnTo>
                      <a:cubicBezTo>
                        <a:pt x="848044" y="249958"/>
                        <a:pt x="850215" y="256353"/>
                        <a:pt x="850215" y="257766"/>
                      </a:cubicBezTo>
                      <a:lnTo>
                        <a:pt x="850215" y="255013"/>
                      </a:lnTo>
                      <a:lnTo>
                        <a:pt x="852382" y="236444"/>
                      </a:lnTo>
                      <a:cubicBezTo>
                        <a:pt x="860615" y="215457"/>
                        <a:pt x="867239" y="198888"/>
                        <a:pt x="872254" y="186738"/>
                      </a:cubicBezTo>
                      <a:cubicBezTo>
                        <a:pt x="877269" y="174587"/>
                        <a:pt x="881257" y="165654"/>
                        <a:pt x="884219" y="159939"/>
                      </a:cubicBezTo>
                      <a:cubicBezTo>
                        <a:pt x="902485" y="125094"/>
                        <a:pt x="920534" y="107671"/>
                        <a:pt x="938364" y="107671"/>
                      </a:cubicBezTo>
                      <a:cubicBezTo>
                        <a:pt x="947175" y="107671"/>
                        <a:pt x="951580" y="111470"/>
                        <a:pt x="951580" y="119067"/>
                      </a:cubicBezTo>
                      <a:cubicBezTo>
                        <a:pt x="951580" y="123509"/>
                        <a:pt x="948926" y="126287"/>
                        <a:pt x="943617" y="127402"/>
                      </a:cubicBezTo>
                      <a:cubicBezTo>
                        <a:pt x="942865" y="127659"/>
                        <a:pt x="942011" y="127788"/>
                        <a:pt x="941055" y="127788"/>
                      </a:cubicBezTo>
                      <a:lnTo>
                        <a:pt x="938252" y="127233"/>
                      </a:lnTo>
                      <a:lnTo>
                        <a:pt x="931730" y="130428"/>
                      </a:lnTo>
                      <a:cubicBezTo>
                        <a:pt x="929108" y="132594"/>
                        <a:pt x="926077" y="135844"/>
                        <a:pt x="922636" y="140177"/>
                      </a:cubicBezTo>
                      <a:cubicBezTo>
                        <a:pt x="915754" y="148843"/>
                        <a:pt x="908259" y="161598"/>
                        <a:pt x="900150" y="178441"/>
                      </a:cubicBezTo>
                      <a:lnTo>
                        <a:pt x="866360" y="258704"/>
                      </a:lnTo>
                      <a:cubicBezTo>
                        <a:pt x="857711" y="281358"/>
                        <a:pt x="850517" y="292684"/>
                        <a:pt x="844776" y="292684"/>
                      </a:cubicBezTo>
                      <a:cubicBezTo>
                        <a:pt x="838515" y="292684"/>
                        <a:pt x="832264" y="283437"/>
                        <a:pt x="826022" y="264943"/>
                      </a:cubicBezTo>
                      <a:cubicBezTo>
                        <a:pt x="824434" y="260180"/>
                        <a:pt x="822152" y="253129"/>
                        <a:pt x="819176" y="243788"/>
                      </a:cubicBezTo>
                      <a:cubicBezTo>
                        <a:pt x="816199" y="234447"/>
                        <a:pt x="812455" y="223768"/>
                        <a:pt x="807943" y="211750"/>
                      </a:cubicBezTo>
                      <a:cubicBezTo>
                        <a:pt x="805470" y="205451"/>
                        <a:pt x="802592" y="198878"/>
                        <a:pt x="799309" y="192031"/>
                      </a:cubicBezTo>
                      <a:cubicBezTo>
                        <a:pt x="796026" y="185184"/>
                        <a:pt x="791738" y="176879"/>
                        <a:pt x="786445" y="167116"/>
                      </a:cubicBezTo>
                      <a:lnTo>
                        <a:pt x="778480" y="152286"/>
                      </a:lnTo>
                      <a:lnTo>
                        <a:pt x="780273" y="167278"/>
                      </a:lnTo>
                      <a:lnTo>
                        <a:pt x="780297" y="167893"/>
                      </a:lnTo>
                      <a:cubicBezTo>
                        <a:pt x="780297" y="185352"/>
                        <a:pt x="772810" y="207656"/>
                        <a:pt x="757837" y="234806"/>
                      </a:cubicBezTo>
                      <a:cubicBezTo>
                        <a:pt x="754278" y="241165"/>
                        <a:pt x="750360" y="247445"/>
                        <a:pt x="746083" y="253646"/>
                      </a:cubicBezTo>
                      <a:cubicBezTo>
                        <a:pt x="741806" y="259847"/>
                        <a:pt x="736996" y="265512"/>
                        <a:pt x="731653" y="270641"/>
                      </a:cubicBezTo>
                      <a:cubicBezTo>
                        <a:pt x="726309" y="275770"/>
                        <a:pt x="720322" y="280015"/>
                        <a:pt x="713691" y="283376"/>
                      </a:cubicBezTo>
                      <a:cubicBezTo>
                        <a:pt x="707060" y="286737"/>
                        <a:pt x="699893" y="288417"/>
                        <a:pt x="692191" y="288417"/>
                      </a:cubicBezTo>
                      <a:cubicBezTo>
                        <a:pt x="685590" y="288417"/>
                        <a:pt x="679887" y="286946"/>
                        <a:pt x="675081" y="284005"/>
                      </a:cubicBezTo>
                      <a:cubicBezTo>
                        <a:pt x="670276" y="281063"/>
                        <a:pt x="666316" y="277344"/>
                        <a:pt x="663201" y="272846"/>
                      </a:cubicBezTo>
                      <a:cubicBezTo>
                        <a:pt x="660087" y="268349"/>
                        <a:pt x="657742" y="263323"/>
                        <a:pt x="656167" y="257768"/>
                      </a:cubicBezTo>
                      <a:cubicBezTo>
                        <a:pt x="654592" y="252213"/>
                        <a:pt x="653805" y="246674"/>
                        <a:pt x="653805" y="241149"/>
                      </a:cubicBezTo>
                      <a:cubicBezTo>
                        <a:pt x="653805" y="219658"/>
                        <a:pt x="658996" y="197468"/>
                        <a:pt x="669378" y="174579"/>
                      </a:cubicBezTo>
                      <a:cubicBezTo>
                        <a:pt x="674989" y="160100"/>
                        <a:pt x="680443" y="149240"/>
                        <a:pt x="685742" y="142000"/>
                      </a:cubicBezTo>
                      <a:lnTo>
                        <a:pt x="689735" y="137848"/>
                      </a:lnTo>
                      <a:lnTo>
                        <a:pt x="685776" y="139098"/>
                      </a:lnTo>
                      <a:cubicBezTo>
                        <a:pt x="682839" y="139098"/>
                        <a:pt x="680585" y="137833"/>
                        <a:pt x="679013" y="135303"/>
                      </a:cubicBezTo>
                      <a:cubicBezTo>
                        <a:pt x="678175" y="133655"/>
                        <a:pt x="677429" y="131544"/>
                        <a:pt x="676775" y="128969"/>
                      </a:cubicBezTo>
                      <a:lnTo>
                        <a:pt x="676436" y="126659"/>
                      </a:lnTo>
                      <a:cubicBezTo>
                        <a:pt x="676281" y="125582"/>
                        <a:pt x="675501" y="125044"/>
                        <a:pt x="674098" y="125044"/>
                      </a:cubicBezTo>
                      <a:cubicBezTo>
                        <a:pt x="668329" y="125044"/>
                        <a:pt x="660258" y="132088"/>
                        <a:pt x="649885" y="146176"/>
                      </a:cubicBezTo>
                      <a:cubicBezTo>
                        <a:pt x="644396" y="153319"/>
                        <a:pt x="639592" y="160617"/>
                        <a:pt x="635474" y="168069"/>
                      </a:cubicBezTo>
                      <a:cubicBezTo>
                        <a:pt x="631356" y="175520"/>
                        <a:pt x="627931" y="183103"/>
                        <a:pt x="625199" y="190817"/>
                      </a:cubicBezTo>
                      <a:cubicBezTo>
                        <a:pt x="622467" y="198531"/>
                        <a:pt x="620468" y="206522"/>
                        <a:pt x="619203" y="214791"/>
                      </a:cubicBezTo>
                      <a:cubicBezTo>
                        <a:pt x="617938" y="223061"/>
                        <a:pt x="617305" y="232131"/>
                        <a:pt x="617305" y="242002"/>
                      </a:cubicBezTo>
                      <a:cubicBezTo>
                        <a:pt x="617305" y="242910"/>
                        <a:pt x="617450" y="246066"/>
                        <a:pt x="617739" y="251470"/>
                      </a:cubicBezTo>
                      <a:cubicBezTo>
                        <a:pt x="618028" y="256874"/>
                        <a:pt x="618383" y="265076"/>
                        <a:pt x="618805" y="276077"/>
                      </a:cubicBezTo>
                      <a:lnTo>
                        <a:pt x="618829" y="276716"/>
                      </a:lnTo>
                      <a:cubicBezTo>
                        <a:pt x="618829" y="280081"/>
                        <a:pt x="617153" y="283127"/>
                        <a:pt x="613800" y="285853"/>
                      </a:cubicBezTo>
                      <a:cubicBezTo>
                        <a:pt x="610447" y="288578"/>
                        <a:pt x="607109" y="289941"/>
                        <a:pt x="603784" y="289941"/>
                      </a:cubicBezTo>
                      <a:cubicBezTo>
                        <a:pt x="594764" y="289941"/>
                        <a:pt x="590254" y="284336"/>
                        <a:pt x="590254" y="273125"/>
                      </a:cubicBezTo>
                      <a:cubicBezTo>
                        <a:pt x="590254" y="271528"/>
                        <a:pt x="590361" y="269880"/>
                        <a:pt x="590573" y="268181"/>
                      </a:cubicBezTo>
                      <a:cubicBezTo>
                        <a:pt x="591762" y="254189"/>
                        <a:pt x="592654" y="241394"/>
                        <a:pt x="593249" y="229796"/>
                      </a:cubicBezTo>
                      <a:lnTo>
                        <a:pt x="593742" y="217618"/>
                      </a:lnTo>
                      <a:lnTo>
                        <a:pt x="579691" y="242278"/>
                      </a:lnTo>
                      <a:cubicBezTo>
                        <a:pt x="558352" y="271615"/>
                        <a:pt x="537402" y="286284"/>
                        <a:pt x="516840" y="286284"/>
                      </a:cubicBezTo>
                      <a:cubicBezTo>
                        <a:pt x="500251" y="286284"/>
                        <a:pt x="491956" y="277887"/>
                        <a:pt x="491956" y="261095"/>
                      </a:cubicBezTo>
                      <a:cubicBezTo>
                        <a:pt x="491956" y="256129"/>
                        <a:pt x="493749" y="249334"/>
                        <a:pt x="497333" y="240711"/>
                      </a:cubicBezTo>
                      <a:lnTo>
                        <a:pt x="511768" y="240711"/>
                      </a:lnTo>
                      <a:lnTo>
                        <a:pt x="511768" y="247941"/>
                      </a:lnTo>
                      <a:cubicBezTo>
                        <a:pt x="511768" y="249795"/>
                        <a:pt x="511541" y="251614"/>
                        <a:pt x="511087" y="253398"/>
                      </a:cubicBezTo>
                      <a:cubicBezTo>
                        <a:pt x="510525" y="256894"/>
                        <a:pt x="510244" y="259660"/>
                        <a:pt x="510244" y="261695"/>
                      </a:cubicBezTo>
                      <a:cubicBezTo>
                        <a:pt x="510244" y="263254"/>
                        <a:pt x="511222" y="264033"/>
                        <a:pt x="513178" y="264033"/>
                      </a:cubicBezTo>
                      <a:cubicBezTo>
                        <a:pt x="530091" y="264033"/>
                        <a:pt x="546855" y="249933"/>
                        <a:pt x="563470" y="221733"/>
                      </a:cubicBezTo>
                      <a:cubicBezTo>
                        <a:pt x="578177" y="196447"/>
                        <a:pt x="585530" y="175967"/>
                        <a:pt x="585530" y="160292"/>
                      </a:cubicBezTo>
                      <a:cubicBezTo>
                        <a:pt x="585530" y="147766"/>
                        <a:pt x="582660" y="141504"/>
                        <a:pt x="576919" y="141504"/>
                      </a:cubicBezTo>
                      <a:cubicBezTo>
                        <a:pt x="572087" y="141504"/>
                        <a:pt x="566723" y="143122"/>
                        <a:pt x="560827" y="146359"/>
                      </a:cubicBezTo>
                      <a:cubicBezTo>
                        <a:pt x="554931" y="149596"/>
                        <a:pt x="549036" y="153825"/>
                        <a:pt x="543144" y="159046"/>
                      </a:cubicBezTo>
                      <a:cubicBezTo>
                        <a:pt x="537251" y="164268"/>
                        <a:pt x="531464" y="170310"/>
                        <a:pt x="525782" y="177172"/>
                      </a:cubicBezTo>
                      <a:cubicBezTo>
                        <a:pt x="520100" y="184035"/>
                        <a:pt x="514939" y="190974"/>
                        <a:pt x="510299" y="197989"/>
                      </a:cubicBezTo>
                      <a:cubicBezTo>
                        <a:pt x="505659" y="205004"/>
                        <a:pt x="501732" y="211777"/>
                        <a:pt x="498519" y="218306"/>
                      </a:cubicBezTo>
                      <a:cubicBezTo>
                        <a:pt x="495306" y="224835"/>
                        <a:pt x="493233" y="230435"/>
                        <a:pt x="492299" y="235106"/>
                      </a:cubicBezTo>
                      <a:cubicBezTo>
                        <a:pt x="486784" y="261931"/>
                        <a:pt x="483927" y="291949"/>
                        <a:pt x="483727" y="325160"/>
                      </a:cubicBezTo>
                      <a:lnTo>
                        <a:pt x="483727" y="330522"/>
                      </a:lnTo>
                      <a:cubicBezTo>
                        <a:pt x="483727" y="368013"/>
                        <a:pt x="488363" y="389102"/>
                        <a:pt x="497637" y="393788"/>
                      </a:cubicBezTo>
                      <a:lnTo>
                        <a:pt x="501882" y="394789"/>
                      </a:lnTo>
                      <a:lnTo>
                        <a:pt x="503167" y="393973"/>
                      </a:lnTo>
                      <a:lnTo>
                        <a:pt x="518093" y="389644"/>
                      </a:lnTo>
                      <a:lnTo>
                        <a:pt x="518093" y="400769"/>
                      </a:lnTo>
                      <a:cubicBezTo>
                        <a:pt x="518093" y="404935"/>
                        <a:pt x="514734" y="408343"/>
                        <a:pt x="508015" y="410994"/>
                      </a:cubicBezTo>
                      <a:cubicBezTo>
                        <a:pt x="504764" y="412588"/>
                        <a:pt x="502221" y="413385"/>
                        <a:pt x="500386" y="413385"/>
                      </a:cubicBezTo>
                      <a:lnTo>
                        <a:pt x="499457" y="413385"/>
                      </a:lnTo>
                      <a:cubicBezTo>
                        <a:pt x="492793" y="412722"/>
                        <a:pt x="487179" y="410379"/>
                        <a:pt x="482615" y="406358"/>
                      </a:cubicBezTo>
                      <a:cubicBezTo>
                        <a:pt x="478051" y="402337"/>
                        <a:pt x="474349" y="397437"/>
                        <a:pt x="471511" y="391659"/>
                      </a:cubicBezTo>
                      <a:cubicBezTo>
                        <a:pt x="468672" y="385880"/>
                        <a:pt x="466440" y="379532"/>
                        <a:pt x="464812" y="372613"/>
                      </a:cubicBezTo>
                      <a:cubicBezTo>
                        <a:pt x="463185" y="365695"/>
                        <a:pt x="462019" y="358712"/>
                        <a:pt x="461314" y="351663"/>
                      </a:cubicBezTo>
                      <a:cubicBezTo>
                        <a:pt x="460609" y="344615"/>
                        <a:pt x="460155" y="337803"/>
                        <a:pt x="459952" y="331230"/>
                      </a:cubicBezTo>
                      <a:cubicBezTo>
                        <a:pt x="459749" y="324656"/>
                        <a:pt x="459647" y="318926"/>
                        <a:pt x="459647" y="314039"/>
                      </a:cubicBezTo>
                      <a:cubicBezTo>
                        <a:pt x="459647" y="283191"/>
                        <a:pt x="463237" y="229386"/>
                        <a:pt x="470415" y="152624"/>
                      </a:cubicBezTo>
                      <a:cubicBezTo>
                        <a:pt x="472355" y="130005"/>
                        <a:pt x="479453" y="118696"/>
                        <a:pt x="491709" y="118696"/>
                      </a:cubicBezTo>
                      <a:cubicBezTo>
                        <a:pt x="500319" y="118696"/>
                        <a:pt x="504624" y="123100"/>
                        <a:pt x="504624" y="131907"/>
                      </a:cubicBezTo>
                      <a:cubicBezTo>
                        <a:pt x="504624" y="133777"/>
                        <a:pt x="504463" y="135036"/>
                        <a:pt x="504139" y="135684"/>
                      </a:cubicBezTo>
                      <a:lnTo>
                        <a:pt x="493861" y="185380"/>
                      </a:lnTo>
                      <a:cubicBezTo>
                        <a:pt x="520417" y="142718"/>
                        <a:pt x="548716" y="121387"/>
                        <a:pt x="578758" y="121387"/>
                      </a:cubicBezTo>
                      <a:cubicBezTo>
                        <a:pt x="584052" y="121387"/>
                        <a:pt x="588684" y="122304"/>
                        <a:pt x="592655" y="124138"/>
                      </a:cubicBezTo>
                      <a:lnTo>
                        <a:pt x="593797" y="125087"/>
                      </a:lnTo>
                      <a:lnTo>
                        <a:pt x="594664" y="123120"/>
                      </a:lnTo>
                      <a:cubicBezTo>
                        <a:pt x="598214" y="119323"/>
                        <a:pt x="601752" y="117424"/>
                        <a:pt x="605280" y="117424"/>
                      </a:cubicBezTo>
                      <a:cubicBezTo>
                        <a:pt x="610982" y="117424"/>
                        <a:pt x="615214" y="120310"/>
                        <a:pt x="617977" y="126083"/>
                      </a:cubicBezTo>
                      <a:cubicBezTo>
                        <a:pt x="619336" y="129261"/>
                        <a:pt x="620015" y="132182"/>
                        <a:pt x="620015" y="134846"/>
                      </a:cubicBezTo>
                      <a:lnTo>
                        <a:pt x="620015" y="136732"/>
                      </a:lnTo>
                      <a:cubicBezTo>
                        <a:pt x="618967" y="144285"/>
                        <a:pt x="618254" y="150918"/>
                        <a:pt x="617874" y="156632"/>
                      </a:cubicBezTo>
                      <a:cubicBezTo>
                        <a:pt x="617495" y="162345"/>
                        <a:pt x="617305" y="166850"/>
                        <a:pt x="617305" y="170145"/>
                      </a:cubicBezTo>
                      <a:cubicBezTo>
                        <a:pt x="631174" y="126464"/>
                        <a:pt x="648695" y="104623"/>
                        <a:pt x="669869" y="104623"/>
                      </a:cubicBezTo>
                      <a:close/>
                      <a:moveTo>
                        <a:pt x="100047" y="0"/>
                      </a:moveTo>
                      <a:lnTo>
                        <a:pt x="144652" y="0"/>
                      </a:lnTo>
                      <a:lnTo>
                        <a:pt x="157162" y="2946"/>
                      </a:lnTo>
                      <a:cubicBezTo>
                        <a:pt x="163585" y="5052"/>
                        <a:pt x="169280" y="7873"/>
                        <a:pt x="174248" y="11409"/>
                      </a:cubicBezTo>
                      <a:cubicBezTo>
                        <a:pt x="179215" y="14944"/>
                        <a:pt x="181698" y="19442"/>
                        <a:pt x="181698" y="24903"/>
                      </a:cubicBezTo>
                      <a:cubicBezTo>
                        <a:pt x="181698" y="34708"/>
                        <a:pt x="178789" y="39610"/>
                        <a:pt x="172969" y="39610"/>
                      </a:cubicBezTo>
                      <a:cubicBezTo>
                        <a:pt x="167098" y="39610"/>
                        <a:pt x="163058" y="36189"/>
                        <a:pt x="160848" y="29347"/>
                      </a:cubicBezTo>
                      <a:cubicBezTo>
                        <a:pt x="158492" y="22635"/>
                        <a:pt x="147980" y="19279"/>
                        <a:pt x="129311" y="19279"/>
                      </a:cubicBezTo>
                      <a:cubicBezTo>
                        <a:pt x="124488" y="19279"/>
                        <a:pt x="119765" y="19469"/>
                        <a:pt x="115143" y="19850"/>
                      </a:cubicBezTo>
                      <a:cubicBezTo>
                        <a:pt x="110520" y="20231"/>
                        <a:pt x="106492" y="20525"/>
                        <a:pt x="103060" y="20731"/>
                      </a:cubicBezTo>
                      <a:cubicBezTo>
                        <a:pt x="104854" y="20420"/>
                        <a:pt x="105751" y="22501"/>
                        <a:pt x="105751" y="26975"/>
                      </a:cubicBezTo>
                      <a:cubicBezTo>
                        <a:pt x="105751" y="28337"/>
                        <a:pt x="105624" y="30158"/>
                        <a:pt x="105370" y="32438"/>
                      </a:cubicBezTo>
                      <a:cubicBezTo>
                        <a:pt x="99785" y="67763"/>
                        <a:pt x="95611" y="97262"/>
                        <a:pt x="92849" y="120937"/>
                      </a:cubicBezTo>
                      <a:cubicBezTo>
                        <a:pt x="90087" y="144611"/>
                        <a:pt x="88706" y="163343"/>
                        <a:pt x="88706" y="177132"/>
                      </a:cubicBezTo>
                      <a:cubicBezTo>
                        <a:pt x="88706" y="181443"/>
                        <a:pt x="88747" y="185616"/>
                        <a:pt x="88830" y="189650"/>
                      </a:cubicBezTo>
                      <a:cubicBezTo>
                        <a:pt x="88912" y="193684"/>
                        <a:pt x="89149" y="198543"/>
                        <a:pt x="89539" y="204228"/>
                      </a:cubicBezTo>
                      <a:cubicBezTo>
                        <a:pt x="89930" y="209913"/>
                        <a:pt x="90574" y="215802"/>
                        <a:pt x="91473" y="221895"/>
                      </a:cubicBezTo>
                      <a:cubicBezTo>
                        <a:pt x="92371" y="227987"/>
                        <a:pt x="93538" y="233376"/>
                        <a:pt x="94973" y="238061"/>
                      </a:cubicBezTo>
                      <a:cubicBezTo>
                        <a:pt x="96408" y="242746"/>
                        <a:pt x="98073" y="246366"/>
                        <a:pt x="99967" y="248922"/>
                      </a:cubicBezTo>
                      <a:cubicBezTo>
                        <a:pt x="101861" y="251478"/>
                        <a:pt x="103968" y="252756"/>
                        <a:pt x="106289" y="252756"/>
                      </a:cubicBezTo>
                      <a:cubicBezTo>
                        <a:pt x="107346" y="252756"/>
                        <a:pt x="108446" y="252717"/>
                        <a:pt x="109589" y="252639"/>
                      </a:cubicBezTo>
                      <a:cubicBezTo>
                        <a:pt x="110732" y="252561"/>
                        <a:pt x="112106" y="252421"/>
                        <a:pt x="113711" y="252217"/>
                      </a:cubicBezTo>
                      <a:cubicBezTo>
                        <a:pt x="115316" y="252014"/>
                        <a:pt x="117044" y="251850"/>
                        <a:pt x="118893" y="251724"/>
                      </a:cubicBezTo>
                      <a:cubicBezTo>
                        <a:pt x="120742" y="251599"/>
                        <a:pt x="122023" y="251536"/>
                        <a:pt x="122734" y="251536"/>
                      </a:cubicBezTo>
                      <a:cubicBezTo>
                        <a:pt x="126706" y="251536"/>
                        <a:pt x="132084" y="251944"/>
                        <a:pt x="138869" y="252760"/>
                      </a:cubicBezTo>
                      <a:cubicBezTo>
                        <a:pt x="145654" y="253576"/>
                        <a:pt x="152303" y="255027"/>
                        <a:pt x="158815" y="257113"/>
                      </a:cubicBezTo>
                      <a:cubicBezTo>
                        <a:pt x="165327" y="259199"/>
                        <a:pt x="171068" y="262217"/>
                        <a:pt x="176038" y="266167"/>
                      </a:cubicBezTo>
                      <a:cubicBezTo>
                        <a:pt x="181009" y="270116"/>
                        <a:pt x="183494" y="275163"/>
                        <a:pt x="183494" y="281307"/>
                      </a:cubicBezTo>
                      <a:cubicBezTo>
                        <a:pt x="183494" y="285641"/>
                        <a:pt x="181913" y="289092"/>
                        <a:pt x="178750" y="291660"/>
                      </a:cubicBezTo>
                      <a:cubicBezTo>
                        <a:pt x="176718" y="292546"/>
                        <a:pt x="172053" y="292989"/>
                        <a:pt x="164753" y="292989"/>
                      </a:cubicBezTo>
                      <a:cubicBezTo>
                        <a:pt x="162363" y="280594"/>
                        <a:pt x="150649" y="274396"/>
                        <a:pt x="129611" y="274396"/>
                      </a:cubicBezTo>
                      <a:cubicBezTo>
                        <a:pt x="104319" y="274396"/>
                        <a:pt x="73040" y="282072"/>
                        <a:pt x="35775" y="297423"/>
                      </a:cubicBezTo>
                      <a:cubicBezTo>
                        <a:pt x="30016" y="300414"/>
                        <a:pt x="26111" y="301909"/>
                        <a:pt x="24060" y="301909"/>
                      </a:cubicBezTo>
                      <a:cubicBezTo>
                        <a:pt x="14452" y="301909"/>
                        <a:pt x="9648" y="297006"/>
                        <a:pt x="9648" y="287198"/>
                      </a:cubicBezTo>
                      <a:cubicBezTo>
                        <a:pt x="9648" y="277381"/>
                        <a:pt x="33469" y="267634"/>
                        <a:pt x="81110" y="257956"/>
                      </a:cubicBezTo>
                      <a:cubicBezTo>
                        <a:pt x="69308" y="244447"/>
                        <a:pt x="63407" y="214211"/>
                        <a:pt x="63407" y="167250"/>
                      </a:cubicBezTo>
                      <a:cubicBezTo>
                        <a:pt x="63407" y="151381"/>
                        <a:pt x="64007" y="135401"/>
                        <a:pt x="65205" y="119310"/>
                      </a:cubicBezTo>
                      <a:cubicBezTo>
                        <a:pt x="66404" y="103219"/>
                        <a:pt x="68079" y="87087"/>
                        <a:pt x="70232" y="70914"/>
                      </a:cubicBezTo>
                      <a:cubicBezTo>
                        <a:pt x="70839" y="66043"/>
                        <a:pt x="71391" y="60150"/>
                        <a:pt x="71889" y="53233"/>
                      </a:cubicBezTo>
                      <a:cubicBezTo>
                        <a:pt x="72388" y="46316"/>
                        <a:pt x="73333" y="38351"/>
                        <a:pt x="74723" y="29337"/>
                      </a:cubicBezTo>
                      <a:cubicBezTo>
                        <a:pt x="74949" y="27105"/>
                        <a:pt x="76053" y="26035"/>
                        <a:pt x="78038" y="26127"/>
                      </a:cubicBezTo>
                      <a:cubicBezTo>
                        <a:pt x="70291" y="28781"/>
                        <a:pt x="60383" y="32602"/>
                        <a:pt x="48315" y="37588"/>
                      </a:cubicBezTo>
                      <a:cubicBezTo>
                        <a:pt x="36247" y="42574"/>
                        <a:pt x="25644" y="47690"/>
                        <a:pt x="16506" y="52935"/>
                      </a:cubicBezTo>
                      <a:cubicBezTo>
                        <a:pt x="15049" y="53802"/>
                        <a:pt x="13452" y="54235"/>
                        <a:pt x="11715" y="54235"/>
                      </a:cubicBezTo>
                      <a:cubicBezTo>
                        <a:pt x="3905" y="54235"/>
                        <a:pt x="0" y="49830"/>
                        <a:pt x="0" y="41020"/>
                      </a:cubicBezTo>
                      <a:cubicBezTo>
                        <a:pt x="0" y="36705"/>
                        <a:pt x="2724" y="32749"/>
                        <a:pt x="8174" y="29151"/>
                      </a:cubicBezTo>
                      <a:cubicBezTo>
                        <a:pt x="13624" y="25554"/>
                        <a:pt x="20360" y="22213"/>
                        <a:pt x="28382" y="19129"/>
                      </a:cubicBezTo>
                      <a:cubicBezTo>
                        <a:pt x="36403" y="16044"/>
                        <a:pt x="45162" y="13153"/>
                        <a:pt x="54656" y="10456"/>
                      </a:cubicBezTo>
                      <a:cubicBezTo>
                        <a:pt x="64151" y="7759"/>
                        <a:pt x="73406" y="5402"/>
                        <a:pt x="82422" y="3384"/>
                      </a:cubicBez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116" name="Freeform: Shape 23">
                  <a:extLst>
                    <a:ext uri="{FF2B5EF4-FFF2-40B4-BE49-F238E27FC236}">
                      <a16:creationId xmlns:a16="http://schemas.microsoft.com/office/drawing/2014/main" id="{CE2AD09A-3B5F-B169-3000-EBA690526EFC}"/>
                    </a:ext>
                  </a:extLst>
                </p:cNvPr>
                <p:cNvSpPr/>
                <p:nvPr/>
              </p:nvSpPr>
              <p:spPr>
                <a:xfrm>
                  <a:off x="5066683" y="3135969"/>
                  <a:ext cx="312957" cy="312957"/>
                </a:xfrm>
                <a:custGeom>
                  <a:avLst/>
                  <a:gdLst>
                    <a:gd name="csX0" fmla="*/ 273706 w 312957"/>
                    <a:gd name="csY0" fmla="*/ 19679 h 312957"/>
                    <a:gd name="csX1" fmla="*/ 283880 w 312957"/>
                    <a:gd name="csY1" fmla="*/ 22815 h 312957"/>
                    <a:gd name="csX2" fmla="*/ 289740 w 312957"/>
                    <a:gd name="csY2" fmla="*/ 31704 h 312957"/>
                    <a:gd name="csX3" fmla="*/ 287477 w 312957"/>
                    <a:gd name="csY3" fmla="*/ 43519 h 312957"/>
                    <a:gd name="csX4" fmla="*/ 167132 w 312957"/>
                    <a:gd name="csY4" fmla="*/ 223014 h 312957"/>
                    <a:gd name="csX5" fmla="*/ 157610 w 312957"/>
                    <a:gd name="csY5" fmla="*/ 231558 h 312957"/>
                    <a:gd name="csX6" fmla="*/ 145613 w 312957"/>
                    <a:gd name="csY6" fmla="*/ 234387 h 312957"/>
                    <a:gd name="csX7" fmla="*/ 133626 w 312957"/>
                    <a:gd name="csY7" fmla="*/ 231501 h 312957"/>
                    <a:gd name="csX8" fmla="*/ 124151 w 312957"/>
                    <a:gd name="csY8" fmla="*/ 222937 h 312957"/>
                    <a:gd name="csX9" fmla="*/ 114187 w 312957"/>
                    <a:gd name="csY9" fmla="*/ 207411 h 312957"/>
                    <a:gd name="csX10" fmla="*/ 103849 w 312957"/>
                    <a:gd name="csY10" fmla="*/ 192153 h 312957"/>
                    <a:gd name="csX11" fmla="*/ 93070 w 312957"/>
                    <a:gd name="csY11" fmla="*/ 177213 h 312957"/>
                    <a:gd name="csX12" fmla="*/ 81821 w 312957"/>
                    <a:gd name="csY12" fmla="*/ 162645 h 312957"/>
                    <a:gd name="csX13" fmla="*/ 76662 w 312957"/>
                    <a:gd name="csY13" fmla="*/ 152566 h 312957"/>
                    <a:gd name="csX14" fmla="*/ 75799 w 312957"/>
                    <a:gd name="csY14" fmla="*/ 141672 h 312957"/>
                    <a:gd name="csX15" fmla="*/ 79088 w 312957"/>
                    <a:gd name="csY15" fmla="*/ 131257 h 312957"/>
                    <a:gd name="csX16" fmla="*/ 86376 w 312957"/>
                    <a:gd name="csY16" fmla="*/ 122598 h 312957"/>
                    <a:gd name="csX17" fmla="*/ 96772 w 312957"/>
                    <a:gd name="csY17" fmla="*/ 117352 h 312957"/>
                    <a:gd name="csX18" fmla="*/ 108001 w 312957"/>
                    <a:gd name="csY18" fmla="*/ 116671 h 312957"/>
                    <a:gd name="csX19" fmla="*/ 118637 w 312957"/>
                    <a:gd name="csY19" fmla="*/ 120363 h 312957"/>
                    <a:gd name="csX20" fmla="*/ 127238 w 312957"/>
                    <a:gd name="csY20" fmla="*/ 128217 h 312957"/>
                    <a:gd name="csX21" fmla="*/ 138554 w 312957"/>
                    <a:gd name="csY21" fmla="*/ 144338 h 312957"/>
                    <a:gd name="csX22" fmla="*/ 149382 w 312957"/>
                    <a:gd name="csY22" fmla="*/ 160775 h 312957"/>
                    <a:gd name="csX23" fmla="*/ 263051 w 312957"/>
                    <a:gd name="csY23" fmla="*/ 25174 h 312957"/>
                    <a:gd name="csX24" fmla="*/ 156478 w 312957"/>
                    <a:gd name="csY24" fmla="*/ 0 h 312957"/>
                    <a:gd name="csX25" fmla="*/ 171774 w 312957"/>
                    <a:gd name="csY25" fmla="*/ 729 h 312957"/>
                    <a:gd name="csX26" fmla="*/ 201513 w 312957"/>
                    <a:gd name="csY26" fmla="*/ 6570 h 312957"/>
                    <a:gd name="csX27" fmla="*/ 210872 w 312957"/>
                    <a:gd name="csY27" fmla="*/ 37641 h 312957"/>
                    <a:gd name="csX28" fmla="*/ 205607 w 312957"/>
                    <a:gd name="csY28" fmla="*/ 36634 h 312957"/>
                    <a:gd name="csX29" fmla="*/ 193755 w 312957"/>
                    <a:gd name="csY29" fmla="*/ 32424 h 312957"/>
                    <a:gd name="csX30" fmla="*/ 181575 w 312957"/>
                    <a:gd name="csY30" fmla="*/ 29412 h 312957"/>
                    <a:gd name="csX31" fmla="*/ 169137 w 312957"/>
                    <a:gd name="csY31" fmla="*/ 27600 h 312957"/>
                    <a:gd name="csX32" fmla="*/ 156478 w 312957"/>
                    <a:gd name="csY32" fmla="*/ 26996 h 312957"/>
                    <a:gd name="csX33" fmla="*/ 118224 w 312957"/>
                    <a:gd name="csY33" fmla="*/ 32721 h 312957"/>
                    <a:gd name="csX34" fmla="*/ 84180 w 312957"/>
                    <a:gd name="csY34" fmla="*/ 49024 h 312957"/>
                    <a:gd name="csX35" fmla="*/ 56484 w 312957"/>
                    <a:gd name="csY35" fmla="*/ 74197 h 312957"/>
                    <a:gd name="csX36" fmla="*/ 37160 w 312957"/>
                    <a:gd name="csY36" fmla="*/ 106084 h 312957"/>
                    <a:gd name="csX37" fmla="*/ 27638 w 312957"/>
                    <a:gd name="csY37" fmla="*/ 143465 h 312957"/>
                    <a:gd name="csX38" fmla="*/ 26995 w 312957"/>
                    <a:gd name="csY38" fmla="*/ 156479 h 312957"/>
                    <a:gd name="csX39" fmla="*/ 32730 w 312957"/>
                    <a:gd name="csY39" fmla="*/ 194724 h 312957"/>
                    <a:gd name="csX40" fmla="*/ 49023 w 312957"/>
                    <a:gd name="csY40" fmla="*/ 228777 h 312957"/>
                    <a:gd name="csX41" fmla="*/ 74206 w 312957"/>
                    <a:gd name="csY41" fmla="*/ 256473 h 312957"/>
                    <a:gd name="csX42" fmla="*/ 106083 w 312957"/>
                    <a:gd name="csY42" fmla="*/ 275797 h 312957"/>
                    <a:gd name="csX43" fmla="*/ 143475 w 312957"/>
                    <a:gd name="csY43" fmla="*/ 285320 h 312957"/>
                    <a:gd name="csX44" fmla="*/ 156478 w 312957"/>
                    <a:gd name="csY44" fmla="*/ 285962 h 312957"/>
                    <a:gd name="csX45" fmla="*/ 194732 w 312957"/>
                    <a:gd name="csY45" fmla="*/ 280227 h 312957"/>
                    <a:gd name="csX46" fmla="*/ 228777 w 312957"/>
                    <a:gd name="csY46" fmla="*/ 263924 h 312957"/>
                    <a:gd name="csX47" fmla="*/ 256472 w 312957"/>
                    <a:gd name="csY47" fmla="*/ 238750 h 312957"/>
                    <a:gd name="csX48" fmla="*/ 275796 w 312957"/>
                    <a:gd name="csY48" fmla="*/ 206874 h 312957"/>
                    <a:gd name="csX49" fmla="*/ 285318 w 312957"/>
                    <a:gd name="csY49" fmla="*/ 169483 h 312957"/>
                    <a:gd name="csX50" fmla="*/ 285961 w 312957"/>
                    <a:gd name="csY50" fmla="*/ 156479 h 312957"/>
                    <a:gd name="csX51" fmla="*/ 285434 w 312957"/>
                    <a:gd name="csY51" fmla="*/ 144607 h 312957"/>
                    <a:gd name="csX52" fmla="*/ 283832 w 312957"/>
                    <a:gd name="csY52" fmla="*/ 132926 h 312957"/>
                    <a:gd name="csX53" fmla="*/ 281186 w 312957"/>
                    <a:gd name="csY53" fmla="*/ 121476 h 312957"/>
                    <a:gd name="csX54" fmla="*/ 277484 w 312957"/>
                    <a:gd name="csY54" fmla="*/ 110284 h 312957"/>
                    <a:gd name="csX55" fmla="*/ 276601 w 312957"/>
                    <a:gd name="csY55" fmla="*/ 104991 h 312957"/>
                    <a:gd name="csX56" fmla="*/ 277771 w 312957"/>
                    <a:gd name="csY56" fmla="*/ 99956 h 312957"/>
                    <a:gd name="csX57" fmla="*/ 280744 w 312957"/>
                    <a:gd name="csY57" fmla="*/ 95717 h 312957"/>
                    <a:gd name="csX58" fmla="*/ 285271 w 312957"/>
                    <a:gd name="csY58" fmla="*/ 92859 h 312957"/>
                    <a:gd name="csX59" fmla="*/ 290554 w 312957"/>
                    <a:gd name="csY59" fmla="*/ 91967 h 312957"/>
                    <a:gd name="csX60" fmla="*/ 307174 w 312957"/>
                    <a:gd name="csY60" fmla="*/ 114177 h 312957"/>
                    <a:gd name="csX61" fmla="*/ 312957 w 312957"/>
                    <a:gd name="csY61" fmla="*/ 156479 h 312957"/>
                    <a:gd name="csX62" fmla="*/ 312180 w 312957"/>
                    <a:gd name="csY62" fmla="*/ 172187 h 312957"/>
                    <a:gd name="csX63" fmla="*/ 306024 w 312957"/>
                    <a:gd name="csY63" fmla="*/ 202702 h 312957"/>
                    <a:gd name="csX64" fmla="*/ 294113 w 312957"/>
                    <a:gd name="csY64" fmla="*/ 231002 h 312957"/>
                    <a:gd name="csX65" fmla="*/ 277320 w 312957"/>
                    <a:gd name="csY65" fmla="*/ 255916 h 312957"/>
                    <a:gd name="csX66" fmla="*/ 255916 w 312957"/>
                    <a:gd name="csY66" fmla="*/ 277312 h 312957"/>
                    <a:gd name="csX67" fmla="*/ 231001 w 312957"/>
                    <a:gd name="csY67" fmla="*/ 294104 h 312957"/>
                    <a:gd name="csX68" fmla="*/ 202702 w 312957"/>
                    <a:gd name="csY68" fmla="*/ 306014 h 312957"/>
                    <a:gd name="csX69" fmla="*/ 172186 w 312957"/>
                    <a:gd name="csY69" fmla="*/ 312180 h 312957"/>
                    <a:gd name="csX70" fmla="*/ 156478 w 312957"/>
                    <a:gd name="csY70" fmla="*/ 312957 h 312957"/>
                    <a:gd name="csX71" fmla="*/ 140770 w 312957"/>
                    <a:gd name="csY71" fmla="*/ 312180 h 312957"/>
                    <a:gd name="csX72" fmla="*/ 110255 w 312957"/>
                    <a:gd name="csY72" fmla="*/ 306014 h 312957"/>
                    <a:gd name="csX73" fmla="*/ 81955 w 312957"/>
                    <a:gd name="csY73" fmla="*/ 294104 h 312957"/>
                    <a:gd name="csX74" fmla="*/ 57040 w 312957"/>
                    <a:gd name="csY74" fmla="*/ 277312 h 312957"/>
                    <a:gd name="csX75" fmla="*/ 35636 w 312957"/>
                    <a:gd name="csY75" fmla="*/ 255916 h 312957"/>
                    <a:gd name="csX76" fmla="*/ 18844 w 312957"/>
                    <a:gd name="csY76" fmla="*/ 231002 h 312957"/>
                    <a:gd name="csX77" fmla="*/ 6943 w 312957"/>
                    <a:gd name="csY77" fmla="*/ 202702 h 312957"/>
                    <a:gd name="csX78" fmla="*/ 777 w 312957"/>
                    <a:gd name="csY78" fmla="*/ 172187 h 312957"/>
                    <a:gd name="csX79" fmla="*/ 0 w 312957"/>
                    <a:gd name="csY79" fmla="*/ 156479 h 312957"/>
                    <a:gd name="csX80" fmla="*/ 777 w 312957"/>
                    <a:gd name="csY80" fmla="*/ 140761 h 312957"/>
                    <a:gd name="csX81" fmla="*/ 6943 w 312957"/>
                    <a:gd name="csY81" fmla="*/ 110255 h 312957"/>
                    <a:gd name="csX82" fmla="*/ 18844 w 312957"/>
                    <a:gd name="csY82" fmla="*/ 81946 h 312957"/>
                    <a:gd name="csX83" fmla="*/ 35636 w 312957"/>
                    <a:gd name="csY83" fmla="*/ 57041 h 312957"/>
                    <a:gd name="csX84" fmla="*/ 57040 w 312957"/>
                    <a:gd name="csY84" fmla="*/ 35636 h 312957"/>
                    <a:gd name="csX85" fmla="*/ 81955 w 312957"/>
                    <a:gd name="csY85" fmla="*/ 18845 h 312957"/>
                    <a:gd name="csX86" fmla="*/ 110255 w 312957"/>
                    <a:gd name="csY86" fmla="*/ 6934 h 312957"/>
                    <a:gd name="csX87" fmla="*/ 140770 w 312957"/>
                    <a:gd name="csY87" fmla="*/ 767 h 312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312957" h="312957">
                      <a:moveTo>
                        <a:pt x="273706" y="19679"/>
                      </a:moveTo>
                      <a:lnTo>
                        <a:pt x="283880" y="22815"/>
                      </a:lnTo>
                      <a:lnTo>
                        <a:pt x="289740" y="31704"/>
                      </a:lnTo>
                      <a:lnTo>
                        <a:pt x="287477" y="43519"/>
                      </a:lnTo>
                      <a:lnTo>
                        <a:pt x="167132" y="223014"/>
                      </a:lnTo>
                      <a:lnTo>
                        <a:pt x="157610" y="231558"/>
                      </a:lnTo>
                      <a:lnTo>
                        <a:pt x="145613" y="234387"/>
                      </a:lnTo>
                      <a:lnTo>
                        <a:pt x="133626" y="231501"/>
                      </a:lnTo>
                      <a:lnTo>
                        <a:pt x="124151" y="222937"/>
                      </a:lnTo>
                      <a:lnTo>
                        <a:pt x="114187" y="207411"/>
                      </a:lnTo>
                      <a:lnTo>
                        <a:pt x="103849" y="192153"/>
                      </a:lnTo>
                      <a:lnTo>
                        <a:pt x="93070" y="177213"/>
                      </a:lnTo>
                      <a:lnTo>
                        <a:pt x="81821" y="162645"/>
                      </a:lnTo>
                      <a:lnTo>
                        <a:pt x="76662" y="152566"/>
                      </a:lnTo>
                      <a:lnTo>
                        <a:pt x="75799" y="141672"/>
                      </a:lnTo>
                      <a:lnTo>
                        <a:pt x="79088" y="131257"/>
                      </a:lnTo>
                      <a:lnTo>
                        <a:pt x="86376" y="122598"/>
                      </a:lnTo>
                      <a:lnTo>
                        <a:pt x="96772" y="117352"/>
                      </a:lnTo>
                      <a:lnTo>
                        <a:pt x="108001" y="116671"/>
                      </a:lnTo>
                      <a:lnTo>
                        <a:pt x="118637" y="120363"/>
                      </a:lnTo>
                      <a:lnTo>
                        <a:pt x="127238" y="128217"/>
                      </a:lnTo>
                      <a:lnTo>
                        <a:pt x="138554" y="144338"/>
                      </a:lnTo>
                      <a:lnTo>
                        <a:pt x="149382" y="160775"/>
                      </a:lnTo>
                      <a:lnTo>
                        <a:pt x="263051" y="25174"/>
                      </a:lnTo>
                      <a:close/>
                      <a:moveTo>
                        <a:pt x="156478" y="0"/>
                      </a:moveTo>
                      <a:lnTo>
                        <a:pt x="171774" y="729"/>
                      </a:lnTo>
                      <a:lnTo>
                        <a:pt x="201513" y="6570"/>
                      </a:lnTo>
                      <a:lnTo>
                        <a:pt x="210872" y="37641"/>
                      </a:lnTo>
                      <a:lnTo>
                        <a:pt x="205607" y="36634"/>
                      </a:lnTo>
                      <a:lnTo>
                        <a:pt x="193755" y="32424"/>
                      </a:lnTo>
                      <a:lnTo>
                        <a:pt x="181575" y="29412"/>
                      </a:lnTo>
                      <a:lnTo>
                        <a:pt x="169137" y="27600"/>
                      </a:lnTo>
                      <a:lnTo>
                        <a:pt x="156478" y="26996"/>
                      </a:lnTo>
                      <a:lnTo>
                        <a:pt x="118224" y="32721"/>
                      </a:lnTo>
                      <a:lnTo>
                        <a:pt x="84180" y="49024"/>
                      </a:lnTo>
                      <a:lnTo>
                        <a:pt x="56484" y="74197"/>
                      </a:lnTo>
                      <a:lnTo>
                        <a:pt x="37160" y="106084"/>
                      </a:lnTo>
                      <a:lnTo>
                        <a:pt x="27638" y="143465"/>
                      </a:lnTo>
                      <a:lnTo>
                        <a:pt x="26995" y="156479"/>
                      </a:lnTo>
                      <a:lnTo>
                        <a:pt x="32730" y="194724"/>
                      </a:lnTo>
                      <a:lnTo>
                        <a:pt x="49023" y="228777"/>
                      </a:lnTo>
                      <a:lnTo>
                        <a:pt x="74206" y="256473"/>
                      </a:lnTo>
                      <a:lnTo>
                        <a:pt x="106083" y="275797"/>
                      </a:lnTo>
                      <a:lnTo>
                        <a:pt x="143475" y="285320"/>
                      </a:lnTo>
                      <a:lnTo>
                        <a:pt x="156478" y="285962"/>
                      </a:lnTo>
                      <a:lnTo>
                        <a:pt x="194732" y="280227"/>
                      </a:lnTo>
                      <a:lnTo>
                        <a:pt x="228777" y="263924"/>
                      </a:lnTo>
                      <a:lnTo>
                        <a:pt x="256472" y="238750"/>
                      </a:lnTo>
                      <a:lnTo>
                        <a:pt x="275796" y="206874"/>
                      </a:lnTo>
                      <a:lnTo>
                        <a:pt x="285318" y="169483"/>
                      </a:lnTo>
                      <a:lnTo>
                        <a:pt x="285961" y="156479"/>
                      </a:lnTo>
                      <a:lnTo>
                        <a:pt x="285434" y="144607"/>
                      </a:lnTo>
                      <a:lnTo>
                        <a:pt x="283832" y="132926"/>
                      </a:lnTo>
                      <a:lnTo>
                        <a:pt x="281186" y="121476"/>
                      </a:lnTo>
                      <a:lnTo>
                        <a:pt x="277484" y="110284"/>
                      </a:lnTo>
                      <a:lnTo>
                        <a:pt x="276601" y="104991"/>
                      </a:lnTo>
                      <a:lnTo>
                        <a:pt x="277771" y="99956"/>
                      </a:lnTo>
                      <a:lnTo>
                        <a:pt x="280744" y="95717"/>
                      </a:lnTo>
                      <a:lnTo>
                        <a:pt x="285271" y="92859"/>
                      </a:lnTo>
                      <a:lnTo>
                        <a:pt x="290554" y="91967"/>
                      </a:lnTo>
                      <a:lnTo>
                        <a:pt x="307174" y="114177"/>
                      </a:lnTo>
                      <a:lnTo>
                        <a:pt x="312957" y="156479"/>
                      </a:lnTo>
                      <a:lnTo>
                        <a:pt x="312180" y="172187"/>
                      </a:lnTo>
                      <a:lnTo>
                        <a:pt x="306024" y="202702"/>
                      </a:lnTo>
                      <a:lnTo>
                        <a:pt x="294113" y="231002"/>
                      </a:lnTo>
                      <a:lnTo>
                        <a:pt x="277320" y="255916"/>
                      </a:lnTo>
                      <a:lnTo>
                        <a:pt x="255916" y="277312"/>
                      </a:lnTo>
                      <a:lnTo>
                        <a:pt x="231001" y="294104"/>
                      </a:lnTo>
                      <a:lnTo>
                        <a:pt x="202702" y="306014"/>
                      </a:lnTo>
                      <a:lnTo>
                        <a:pt x="172186" y="312180"/>
                      </a:lnTo>
                      <a:lnTo>
                        <a:pt x="156478" y="312957"/>
                      </a:lnTo>
                      <a:lnTo>
                        <a:pt x="140770" y="312180"/>
                      </a:lnTo>
                      <a:lnTo>
                        <a:pt x="110255" y="306014"/>
                      </a:lnTo>
                      <a:lnTo>
                        <a:pt x="81955" y="294104"/>
                      </a:lnTo>
                      <a:lnTo>
                        <a:pt x="57040" y="277312"/>
                      </a:lnTo>
                      <a:lnTo>
                        <a:pt x="35636" y="255916"/>
                      </a:lnTo>
                      <a:lnTo>
                        <a:pt x="18844" y="231002"/>
                      </a:lnTo>
                      <a:lnTo>
                        <a:pt x="6943" y="202702"/>
                      </a:lnTo>
                      <a:lnTo>
                        <a:pt x="777" y="172187"/>
                      </a:lnTo>
                      <a:lnTo>
                        <a:pt x="0" y="156479"/>
                      </a:lnTo>
                      <a:lnTo>
                        <a:pt x="777" y="140761"/>
                      </a:lnTo>
                      <a:lnTo>
                        <a:pt x="6943" y="110255"/>
                      </a:lnTo>
                      <a:lnTo>
                        <a:pt x="18844" y="81946"/>
                      </a:lnTo>
                      <a:lnTo>
                        <a:pt x="35636" y="57041"/>
                      </a:lnTo>
                      <a:lnTo>
                        <a:pt x="57040" y="35636"/>
                      </a:lnTo>
                      <a:lnTo>
                        <a:pt x="81955" y="18845"/>
                      </a:lnTo>
                      <a:lnTo>
                        <a:pt x="110255" y="6934"/>
                      </a:lnTo>
                      <a:lnTo>
                        <a:pt x="140770" y="767"/>
                      </a:lnTo>
                      <a:close/>
                    </a:path>
                  </a:pathLst>
                </a:cu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latin typeface="Gotham Book" charset="0"/>
                    <a:ea typeface="Gotham Book" charset="0"/>
                    <a:cs typeface="Gotham Book" charset="0"/>
                  </a:endParaRPr>
                </a:p>
              </p:txBody>
            </p:sp>
          </p:grpSp>
          <p:sp>
            <p:nvSpPr>
              <p:cNvPr id="104" name="Card2Outcome">
                <a:extLst>
                  <a:ext uri="{FF2B5EF4-FFF2-40B4-BE49-F238E27FC236}">
                    <a16:creationId xmlns:a16="http://schemas.microsoft.com/office/drawing/2014/main" id="{3F4731E7-E3CE-2FC5-6AB0-5D951EADAAC4}"/>
                  </a:ext>
                </a:extLst>
              </p:cNvPr>
              <p:cNvSpPr txBox="1"/>
              <p:nvPr/>
            </p:nvSpPr>
            <p:spPr>
              <a:xfrm>
                <a:off x="4600854" y="3249373"/>
                <a:ext cx="3024000" cy="661616"/>
              </a:xfrm>
              <a:prstGeom prst="rect">
                <a:avLst/>
              </a:prstGeom>
              <a:noFill/>
            </p:spPr>
            <p:txBody>
              <a:bodyPr lIns="360000" rIns="360000" anchor="t"/>
              <a:lstStyle/>
              <a:p>
                <a:pPr algn="ctr"/>
                <a:r>
                  <a:rPr lang="en-US" sz="1100" b="1" dirty="0"/>
                  <a:t>your stroke care quality, starting with</a:t>
                </a:r>
                <a:br>
                  <a:rPr lang="en-US" sz="1100" b="1" dirty="0"/>
                </a:br>
                <a:r>
                  <a:rPr lang="en-US" sz="1100" b="1" dirty="0"/>
                  <a:t>a future-state design prioritized for impact and feasibility.</a:t>
                </a:r>
              </a:p>
            </p:txBody>
          </p:sp>
          <p:grpSp>
            <p:nvGrpSpPr>
              <p:cNvPr id="105" name="Group 104">
                <a:extLst>
                  <a:ext uri="{FF2B5EF4-FFF2-40B4-BE49-F238E27FC236}">
                    <a16:creationId xmlns:a16="http://schemas.microsoft.com/office/drawing/2014/main" id="{825EC6F2-4547-B8A4-002C-30A230A18C89}"/>
                  </a:ext>
                </a:extLst>
              </p:cNvPr>
              <p:cNvGrpSpPr/>
              <p:nvPr/>
            </p:nvGrpSpPr>
            <p:grpSpPr>
              <a:xfrm>
                <a:off x="4600854" y="3913480"/>
                <a:ext cx="3037069" cy="867004"/>
                <a:chOff x="4600854" y="3913480"/>
                <a:chExt cx="3037069" cy="867004"/>
              </a:xfrm>
            </p:grpSpPr>
            <p:sp>
              <p:nvSpPr>
                <p:cNvPr id="106" name="Card1Role">
                  <a:extLst>
                    <a:ext uri="{FF2B5EF4-FFF2-40B4-BE49-F238E27FC236}">
                      <a16:creationId xmlns:a16="http://schemas.microsoft.com/office/drawing/2014/main" id="{E1EE89A4-FD85-B024-162A-B9D8C4AFB3C4}"/>
                    </a:ext>
                  </a:extLst>
                </p:cNvPr>
                <p:cNvSpPr txBox="1"/>
                <p:nvPr/>
              </p:nvSpPr>
              <p:spPr>
                <a:xfrm>
                  <a:off x="4600854" y="3914081"/>
                  <a:ext cx="3037069" cy="288000"/>
                </a:xfrm>
                <a:prstGeom prst="rect">
                  <a:avLst/>
                </a:prstGeom>
                <a:noFill/>
              </p:spPr>
              <p:txBody>
                <a:bodyPr lIns="324000" rIns="108000" anchor="ctr"/>
                <a:lstStyle/>
                <a:p>
                  <a:pPr>
                    <a:tabLst>
                      <a:tab pos="179388" algn="l"/>
                    </a:tabLst>
                  </a:pPr>
                  <a:r>
                    <a:rPr lang="en-US" sz="1100" dirty="0"/>
                    <a:t>GET EVERYONE TOGETHER</a:t>
                  </a:r>
                </a:p>
              </p:txBody>
            </p:sp>
            <p:sp>
              <p:nvSpPr>
                <p:cNvPr id="107" name="Card1Role">
                  <a:extLst>
                    <a:ext uri="{FF2B5EF4-FFF2-40B4-BE49-F238E27FC236}">
                      <a16:creationId xmlns:a16="http://schemas.microsoft.com/office/drawing/2014/main" id="{F352CCEB-AAB9-B135-78D2-5344D2B6ABF3}"/>
                    </a:ext>
                  </a:extLst>
                </p:cNvPr>
                <p:cNvSpPr txBox="1"/>
                <p:nvPr/>
              </p:nvSpPr>
              <p:spPr>
                <a:xfrm>
                  <a:off x="4600854" y="4203283"/>
                  <a:ext cx="3037069" cy="288000"/>
                </a:xfrm>
                <a:prstGeom prst="rect">
                  <a:avLst/>
                </a:prstGeom>
                <a:noFill/>
              </p:spPr>
              <p:txBody>
                <a:bodyPr lIns="324000" rIns="108000" anchor="ctr"/>
                <a:lstStyle/>
                <a:p>
                  <a:pPr>
                    <a:tabLst>
                      <a:tab pos="179388" algn="l"/>
                    </a:tabLst>
                  </a:pPr>
                  <a:r>
                    <a:rPr lang="en-US" sz="1100" dirty="0"/>
                    <a:t>TEST THE NEW PATH</a:t>
                  </a:r>
                </a:p>
              </p:txBody>
            </p:sp>
            <p:sp>
              <p:nvSpPr>
                <p:cNvPr id="108" name="Card1Role">
                  <a:extLst>
                    <a:ext uri="{FF2B5EF4-FFF2-40B4-BE49-F238E27FC236}">
                      <a16:creationId xmlns:a16="http://schemas.microsoft.com/office/drawing/2014/main" id="{9379AA74-2DD7-E91F-D056-31A51B2C25D5}"/>
                    </a:ext>
                  </a:extLst>
                </p:cNvPr>
                <p:cNvSpPr txBox="1"/>
                <p:nvPr/>
              </p:nvSpPr>
              <p:spPr>
                <a:xfrm>
                  <a:off x="4600854" y="4492484"/>
                  <a:ext cx="3037069" cy="288000"/>
                </a:xfrm>
                <a:prstGeom prst="rect">
                  <a:avLst/>
                </a:prstGeom>
                <a:noFill/>
              </p:spPr>
              <p:txBody>
                <a:bodyPr lIns="324000" rIns="108000" anchor="ctr"/>
                <a:lstStyle/>
                <a:p>
                  <a:pPr>
                    <a:tabLst>
                      <a:tab pos="179388" algn="l"/>
                    </a:tabLst>
                  </a:pPr>
                  <a:r>
                    <a:rPr lang="en-GB" sz="1100" dirty="0"/>
                    <a:t>AGREE WHAT TO DO FIRST</a:t>
                  </a:r>
                  <a:endParaRPr lang="en-US" sz="1100" dirty="0"/>
                </a:p>
              </p:txBody>
            </p:sp>
            <p:cxnSp>
              <p:nvCxnSpPr>
                <p:cNvPr id="109" name="Straight Connector 108">
                  <a:extLst>
                    <a:ext uri="{FF2B5EF4-FFF2-40B4-BE49-F238E27FC236}">
                      <a16:creationId xmlns:a16="http://schemas.microsoft.com/office/drawing/2014/main" id="{BCC7C0F0-F8E5-4781-E576-3CE8074D2955}"/>
                    </a:ext>
                  </a:extLst>
                </p:cNvPr>
                <p:cNvCxnSpPr/>
                <p:nvPr/>
              </p:nvCxnSpPr>
              <p:spPr>
                <a:xfrm>
                  <a:off x="4604103" y="3913480"/>
                  <a:ext cx="3017087" cy="0"/>
                </a:xfrm>
                <a:prstGeom prst="line">
                  <a:avLst/>
                </a:prstGeom>
                <a:ln w="9525">
                  <a:solidFill>
                    <a:srgbClr val="FAA61A"/>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15EEBA6B-6B69-12ED-34E9-BA68DDBC7100}"/>
                    </a:ext>
                  </a:extLst>
                </p:cNvPr>
                <p:cNvCxnSpPr/>
                <p:nvPr/>
              </p:nvCxnSpPr>
              <p:spPr>
                <a:xfrm>
                  <a:off x="4604103" y="4202682"/>
                  <a:ext cx="3017087" cy="0"/>
                </a:xfrm>
                <a:prstGeom prst="line">
                  <a:avLst/>
                </a:prstGeom>
                <a:ln w="9525">
                  <a:solidFill>
                    <a:srgbClr val="FAA61A"/>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1FA736F-AAF3-E145-FBF4-912709E7AFF0}"/>
                    </a:ext>
                  </a:extLst>
                </p:cNvPr>
                <p:cNvCxnSpPr/>
                <p:nvPr/>
              </p:nvCxnSpPr>
              <p:spPr>
                <a:xfrm>
                  <a:off x="4604103" y="4491884"/>
                  <a:ext cx="3017087" cy="0"/>
                </a:xfrm>
                <a:prstGeom prst="line">
                  <a:avLst/>
                </a:prstGeom>
                <a:ln w="9525">
                  <a:solidFill>
                    <a:srgbClr val="FAA61A"/>
                  </a:solidFill>
                  <a:prstDash val="sysDot"/>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EF232588-7534-2059-D642-B13B6B1C8712}"/>
                    </a:ext>
                  </a:extLst>
                </p:cNvPr>
                <p:cNvSpPr>
                  <a:spLocks noChangeAspect="1"/>
                </p:cNvSpPr>
                <p:nvPr/>
              </p:nvSpPr>
              <p:spPr>
                <a:xfrm>
                  <a:off x="4682556" y="3969717"/>
                  <a:ext cx="180000" cy="180000"/>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8000" rtlCol="0" anchor="ctr"/>
                <a:lstStyle/>
                <a:p>
                  <a:pPr algn="ctr"/>
                  <a:r>
                    <a:rPr lang="en-GB" sz="1000" b="1" dirty="0">
                      <a:ea typeface="Gotham Book" charset="0"/>
                      <a:cs typeface="Gotham Book" charset="0"/>
                    </a:rPr>
                    <a:t>1</a:t>
                  </a:r>
                </a:p>
              </p:txBody>
            </p:sp>
            <p:sp>
              <p:nvSpPr>
                <p:cNvPr id="113" name="Oval 112">
                  <a:extLst>
                    <a:ext uri="{FF2B5EF4-FFF2-40B4-BE49-F238E27FC236}">
                      <a16:creationId xmlns:a16="http://schemas.microsoft.com/office/drawing/2014/main" id="{EC652C10-26A2-1A0E-D3AD-2EC6FDAF6C1F}"/>
                    </a:ext>
                  </a:extLst>
                </p:cNvPr>
                <p:cNvSpPr>
                  <a:spLocks noChangeAspect="1"/>
                </p:cNvSpPr>
                <p:nvPr/>
              </p:nvSpPr>
              <p:spPr>
                <a:xfrm>
                  <a:off x="4682556" y="4257257"/>
                  <a:ext cx="180000" cy="180000"/>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8000" rtlCol="0" anchor="ctr"/>
                <a:lstStyle/>
                <a:p>
                  <a:pPr algn="ctr"/>
                  <a:r>
                    <a:rPr lang="en-GB" sz="1000" b="1" dirty="0">
                      <a:ea typeface="Gotham Book" charset="0"/>
                      <a:cs typeface="Gotham Book" charset="0"/>
                    </a:rPr>
                    <a:t>2</a:t>
                  </a:r>
                </a:p>
              </p:txBody>
            </p:sp>
            <p:sp>
              <p:nvSpPr>
                <p:cNvPr id="114" name="Oval 113">
                  <a:extLst>
                    <a:ext uri="{FF2B5EF4-FFF2-40B4-BE49-F238E27FC236}">
                      <a16:creationId xmlns:a16="http://schemas.microsoft.com/office/drawing/2014/main" id="{CE9FA8D8-234E-343E-AC30-D0D442E01516}"/>
                    </a:ext>
                  </a:extLst>
                </p:cNvPr>
                <p:cNvSpPr>
                  <a:spLocks noChangeAspect="1"/>
                </p:cNvSpPr>
                <p:nvPr/>
              </p:nvSpPr>
              <p:spPr>
                <a:xfrm>
                  <a:off x="4682556" y="4544798"/>
                  <a:ext cx="180000" cy="180000"/>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8000" rtlCol="0" anchor="ctr"/>
                <a:lstStyle/>
                <a:p>
                  <a:pPr algn="ctr"/>
                  <a:r>
                    <a:rPr lang="en-GB" sz="1000" b="1" dirty="0">
                      <a:ea typeface="Gotham Book" charset="0"/>
                      <a:cs typeface="Gotham Book" charset="0"/>
                    </a:rPr>
                    <a:t>3</a:t>
                  </a:r>
                </a:p>
              </p:txBody>
            </p:sp>
          </p:grpSp>
        </p:grpSp>
        <p:grpSp>
          <p:nvGrpSpPr>
            <p:cNvPr id="24" name="Group 23">
              <a:extLst>
                <a:ext uri="{FF2B5EF4-FFF2-40B4-BE49-F238E27FC236}">
                  <a16:creationId xmlns:a16="http://schemas.microsoft.com/office/drawing/2014/main" id="{3D7DC326-0020-D0B0-A224-9FE187E47185}"/>
                </a:ext>
              </a:extLst>
            </p:cNvPr>
            <p:cNvGrpSpPr/>
            <p:nvPr/>
          </p:nvGrpSpPr>
          <p:grpSpPr>
            <a:xfrm>
              <a:off x="7796072" y="1727312"/>
              <a:ext cx="3037069" cy="3302459"/>
              <a:chOff x="7796072" y="1727312"/>
              <a:chExt cx="3037069" cy="3302459"/>
            </a:xfrm>
          </p:grpSpPr>
          <p:grpSp>
            <p:nvGrpSpPr>
              <p:cNvPr id="25" name="Group 24">
                <a:extLst>
                  <a:ext uri="{FF2B5EF4-FFF2-40B4-BE49-F238E27FC236}">
                    <a16:creationId xmlns:a16="http://schemas.microsoft.com/office/drawing/2014/main" id="{30511B65-DF18-C7A2-4B79-12B39E6AEDB1}"/>
                  </a:ext>
                </a:extLst>
              </p:cNvPr>
              <p:cNvGrpSpPr/>
              <p:nvPr/>
            </p:nvGrpSpPr>
            <p:grpSpPr>
              <a:xfrm>
                <a:off x="7802607" y="2149771"/>
                <a:ext cx="3024000" cy="2880000"/>
                <a:chOff x="4681868" y="2325754"/>
                <a:chExt cx="3024000" cy="3648000"/>
              </a:xfrm>
            </p:grpSpPr>
            <p:sp>
              <p:nvSpPr>
                <p:cNvPr id="81" name="Rectangle: Rounded Corners 15">
                  <a:extLst>
                    <a:ext uri="{FF2B5EF4-FFF2-40B4-BE49-F238E27FC236}">
                      <a16:creationId xmlns:a16="http://schemas.microsoft.com/office/drawing/2014/main" id="{E09EA51D-9C1C-2130-342B-F5981908CA01}"/>
                    </a:ext>
                  </a:extLst>
                </p:cNvPr>
                <p:cNvSpPr/>
                <p:nvPr/>
              </p:nvSpPr>
              <p:spPr>
                <a:xfrm>
                  <a:off x="4681868" y="2325754"/>
                  <a:ext cx="3024000" cy="3648000"/>
                </a:xfrm>
                <a:prstGeom prst="roundRect">
                  <a:avLst>
                    <a:gd name="adj" fmla="val 7360"/>
                  </a:avLst>
                </a:prstGeom>
                <a:solidFill>
                  <a:srgbClr val="5430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87" name="Rectangle 86">
                  <a:extLst>
                    <a:ext uri="{FF2B5EF4-FFF2-40B4-BE49-F238E27FC236}">
                      <a16:creationId xmlns:a16="http://schemas.microsoft.com/office/drawing/2014/main" id="{A3D43875-BB92-F870-394D-40F021B88D4A}"/>
                    </a:ext>
                  </a:extLst>
                </p:cNvPr>
                <p:cNvSpPr/>
                <p:nvPr/>
              </p:nvSpPr>
              <p:spPr>
                <a:xfrm>
                  <a:off x="4681868" y="2644954"/>
                  <a:ext cx="3024000" cy="30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grpSp>
          <p:pic>
            <p:nvPicPr>
              <p:cNvPr id="26" name="object 68">
                <a:extLst>
                  <a:ext uri="{FF2B5EF4-FFF2-40B4-BE49-F238E27FC236}">
                    <a16:creationId xmlns:a16="http://schemas.microsoft.com/office/drawing/2014/main" id="{ACD804F7-F772-AABB-41ED-A91739C4DB70}"/>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774602" y="1727312"/>
                <a:ext cx="1080008" cy="1080000"/>
              </a:xfrm>
              <a:prstGeom prst="rect">
                <a:avLst/>
              </a:prstGeom>
            </p:spPr>
          </p:pic>
          <p:grpSp>
            <p:nvGrpSpPr>
              <p:cNvPr id="27" name="Group 26">
                <a:extLst>
                  <a:ext uri="{FF2B5EF4-FFF2-40B4-BE49-F238E27FC236}">
                    <a16:creationId xmlns:a16="http://schemas.microsoft.com/office/drawing/2014/main" id="{2FEBED7A-B4A6-7E5F-411C-65DB54E0914F}"/>
                  </a:ext>
                </a:extLst>
              </p:cNvPr>
              <p:cNvGrpSpPr/>
              <p:nvPr/>
            </p:nvGrpSpPr>
            <p:grpSpPr>
              <a:xfrm>
                <a:off x="8520149" y="2935735"/>
                <a:ext cx="1461951" cy="336416"/>
                <a:chOff x="8427485" y="3131427"/>
                <a:chExt cx="1796431" cy="413385"/>
              </a:xfrm>
            </p:grpSpPr>
            <p:sp>
              <p:nvSpPr>
                <p:cNvPr id="62" name="[T2O] TextBox 63">
                  <a:extLst>
                    <a:ext uri="{FF2B5EF4-FFF2-40B4-BE49-F238E27FC236}">
                      <a16:creationId xmlns:a16="http://schemas.microsoft.com/office/drawing/2014/main" id="{643C7C4C-9B2E-2387-3BE0-7C2FE1491A48}"/>
                    </a:ext>
                  </a:extLst>
                </p:cNvPr>
                <p:cNvSpPr/>
                <p:nvPr/>
              </p:nvSpPr>
              <p:spPr>
                <a:xfrm>
                  <a:off x="8774602" y="3131427"/>
                  <a:ext cx="1449314" cy="413385"/>
                </a:xfrm>
                <a:custGeom>
                  <a:avLst/>
                  <a:gdLst/>
                  <a:ahLst/>
                  <a:cxnLst/>
                  <a:rect l="l" t="t" r="r" b="b"/>
                  <a:pathLst>
                    <a:path w="1449314" h="413385">
                      <a:moveTo>
                        <a:pt x="1291399" y="125654"/>
                      </a:moveTo>
                      <a:cubicBezTo>
                        <a:pt x="1305591" y="125654"/>
                        <a:pt x="1315054" y="135766"/>
                        <a:pt x="1319788" y="155991"/>
                      </a:cubicBezTo>
                      <a:lnTo>
                        <a:pt x="1323703" y="198749"/>
                      </a:lnTo>
                      <a:cubicBezTo>
                        <a:pt x="1324681" y="210500"/>
                        <a:pt x="1325567" y="219551"/>
                        <a:pt x="1326360" y="225905"/>
                      </a:cubicBezTo>
                      <a:cubicBezTo>
                        <a:pt x="1327154" y="232258"/>
                        <a:pt x="1327761" y="236269"/>
                        <a:pt x="1328180" y="237939"/>
                      </a:cubicBezTo>
                      <a:cubicBezTo>
                        <a:pt x="1331510" y="257367"/>
                        <a:pt x="1335497" y="267081"/>
                        <a:pt x="1340138" y="267081"/>
                      </a:cubicBezTo>
                      <a:cubicBezTo>
                        <a:pt x="1342158" y="267081"/>
                        <a:pt x="1345701" y="264389"/>
                        <a:pt x="1350768" y="259004"/>
                      </a:cubicBezTo>
                      <a:lnTo>
                        <a:pt x="1363075" y="262871"/>
                      </a:lnTo>
                      <a:lnTo>
                        <a:pt x="1363075" y="265338"/>
                      </a:lnTo>
                      <a:cubicBezTo>
                        <a:pt x="1363075" y="271752"/>
                        <a:pt x="1360106" y="277152"/>
                        <a:pt x="1354169" y="281540"/>
                      </a:cubicBezTo>
                      <a:cubicBezTo>
                        <a:pt x="1349854" y="284702"/>
                        <a:pt x="1345576" y="286284"/>
                        <a:pt x="1341334" y="286284"/>
                      </a:cubicBezTo>
                      <a:cubicBezTo>
                        <a:pt x="1317753" y="286284"/>
                        <a:pt x="1303482" y="261169"/>
                        <a:pt x="1298519" y="210941"/>
                      </a:cubicBezTo>
                      <a:cubicBezTo>
                        <a:pt x="1297938" y="205356"/>
                        <a:pt x="1297300" y="198694"/>
                        <a:pt x="1296607" y="190955"/>
                      </a:cubicBezTo>
                      <a:cubicBezTo>
                        <a:pt x="1295913" y="183216"/>
                        <a:pt x="1294973" y="174309"/>
                        <a:pt x="1293785" y="164235"/>
                      </a:cubicBezTo>
                      <a:cubicBezTo>
                        <a:pt x="1292382" y="153348"/>
                        <a:pt x="1291288" y="147904"/>
                        <a:pt x="1290504" y="147904"/>
                      </a:cubicBezTo>
                      <a:cubicBezTo>
                        <a:pt x="1286611" y="147904"/>
                        <a:pt x="1275068" y="161595"/>
                        <a:pt x="1255876" y="188976"/>
                      </a:cubicBezTo>
                      <a:cubicBezTo>
                        <a:pt x="1235965" y="223136"/>
                        <a:pt x="1221790" y="253659"/>
                        <a:pt x="1213351" y="280545"/>
                      </a:cubicBezTo>
                      <a:cubicBezTo>
                        <a:pt x="1211100" y="288638"/>
                        <a:pt x="1206617" y="292684"/>
                        <a:pt x="1199902" y="292684"/>
                      </a:cubicBezTo>
                      <a:cubicBezTo>
                        <a:pt x="1191691" y="292684"/>
                        <a:pt x="1187586" y="288824"/>
                        <a:pt x="1187586" y="281102"/>
                      </a:cubicBezTo>
                      <a:lnTo>
                        <a:pt x="1187586" y="279178"/>
                      </a:lnTo>
                      <a:cubicBezTo>
                        <a:pt x="1187830" y="277711"/>
                        <a:pt x="1189088" y="269233"/>
                        <a:pt x="1191358" y="253744"/>
                      </a:cubicBezTo>
                      <a:cubicBezTo>
                        <a:pt x="1193628" y="238255"/>
                        <a:pt x="1197162" y="215137"/>
                        <a:pt x="1201959" y="184390"/>
                      </a:cubicBezTo>
                      <a:cubicBezTo>
                        <a:pt x="1202143" y="180643"/>
                        <a:pt x="1202388" y="176140"/>
                        <a:pt x="1202693" y="170879"/>
                      </a:cubicBezTo>
                      <a:cubicBezTo>
                        <a:pt x="1202998" y="165618"/>
                        <a:pt x="1203458" y="159487"/>
                        <a:pt x="1204074" y="152486"/>
                      </a:cubicBezTo>
                      <a:cubicBezTo>
                        <a:pt x="1205404" y="138980"/>
                        <a:pt x="1210891" y="132226"/>
                        <a:pt x="1220533" y="132226"/>
                      </a:cubicBezTo>
                      <a:cubicBezTo>
                        <a:pt x="1226670" y="132226"/>
                        <a:pt x="1230717" y="134460"/>
                        <a:pt x="1232673" y="138927"/>
                      </a:cubicBezTo>
                      <a:lnTo>
                        <a:pt x="1235544" y="149886"/>
                      </a:lnTo>
                      <a:lnTo>
                        <a:pt x="1224866" y="201517"/>
                      </a:lnTo>
                      <a:lnTo>
                        <a:pt x="1232372" y="189165"/>
                      </a:lnTo>
                      <a:cubicBezTo>
                        <a:pt x="1258955" y="146824"/>
                        <a:pt x="1278631" y="125654"/>
                        <a:pt x="1291399" y="125654"/>
                      </a:cubicBezTo>
                      <a:close/>
                      <a:moveTo>
                        <a:pt x="1153310" y="125044"/>
                      </a:moveTo>
                      <a:cubicBezTo>
                        <a:pt x="1151212" y="125044"/>
                        <a:pt x="1148768" y="126077"/>
                        <a:pt x="1145978" y="128142"/>
                      </a:cubicBezTo>
                      <a:cubicBezTo>
                        <a:pt x="1143189" y="130208"/>
                        <a:pt x="1141047" y="132071"/>
                        <a:pt x="1139551" y="133731"/>
                      </a:cubicBezTo>
                      <a:cubicBezTo>
                        <a:pt x="1125019" y="150594"/>
                        <a:pt x="1114120" y="163894"/>
                        <a:pt x="1106854" y="173633"/>
                      </a:cubicBezTo>
                      <a:lnTo>
                        <a:pt x="1096365" y="191466"/>
                      </a:lnTo>
                      <a:lnTo>
                        <a:pt x="1096327" y="191458"/>
                      </a:lnTo>
                      <a:cubicBezTo>
                        <a:pt x="1096079" y="191359"/>
                        <a:pt x="1095955" y="191594"/>
                        <a:pt x="1095955" y="192162"/>
                      </a:cubicBezTo>
                      <a:lnTo>
                        <a:pt x="1096365" y="191466"/>
                      </a:lnTo>
                      <a:lnTo>
                        <a:pt x="1098441" y="191896"/>
                      </a:lnTo>
                      <a:cubicBezTo>
                        <a:pt x="1099604" y="192089"/>
                        <a:pt x="1100686" y="192227"/>
                        <a:pt x="1101690" y="192308"/>
                      </a:cubicBezTo>
                      <a:cubicBezTo>
                        <a:pt x="1102693" y="192389"/>
                        <a:pt x="1103453" y="192421"/>
                        <a:pt x="1103971" y="192405"/>
                      </a:cubicBezTo>
                      <a:cubicBezTo>
                        <a:pt x="1113674" y="192405"/>
                        <a:pt x="1124334" y="184919"/>
                        <a:pt x="1135951" y="169945"/>
                      </a:cubicBezTo>
                      <a:cubicBezTo>
                        <a:pt x="1148480" y="154505"/>
                        <a:pt x="1154744" y="140711"/>
                        <a:pt x="1154744" y="128564"/>
                      </a:cubicBezTo>
                      <a:cubicBezTo>
                        <a:pt x="1154744" y="126218"/>
                        <a:pt x="1154266" y="125044"/>
                        <a:pt x="1153310" y="125044"/>
                      </a:cubicBezTo>
                      <a:close/>
                      <a:moveTo>
                        <a:pt x="753260" y="125044"/>
                      </a:moveTo>
                      <a:cubicBezTo>
                        <a:pt x="751162" y="125044"/>
                        <a:pt x="748718" y="126077"/>
                        <a:pt x="745928" y="128142"/>
                      </a:cubicBezTo>
                      <a:cubicBezTo>
                        <a:pt x="743139" y="130208"/>
                        <a:pt x="740997" y="132071"/>
                        <a:pt x="739501" y="133731"/>
                      </a:cubicBezTo>
                      <a:cubicBezTo>
                        <a:pt x="724969" y="150594"/>
                        <a:pt x="714070" y="163894"/>
                        <a:pt x="706804" y="173633"/>
                      </a:cubicBezTo>
                      <a:lnTo>
                        <a:pt x="696315" y="191466"/>
                      </a:lnTo>
                      <a:lnTo>
                        <a:pt x="696277" y="191458"/>
                      </a:lnTo>
                      <a:cubicBezTo>
                        <a:pt x="696029" y="191359"/>
                        <a:pt x="695905" y="191594"/>
                        <a:pt x="695905" y="192162"/>
                      </a:cubicBezTo>
                      <a:lnTo>
                        <a:pt x="696315" y="191466"/>
                      </a:lnTo>
                      <a:lnTo>
                        <a:pt x="698392" y="191896"/>
                      </a:lnTo>
                      <a:cubicBezTo>
                        <a:pt x="699554" y="192089"/>
                        <a:pt x="700636" y="192227"/>
                        <a:pt x="701640" y="192308"/>
                      </a:cubicBezTo>
                      <a:cubicBezTo>
                        <a:pt x="702643" y="192389"/>
                        <a:pt x="703403" y="192421"/>
                        <a:pt x="703921" y="192405"/>
                      </a:cubicBezTo>
                      <a:cubicBezTo>
                        <a:pt x="713624" y="192405"/>
                        <a:pt x="724284" y="184919"/>
                        <a:pt x="735901" y="169945"/>
                      </a:cubicBezTo>
                      <a:cubicBezTo>
                        <a:pt x="748430" y="154505"/>
                        <a:pt x="754694" y="140711"/>
                        <a:pt x="754694" y="128564"/>
                      </a:cubicBezTo>
                      <a:cubicBezTo>
                        <a:pt x="754694" y="126218"/>
                        <a:pt x="754216" y="125044"/>
                        <a:pt x="753260" y="125044"/>
                      </a:cubicBezTo>
                      <a:close/>
                      <a:moveTo>
                        <a:pt x="205644" y="122463"/>
                      </a:moveTo>
                      <a:cubicBezTo>
                        <a:pt x="209721" y="122463"/>
                        <a:pt x="213217" y="123922"/>
                        <a:pt x="216131" y="126840"/>
                      </a:cubicBezTo>
                      <a:cubicBezTo>
                        <a:pt x="219144" y="129101"/>
                        <a:pt x="220651" y="131547"/>
                        <a:pt x="220651" y="134179"/>
                      </a:cubicBezTo>
                      <a:cubicBezTo>
                        <a:pt x="220651" y="135046"/>
                        <a:pt x="220475" y="135836"/>
                        <a:pt x="220122" y="136551"/>
                      </a:cubicBezTo>
                      <a:cubicBezTo>
                        <a:pt x="215842" y="151730"/>
                        <a:pt x="212659" y="167087"/>
                        <a:pt x="210573" y="182621"/>
                      </a:cubicBezTo>
                      <a:cubicBezTo>
                        <a:pt x="208487" y="198154"/>
                        <a:pt x="207362" y="212832"/>
                        <a:pt x="207197" y="226652"/>
                      </a:cubicBezTo>
                      <a:cubicBezTo>
                        <a:pt x="218878" y="199932"/>
                        <a:pt x="227760" y="181896"/>
                        <a:pt x="233843" y="172546"/>
                      </a:cubicBezTo>
                      <a:cubicBezTo>
                        <a:pt x="251725" y="144739"/>
                        <a:pt x="266325" y="130836"/>
                        <a:pt x="277644" y="130836"/>
                      </a:cubicBezTo>
                      <a:cubicBezTo>
                        <a:pt x="284772" y="130836"/>
                        <a:pt x="289900" y="134302"/>
                        <a:pt x="293029" y="141235"/>
                      </a:cubicBezTo>
                      <a:cubicBezTo>
                        <a:pt x="296158" y="148167"/>
                        <a:pt x="297722" y="156582"/>
                        <a:pt x="297722" y="166478"/>
                      </a:cubicBezTo>
                      <a:cubicBezTo>
                        <a:pt x="297722" y="169063"/>
                        <a:pt x="297605" y="172315"/>
                        <a:pt x="297370" y="176237"/>
                      </a:cubicBezTo>
                      <a:lnTo>
                        <a:pt x="296137" y="196858"/>
                      </a:lnTo>
                      <a:cubicBezTo>
                        <a:pt x="295730" y="201646"/>
                        <a:pt x="295436" y="205782"/>
                        <a:pt x="295253" y="209264"/>
                      </a:cubicBezTo>
                      <a:cubicBezTo>
                        <a:pt x="295071" y="212747"/>
                        <a:pt x="294979" y="216229"/>
                        <a:pt x="294979" y="219709"/>
                      </a:cubicBezTo>
                      <a:cubicBezTo>
                        <a:pt x="294979" y="229688"/>
                        <a:pt x="295730" y="237046"/>
                        <a:pt x="297232" y="241783"/>
                      </a:cubicBezTo>
                      <a:cubicBezTo>
                        <a:pt x="296924" y="241643"/>
                        <a:pt x="298226" y="240166"/>
                        <a:pt x="301137" y="237351"/>
                      </a:cubicBezTo>
                      <a:cubicBezTo>
                        <a:pt x="304049" y="234537"/>
                        <a:pt x="307228" y="231016"/>
                        <a:pt x="310674" y="226790"/>
                      </a:cubicBezTo>
                      <a:cubicBezTo>
                        <a:pt x="314121" y="222565"/>
                        <a:pt x="317623" y="218001"/>
                        <a:pt x="321183" y="213098"/>
                      </a:cubicBezTo>
                      <a:cubicBezTo>
                        <a:pt x="324742" y="208196"/>
                        <a:pt x="328122" y="203426"/>
                        <a:pt x="331324" y="198789"/>
                      </a:cubicBezTo>
                      <a:cubicBezTo>
                        <a:pt x="334526" y="194152"/>
                        <a:pt x="337493" y="189677"/>
                        <a:pt x="340225" y="185364"/>
                      </a:cubicBezTo>
                      <a:cubicBezTo>
                        <a:pt x="342957" y="181051"/>
                        <a:pt x="344908" y="177824"/>
                        <a:pt x="346076" y="175684"/>
                      </a:cubicBezTo>
                      <a:cubicBezTo>
                        <a:pt x="365542" y="142128"/>
                        <a:pt x="380185" y="125349"/>
                        <a:pt x="390005" y="125349"/>
                      </a:cubicBezTo>
                      <a:cubicBezTo>
                        <a:pt x="395454" y="125349"/>
                        <a:pt x="399899" y="127645"/>
                        <a:pt x="403340" y="132236"/>
                      </a:cubicBezTo>
                      <a:cubicBezTo>
                        <a:pt x="406782" y="136827"/>
                        <a:pt x="408819" y="143566"/>
                        <a:pt x="409451" y="152453"/>
                      </a:cubicBezTo>
                      <a:lnTo>
                        <a:pt x="412742" y="199420"/>
                      </a:lnTo>
                      <a:cubicBezTo>
                        <a:pt x="415221" y="236060"/>
                        <a:pt x="420906" y="254456"/>
                        <a:pt x="429796" y="254608"/>
                      </a:cubicBezTo>
                      <a:lnTo>
                        <a:pt x="430668" y="254584"/>
                      </a:lnTo>
                      <a:cubicBezTo>
                        <a:pt x="433198" y="254584"/>
                        <a:pt x="435840" y="252832"/>
                        <a:pt x="438592" y="249327"/>
                      </a:cubicBezTo>
                      <a:cubicBezTo>
                        <a:pt x="442383" y="244094"/>
                        <a:pt x="445822" y="241478"/>
                        <a:pt x="448908" y="241478"/>
                      </a:cubicBezTo>
                      <a:cubicBezTo>
                        <a:pt x="454928" y="241478"/>
                        <a:pt x="457938" y="244602"/>
                        <a:pt x="457938" y="250851"/>
                      </a:cubicBezTo>
                      <a:cubicBezTo>
                        <a:pt x="457938" y="254095"/>
                        <a:pt x="456949" y="257124"/>
                        <a:pt x="454973" y="259938"/>
                      </a:cubicBezTo>
                      <a:cubicBezTo>
                        <a:pt x="452997" y="262751"/>
                        <a:pt x="450612" y="265170"/>
                        <a:pt x="447820" y="267196"/>
                      </a:cubicBezTo>
                      <a:cubicBezTo>
                        <a:pt x="445027" y="269221"/>
                        <a:pt x="442029" y="270826"/>
                        <a:pt x="438823" y="272010"/>
                      </a:cubicBezTo>
                      <a:cubicBezTo>
                        <a:pt x="435618" y="273195"/>
                        <a:pt x="432601" y="273787"/>
                        <a:pt x="429772" y="273787"/>
                      </a:cubicBezTo>
                      <a:cubicBezTo>
                        <a:pt x="422527" y="273787"/>
                        <a:pt x="416211" y="271202"/>
                        <a:pt x="410825" y="266033"/>
                      </a:cubicBezTo>
                      <a:cubicBezTo>
                        <a:pt x="405438" y="260865"/>
                        <a:pt x="400984" y="254759"/>
                        <a:pt x="397461" y="247717"/>
                      </a:cubicBezTo>
                      <a:cubicBezTo>
                        <a:pt x="393938" y="240675"/>
                        <a:pt x="391398" y="233548"/>
                        <a:pt x="389839" y="226338"/>
                      </a:cubicBezTo>
                      <a:cubicBezTo>
                        <a:pt x="387918" y="218658"/>
                        <a:pt x="386957" y="211981"/>
                        <a:pt x="386957" y="206307"/>
                      </a:cubicBezTo>
                      <a:lnTo>
                        <a:pt x="387257" y="202406"/>
                      </a:lnTo>
                      <a:cubicBezTo>
                        <a:pt x="387257" y="199114"/>
                        <a:pt x="387356" y="193297"/>
                        <a:pt x="387553" y="184957"/>
                      </a:cubicBezTo>
                      <a:lnTo>
                        <a:pt x="387553" y="170312"/>
                      </a:lnTo>
                      <a:cubicBezTo>
                        <a:pt x="387553" y="166413"/>
                        <a:pt x="387373" y="163103"/>
                        <a:pt x="387015" y="160382"/>
                      </a:cubicBezTo>
                      <a:cubicBezTo>
                        <a:pt x="386195" y="153689"/>
                        <a:pt x="385797" y="150343"/>
                        <a:pt x="385819" y="150343"/>
                      </a:cubicBezTo>
                      <a:cubicBezTo>
                        <a:pt x="386505" y="150343"/>
                        <a:pt x="383659" y="155255"/>
                        <a:pt x="377280" y="165078"/>
                      </a:cubicBezTo>
                      <a:cubicBezTo>
                        <a:pt x="365320" y="183585"/>
                        <a:pt x="356227" y="197727"/>
                        <a:pt x="350003" y="207505"/>
                      </a:cubicBezTo>
                      <a:cubicBezTo>
                        <a:pt x="343778" y="217282"/>
                        <a:pt x="340487" y="221874"/>
                        <a:pt x="340128" y="221280"/>
                      </a:cubicBezTo>
                      <a:cubicBezTo>
                        <a:pt x="319373" y="250595"/>
                        <a:pt x="303107" y="265252"/>
                        <a:pt x="291331" y="265252"/>
                      </a:cubicBezTo>
                      <a:cubicBezTo>
                        <a:pt x="278183" y="265252"/>
                        <a:pt x="271068" y="252314"/>
                        <a:pt x="269986" y="226438"/>
                      </a:cubicBezTo>
                      <a:lnTo>
                        <a:pt x="269986" y="221837"/>
                      </a:lnTo>
                      <a:cubicBezTo>
                        <a:pt x="269986" y="217993"/>
                        <a:pt x="270138" y="211735"/>
                        <a:pt x="270443" y="203064"/>
                      </a:cubicBezTo>
                      <a:cubicBezTo>
                        <a:pt x="270748" y="194393"/>
                        <a:pt x="271306" y="181278"/>
                        <a:pt x="272119" y="163721"/>
                      </a:cubicBezTo>
                      <a:lnTo>
                        <a:pt x="272119" y="161435"/>
                      </a:lnTo>
                      <a:cubicBezTo>
                        <a:pt x="272119" y="157088"/>
                        <a:pt x="272440" y="154915"/>
                        <a:pt x="273081" y="154915"/>
                      </a:cubicBezTo>
                      <a:cubicBezTo>
                        <a:pt x="269890" y="154915"/>
                        <a:pt x="258732" y="172163"/>
                        <a:pt x="239606" y="206659"/>
                      </a:cubicBezTo>
                      <a:cubicBezTo>
                        <a:pt x="219940" y="242175"/>
                        <a:pt x="209510" y="266507"/>
                        <a:pt x="208316" y="279654"/>
                      </a:cubicBezTo>
                      <a:cubicBezTo>
                        <a:pt x="207554" y="286512"/>
                        <a:pt x="203269" y="289941"/>
                        <a:pt x="195462" y="289941"/>
                      </a:cubicBezTo>
                      <a:cubicBezTo>
                        <a:pt x="192573" y="289941"/>
                        <a:pt x="190326" y="288340"/>
                        <a:pt x="188723" y="285138"/>
                      </a:cubicBezTo>
                      <a:cubicBezTo>
                        <a:pt x="187120" y="281936"/>
                        <a:pt x="185835" y="278573"/>
                        <a:pt x="184870" y="275049"/>
                      </a:cubicBezTo>
                      <a:cubicBezTo>
                        <a:pt x="183905" y="271525"/>
                        <a:pt x="183219" y="268092"/>
                        <a:pt x="182813" y="264750"/>
                      </a:cubicBezTo>
                      <a:cubicBezTo>
                        <a:pt x="182406" y="261408"/>
                        <a:pt x="182203" y="258907"/>
                        <a:pt x="182203" y="257247"/>
                      </a:cubicBezTo>
                      <a:cubicBezTo>
                        <a:pt x="182203" y="230783"/>
                        <a:pt x="182813" y="208179"/>
                        <a:pt x="184032" y="189433"/>
                      </a:cubicBezTo>
                      <a:cubicBezTo>
                        <a:pt x="184032" y="187760"/>
                        <a:pt x="184238" y="185022"/>
                        <a:pt x="184651" y="181218"/>
                      </a:cubicBezTo>
                      <a:cubicBezTo>
                        <a:pt x="185064" y="177414"/>
                        <a:pt x="185563" y="173176"/>
                        <a:pt x="186149" y="168502"/>
                      </a:cubicBezTo>
                      <a:cubicBezTo>
                        <a:pt x="186735" y="163829"/>
                        <a:pt x="187540" y="158827"/>
                        <a:pt x="188564" y="153498"/>
                      </a:cubicBezTo>
                      <a:cubicBezTo>
                        <a:pt x="189588" y="148169"/>
                        <a:pt x="190820" y="143341"/>
                        <a:pt x="192262" y="139015"/>
                      </a:cubicBezTo>
                      <a:cubicBezTo>
                        <a:pt x="193703" y="134689"/>
                        <a:pt x="195444" y="130849"/>
                        <a:pt x="197484" y="127495"/>
                      </a:cubicBezTo>
                      <a:cubicBezTo>
                        <a:pt x="199524" y="124140"/>
                        <a:pt x="202244" y="122463"/>
                        <a:pt x="205644" y="122463"/>
                      </a:cubicBezTo>
                      <a:close/>
                      <a:moveTo>
                        <a:pt x="754122" y="104623"/>
                      </a:moveTo>
                      <a:cubicBezTo>
                        <a:pt x="761247" y="104623"/>
                        <a:pt x="766629" y="107402"/>
                        <a:pt x="770267" y="112960"/>
                      </a:cubicBezTo>
                      <a:cubicBezTo>
                        <a:pt x="773906" y="118517"/>
                        <a:pt x="775725" y="124217"/>
                        <a:pt x="775725" y="130059"/>
                      </a:cubicBezTo>
                      <a:cubicBezTo>
                        <a:pt x="775725" y="143966"/>
                        <a:pt x="769840" y="158776"/>
                        <a:pt x="758070" y="174489"/>
                      </a:cubicBezTo>
                      <a:cubicBezTo>
                        <a:pt x="743405" y="200251"/>
                        <a:pt x="726430" y="213132"/>
                        <a:pt x="707145" y="213132"/>
                      </a:cubicBezTo>
                      <a:cubicBezTo>
                        <a:pt x="702525" y="213132"/>
                        <a:pt x="698509" y="212598"/>
                        <a:pt x="695096" y="211531"/>
                      </a:cubicBezTo>
                      <a:lnTo>
                        <a:pt x="686631" y="207524"/>
                      </a:lnTo>
                      <a:lnTo>
                        <a:pt x="686217" y="209444"/>
                      </a:lnTo>
                      <a:cubicBezTo>
                        <a:pt x="685861" y="210717"/>
                        <a:pt x="685334" y="212401"/>
                        <a:pt x="684637" y="214496"/>
                      </a:cubicBezTo>
                      <a:cubicBezTo>
                        <a:pt x="683244" y="218686"/>
                        <a:pt x="682007" y="223342"/>
                        <a:pt x="680927" y="228467"/>
                      </a:cubicBezTo>
                      <a:cubicBezTo>
                        <a:pt x="679848" y="233591"/>
                        <a:pt x="679020" y="238516"/>
                        <a:pt x="678444" y="243240"/>
                      </a:cubicBezTo>
                      <a:cubicBezTo>
                        <a:pt x="677868" y="247965"/>
                        <a:pt x="677579" y="251729"/>
                        <a:pt x="677579" y="254532"/>
                      </a:cubicBezTo>
                      <a:cubicBezTo>
                        <a:pt x="677579" y="263914"/>
                        <a:pt x="683841" y="268605"/>
                        <a:pt x="696363" y="268605"/>
                      </a:cubicBezTo>
                      <a:cubicBezTo>
                        <a:pt x="703983" y="268605"/>
                        <a:pt x="712096" y="266214"/>
                        <a:pt x="720704" y="261433"/>
                      </a:cubicBezTo>
                      <a:cubicBezTo>
                        <a:pt x="729311" y="256651"/>
                        <a:pt x="737554" y="250613"/>
                        <a:pt x="745433" y="243316"/>
                      </a:cubicBezTo>
                      <a:cubicBezTo>
                        <a:pt x="753312" y="236020"/>
                        <a:pt x="760407" y="228131"/>
                        <a:pt x="766719" y="219649"/>
                      </a:cubicBezTo>
                      <a:cubicBezTo>
                        <a:pt x="773031" y="211167"/>
                        <a:pt x="777884" y="202967"/>
                        <a:pt x="781278" y="195048"/>
                      </a:cubicBezTo>
                      <a:lnTo>
                        <a:pt x="783859" y="195048"/>
                      </a:lnTo>
                      <a:lnTo>
                        <a:pt x="784107" y="189433"/>
                      </a:lnTo>
                      <a:cubicBezTo>
                        <a:pt x="784107" y="187760"/>
                        <a:pt x="784313" y="185022"/>
                        <a:pt x="784726" y="181218"/>
                      </a:cubicBezTo>
                      <a:cubicBezTo>
                        <a:pt x="785139" y="177414"/>
                        <a:pt x="785638" y="173176"/>
                        <a:pt x="786224" y="168502"/>
                      </a:cubicBezTo>
                      <a:cubicBezTo>
                        <a:pt x="786810" y="163829"/>
                        <a:pt x="787615" y="158827"/>
                        <a:pt x="788639" y="153498"/>
                      </a:cubicBezTo>
                      <a:cubicBezTo>
                        <a:pt x="789662" y="148169"/>
                        <a:pt x="790895" y="143341"/>
                        <a:pt x="792337" y="139015"/>
                      </a:cubicBezTo>
                      <a:cubicBezTo>
                        <a:pt x="793778" y="134689"/>
                        <a:pt x="795519" y="130849"/>
                        <a:pt x="797559" y="127495"/>
                      </a:cubicBezTo>
                      <a:cubicBezTo>
                        <a:pt x="799599" y="124140"/>
                        <a:pt x="802319" y="122463"/>
                        <a:pt x="805719" y="122463"/>
                      </a:cubicBezTo>
                      <a:cubicBezTo>
                        <a:pt x="809796" y="122463"/>
                        <a:pt x="813292" y="123922"/>
                        <a:pt x="816206" y="126840"/>
                      </a:cubicBezTo>
                      <a:cubicBezTo>
                        <a:pt x="819219" y="129101"/>
                        <a:pt x="820726" y="131547"/>
                        <a:pt x="820726" y="134179"/>
                      </a:cubicBezTo>
                      <a:cubicBezTo>
                        <a:pt x="820726" y="135046"/>
                        <a:pt x="820550" y="135836"/>
                        <a:pt x="820197" y="136551"/>
                      </a:cubicBezTo>
                      <a:cubicBezTo>
                        <a:pt x="815917" y="151730"/>
                        <a:pt x="812734" y="167087"/>
                        <a:pt x="810648" y="182621"/>
                      </a:cubicBezTo>
                      <a:cubicBezTo>
                        <a:pt x="808562" y="198154"/>
                        <a:pt x="807437" y="212832"/>
                        <a:pt x="807272" y="226652"/>
                      </a:cubicBezTo>
                      <a:cubicBezTo>
                        <a:pt x="818953" y="199932"/>
                        <a:pt x="827835" y="181896"/>
                        <a:pt x="833918" y="172546"/>
                      </a:cubicBezTo>
                      <a:cubicBezTo>
                        <a:pt x="851800" y="144739"/>
                        <a:pt x="866400" y="130836"/>
                        <a:pt x="877719" y="130836"/>
                      </a:cubicBezTo>
                      <a:cubicBezTo>
                        <a:pt x="884847" y="130836"/>
                        <a:pt x="889975" y="134302"/>
                        <a:pt x="893104" y="141235"/>
                      </a:cubicBezTo>
                      <a:cubicBezTo>
                        <a:pt x="896233" y="148167"/>
                        <a:pt x="897797" y="156582"/>
                        <a:pt x="897797" y="166478"/>
                      </a:cubicBezTo>
                      <a:cubicBezTo>
                        <a:pt x="897797" y="169063"/>
                        <a:pt x="897680" y="172315"/>
                        <a:pt x="897445" y="176237"/>
                      </a:cubicBezTo>
                      <a:lnTo>
                        <a:pt x="896211" y="196858"/>
                      </a:lnTo>
                      <a:cubicBezTo>
                        <a:pt x="895805" y="201646"/>
                        <a:pt x="895511" y="205782"/>
                        <a:pt x="895328" y="209264"/>
                      </a:cubicBezTo>
                      <a:cubicBezTo>
                        <a:pt x="895145" y="212747"/>
                        <a:pt x="895054" y="216229"/>
                        <a:pt x="895054" y="219709"/>
                      </a:cubicBezTo>
                      <a:cubicBezTo>
                        <a:pt x="895054" y="229688"/>
                        <a:pt x="895805" y="237046"/>
                        <a:pt x="897307" y="241783"/>
                      </a:cubicBezTo>
                      <a:cubicBezTo>
                        <a:pt x="896999" y="241643"/>
                        <a:pt x="898301" y="240166"/>
                        <a:pt x="901212" y="237351"/>
                      </a:cubicBezTo>
                      <a:cubicBezTo>
                        <a:pt x="904124" y="234537"/>
                        <a:pt x="907303" y="231016"/>
                        <a:pt x="910749" y="226790"/>
                      </a:cubicBezTo>
                      <a:cubicBezTo>
                        <a:pt x="914195" y="222565"/>
                        <a:pt x="917698" y="218001"/>
                        <a:pt x="921257" y="213098"/>
                      </a:cubicBezTo>
                      <a:cubicBezTo>
                        <a:pt x="924817" y="208196"/>
                        <a:pt x="928197" y="203426"/>
                        <a:pt x="931399" y="198789"/>
                      </a:cubicBezTo>
                      <a:cubicBezTo>
                        <a:pt x="934601" y="194152"/>
                        <a:pt x="937568" y="189677"/>
                        <a:pt x="940300" y="185364"/>
                      </a:cubicBezTo>
                      <a:cubicBezTo>
                        <a:pt x="943032" y="181051"/>
                        <a:pt x="944983" y="177824"/>
                        <a:pt x="946151" y="175684"/>
                      </a:cubicBezTo>
                      <a:cubicBezTo>
                        <a:pt x="965617" y="142128"/>
                        <a:pt x="980260" y="125349"/>
                        <a:pt x="990080" y="125349"/>
                      </a:cubicBezTo>
                      <a:cubicBezTo>
                        <a:pt x="995529" y="125349"/>
                        <a:pt x="999974" y="127645"/>
                        <a:pt x="1003415" y="132236"/>
                      </a:cubicBezTo>
                      <a:cubicBezTo>
                        <a:pt x="1006857" y="136827"/>
                        <a:pt x="1008894" y="143566"/>
                        <a:pt x="1009526" y="152453"/>
                      </a:cubicBezTo>
                      <a:lnTo>
                        <a:pt x="1012817" y="199420"/>
                      </a:lnTo>
                      <a:cubicBezTo>
                        <a:pt x="1015296" y="236060"/>
                        <a:pt x="1020981" y="254456"/>
                        <a:pt x="1029871" y="254608"/>
                      </a:cubicBezTo>
                      <a:lnTo>
                        <a:pt x="1030743" y="254584"/>
                      </a:lnTo>
                      <a:cubicBezTo>
                        <a:pt x="1033273" y="254584"/>
                        <a:pt x="1035915" y="252832"/>
                        <a:pt x="1038667" y="249327"/>
                      </a:cubicBezTo>
                      <a:cubicBezTo>
                        <a:pt x="1042458" y="244094"/>
                        <a:pt x="1045897" y="241478"/>
                        <a:pt x="1048983" y="241478"/>
                      </a:cubicBezTo>
                      <a:lnTo>
                        <a:pt x="1053975" y="243205"/>
                      </a:lnTo>
                      <a:lnTo>
                        <a:pt x="1053855" y="242311"/>
                      </a:lnTo>
                      <a:cubicBezTo>
                        <a:pt x="1053855" y="240314"/>
                        <a:pt x="1053963" y="238365"/>
                        <a:pt x="1054179" y="236463"/>
                      </a:cubicBezTo>
                      <a:cubicBezTo>
                        <a:pt x="1055392" y="214864"/>
                        <a:pt x="1066933" y="188173"/>
                        <a:pt x="1088802" y="156391"/>
                      </a:cubicBezTo>
                      <a:cubicBezTo>
                        <a:pt x="1112288" y="121879"/>
                        <a:pt x="1134078" y="104623"/>
                        <a:pt x="1154172" y="104623"/>
                      </a:cubicBezTo>
                      <a:cubicBezTo>
                        <a:pt x="1161297" y="104623"/>
                        <a:pt x="1166679" y="107402"/>
                        <a:pt x="1170317" y="112960"/>
                      </a:cubicBezTo>
                      <a:cubicBezTo>
                        <a:pt x="1173956" y="118517"/>
                        <a:pt x="1175775" y="124217"/>
                        <a:pt x="1175775" y="130059"/>
                      </a:cubicBezTo>
                      <a:cubicBezTo>
                        <a:pt x="1175775" y="143966"/>
                        <a:pt x="1169890" y="158776"/>
                        <a:pt x="1158120" y="174489"/>
                      </a:cubicBezTo>
                      <a:cubicBezTo>
                        <a:pt x="1143455" y="200251"/>
                        <a:pt x="1126480" y="213132"/>
                        <a:pt x="1107195" y="213132"/>
                      </a:cubicBezTo>
                      <a:cubicBezTo>
                        <a:pt x="1102575" y="213132"/>
                        <a:pt x="1098559" y="212598"/>
                        <a:pt x="1095146" y="211531"/>
                      </a:cubicBezTo>
                      <a:lnTo>
                        <a:pt x="1086681" y="207524"/>
                      </a:lnTo>
                      <a:lnTo>
                        <a:pt x="1086267" y="209444"/>
                      </a:lnTo>
                      <a:cubicBezTo>
                        <a:pt x="1085911" y="210717"/>
                        <a:pt x="1085384" y="212401"/>
                        <a:pt x="1084687" y="214496"/>
                      </a:cubicBezTo>
                      <a:cubicBezTo>
                        <a:pt x="1083294" y="218686"/>
                        <a:pt x="1082057" y="223342"/>
                        <a:pt x="1080977" y="228467"/>
                      </a:cubicBezTo>
                      <a:cubicBezTo>
                        <a:pt x="1079898" y="233591"/>
                        <a:pt x="1079070" y="238516"/>
                        <a:pt x="1078494" y="243240"/>
                      </a:cubicBezTo>
                      <a:cubicBezTo>
                        <a:pt x="1077918" y="247965"/>
                        <a:pt x="1077629" y="251729"/>
                        <a:pt x="1077629" y="254532"/>
                      </a:cubicBezTo>
                      <a:cubicBezTo>
                        <a:pt x="1077629" y="263914"/>
                        <a:pt x="1083890" y="268605"/>
                        <a:pt x="1096413" y="268605"/>
                      </a:cubicBezTo>
                      <a:cubicBezTo>
                        <a:pt x="1104033" y="268605"/>
                        <a:pt x="1112146" y="266214"/>
                        <a:pt x="1120754" y="261433"/>
                      </a:cubicBezTo>
                      <a:cubicBezTo>
                        <a:pt x="1129361" y="256651"/>
                        <a:pt x="1137604" y="250613"/>
                        <a:pt x="1145483" y="243316"/>
                      </a:cubicBezTo>
                      <a:cubicBezTo>
                        <a:pt x="1153362" y="236020"/>
                        <a:pt x="1160457" y="228131"/>
                        <a:pt x="1166769" y="219649"/>
                      </a:cubicBezTo>
                      <a:cubicBezTo>
                        <a:pt x="1173081" y="211167"/>
                        <a:pt x="1177934" y="202967"/>
                        <a:pt x="1181328" y="195048"/>
                      </a:cubicBezTo>
                      <a:lnTo>
                        <a:pt x="1191629" y="195048"/>
                      </a:lnTo>
                      <a:cubicBezTo>
                        <a:pt x="1194769" y="198189"/>
                        <a:pt x="1196340" y="200897"/>
                        <a:pt x="1196340" y="203173"/>
                      </a:cubicBezTo>
                      <a:cubicBezTo>
                        <a:pt x="1196340" y="204062"/>
                        <a:pt x="1196063" y="205331"/>
                        <a:pt x="1195511" y="206978"/>
                      </a:cubicBezTo>
                      <a:cubicBezTo>
                        <a:pt x="1187183" y="230778"/>
                        <a:pt x="1173224" y="250636"/>
                        <a:pt x="1153634" y="266553"/>
                      </a:cubicBezTo>
                      <a:cubicBezTo>
                        <a:pt x="1134756" y="282145"/>
                        <a:pt x="1115880" y="289941"/>
                        <a:pt x="1097008" y="289941"/>
                      </a:cubicBezTo>
                      <a:cubicBezTo>
                        <a:pt x="1082393" y="289941"/>
                        <a:pt x="1071235" y="284777"/>
                        <a:pt x="1063532" y="274449"/>
                      </a:cubicBezTo>
                      <a:cubicBezTo>
                        <a:pt x="1060307" y="270394"/>
                        <a:pt x="1057887" y="265689"/>
                        <a:pt x="1056274" y="260333"/>
                      </a:cubicBezTo>
                      <a:lnTo>
                        <a:pt x="1055879" y="257390"/>
                      </a:lnTo>
                      <a:lnTo>
                        <a:pt x="1055048" y="259938"/>
                      </a:lnTo>
                      <a:cubicBezTo>
                        <a:pt x="1053072" y="262751"/>
                        <a:pt x="1050687" y="265170"/>
                        <a:pt x="1047895" y="267196"/>
                      </a:cubicBezTo>
                      <a:cubicBezTo>
                        <a:pt x="1045102" y="269221"/>
                        <a:pt x="1042103" y="270826"/>
                        <a:pt x="1038898" y="272010"/>
                      </a:cubicBezTo>
                      <a:cubicBezTo>
                        <a:pt x="1035693" y="273195"/>
                        <a:pt x="1032676" y="273787"/>
                        <a:pt x="1029847" y="273787"/>
                      </a:cubicBezTo>
                      <a:cubicBezTo>
                        <a:pt x="1022602" y="273787"/>
                        <a:pt x="1016286" y="271202"/>
                        <a:pt x="1010900" y="266033"/>
                      </a:cubicBezTo>
                      <a:cubicBezTo>
                        <a:pt x="1005513" y="260865"/>
                        <a:pt x="1001059" y="254759"/>
                        <a:pt x="997536" y="247717"/>
                      </a:cubicBezTo>
                      <a:cubicBezTo>
                        <a:pt x="994013" y="240675"/>
                        <a:pt x="991473" y="233548"/>
                        <a:pt x="989914" y="226338"/>
                      </a:cubicBezTo>
                      <a:cubicBezTo>
                        <a:pt x="987993" y="218658"/>
                        <a:pt x="987032" y="211981"/>
                        <a:pt x="987032" y="206307"/>
                      </a:cubicBezTo>
                      <a:lnTo>
                        <a:pt x="987332" y="202406"/>
                      </a:lnTo>
                      <a:cubicBezTo>
                        <a:pt x="987332" y="199114"/>
                        <a:pt x="987431" y="193297"/>
                        <a:pt x="987628" y="184957"/>
                      </a:cubicBezTo>
                      <a:lnTo>
                        <a:pt x="987628" y="170312"/>
                      </a:lnTo>
                      <a:cubicBezTo>
                        <a:pt x="987628" y="166413"/>
                        <a:pt x="987448" y="163103"/>
                        <a:pt x="987089" y="160382"/>
                      </a:cubicBezTo>
                      <a:cubicBezTo>
                        <a:pt x="986270" y="153689"/>
                        <a:pt x="985872" y="150343"/>
                        <a:pt x="985894" y="150343"/>
                      </a:cubicBezTo>
                      <a:cubicBezTo>
                        <a:pt x="986580" y="150343"/>
                        <a:pt x="983734" y="155255"/>
                        <a:pt x="977355" y="165078"/>
                      </a:cubicBezTo>
                      <a:cubicBezTo>
                        <a:pt x="965395" y="183585"/>
                        <a:pt x="956302" y="197727"/>
                        <a:pt x="950078" y="207505"/>
                      </a:cubicBezTo>
                      <a:cubicBezTo>
                        <a:pt x="943853" y="217282"/>
                        <a:pt x="940561" y="221874"/>
                        <a:pt x="940203" y="221280"/>
                      </a:cubicBezTo>
                      <a:cubicBezTo>
                        <a:pt x="919448" y="250595"/>
                        <a:pt x="903182" y="265252"/>
                        <a:pt x="891406" y="265252"/>
                      </a:cubicBezTo>
                      <a:cubicBezTo>
                        <a:pt x="878258" y="265252"/>
                        <a:pt x="871143" y="252314"/>
                        <a:pt x="870061" y="226438"/>
                      </a:cubicBezTo>
                      <a:lnTo>
                        <a:pt x="870061" y="221837"/>
                      </a:lnTo>
                      <a:cubicBezTo>
                        <a:pt x="870061" y="217993"/>
                        <a:pt x="870213" y="211735"/>
                        <a:pt x="870518" y="203064"/>
                      </a:cubicBezTo>
                      <a:cubicBezTo>
                        <a:pt x="870823" y="194393"/>
                        <a:pt x="871381" y="181278"/>
                        <a:pt x="872194" y="163721"/>
                      </a:cubicBezTo>
                      <a:lnTo>
                        <a:pt x="872194" y="161435"/>
                      </a:lnTo>
                      <a:cubicBezTo>
                        <a:pt x="872194" y="157088"/>
                        <a:pt x="872515" y="154915"/>
                        <a:pt x="873156" y="154915"/>
                      </a:cubicBezTo>
                      <a:cubicBezTo>
                        <a:pt x="869965" y="154915"/>
                        <a:pt x="858807" y="172163"/>
                        <a:pt x="839681" y="206659"/>
                      </a:cubicBezTo>
                      <a:cubicBezTo>
                        <a:pt x="820015" y="242175"/>
                        <a:pt x="809585" y="266507"/>
                        <a:pt x="808391" y="279654"/>
                      </a:cubicBezTo>
                      <a:cubicBezTo>
                        <a:pt x="807629" y="286512"/>
                        <a:pt x="803344" y="289941"/>
                        <a:pt x="795537" y="289941"/>
                      </a:cubicBezTo>
                      <a:cubicBezTo>
                        <a:pt x="792648" y="289941"/>
                        <a:pt x="790401" y="288340"/>
                        <a:pt x="788798" y="285138"/>
                      </a:cubicBezTo>
                      <a:cubicBezTo>
                        <a:pt x="787195" y="281936"/>
                        <a:pt x="785910" y="278573"/>
                        <a:pt x="784945" y="275049"/>
                      </a:cubicBezTo>
                      <a:cubicBezTo>
                        <a:pt x="783980" y="271525"/>
                        <a:pt x="783294" y="268092"/>
                        <a:pt x="782888" y="264750"/>
                      </a:cubicBezTo>
                      <a:cubicBezTo>
                        <a:pt x="782481" y="261408"/>
                        <a:pt x="782278" y="258907"/>
                        <a:pt x="782278" y="257247"/>
                      </a:cubicBezTo>
                      <a:lnTo>
                        <a:pt x="782589" y="232192"/>
                      </a:lnTo>
                      <a:lnTo>
                        <a:pt x="778746" y="239722"/>
                      </a:lnTo>
                      <a:cubicBezTo>
                        <a:pt x="771766" y="249651"/>
                        <a:pt x="763379" y="258594"/>
                        <a:pt x="753584" y="266553"/>
                      </a:cubicBezTo>
                      <a:cubicBezTo>
                        <a:pt x="734706" y="282145"/>
                        <a:pt x="715830" y="289941"/>
                        <a:pt x="696958" y="289941"/>
                      </a:cubicBezTo>
                      <a:cubicBezTo>
                        <a:pt x="682343" y="289941"/>
                        <a:pt x="671185" y="284777"/>
                        <a:pt x="663482" y="274449"/>
                      </a:cubicBezTo>
                      <a:cubicBezTo>
                        <a:pt x="657031" y="266340"/>
                        <a:pt x="653805" y="255627"/>
                        <a:pt x="653805" y="242311"/>
                      </a:cubicBezTo>
                      <a:cubicBezTo>
                        <a:pt x="653805" y="240314"/>
                        <a:pt x="653913" y="238365"/>
                        <a:pt x="654129" y="236463"/>
                      </a:cubicBezTo>
                      <a:cubicBezTo>
                        <a:pt x="655342" y="214864"/>
                        <a:pt x="666883" y="188173"/>
                        <a:pt x="688752" y="156391"/>
                      </a:cubicBezTo>
                      <a:cubicBezTo>
                        <a:pt x="712238" y="121879"/>
                        <a:pt x="734028" y="104623"/>
                        <a:pt x="754122" y="104623"/>
                      </a:cubicBezTo>
                      <a:close/>
                      <a:moveTo>
                        <a:pt x="1394836" y="67742"/>
                      </a:moveTo>
                      <a:cubicBezTo>
                        <a:pt x="1403132" y="67742"/>
                        <a:pt x="1407530" y="72866"/>
                        <a:pt x="1408028" y="83115"/>
                      </a:cubicBezTo>
                      <a:lnTo>
                        <a:pt x="1399084" y="134741"/>
                      </a:lnTo>
                      <a:cubicBezTo>
                        <a:pt x="1404250" y="133357"/>
                        <a:pt x="1411108" y="132664"/>
                        <a:pt x="1419658" y="132664"/>
                      </a:cubicBezTo>
                      <a:cubicBezTo>
                        <a:pt x="1422296" y="132664"/>
                        <a:pt x="1425352" y="133222"/>
                        <a:pt x="1428826" y="134338"/>
                      </a:cubicBezTo>
                      <a:cubicBezTo>
                        <a:pt x="1432299" y="135454"/>
                        <a:pt x="1435473" y="136913"/>
                        <a:pt x="1438346" y="138715"/>
                      </a:cubicBezTo>
                      <a:cubicBezTo>
                        <a:pt x="1441219" y="140517"/>
                        <a:pt x="1443766" y="142758"/>
                        <a:pt x="1445985" y="145437"/>
                      </a:cubicBezTo>
                      <a:cubicBezTo>
                        <a:pt x="1448204" y="148117"/>
                        <a:pt x="1449314" y="151137"/>
                        <a:pt x="1449314" y="154496"/>
                      </a:cubicBezTo>
                      <a:cubicBezTo>
                        <a:pt x="1449314" y="155150"/>
                        <a:pt x="1449060" y="156494"/>
                        <a:pt x="1448552" y="158530"/>
                      </a:cubicBezTo>
                      <a:lnTo>
                        <a:pt x="1447252" y="161135"/>
                      </a:lnTo>
                      <a:cubicBezTo>
                        <a:pt x="1447249" y="161135"/>
                        <a:pt x="1447144" y="161447"/>
                        <a:pt x="1446938" y="162073"/>
                      </a:cubicBezTo>
                      <a:cubicBezTo>
                        <a:pt x="1446131" y="162479"/>
                        <a:pt x="1445728" y="163162"/>
                        <a:pt x="1445728" y="164121"/>
                      </a:cubicBezTo>
                      <a:lnTo>
                        <a:pt x="1442904" y="164121"/>
                      </a:lnTo>
                      <a:cubicBezTo>
                        <a:pt x="1441319" y="164521"/>
                        <a:pt x="1440048" y="164721"/>
                        <a:pt x="1439089" y="164721"/>
                      </a:cubicBezTo>
                      <a:cubicBezTo>
                        <a:pt x="1437603" y="164721"/>
                        <a:pt x="1435634" y="163495"/>
                        <a:pt x="1433183" y="161044"/>
                      </a:cubicBezTo>
                      <a:cubicBezTo>
                        <a:pt x="1430548" y="154723"/>
                        <a:pt x="1426537" y="151562"/>
                        <a:pt x="1421149" y="151562"/>
                      </a:cubicBezTo>
                      <a:cubicBezTo>
                        <a:pt x="1419469" y="151562"/>
                        <a:pt x="1417469" y="151841"/>
                        <a:pt x="1415148" y="152400"/>
                      </a:cubicBezTo>
                      <a:cubicBezTo>
                        <a:pt x="1412827" y="152959"/>
                        <a:pt x="1410469" y="153738"/>
                        <a:pt x="1408073" y="154739"/>
                      </a:cubicBezTo>
                      <a:cubicBezTo>
                        <a:pt x="1405678" y="155739"/>
                        <a:pt x="1403487" y="156758"/>
                        <a:pt x="1401501" y="157796"/>
                      </a:cubicBezTo>
                      <a:cubicBezTo>
                        <a:pt x="1399515" y="158834"/>
                        <a:pt x="1398111" y="159612"/>
                        <a:pt x="1397288" y="160130"/>
                      </a:cubicBezTo>
                      <a:cubicBezTo>
                        <a:pt x="1397288" y="160479"/>
                        <a:pt x="1397177" y="161198"/>
                        <a:pt x="1396955" y="162287"/>
                      </a:cubicBezTo>
                      <a:cubicBezTo>
                        <a:pt x="1395923" y="169818"/>
                        <a:pt x="1395365" y="175941"/>
                        <a:pt x="1395281" y="180656"/>
                      </a:cubicBezTo>
                      <a:cubicBezTo>
                        <a:pt x="1395197" y="185371"/>
                        <a:pt x="1395155" y="190343"/>
                        <a:pt x="1395155" y="195572"/>
                      </a:cubicBezTo>
                      <a:cubicBezTo>
                        <a:pt x="1395155" y="203062"/>
                        <a:pt x="1395241" y="209828"/>
                        <a:pt x="1395412" y="215870"/>
                      </a:cubicBezTo>
                      <a:cubicBezTo>
                        <a:pt x="1396746" y="253262"/>
                        <a:pt x="1404516" y="271958"/>
                        <a:pt x="1418724" y="271958"/>
                      </a:cubicBezTo>
                      <a:cubicBezTo>
                        <a:pt x="1422255" y="271958"/>
                        <a:pt x="1425552" y="270023"/>
                        <a:pt x="1428616" y="266153"/>
                      </a:cubicBezTo>
                      <a:cubicBezTo>
                        <a:pt x="1433366" y="260453"/>
                        <a:pt x="1436846" y="257604"/>
                        <a:pt x="1439055" y="257604"/>
                      </a:cubicBezTo>
                      <a:cubicBezTo>
                        <a:pt x="1445872" y="257604"/>
                        <a:pt x="1449281" y="260811"/>
                        <a:pt x="1449281" y="267224"/>
                      </a:cubicBezTo>
                      <a:cubicBezTo>
                        <a:pt x="1449281" y="270625"/>
                        <a:pt x="1448020" y="273699"/>
                        <a:pt x="1445499" y="276447"/>
                      </a:cubicBezTo>
                      <a:cubicBezTo>
                        <a:pt x="1442978" y="279195"/>
                        <a:pt x="1440036" y="281649"/>
                        <a:pt x="1436672" y="283810"/>
                      </a:cubicBezTo>
                      <a:cubicBezTo>
                        <a:pt x="1433308" y="285970"/>
                        <a:pt x="1429876" y="287685"/>
                        <a:pt x="1426375" y="288953"/>
                      </a:cubicBezTo>
                      <a:cubicBezTo>
                        <a:pt x="1422875" y="290221"/>
                        <a:pt x="1419826" y="290856"/>
                        <a:pt x="1417229" y="290856"/>
                      </a:cubicBezTo>
                      <a:cubicBezTo>
                        <a:pt x="1409571" y="290856"/>
                        <a:pt x="1402983" y="288852"/>
                        <a:pt x="1397465" y="284845"/>
                      </a:cubicBezTo>
                      <a:cubicBezTo>
                        <a:pt x="1391947" y="280839"/>
                        <a:pt x="1387404" y="275900"/>
                        <a:pt x="1383837" y="270029"/>
                      </a:cubicBezTo>
                      <a:cubicBezTo>
                        <a:pt x="1380270" y="264159"/>
                        <a:pt x="1377507" y="257775"/>
                        <a:pt x="1375550" y="250879"/>
                      </a:cubicBezTo>
                      <a:cubicBezTo>
                        <a:pt x="1373593" y="243983"/>
                        <a:pt x="1372304" y="237546"/>
                        <a:pt x="1371685" y="231567"/>
                      </a:cubicBezTo>
                      <a:cubicBezTo>
                        <a:pt x="1370469" y="220207"/>
                        <a:pt x="1369810" y="211482"/>
                        <a:pt x="1369706" y="205393"/>
                      </a:cubicBezTo>
                      <a:cubicBezTo>
                        <a:pt x="1369603" y="199303"/>
                        <a:pt x="1369552" y="195742"/>
                        <a:pt x="1369552" y="194710"/>
                      </a:cubicBezTo>
                      <a:cubicBezTo>
                        <a:pt x="1369552" y="184563"/>
                        <a:pt x="1370060" y="175602"/>
                        <a:pt x="1371076" y="167826"/>
                      </a:cubicBezTo>
                      <a:cubicBezTo>
                        <a:pt x="1369974" y="169061"/>
                        <a:pt x="1366951" y="171112"/>
                        <a:pt x="1362008" y="173979"/>
                      </a:cubicBezTo>
                      <a:cubicBezTo>
                        <a:pt x="1357064" y="176846"/>
                        <a:pt x="1351832" y="180285"/>
                        <a:pt x="1346311" y="184295"/>
                      </a:cubicBezTo>
                      <a:cubicBezTo>
                        <a:pt x="1344222" y="185873"/>
                        <a:pt x="1342231" y="186662"/>
                        <a:pt x="1340338" y="186662"/>
                      </a:cubicBezTo>
                      <a:cubicBezTo>
                        <a:pt x="1334319" y="186662"/>
                        <a:pt x="1331309" y="181559"/>
                        <a:pt x="1331309" y="171355"/>
                      </a:cubicBezTo>
                      <a:cubicBezTo>
                        <a:pt x="1331309" y="165294"/>
                        <a:pt x="1344247" y="156001"/>
                        <a:pt x="1370123" y="143475"/>
                      </a:cubicBezTo>
                      <a:cubicBezTo>
                        <a:pt x="1371073" y="143475"/>
                        <a:pt x="1371810" y="143387"/>
                        <a:pt x="1372335" y="143211"/>
                      </a:cubicBezTo>
                      <a:cubicBezTo>
                        <a:pt x="1372861" y="143035"/>
                        <a:pt x="1372811" y="143024"/>
                        <a:pt x="1372185" y="143180"/>
                      </a:cubicBezTo>
                      <a:lnTo>
                        <a:pt x="1377081" y="100117"/>
                      </a:lnTo>
                      <a:cubicBezTo>
                        <a:pt x="1379678" y="78534"/>
                        <a:pt x="1385597" y="67742"/>
                        <a:pt x="1394836" y="67742"/>
                      </a:cubicBezTo>
                      <a:close/>
                      <a:moveTo>
                        <a:pt x="621491" y="30028"/>
                      </a:moveTo>
                      <a:cubicBezTo>
                        <a:pt x="630699" y="30028"/>
                        <a:pt x="635303" y="35008"/>
                        <a:pt x="635303" y="44968"/>
                      </a:cubicBezTo>
                      <a:lnTo>
                        <a:pt x="631455" y="68375"/>
                      </a:lnTo>
                      <a:cubicBezTo>
                        <a:pt x="630400" y="75075"/>
                        <a:pt x="629425" y="81215"/>
                        <a:pt x="628528" y="86797"/>
                      </a:cubicBezTo>
                      <a:cubicBezTo>
                        <a:pt x="627631" y="92378"/>
                        <a:pt x="626862" y="97298"/>
                        <a:pt x="626221" y="101556"/>
                      </a:cubicBezTo>
                      <a:cubicBezTo>
                        <a:pt x="624058" y="118091"/>
                        <a:pt x="622540" y="135349"/>
                        <a:pt x="621665" y="153329"/>
                      </a:cubicBezTo>
                      <a:cubicBezTo>
                        <a:pt x="620791" y="171309"/>
                        <a:pt x="620353" y="191124"/>
                        <a:pt x="620353" y="212774"/>
                      </a:cubicBezTo>
                      <a:cubicBezTo>
                        <a:pt x="620353" y="261577"/>
                        <a:pt x="628207" y="285979"/>
                        <a:pt x="643913" y="285979"/>
                      </a:cubicBezTo>
                      <a:cubicBezTo>
                        <a:pt x="646012" y="285979"/>
                        <a:pt x="647958" y="284783"/>
                        <a:pt x="649752" y="282393"/>
                      </a:cubicBezTo>
                      <a:lnTo>
                        <a:pt x="657505" y="282393"/>
                      </a:lnTo>
                      <a:lnTo>
                        <a:pt x="656779" y="285410"/>
                      </a:lnTo>
                      <a:lnTo>
                        <a:pt x="663111" y="288484"/>
                      </a:lnTo>
                      <a:cubicBezTo>
                        <a:pt x="663111" y="289201"/>
                        <a:pt x="663161" y="289906"/>
                        <a:pt x="663261" y="290596"/>
                      </a:cubicBezTo>
                      <a:cubicBezTo>
                        <a:pt x="663361" y="291287"/>
                        <a:pt x="663411" y="292407"/>
                        <a:pt x="663411" y="293956"/>
                      </a:cubicBezTo>
                      <a:cubicBezTo>
                        <a:pt x="657563" y="301236"/>
                        <a:pt x="650567" y="304876"/>
                        <a:pt x="642423" y="304876"/>
                      </a:cubicBezTo>
                      <a:cubicBezTo>
                        <a:pt x="630732" y="304876"/>
                        <a:pt x="621110" y="298814"/>
                        <a:pt x="613557" y="286688"/>
                      </a:cubicBezTo>
                      <a:cubicBezTo>
                        <a:pt x="608833" y="279843"/>
                        <a:pt x="605372" y="273027"/>
                        <a:pt x="603175" y="266241"/>
                      </a:cubicBezTo>
                      <a:cubicBezTo>
                        <a:pt x="600978" y="259454"/>
                        <a:pt x="599381" y="252632"/>
                        <a:pt x="598384" y="245774"/>
                      </a:cubicBezTo>
                      <a:cubicBezTo>
                        <a:pt x="597387" y="238916"/>
                        <a:pt x="596786" y="231928"/>
                        <a:pt x="596581" y="224812"/>
                      </a:cubicBezTo>
                      <a:lnTo>
                        <a:pt x="596405" y="212944"/>
                      </a:lnTo>
                      <a:lnTo>
                        <a:pt x="579691" y="242278"/>
                      </a:lnTo>
                      <a:cubicBezTo>
                        <a:pt x="558352" y="271615"/>
                        <a:pt x="537402" y="286284"/>
                        <a:pt x="516840" y="286284"/>
                      </a:cubicBezTo>
                      <a:cubicBezTo>
                        <a:pt x="500251" y="286284"/>
                        <a:pt x="491956" y="277887"/>
                        <a:pt x="491956" y="261095"/>
                      </a:cubicBezTo>
                      <a:cubicBezTo>
                        <a:pt x="491956" y="256129"/>
                        <a:pt x="493749" y="249335"/>
                        <a:pt x="497333" y="240711"/>
                      </a:cubicBezTo>
                      <a:lnTo>
                        <a:pt x="511768" y="240711"/>
                      </a:lnTo>
                      <a:lnTo>
                        <a:pt x="511768" y="247941"/>
                      </a:lnTo>
                      <a:cubicBezTo>
                        <a:pt x="511768" y="249795"/>
                        <a:pt x="511541" y="251614"/>
                        <a:pt x="511087" y="253399"/>
                      </a:cubicBezTo>
                      <a:cubicBezTo>
                        <a:pt x="510525" y="256894"/>
                        <a:pt x="510244" y="259660"/>
                        <a:pt x="510244" y="261695"/>
                      </a:cubicBezTo>
                      <a:cubicBezTo>
                        <a:pt x="510244" y="263254"/>
                        <a:pt x="511222" y="264033"/>
                        <a:pt x="513178" y="264033"/>
                      </a:cubicBezTo>
                      <a:cubicBezTo>
                        <a:pt x="530091" y="264033"/>
                        <a:pt x="546855" y="249933"/>
                        <a:pt x="563470" y="221733"/>
                      </a:cubicBezTo>
                      <a:cubicBezTo>
                        <a:pt x="578177" y="196447"/>
                        <a:pt x="585530" y="175967"/>
                        <a:pt x="585530" y="160292"/>
                      </a:cubicBezTo>
                      <a:cubicBezTo>
                        <a:pt x="585530" y="147766"/>
                        <a:pt x="582660" y="141504"/>
                        <a:pt x="576919" y="141504"/>
                      </a:cubicBezTo>
                      <a:cubicBezTo>
                        <a:pt x="572087" y="141504"/>
                        <a:pt x="566723" y="143122"/>
                        <a:pt x="560827" y="146359"/>
                      </a:cubicBezTo>
                      <a:cubicBezTo>
                        <a:pt x="554931" y="149596"/>
                        <a:pt x="549036" y="153825"/>
                        <a:pt x="543144" y="159046"/>
                      </a:cubicBezTo>
                      <a:cubicBezTo>
                        <a:pt x="537251" y="164268"/>
                        <a:pt x="531464" y="170310"/>
                        <a:pt x="525782" y="177172"/>
                      </a:cubicBezTo>
                      <a:cubicBezTo>
                        <a:pt x="520100" y="184035"/>
                        <a:pt x="514939" y="190974"/>
                        <a:pt x="510299" y="197989"/>
                      </a:cubicBezTo>
                      <a:cubicBezTo>
                        <a:pt x="505659" y="205004"/>
                        <a:pt x="501732" y="211777"/>
                        <a:pt x="498519" y="218306"/>
                      </a:cubicBezTo>
                      <a:cubicBezTo>
                        <a:pt x="495306" y="224835"/>
                        <a:pt x="493233" y="230435"/>
                        <a:pt x="492299" y="235106"/>
                      </a:cubicBezTo>
                      <a:cubicBezTo>
                        <a:pt x="486784" y="261931"/>
                        <a:pt x="483927" y="291949"/>
                        <a:pt x="483727" y="325160"/>
                      </a:cubicBezTo>
                      <a:lnTo>
                        <a:pt x="483727" y="330523"/>
                      </a:lnTo>
                      <a:cubicBezTo>
                        <a:pt x="483727" y="368013"/>
                        <a:pt x="488363" y="389102"/>
                        <a:pt x="497637" y="393788"/>
                      </a:cubicBezTo>
                      <a:lnTo>
                        <a:pt x="501882" y="394789"/>
                      </a:lnTo>
                      <a:lnTo>
                        <a:pt x="503167" y="393973"/>
                      </a:lnTo>
                      <a:lnTo>
                        <a:pt x="518093" y="389644"/>
                      </a:lnTo>
                      <a:lnTo>
                        <a:pt x="518093" y="400769"/>
                      </a:lnTo>
                      <a:cubicBezTo>
                        <a:pt x="518093" y="404935"/>
                        <a:pt x="514734" y="408343"/>
                        <a:pt x="508015" y="410994"/>
                      </a:cubicBezTo>
                      <a:cubicBezTo>
                        <a:pt x="504764" y="412588"/>
                        <a:pt x="502221" y="413385"/>
                        <a:pt x="500386" y="413385"/>
                      </a:cubicBezTo>
                      <a:lnTo>
                        <a:pt x="499457" y="413385"/>
                      </a:lnTo>
                      <a:cubicBezTo>
                        <a:pt x="492793" y="412722"/>
                        <a:pt x="487179" y="410379"/>
                        <a:pt x="482615" y="406358"/>
                      </a:cubicBezTo>
                      <a:cubicBezTo>
                        <a:pt x="478050" y="402337"/>
                        <a:pt x="474349" y="397437"/>
                        <a:pt x="471511" y="391659"/>
                      </a:cubicBezTo>
                      <a:cubicBezTo>
                        <a:pt x="468672" y="385880"/>
                        <a:pt x="466440" y="379532"/>
                        <a:pt x="464812" y="372613"/>
                      </a:cubicBezTo>
                      <a:cubicBezTo>
                        <a:pt x="463185" y="365695"/>
                        <a:pt x="462019" y="358712"/>
                        <a:pt x="461314" y="351663"/>
                      </a:cubicBezTo>
                      <a:cubicBezTo>
                        <a:pt x="460609" y="344615"/>
                        <a:pt x="460155" y="337804"/>
                        <a:pt x="459952" y="331230"/>
                      </a:cubicBezTo>
                      <a:cubicBezTo>
                        <a:pt x="459749" y="324656"/>
                        <a:pt x="459647" y="318926"/>
                        <a:pt x="459647" y="314039"/>
                      </a:cubicBezTo>
                      <a:cubicBezTo>
                        <a:pt x="459647" y="283191"/>
                        <a:pt x="463237" y="229386"/>
                        <a:pt x="470415" y="152624"/>
                      </a:cubicBezTo>
                      <a:cubicBezTo>
                        <a:pt x="472355" y="130005"/>
                        <a:pt x="479453" y="118696"/>
                        <a:pt x="491709" y="118696"/>
                      </a:cubicBezTo>
                      <a:cubicBezTo>
                        <a:pt x="500319" y="118696"/>
                        <a:pt x="504624" y="123100"/>
                        <a:pt x="504624" y="131907"/>
                      </a:cubicBezTo>
                      <a:cubicBezTo>
                        <a:pt x="504624" y="133777"/>
                        <a:pt x="504463" y="135036"/>
                        <a:pt x="504139" y="135684"/>
                      </a:cubicBezTo>
                      <a:lnTo>
                        <a:pt x="493861" y="185381"/>
                      </a:lnTo>
                      <a:cubicBezTo>
                        <a:pt x="520417" y="142718"/>
                        <a:pt x="548716" y="121387"/>
                        <a:pt x="578758" y="121387"/>
                      </a:cubicBezTo>
                      <a:cubicBezTo>
                        <a:pt x="584052" y="121387"/>
                        <a:pt x="588684" y="122304"/>
                        <a:pt x="592655" y="124138"/>
                      </a:cubicBezTo>
                      <a:lnTo>
                        <a:pt x="600478" y="130641"/>
                      </a:lnTo>
                      <a:lnTo>
                        <a:pt x="602570" y="94069"/>
                      </a:lnTo>
                      <a:cubicBezTo>
                        <a:pt x="607555" y="51375"/>
                        <a:pt x="613862" y="30028"/>
                        <a:pt x="621491" y="30028"/>
                      </a:cubicBezTo>
                      <a:close/>
                      <a:moveTo>
                        <a:pt x="100047" y="0"/>
                      </a:moveTo>
                      <a:lnTo>
                        <a:pt x="144652" y="0"/>
                      </a:lnTo>
                      <a:lnTo>
                        <a:pt x="157162" y="2946"/>
                      </a:lnTo>
                      <a:cubicBezTo>
                        <a:pt x="163585" y="5052"/>
                        <a:pt x="169280" y="7873"/>
                        <a:pt x="174248" y="11409"/>
                      </a:cubicBezTo>
                      <a:cubicBezTo>
                        <a:pt x="179215" y="14944"/>
                        <a:pt x="181698" y="19442"/>
                        <a:pt x="181698" y="24903"/>
                      </a:cubicBezTo>
                      <a:cubicBezTo>
                        <a:pt x="181698" y="34708"/>
                        <a:pt x="178789" y="39610"/>
                        <a:pt x="172969" y="39610"/>
                      </a:cubicBezTo>
                      <a:cubicBezTo>
                        <a:pt x="167098" y="39610"/>
                        <a:pt x="163058" y="36189"/>
                        <a:pt x="160848" y="29347"/>
                      </a:cubicBezTo>
                      <a:cubicBezTo>
                        <a:pt x="158492" y="22635"/>
                        <a:pt x="147980" y="19279"/>
                        <a:pt x="129311" y="19279"/>
                      </a:cubicBezTo>
                      <a:cubicBezTo>
                        <a:pt x="124488" y="19279"/>
                        <a:pt x="119765" y="19469"/>
                        <a:pt x="115143" y="19850"/>
                      </a:cubicBezTo>
                      <a:cubicBezTo>
                        <a:pt x="110520" y="20231"/>
                        <a:pt x="106492" y="20525"/>
                        <a:pt x="103060" y="20731"/>
                      </a:cubicBezTo>
                      <a:cubicBezTo>
                        <a:pt x="104854" y="20420"/>
                        <a:pt x="105751" y="22501"/>
                        <a:pt x="105751" y="26975"/>
                      </a:cubicBezTo>
                      <a:cubicBezTo>
                        <a:pt x="105751" y="28337"/>
                        <a:pt x="105624" y="30158"/>
                        <a:pt x="105370" y="32438"/>
                      </a:cubicBezTo>
                      <a:cubicBezTo>
                        <a:pt x="99785" y="67763"/>
                        <a:pt x="95611" y="97262"/>
                        <a:pt x="92849" y="120937"/>
                      </a:cubicBezTo>
                      <a:cubicBezTo>
                        <a:pt x="90087" y="144611"/>
                        <a:pt x="88706" y="163343"/>
                        <a:pt x="88706" y="177132"/>
                      </a:cubicBezTo>
                      <a:cubicBezTo>
                        <a:pt x="88706" y="181444"/>
                        <a:pt x="88747" y="185616"/>
                        <a:pt x="88830" y="189650"/>
                      </a:cubicBezTo>
                      <a:cubicBezTo>
                        <a:pt x="88912" y="193684"/>
                        <a:pt x="89149" y="198543"/>
                        <a:pt x="89539" y="204228"/>
                      </a:cubicBezTo>
                      <a:cubicBezTo>
                        <a:pt x="89930" y="209913"/>
                        <a:pt x="90574" y="215802"/>
                        <a:pt x="91473" y="221895"/>
                      </a:cubicBezTo>
                      <a:cubicBezTo>
                        <a:pt x="92371" y="227987"/>
                        <a:pt x="93538" y="233376"/>
                        <a:pt x="94973" y="238061"/>
                      </a:cubicBezTo>
                      <a:cubicBezTo>
                        <a:pt x="96408" y="242746"/>
                        <a:pt x="98073" y="246366"/>
                        <a:pt x="99967" y="248922"/>
                      </a:cubicBezTo>
                      <a:cubicBezTo>
                        <a:pt x="101861" y="251478"/>
                        <a:pt x="103968" y="252756"/>
                        <a:pt x="106289" y="252756"/>
                      </a:cubicBezTo>
                      <a:cubicBezTo>
                        <a:pt x="107346" y="252756"/>
                        <a:pt x="108446" y="252717"/>
                        <a:pt x="109589" y="252639"/>
                      </a:cubicBezTo>
                      <a:cubicBezTo>
                        <a:pt x="110732" y="252561"/>
                        <a:pt x="112106" y="252421"/>
                        <a:pt x="113711" y="252217"/>
                      </a:cubicBezTo>
                      <a:cubicBezTo>
                        <a:pt x="115316" y="252014"/>
                        <a:pt x="117044" y="251850"/>
                        <a:pt x="118893" y="251725"/>
                      </a:cubicBezTo>
                      <a:cubicBezTo>
                        <a:pt x="120742" y="251599"/>
                        <a:pt x="122023" y="251536"/>
                        <a:pt x="122734" y="251536"/>
                      </a:cubicBezTo>
                      <a:cubicBezTo>
                        <a:pt x="126706" y="251536"/>
                        <a:pt x="132084" y="251944"/>
                        <a:pt x="138869" y="252760"/>
                      </a:cubicBezTo>
                      <a:cubicBezTo>
                        <a:pt x="145654" y="253576"/>
                        <a:pt x="152303" y="255027"/>
                        <a:pt x="158815" y="257113"/>
                      </a:cubicBezTo>
                      <a:cubicBezTo>
                        <a:pt x="165327" y="259199"/>
                        <a:pt x="171068" y="262217"/>
                        <a:pt x="176038" y="266167"/>
                      </a:cubicBezTo>
                      <a:cubicBezTo>
                        <a:pt x="181009" y="270117"/>
                        <a:pt x="183494" y="275163"/>
                        <a:pt x="183494" y="281307"/>
                      </a:cubicBezTo>
                      <a:cubicBezTo>
                        <a:pt x="183494" y="285641"/>
                        <a:pt x="181913" y="289092"/>
                        <a:pt x="178750" y="291661"/>
                      </a:cubicBezTo>
                      <a:cubicBezTo>
                        <a:pt x="176718" y="292546"/>
                        <a:pt x="172053" y="292989"/>
                        <a:pt x="164753" y="292989"/>
                      </a:cubicBezTo>
                      <a:cubicBezTo>
                        <a:pt x="162363" y="280594"/>
                        <a:pt x="150649" y="274396"/>
                        <a:pt x="129611" y="274396"/>
                      </a:cubicBezTo>
                      <a:cubicBezTo>
                        <a:pt x="104319" y="274396"/>
                        <a:pt x="73040" y="282072"/>
                        <a:pt x="35775" y="297423"/>
                      </a:cubicBezTo>
                      <a:cubicBezTo>
                        <a:pt x="30016" y="300414"/>
                        <a:pt x="26111" y="301909"/>
                        <a:pt x="24060" y="301909"/>
                      </a:cubicBezTo>
                      <a:cubicBezTo>
                        <a:pt x="14452" y="301909"/>
                        <a:pt x="9648" y="297006"/>
                        <a:pt x="9648" y="287198"/>
                      </a:cubicBezTo>
                      <a:cubicBezTo>
                        <a:pt x="9648" y="277381"/>
                        <a:pt x="33469" y="267634"/>
                        <a:pt x="81110" y="257956"/>
                      </a:cubicBezTo>
                      <a:cubicBezTo>
                        <a:pt x="69308" y="244447"/>
                        <a:pt x="63407" y="214211"/>
                        <a:pt x="63407" y="167250"/>
                      </a:cubicBezTo>
                      <a:cubicBezTo>
                        <a:pt x="63407" y="151381"/>
                        <a:pt x="64007" y="135401"/>
                        <a:pt x="65205" y="119310"/>
                      </a:cubicBezTo>
                      <a:cubicBezTo>
                        <a:pt x="66404" y="103219"/>
                        <a:pt x="68079" y="87087"/>
                        <a:pt x="70232" y="70914"/>
                      </a:cubicBezTo>
                      <a:cubicBezTo>
                        <a:pt x="70839" y="66043"/>
                        <a:pt x="71391" y="60150"/>
                        <a:pt x="71889" y="53233"/>
                      </a:cubicBezTo>
                      <a:cubicBezTo>
                        <a:pt x="72388" y="46316"/>
                        <a:pt x="73333" y="38351"/>
                        <a:pt x="74723" y="29337"/>
                      </a:cubicBezTo>
                      <a:cubicBezTo>
                        <a:pt x="74949" y="27105"/>
                        <a:pt x="76053" y="26035"/>
                        <a:pt x="78038" y="26127"/>
                      </a:cubicBezTo>
                      <a:cubicBezTo>
                        <a:pt x="70291" y="28781"/>
                        <a:pt x="60383" y="32602"/>
                        <a:pt x="48315" y="37588"/>
                      </a:cubicBezTo>
                      <a:cubicBezTo>
                        <a:pt x="36247" y="42574"/>
                        <a:pt x="25644" y="47690"/>
                        <a:pt x="16506" y="52935"/>
                      </a:cubicBezTo>
                      <a:cubicBezTo>
                        <a:pt x="15049" y="53802"/>
                        <a:pt x="13452" y="54235"/>
                        <a:pt x="11715" y="54235"/>
                      </a:cubicBezTo>
                      <a:cubicBezTo>
                        <a:pt x="3905" y="54235"/>
                        <a:pt x="0" y="49830"/>
                        <a:pt x="0" y="41020"/>
                      </a:cubicBezTo>
                      <a:cubicBezTo>
                        <a:pt x="0" y="36705"/>
                        <a:pt x="2724" y="32749"/>
                        <a:pt x="8174" y="29151"/>
                      </a:cubicBezTo>
                      <a:cubicBezTo>
                        <a:pt x="13624" y="25554"/>
                        <a:pt x="20360" y="22213"/>
                        <a:pt x="28382" y="19129"/>
                      </a:cubicBezTo>
                      <a:cubicBezTo>
                        <a:pt x="36403" y="16044"/>
                        <a:pt x="45162" y="13153"/>
                        <a:pt x="54656" y="10456"/>
                      </a:cubicBezTo>
                      <a:cubicBezTo>
                        <a:pt x="64151" y="7759"/>
                        <a:pt x="73406" y="5402"/>
                        <a:pt x="82422" y="3384"/>
                      </a:cubicBezTo>
                      <a:close/>
                    </a:path>
                  </a:pathLst>
                </a:custGeom>
                <a:solidFill>
                  <a:srgbClr val="5430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Gotham Book" charset="0"/>
                    <a:ea typeface="Gotham Book" charset="0"/>
                    <a:cs typeface="Gotham Book" charset="0"/>
                  </a:endParaRPr>
                </a:p>
              </p:txBody>
            </p:sp>
            <p:sp>
              <p:nvSpPr>
                <p:cNvPr id="63" name="Freeform: Shape 24">
                  <a:extLst>
                    <a:ext uri="{FF2B5EF4-FFF2-40B4-BE49-F238E27FC236}">
                      <a16:creationId xmlns:a16="http://schemas.microsoft.com/office/drawing/2014/main" id="{6AC546E0-D6A7-31DB-24CB-E3EA36FB8A77}"/>
                    </a:ext>
                  </a:extLst>
                </p:cNvPr>
                <p:cNvSpPr/>
                <p:nvPr/>
              </p:nvSpPr>
              <p:spPr>
                <a:xfrm>
                  <a:off x="8427485" y="3135969"/>
                  <a:ext cx="312957" cy="312957"/>
                </a:xfrm>
                <a:custGeom>
                  <a:avLst/>
                  <a:gdLst>
                    <a:gd name="csX0" fmla="*/ 273706 w 312957"/>
                    <a:gd name="csY0" fmla="*/ 19679 h 312957"/>
                    <a:gd name="csX1" fmla="*/ 283880 w 312957"/>
                    <a:gd name="csY1" fmla="*/ 22815 h 312957"/>
                    <a:gd name="csX2" fmla="*/ 289740 w 312957"/>
                    <a:gd name="csY2" fmla="*/ 31704 h 312957"/>
                    <a:gd name="csX3" fmla="*/ 287477 w 312957"/>
                    <a:gd name="csY3" fmla="*/ 43519 h 312957"/>
                    <a:gd name="csX4" fmla="*/ 167132 w 312957"/>
                    <a:gd name="csY4" fmla="*/ 223014 h 312957"/>
                    <a:gd name="csX5" fmla="*/ 157610 w 312957"/>
                    <a:gd name="csY5" fmla="*/ 231558 h 312957"/>
                    <a:gd name="csX6" fmla="*/ 145613 w 312957"/>
                    <a:gd name="csY6" fmla="*/ 234387 h 312957"/>
                    <a:gd name="csX7" fmla="*/ 133626 w 312957"/>
                    <a:gd name="csY7" fmla="*/ 231501 h 312957"/>
                    <a:gd name="csX8" fmla="*/ 124151 w 312957"/>
                    <a:gd name="csY8" fmla="*/ 222937 h 312957"/>
                    <a:gd name="csX9" fmla="*/ 114187 w 312957"/>
                    <a:gd name="csY9" fmla="*/ 207411 h 312957"/>
                    <a:gd name="csX10" fmla="*/ 103849 w 312957"/>
                    <a:gd name="csY10" fmla="*/ 192153 h 312957"/>
                    <a:gd name="csX11" fmla="*/ 93070 w 312957"/>
                    <a:gd name="csY11" fmla="*/ 177213 h 312957"/>
                    <a:gd name="csX12" fmla="*/ 81821 w 312957"/>
                    <a:gd name="csY12" fmla="*/ 162645 h 312957"/>
                    <a:gd name="csX13" fmla="*/ 76662 w 312957"/>
                    <a:gd name="csY13" fmla="*/ 152566 h 312957"/>
                    <a:gd name="csX14" fmla="*/ 75799 w 312957"/>
                    <a:gd name="csY14" fmla="*/ 141672 h 312957"/>
                    <a:gd name="csX15" fmla="*/ 79088 w 312957"/>
                    <a:gd name="csY15" fmla="*/ 131257 h 312957"/>
                    <a:gd name="csX16" fmla="*/ 86376 w 312957"/>
                    <a:gd name="csY16" fmla="*/ 122598 h 312957"/>
                    <a:gd name="csX17" fmla="*/ 96772 w 312957"/>
                    <a:gd name="csY17" fmla="*/ 117352 h 312957"/>
                    <a:gd name="csX18" fmla="*/ 108001 w 312957"/>
                    <a:gd name="csY18" fmla="*/ 116671 h 312957"/>
                    <a:gd name="csX19" fmla="*/ 118637 w 312957"/>
                    <a:gd name="csY19" fmla="*/ 120363 h 312957"/>
                    <a:gd name="csX20" fmla="*/ 127238 w 312957"/>
                    <a:gd name="csY20" fmla="*/ 128217 h 312957"/>
                    <a:gd name="csX21" fmla="*/ 138554 w 312957"/>
                    <a:gd name="csY21" fmla="*/ 144338 h 312957"/>
                    <a:gd name="csX22" fmla="*/ 149382 w 312957"/>
                    <a:gd name="csY22" fmla="*/ 160775 h 312957"/>
                    <a:gd name="csX23" fmla="*/ 263051 w 312957"/>
                    <a:gd name="csY23" fmla="*/ 25174 h 312957"/>
                    <a:gd name="csX24" fmla="*/ 156478 w 312957"/>
                    <a:gd name="csY24" fmla="*/ 0 h 312957"/>
                    <a:gd name="csX25" fmla="*/ 171774 w 312957"/>
                    <a:gd name="csY25" fmla="*/ 729 h 312957"/>
                    <a:gd name="csX26" fmla="*/ 201513 w 312957"/>
                    <a:gd name="csY26" fmla="*/ 6570 h 312957"/>
                    <a:gd name="csX27" fmla="*/ 210872 w 312957"/>
                    <a:gd name="csY27" fmla="*/ 37641 h 312957"/>
                    <a:gd name="csX28" fmla="*/ 205607 w 312957"/>
                    <a:gd name="csY28" fmla="*/ 36634 h 312957"/>
                    <a:gd name="csX29" fmla="*/ 193755 w 312957"/>
                    <a:gd name="csY29" fmla="*/ 32424 h 312957"/>
                    <a:gd name="csX30" fmla="*/ 181575 w 312957"/>
                    <a:gd name="csY30" fmla="*/ 29412 h 312957"/>
                    <a:gd name="csX31" fmla="*/ 169137 w 312957"/>
                    <a:gd name="csY31" fmla="*/ 27600 h 312957"/>
                    <a:gd name="csX32" fmla="*/ 156478 w 312957"/>
                    <a:gd name="csY32" fmla="*/ 26996 h 312957"/>
                    <a:gd name="csX33" fmla="*/ 118224 w 312957"/>
                    <a:gd name="csY33" fmla="*/ 32721 h 312957"/>
                    <a:gd name="csX34" fmla="*/ 84180 w 312957"/>
                    <a:gd name="csY34" fmla="*/ 49024 h 312957"/>
                    <a:gd name="csX35" fmla="*/ 56484 w 312957"/>
                    <a:gd name="csY35" fmla="*/ 74197 h 312957"/>
                    <a:gd name="csX36" fmla="*/ 37160 w 312957"/>
                    <a:gd name="csY36" fmla="*/ 106084 h 312957"/>
                    <a:gd name="csX37" fmla="*/ 27638 w 312957"/>
                    <a:gd name="csY37" fmla="*/ 143465 h 312957"/>
                    <a:gd name="csX38" fmla="*/ 26995 w 312957"/>
                    <a:gd name="csY38" fmla="*/ 156479 h 312957"/>
                    <a:gd name="csX39" fmla="*/ 32730 w 312957"/>
                    <a:gd name="csY39" fmla="*/ 194724 h 312957"/>
                    <a:gd name="csX40" fmla="*/ 49023 w 312957"/>
                    <a:gd name="csY40" fmla="*/ 228777 h 312957"/>
                    <a:gd name="csX41" fmla="*/ 74206 w 312957"/>
                    <a:gd name="csY41" fmla="*/ 256473 h 312957"/>
                    <a:gd name="csX42" fmla="*/ 106083 w 312957"/>
                    <a:gd name="csY42" fmla="*/ 275797 h 312957"/>
                    <a:gd name="csX43" fmla="*/ 143475 w 312957"/>
                    <a:gd name="csY43" fmla="*/ 285320 h 312957"/>
                    <a:gd name="csX44" fmla="*/ 156478 w 312957"/>
                    <a:gd name="csY44" fmla="*/ 285962 h 312957"/>
                    <a:gd name="csX45" fmla="*/ 194732 w 312957"/>
                    <a:gd name="csY45" fmla="*/ 280227 h 312957"/>
                    <a:gd name="csX46" fmla="*/ 228777 w 312957"/>
                    <a:gd name="csY46" fmla="*/ 263924 h 312957"/>
                    <a:gd name="csX47" fmla="*/ 256472 w 312957"/>
                    <a:gd name="csY47" fmla="*/ 238750 h 312957"/>
                    <a:gd name="csX48" fmla="*/ 275796 w 312957"/>
                    <a:gd name="csY48" fmla="*/ 206874 h 312957"/>
                    <a:gd name="csX49" fmla="*/ 285318 w 312957"/>
                    <a:gd name="csY49" fmla="*/ 169483 h 312957"/>
                    <a:gd name="csX50" fmla="*/ 285961 w 312957"/>
                    <a:gd name="csY50" fmla="*/ 156479 h 312957"/>
                    <a:gd name="csX51" fmla="*/ 285434 w 312957"/>
                    <a:gd name="csY51" fmla="*/ 144607 h 312957"/>
                    <a:gd name="csX52" fmla="*/ 283832 w 312957"/>
                    <a:gd name="csY52" fmla="*/ 132926 h 312957"/>
                    <a:gd name="csX53" fmla="*/ 281186 w 312957"/>
                    <a:gd name="csY53" fmla="*/ 121476 h 312957"/>
                    <a:gd name="csX54" fmla="*/ 277484 w 312957"/>
                    <a:gd name="csY54" fmla="*/ 110284 h 312957"/>
                    <a:gd name="csX55" fmla="*/ 276601 w 312957"/>
                    <a:gd name="csY55" fmla="*/ 104991 h 312957"/>
                    <a:gd name="csX56" fmla="*/ 277771 w 312957"/>
                    <a:gd name="csY56" fmla="*/ 99956 h 312957"/>
                    <a:gd name="csX57" fmla="*/ 280744 w 312957"/>
                    <a:gd name="csY57" fmla="*/ 95717 h 312957"/>
                    <a:gd name="csX58" fmla="*/ 285271 w 312957"/>
                    <a:gd name="csY58" fmla="*/ 92859 h 312957"/>
                    <a:gd name="csX59" fmla="*/ 290554 w 312957"/>
                    <a:gd name="csY59" fmla="*/ 91967 h 312957"/>
                    <a:gd name="csX60" fmla="*/ 307174 w 312957"/>
                    <a:gd name="csY60" fmla="*/ 114177 h 312957"/>
                    <a:gd name="csX61" fmla="*/ 312957 w 312957"/>
                    <a:gd name="csY61" fmla="*/ 156479 h 312957"/>
                    <a:gd name="csX62" fmla="*/ 312180 w 312957"/>
                    <a:gd name="csY62" fmla="*/ 172187 h 312957"/>
                    <a:gd name="csX63" fmla="*/ 306024 w 312957"/>
                    <a:gd name="csY63" fmla="*/ 202702 h 312957"/>
                    <a:gd name="csX64" fmla="*/ 294113 w 312957"/>
                    <a:gd name="csY64" fmla="*/ 231002 h 312957"/>
                    <a:gd name="csX65" fmla="*/ 277320 w 312957"/>
                    <a:gd name="csY65" fmla="*/ 255916 h 312957"/>
                    <a:gd name="csX66" fmla="*/ 255916 w 312957"/>
                    <a:gd name="csY66" fmla="*/ 277312 h 312957"/>
                    <a:gd name="csX67" fmla="*/ 231001 w 312957"/>
                    <a:gd name="csY67" fmla="*/ 294104 h 312957"/>
                    <a:gd name="csX68" fmla="*/ 202702 w 312957"/>
                    <a:gd name="csY68" fmla="*/ 306014 h 312957"/>
                    <a:gd name="csX69" fmla="*/ 172186 w 312957"/>
                    <a:gd name="csY69" fmla="*/ 312180 h 312957"/>
                    <a:gd name="csX70" fmla="*/ 156478 w 312957"/>
                    <a:gd name="csY70" fmla="*/ 312957 h 312957"/>
                    <a:gd name="csX71" fmla="*/ 140770 w 312957"/>
                    <a:gd name="csY71" fmla="*/ 312180 h 312957"/>
                    <a:gd name="csX72" fmla="*/ 110255 w 312957"/>
                    <a:gd name="csY72" fmla="*/ 306014 h 312957"/>
                    <a:gd name="csX73" fmla="*/ 81955 w 312957"/>
                    <a:gd name="csY73" fmla="*/ 294104 h 312957"/>
                    <a:gd name="csX74" fmla="*/ 57040 w 312957"/>
                    <a:gd name="csY74" fmla="*/ 277312 h 312957"/>
                    <a:gd name="csX75" fmla="*/ 35636 w 312957"/>
                    <a:gd name="csY75" fmla="*/ 255916 h 312957"/>
                    <a:gd name="csX76" fmla="*/ 18844 w 312957"/>
                    <a:gd name="csY76" fmla="*/ 231002 h 312957"/>
                    <a:gd name="csX77" fmla="*/ 6943 w 312957"/>
                    <a:gd name="csY77" fmla="*/ 202702 h 312957"/>
                    <a:gd name="csX78" fmla="*/ 777 w 312957"/>
                    <a:gd name="csY78" fmla="*/ 172187 h 312957"/>
                    <a:gd name="csX79" fmla="*/ 0 w 312957"/>
                    <a:gd name="csY79" fmla="*/ 156479 h 312957"/>
                    <a:gd name="csX80" fmla="*/ 777 w 312957"/>
                    <a:gd name="csY80" fmla="*/ 140761 h 312957"/>
                    <a:gd name="csX81" fmla="*/ 6943 w 312957"/>
                    <a:gd name="csY81" fmla="*/ 110255 h 312957"/>
                    <a:gd name="csX82" fmla="*/ 18844 w 312957"/>
                    <a:gd name="csY82" fmla="*/ 81946 h 312957"/>
                    <a:gd name="csX83" fmla="*/ 35636 w 312957"/>
                    <a:gd name="csY83" fmla="*/ 57041 h 312957"/>
                    <a:gd name="csX84" fmla="*/ 57040 w 312957"/>
                    <a:gd name="csY84" fmla="*/ 35636 h 312957"/>
                    <a:gd name="csX85" fmla="*/ 81955 w 312957"/>
                    <a:gd name="csY85" fmla="*/ 18845 h 312957"/>
                    <a:gd name="csX86" fmla="*/ 110255 w 312957"/>
                    <a:gd name="csY86" fmla="*/ 6934 h 312957"/>
                    <a:gd name="csX87" fmla="*/ 140770 w 312957"/>
                    <a:gd name="csY87" fmla="*/ 767 h 312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Lst>
                  <a:rect l="l" t="t" r="r" b="b"/>
                  <a:pathLst>
                    <a:path w="312957" h="312957">
                      <a:moveTo>
                        <a:pt x="273706" y="19679"/>
                      </a:moveTo>
                      <a:lnTo>
                        <a:pt x="283880" y="22815"/>
                      </a:lnTo>
                      <a:lnTo>
                        <a:pt x="289740" y="31704"/>
                      </a:lnTo>
                      <a:lnTo>
                        <a:pt x="287477" y="43519"/>
                      </a:lnTo>
                      <a:lnTo>
                        <a:pt x="167132" y="223014"/>
                      </a:lnTo>
                      <a:lnTo>
                        <a:pt x="157610" y="231558"/>
                      </a:lnTo>
                      <a:lnTo>
                        <a:pt x="145613" y="234387"/>
                      </a:lnTo>
                      <a:lnTo>
                        <a:pt x="133626" y="231501"/>
                      </a:lnTo>
                      <a:lnTo>
                        <a:pt x="124151" y="222937"/>
                      </a:lnTo>
                      <a:lnTo>
                        <a:pt x="114187" y="207411"/>
                      </a:lnTo>
                      <a:lnTo>
                        <a:pt x="103849" y="192153"/>
                      </a:lnTo>
                      <a:lnTo>
                        <a:pt x="93070" y="177213"/>
                      </a:lnTo>
                      <a:lnTo>
                        <a:pt x="81821" y="162645"/>
                      </a:lnTo>
                      <a:lnTo>
                        <a:pt x="76662" y="152566"/>
                      </a:lnTo>
                      <a:lnTo>
                        <a:pt x="75799" y="141672"/>
                      </a:lnTo>
                      <a:lnTo>
                        <a:pt x="79088" y="131257"/>
                      </a:lnTo>
                      <a:lnTo>
                        <a:pt x="86376" y="122598"/>
                      </a:lnTo>
                      <a:lnTo>
                        <a:pt x="96772" y="117352"/>
                      </a:lnTo>
                      <a:lnTo>
                        <a:pt x="108001" y="116671"/>
                      </a:lnTo>
                      <a:lnTo>
                        <a:pt x="118637" y="120363"/>
                      </a:lnTo>
                      <a:lnTo>
                        <a:pt x="127238" y="128217"/>
                      </a:lnTo>
                      <a:lnTo>
                        <a:pt x="138554" y="144338"/>
                      </a:lnTo>
                      <a:lnTo>
                        <a:pt x="149382" y="160775"/>
                      </a:lnTo>
                      <a:lnTo>
                        <a:pt x="263051" y="25174"/>
                      </a:lnTo>
                      <a:close/>
                      <a:moveTo>
                        <a:pt x="156478" y="0"/>
                      </a:moveTo>
                      <a:lnTo>
                        <a:pt x="171774" y="729"/>
                      </a:lnTo>
                      <a:lnTo>
                        <a:pt x="201513" y="6570"/>
                      </a:lnTo>
                      <a:lnTo>
                        <a:pt x="210872" y="37641"/>
                      </a:lnTo>
                      <a:lnTo>
                        <a:pt x="205607" y="36634"/>
                      </a:lnTo>
                      <a:lnTo>
                        <a:pt x="193755" y="32424"/>
                      </a:lnTo>
                      <a:lnTo>
                        <a:pt x="181575" y="29412"/>
                      </a:lnTo>
                      <a:lnTo>
                        <a:pt x="169137" y="27600"/>
                      </a:lnTo>
                      <a:lnTo>
                        <a:pt x="156478" y="26996"/>
                      </a:lnTo>
                      <a:lnTo>
                        <a:pt x="118224" y="32721"/>
                      </a:lnTo>
                      <a:lnTo>
                        <a:pt x="84180" y="49024"/>
                      </a:lnTo>
                      <a:lnTo>
                        <a:pt x="56484" y="74197"/>
                      </a:lnTo>
                      <a:lnTo>
                        <a:pt x="37160" y="106084"/>
                      </a:lnTo>
                      <a:lnTo>
                        <a:pt x="27638" y="143465"/>
                      </a:lnTo>
                      <a:lnTo>
                        <a:pt x="26995" y="156479"/>
                      </a:lnTo>
                      <a:lnTo>
                        <a:pt x="32730" y="194724"/>
                      </a:lnTo>
                      <a:lnTo>
                        <a:pt x="49023" y="228777"/>
                      </a:lnTo>
                      <a:lnTo>
                        <a:pt x="74206" y="256473"/>
                      </a:lnTo>
                      <a:lnTo>
                        <a:pt x="106083" y="275797"/>
                      </a:lnTo>
                      <a:lnTo>
                        <a:pt x="143475" y="285320"/>
                      </a:lnTo>
                      <a:lnTo>
                        <a:pt x="156478" y="285962"/>
                      </a:lnTo>
                      <a:lnTo>
                        <a:pt x="194732" y="280227"/>
                      </a:lnTo>
                      <a:lnTo>
                        <a:pt x="228777" y="263924"/>
                      </a:lnTo>
                      <a:lnTo>
                        <a:pt x="256472" y="238750"/>
                      </a:lnTo>
                      <a:lnTo>
                        <a:pt x="275796" y="206874"/>
                      </a:lnTo>
                      <a:lnTo>
                        <a:pt x="285318" y="169483"/>
                      </a:lnTo>
                      <a:lnTo>
                        <a:pt x="285961" y="156479"/>
                      </a:lnTo>
                      <a:lnTo>
                        <a:pt x="285434" y="144607"/>
                      </a:lnTo>
                      <a:lnTo>
                        <a:pt x="283832" y="132926"/>
                      </a:lnTo>
                      <a:lnTo>
                        <a:pt x="281186" y="121476"/>
                      </a:lnTo>
                      <a:lnTo>
                        <a:pt x="277484" y="110284"/>
                      </a:lnTo>
                      <a:lnTo>
                        <a:pt x="276601" y="104991"/>
                      </a:lnTo>
                      <a:lnTo>
                        <a:pt x="277771" y="99956"/>
                      </a:lnTo>
                      <a:lnTo>
                        <a:pt x="280744" y="95717"/>
                      </a:lnTo>
                      <a:lnTo>
                        <a:pt x="285271" y="92859"/>
                      </a:lnTo>
                      <a:lnTo>
                        <a:pt x="290554" y="91967"/>
                      </a:lnTo>
                      <a:lnTo>
                        <a:pt x="307174" y="114177"/>
                      </a:lnTo>
                      <a:lnTo>
                        <a:pt x="312957" y="156479"/>
                      </a:lnTo>
                      <a:lnTo>
                        <a:pt x="312180" y="172187"/>
                      </a:lnTo>
                      <a:lnTo>
                        <a:pt x="306024" y="202702"/>
                      </a:lnTo>
                      <a:lnTo>
                        <a:pt x="294113" y="231002"/>
                      </a:lnTo>
                      <a:lnTo>
                        <a:pt x="277320" y="255916"/>
                      </a:lnTo>
                      <a:lnTo>
                        <a:pt x="255916" y="277312"/>
                      </a:lnTo>
                      <a:lnTo>
                        <a:pt x="231001" y="294104"/>
                      </a:lnTo>
                      <a:lnTo>
                        <a:pt x="202702" y="306014"/>
                      </a:lnTo>
                      <a:lnTo>
                        <a:pt x="172186" y="312180"/>
                      </a:lnTo>
                      <a:lnTo>
                        <a:pt x="156478" y="312957"/>
                      </a:lnTo>
                      <a:lnTo>
                        <a:pt x="140770" y="312180"/>
                      </a:lnTo>
                      <a:lnTo>
                        <a:pt x="110255" y="306014"/>
                      </a:lnTo>
                      <a:lnTo>
                        <a:pt x="81955" y="294104"/>
                      </a:lnTo>
                      <a:lnTo>
                        <a:pt x="57040" y="277312"/>
                      </a:lnTo>
                      <a:lnTo>
                        <a:pt x="35636" y="255916"/>
                      </a:lnTo>
                      <a:lnTo>
                        <a:pt x="18844" y="231002"/>
                      </a:lnTo>
                      <a:lnTo>
                        <a:pt x="6943" y="202702"/>
                      </a:lnTo>
                      <a:lnTo>
                        <a:pt x="777" y="172187"/>
                      </a:lnTo>
                      <a:lnTo>
                        <a:pt x="0" y="156479"/>
                      </a:lnTo>
                      <a:lnTo>
                        <a:pt x="777" y="140761"/>
                      </a:lnTo>
                      <a:lnTo>
                        <a:pt x="6943" y="110255"/>
                      </a:lnTo>
                      <a:lnTo>
                        <a:pt x="18844" y="81946"/>
                      </a:lnTo>
                      <a:lnTo>
                        <a:pt x="35636" y="57041"/>
                      </a:lnTo>
                      <a:lnTo>
                        <a:pt x="57040" y="35636"/>
                      </a:lnTo>
                      <a:lnTo>
                        <a:pt x="81955" y="18845"/>
                      </a:lnTo>
                      <a:lnTo>
                        <a:pt x="110255" y="6934"/>
                      </a:lnTo>
                      <a:lnTo>
                        <a:pt x="140770" y="767"/>
                      </a:lnTo>
                      <a:close/>
                    </a:path>
                  </a:pathLst>
                </a:custGeom>
                <a:solidFill>
                  <a:srgbClr val="54309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latin typeface="Gotham Book" charset="0"/>
                    <a:ea typeface="Gotham Book" charset="0"/>
                    <a:cs typeface="Gotham Book" charset="0"/>
                  </a:endParaRPr>
                </a:p>
              </p:txBody>
            </p:sp>
          </p:grpSp>
          <p:sp>
            <p:nvSpPr>
              <p:cNvPr id="28" name="Card3Outcome">
                <a:extLst>
                  <a:ext uri="{FF2B5EF4-FFF2-40B4-BE49-F238E27FC236}">
                    <a16:creationId xmlns:a16="http://schemas.microsoft.com/office/drawing/2014/main" id="{DAC08458-948F-96CE-2ECE-A1EF2FC1E685}"/>
                  </a:ext>
                </a:extLst>
              </p:cNvPr>
              <p:cNvSpPr txBox="1"/>
              <p:nvPr/>
            </p:nvSpPr>
            <p:spPr>
              <a:xfrm>
                <a:off x="7802607" y="3249372"/>
                <a:ext cx="3024000" cy="661616"/>
              </a:xfrm>
              <a:prstGeom prst="rect">
                <a:avLst/>
              </a:prstGeom>
              <a:noFill/>
            </p:spPr>
            <p:txBody>
              <a:bodyPr lIns="360000" rIns="360000" anchor="t"/>
              <a:lstStyle/>
              <a:p>
                <a:pPr algn="ctr"/>
                <a:r>
                  <a:rPr lang="en-US" sz="1100" b="1" dirty="0"/>
                  <a:t>a concrete, structured action plan that spells out who does what and when to reach our goal.</a:t>
                </a:r>
              </a:p>
            </p:txBody>
          </p:sp>
          <p:grpSp>
            <p:nvGrpSpPr>
              <p:cNvPr id="29" name="Group 28">
                <a:extLst>
                  <a:ext uri="{FF2B5EF4-FFF2-40B4-BE49-F238E27FC236}">
                    <a16:creationId xmlns:a16="http://schemas.microsoft.com/office/drawing/2014/main" id="{28AA83A1-F898-A8BB-8E05-8CFE2E78E9CA}"/>
                  </a:ext>
                </a:extLst>
              </p:cNvPr>
              <p:cNvGrpSpPr/>
              <p:nvPr/>
            </p:nvGrpSpPr>
            <p:grpSpPr>
              <a:xfrm>
                <a:off x="7796072" y="3913480"/>
                <a:ext cx="3037069" cy="867004"/>
                <a:chOff x="7796072" y="3913480"/>
                <a:chExt cx="3037069" cy="867004"/>
              </a:xfrm>
            </p:grpSpPr>
            <p:sp>
              <p:nvSpPr>
                <p:cNvPr id="30" name="Card1Role">
                  <a:extLst>
                    <a:ext uri="{FF2B5EF4-FFF2-40B4-BE49-F238E27FC236}">
                      <a16:creationId xmlns:a16="http://schemas.microsoft.com/office/drawing/2014/main" id="{903F4126-0307-1B99-5E8F-F32AB0613B01}"/>
                    </a:ext>
                  </a:extLst>
                </p:cNvPr>
                <p:cNvSpPr txBox="1"/>
                <p:nvPr/>
              </p:nvSpPr>
              <p:spPr>
                <a:xfrm>
                  <a:off x="7796072" y="3914081"/>
                  <a:ext cx="3037069" cy="288000"/>
                </a:xfrm>
                <a:prstGeom prst="rect">
                  <a:avLst/>
                </a:prstGeom>
                <a:noFill/>
              </p:spPr>
              <p:txBody>
                <a:bodyPr lIns="324000" rIns="108000" anchor="ctr"/>
                <a:lstStyle/>
                <a:p>
                  <a:pPr>
                    <a:tabLst>
                      <a:tab pos="179388" algn="l"/>
                    </a:tabLst>
                  </a:pPr>
                  <a:r>
                    <a:rPr lang="en-GB" sz="1100" dirty="0"/>
                    <a:t>TURN PRIORITIES INTO A PLAN</a:t>
                  </a:r>
                  <a:endParaRPr lang="en-US" sz="1100" dirty="0"/>
                </a:p>
              </p:txBody>
            </p:sp>
            <p:sp>
              <p:nvSpPr>
                <p:cNvPr id="31" name="Card1Role">
                  <a:extLst>
                    <a:ext uri="{FF2B5EF4-FFF2-40B4-BE49-F238E27FC236}">
                      <a16:creationId xmlns:a16="http://schemas.microsoft.com/office/drawing/2014/main" id="{0515DDFF-E6EC-F1EF-B132-03DD8ADCADEF}"/>
                    </a:ext>
                  </a:extLst>
                </p:cNvPr>
                <p:cNvSpPr txBox="1"/>
                <p:nvPr/>
              </p:nvSpPr>
              <p:spPr>
                <a:xfrm>
                  <a:off x="7796072" y="4203283"/>
                  <a:ext cx="3037069" cy="288000"/>
                </a:xfrm>
                <a:prstGeom prst="rect">
                  <a:avLst/>
                </a:prstGeom>
                <a:noFill/>
              </p:spPr>
              <p:txBody>
                <a:bodyPr lIns="324000" rIns="108000" anchor="ctr"/>
                <a:lstStyle/>
                <a:p>
                  <a:pPr>
                    <a:tabLst>
                      <a:tab pos="179388" algn="l"/>
                    </a:tabLst>
                  </a:pPr>
                  <a:r>
                    <a:rPr lang="en-GB" sz="1100" dirty="0"/>
                    <a:t>TURN THE PLAN INTO ACTION</a:t>
                  </a:r>
                  <a:endParaRPr lang="en-US" sz="1100" dirty="0"/>
                </a:p>
              </p:txBody>
            </p:sp>
            <p:sp>
              <p:nvSpPr>
                <p:cNvPr id="33" name="Card1Role">
                  <a:extLst>
                    <a:ext uri="{FF2B5EF4-FFF2-40B4-BE49-F238E27FC236}">
                      <a16:creationId xmlns:a16="http://schemas.microsoft.com/office/drawing/2014/main" id="{7812111B-A3A0-CC5C-220E-60D18D2FA252}"/>
                    </a:ext>
                  </a:extLst>
                </p:cNvPr>
                <p:cNvSpPr txBox="1"/>
                <p:nvPr/>
              </p:nvSpPr>
              <p:spPr>
                <a:xfrm>
                  <a:off x="7796072" y="4492484"/>
                  <a:ext cx="3037069" cy="288000"/>
                </a:xfrm>
                <a:prstGeom prst="rect">
                  <a:avLst/>
                </a:prstGeom>
                <a:noFill/>
              </p:spPr>
              <p:txBody>
                <a:bodyPr lIns="324000" rIns="108000" anchor="ctr"/>
                <a:lstStyle/>
                <a:p>
                  <a:pPr>
                    <a:tabLst>
                      <a:tab pos="179388" algn="l"/>
                    </a:tabLst>
                  </a:pPr>
                  <a:r>
                    <a:rPr lang="en-GB" sz="1100" dirty="0"/>
                    <a:t>MEASURE SUCCESS </a:t>
                  </a:r>
                  <a:endParaRPr lang="en-US" sz="1100" dirty="0"/>
                </a:p>
              </p:txBody>
            </p:sp>
            <p:cxnSp>
              <p:nvCxnSpPr>
                <p:cNvPr id="39" name="Straight Connector 38">
                  <a:extLst>
                    <a:ext uri="{FF2B5EF4-FFF2-40B4-BE49-F238E27FC236}">
                      <a16:creationId xmlns:a16="http://schemas.microsoft.com/office/drawing/2014/main" id="{D6F2B036-C21B-36B8-1FB4-17DE1D8DE783}"/>
                    </a:ext>
                  </a:extLst>
                </p:cNvPr>
                <p:cNvCxnSpPr/>
                <p:nvPr/>
              </p:nvCxnSpPr>
              <p:spPr>
                <a:xfrm>
                  <a:off x="7799321" y="3913480"/>
                  <a:ext cx="3017087" cy="0"/>
                </a:xfrm>
                <a:prstGeom prst="line">
                  <a:avLst/>
                </a:prstGeom>
                <a:ln w="9525">
                  <a:solidFill>
                    <a:srgbClr val="543094"/>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69E4683-2FF2-EFE9-29FB-2BE2D46D8600}"/>
                    </a:ext>
                  </a:extLst>
                </p:cNvPr>
                <p:cNvCxnSpPr/>
                <p:nvPr/>
              </p:nvCxnSpPr>
              <p:spPr>
                <a:xfrm>
                  <a:off x="7799321" y="4202682"/>
                  <a:ext cx="3017087" cy="0"/>
                </a:xfrm>
                <a:prstGeom prst="line">
                  <a:avLst/>
                </a:prstGeom>
                <a:ln w="9525">
                  <a:solidFill>
                    <a:srgbClr val="543094"/>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D4B511A-C171-E4A4-5693-643A050D544B}"/>
                    </a:ext>
                  </a:extLst>
                </p:cNvPr>
                <p:cNvCxnSpPr/>
                <p:nvPr/>
              </p:nvCxnSpPr>
              <p:spPr>
                <a:xfrm>
                  <a:off x="7799321" y="4491884"/>
                  <a:ext cx="3017087" cy="0"/>
                </a:xfrm>
                <a:prstGeom prst="line">
                  <a:avLst/>
                </a:prstGeom>
                <a:ln w="9525">
                  <a:solidFill>
                    <a:srgbClr val="543094"/>
                  </a:solidFill>
                  <a:prstDash val="sysDot"/>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51E123DD-B88D-6EDA-7FD7-3CB9A194A854}"/>
                    </a:ext>
                  </a:extLst>
                </p:cNvPr>
                <p:cNvSpPr>
                  <a:spLocks noChangeAspect="1"/>
                </p:cNvSpPr>
                <p:nvPr/>
              </p:nvSpPr>
              <p:spPr>
                <a:xfrm>
                  <a:off x="7887874" y="3969717"/>
                  <a:ext cx="180000" cy="180000"/>
                </a:xfrm>
                <a:prstGeom prst="ellipse">
                  <a:avLst/>
                </a:prstGeom>
                <a:solidFill>
                  <a:srgbClr val="543094"/>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8000" rtlCol="0" anchor="ctr"/>
                <a:lstStyle/>
                <a:p>
                  <a:pPr algn="ctr"/>
                  <a:r>
                    <a:rPr lang="en-GB" sz="1000" b="1" dirty="0">
                      <a:ea typeface="Gotham Book" charset="0"/>
                      <a:cs typeface="Gotham Book" charset="0"/>
                    </a:rPr>
                    <a:t>1</a:t>
                  </a:r>
                </a:p>
              </p:txBody>
            </p:sp>
            <p:sp>
              <p:nvSpPr>
                <p:cNvPr id="60" name="Oval 59">
                  <a:extLst>
                    <a:ext uri="{FF2B5EF4-FFF2-40B4-BE49-F238E27FC236}">
                      <a16:creationId xmlns:a16="http://schemas.microsoft.com/office/drawing/2014/main" id="{CDF9FC09-6840-91FB-A15C-4FE740CBF52A}"/>
                    </a:ext>
                  </a:extLst>
                </p:cNvPr>
                <p:cNvSpPr>
                  <a:spLocks noChangeAspect="1"/>
                </p:cNvSpPr>
                <p:nvPr/>
              </p:nvSpPr>
              <p:spPr>
                <a:xfrm>
                  <a:off x="7887874" y="4257257"/>
                  <a:ext cx="180000" cy="180000"/>
                </a:xfrm>
                <a:prstGeom prst="ellipse">
                  <a:avLst/>
                </a:prstGeom>
                <a:solidFill>
                  <a:srgbClr val="543094"/>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8000" rtlCol="0" anchor="ctr"/>
                <a:lstStyle/>
                <a:p>
                  <a:pPr algn="ctr"/>
                  <a:r>
                    <a:rPr lang="en-GB" sz="1000" b="1" dirty="0">
                      <a:ea typeface="Gotham Book" charset="0"/>
                      <a:cs typeface="Gotham Book" charset="0"/>
                    </a:rPr>
                    <a:t>2</a:t>
                  </a:r>
                </a:p>
              </p:txBody>
            </p:sp>
            <p:sp>
              <p:nvSpPr>
                <p:cNvPr id="61" name="Oval 60">
                  <a:extLst>
                    <a:ext uri="{FF2B5EF4-FFF2-40B4-BE49-F238E27FC236}">
                      <a16:creationId xmlns:a16="http://schemas.microsoft.com/office/drawing/2014/main" id="{72BD7916-F198-2D25-34C3-0242BCF81FAD}"/>
                    </a:ext>
                  </a:extLst>
                </p:cNvPr>
                <p:cNvSpPr>
                  <a:spLocks noChangeAspect="1"/>
                </p:cNvSpPr>
                <p:nvPr/>
              </p:nvSpPr>
              <p:spPr>
                <a:xfrm>
                  <a:off x="7887874" y="4544798"/>
                  <a:ext cx="180000" cy="180000"/>
                </a:xfrm>
                <a:prstGeom prst="ellipse">
                  <a:avLst/>
                </a:prstGeom>
                <a:solidFill>
                  <a:srgbClr val="543094"/>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8000" rtlCol="0" anchor="ctr"/>
                <a:lstStyle/>
                <a:p>
                  <a:pPr algn="ctr"/>
                  <a:r>
                    <a:rPr lang="en-GB" sz="1000" b="1" dirty="0">
                      <a:ea typeface="Gotham Book" charset="0"/>
                      <a:cs typeface="Gotham Book" charset="0"/>
                    </a:rPr>
                    <a:t>3</a:t>
                  </a:r>
                </a:p>
              </p:txBody>
            </p:sp>
          </p:grpSp>
        </p:grpSp>
      </p:grpSp>
    </p:spTree>
    <p:extLst>
      <p:ext uri="{BB962C8B-B14F-4D97-AF65-F5344CB8AC3E}">
        <p14:creationId xmlns:p14="http://schemas.microsoft.com/office/powerpoint/2010/main" val="3197611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Boehringer Ingelheim">
  <a:themeElements>
    <a:clrScheme name="Custom 15">
      <a:dk1>
        <a:srgbClr val="58595B"/>
      </a:dk1>
      <a:lt1>
        <a:srgbClr val="FFFFFF"/>
      </a:lt1>
      <a:dk2>
        <a:srgbClr val="898B8E"/>
      </a:dk2>
      <a:lt2>
        <a:srgbClr val="E2E3E4"/>
      </a:lt2>
      <a:accent1>
        <a:srgbClr val="ED1D24"/>
      </a:accent1>
      <a:accent2>
        <a:srgbClr val="75C043"/>
      </a:accent2>
      <a:accent3>
        <a:srgbClr val="005B79"/>
      </a:accent3>
      <a:accent4>
        <a:srgbClr val="003366"/>
      </a:accent4>
      <a:accent5>
        <a:srgbClr val="0066CC"/>
      </a:accent5>
      <a:accent6>
        <a:srgbClr val="00AEF0"/>
      </a:accent6>
      <a:hlink>
        <a:srgbClr val="75C043"/>
      </a:hlink>
      <a:folHlink>
        <a:srgbClr val="FF990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8BB32"/>
        </a:solidFill>
        <a:ln>
          <a:noFill/>
        </a:ln>
      </a:spPr>
      <a:bodyPr rtlCol="0" anchor="ctr"/>
      <a:lstStyle>
        <a:defPPr algn="ctr">
          <a:defRPr sz="1400" dirty="0" smtClean="0">
            <a:latin typeface="Gotham Book" charset="0"/>
            <a:ea typeface="Gotham Book" charset="0"/>
            <a:cs typeface="Gotham Book"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2827</TotalTime>
  <Words>4311</Words>
  <Application>Microsoft Office PowerPoint</Application>
  <PresentationFormat>Widescreen</PresentationFormat>
  <Paragraphs>668</Paragraphs>
  <Slides>1</Slides>
  <Notes>1</Notes>
  <HiddenSlides>0</HiddenSlides>
  <MMClips>8</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Boehringer Ingelheim</vt:lpstr>
      <vt:lpstr>The Angels Lean Journey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 Whitehead</dc:creator>
  <cp:lastModifiedBy>Sy France</cp:lastModifiedBy>
  <cp:revision>620</cp:revision>
  <dcterms:created xsi:type="dcterms:W3CDTF">2016-03-24T07:27:19Z</dcterms:created>
  <dcterms:modified xsi:type="dcterms:W3CDTF">2026-09-15T08:14:22Z</dcterms:modified>
</cp:coreProperties>
</file>